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6"/>
  </p:notesMasterIdLst>
  <p:sldIdLst>
    <p:sldId id="256" r:id="rId2"/>
    <p:sldId id="257" r:id="rId3"/>
    <p:sldId id="259" r:id="rId4"/>
    <p:sldId id="316" r:id="rId5"/>
    <p:sldId id="319" r:id="rId6"/>
    <p:sldId id="258" r:id="rId7"/>
    <p:sldId id="312" r:id="rId8"/>
    <p:sldId id="313" r:id="rId9"/>
    <p:sldId id="318" r:id="rId10"/>
    <p:sldId id="317" r:id="rId11"/>
    <p:sldId id="320" r:id="rId12"/>
    <p:sldId id="315" r:id="rId13"/>
    <p:sldId id="314" r:id="rId14"/>
    <p:sldId id="292" r:id="rId15"/>
  </p:sldIdLst>
  <p:sldSz cx="9144000" cy="5143500" type="screen16x9"/>
  <p:notesSz cx="6858000" cy="9144000"/>
  <p:embeddedFontLst>
    <p:embeddedFont>
      <p:font typeface="Alegreya SemiBold" pitchFamily="2" charset="0"/>
      <p:regular r:id="rId17"/>
      <p:bold r:id="rId18"/>
      <p:italic r:id="rId19"/>
      <p:boldItalic r:id="rId20"/>
    </p:embeddedFont>
    <p:embeddedFont>
      <p:font typeface="Asap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382183-780B-4CEE-B7CF-7C7C3FF65AAF}">
  <a:tblStyle styleId="{5A382183-780B-4CEE-B7CF-7C7C3FF65A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/>
    <p:restoredTop sz="94658"/>
  </p:normalViewPr>
  <p:slideViewPr>
    <p:cSldViewPr snapToGrid="0">
      <p:cViewPr varScale="1">
        <p:scale>
          <a:sx n="160" d="100"/>
          <a:sy n="160" d="100"/>
        </p:scale>
        <p:origin x="24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>
          <a:extLst>
            <a:ext uri="{FF2B5EF4-FFF2-40B4-BE49-F238E27FC236}">
              <a16:creationId xmlns:a16="http://schemas.microsoft.com/office/drawing/2014/main" id="{8EB5483A-D573-8777-84AA-AF12B2830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362d286f3_1_165:notes">
            <a:extLst>
              <a:ext uri="{FF2B5EF4-FFF2-40B4-BE49-F238E27FC236}">
                <a16:creationId xmlns:a16="http://schemas.microsoft.com/office/drawing/2014/main" id="{64CFE87F-B9CC-3411-D4DE-1BDD6F6E26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d362d286f3_1_165:notes">
            <a:extLst>
              <a:ext uri="{FF2B5EF4-FFF2-40B4-BE49-F238E27FC236}">
                <a16:creationId xmlns:a16="http://schemas.microsoft.com/office/drawing/2014/main" id="{01F25A37-B1D7-DFA9-658B-449F9AF233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468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>
          <a:extLst>
            <a:ext uri="{FF2B5EF4-FFF2-40B4-BE49-F238E27FC236}">
              <a16:creationId xmlns:a16="http://schemas.microsoft.com/office/drawing/2014/main" id="{D9D827C5-91CA-1243-CAC6-14803506F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362d286f3_1_165:notes">
            <a:extLst>
              <a:ext uri="{FF2B5EF4-FFF2-40B4-BE49-F238E27FC236}">
                <a16:creationId xmlns:a16="http://schemas.microsoft.com/office/drawing/2014/main" id="{B50B5259-9515-0098-CB41-75DA1FACB2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d362d286f3_1_165:notes">
            <a:extLst>
              <a:ext uri="{FF2B5EF4-FFF2-40B4-BE49-F238E27FC236}">
                <a16:creationId xmlns:a16="http://schemas.microsoft.com/office/drawing/2014/main" id="{3A0AF09B-4B74-3B59-37AD-34C352EA13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03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>
          <a:extLst>
            <a:ext uri="{FF2B5EF4-FFF2-40B4-BE49-F238E27FC236}">
              <a16:creationId xmlns:a16="http://schemas.microsoft.com/office/drawing/2014/main" id="{00F0B27F-B458-0301-E0D6-6E47908E8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362d286f3_1_165:notes">
            <a:extLst>
              <a:ext uri="{FF2B5EF4-FFF2-40B4-BE49-F238E27FC236}">
                <a16:creationId xmlns:a16="http://schemas.microsoft.com/office/drawing/2014/main" id="{D8534EE3-CABC-422D-A75C-464145EBD8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d362d286f3_1_165:notes">
            <a:extLst>
              <a:ext uri="{FF2B5EF4-FFF2-40B4-BE49-F238E27FC236}">
                <a16:creationId xmlns:a16="http://schemas.microsoft.com/office/drawing/2014/main" id="{9C70C2CA-AA84-E3FE-BD0E-10B0EFE11F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68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e2812c4e9a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e2812c4e9a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>
          <a:extLst>
            <a:ext uri="{FF2B5EF4-FFF2-40B4-BE49-F238E27FC236}">
              <a16:creationId xmlns:a16="http://schemas.microsoft.com/office/drawing/2014/main" id="{864EA41E-2A7B-4B10-BB91-0D4270CFB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362d286f3_1_165:notes">
            <a:extLst>
              <a:ext uri="{FF2B5EF4-FFF2-40B4-BE49-F238E27FC236}">
                <a16:creationId xmlns:a16="http://schemas.microsoft.com/office/drawing/2014/main" id="{CB8D4BFB-6901-783F-8046-532FC6B0AF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d362d286f3_1_165:notes">
            <a:extLst>
              <a:ext uri="{FF2B5EF4-FFF2-40B4-BE49-F238E27FC236}">
                <a16:creationId xmlns:a16="http://schemas.microsoft.com/office/drawing/2014/main" id="{FC857781-B5CD-EF30-4BAF-1365C57ABB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254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>
          <a:extLst>
            <a:ext uri="{FF2B5EF4-FFF2-40B4-BE49-F238E27FC236}">
              <a16:creationId xmlns:a16="http://schemas.microsoft.com/office/drawing/2014/main" id="{A37913BA-3D62-DD4B-4D1A-C920404BD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362d286f3_1_165:notes">
            <a:extLst>
              <a:ext uri="{FF2B5EF4-FFF2-40B4-BE49-F238E27FC236}">
                <a16:creationId xmlns:a16="http://schemas.microsoft.com/office/drawing/2014/main" id="{62E958EC-EE17-1FC3-09B0-2CFDA253D7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d362d286f3_1_165:notes">
            <a:extLst>
              <a:ext uri="{FF2B5EF4-FFF2-40B4-BE49-F238E27FC236}">
                <a16:creationId xmlns:a16="http://schemas.microsoft.com/office/drawing/2014/main" id="{EC570682-3B54-D9F5-0DEF-D0E4D66728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973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>
          <a:extLst>
            <a:ext uri="{FF2B5EF4-FFF2-40B4-BE49-F238E27FC236}">
              <a16:creationId xmlns:a16="http://schemas.microsoft.com/office/drawing/2014/main" id="{33D06CAF-3BEF-E56D-31C5-62BECB4D0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362d286f3_1_165:notes">
            <a:extLst>
              <a:ext uri="{FF2B5EF4-FFF2-40B4-BE49-F238E27FC236}">
                <a16:creationId xmlns:a16="http://schemas.microsoft.com/office/drawing/2014/main" id="{E50F6847-1D4B-39C0-ED8C-390E4D898A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d362d286f3_1_165:notes">
            <a:extLst>
              <a:ext uri="{FF2B5EF4-FFF2-40B4-BE49-F238E27FC236}">
                <a16:creationId xmlns:a16="http://schemas.microsoft.com/office/drawing/2014/main" id="{89F159E6-AAE0-C4B5-6B85-E4366FE5A9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045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>
          <a:extLst>
            <a:ext uri="{FF2B5EF4-FFF2-40B4-BE49-F238E27FC236}">
              <a16:creationId xmlns:a16="http://schemas.microsoft.com/office/drawing/2014/main" id="{1CFC27AF-DAE9-04C5-733A-93D8885CE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362d286f3_1_165:notes">
            <a:extLst>
              <a:ext uri="{FF2B5EF4-FFF2-40B4-BE49-F238E27FC236}">
                <a16:creationId xmlns:a16="http://schemas.microsoft.com/office/drawing/2014/main" id="{39F17D08-7C66-7010-ED4A-E444DE11E0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d362d286f3_1_165:notes">
            <a:extLst>
              <a:ext uri="{FF2B5EF4-FFF2-40B4-BE49-F238E27FC236}">
                <a16:creationId xmlns:a16="http://schemas.microsoft.com/office/drawing/2014/main" id="{AE685771-C5CD-92AC-FFBD-E0D9A6BA65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585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>
          <a:extLst>
            <a:ext uri="{FF2B5EF4-FFF2-40B4-BE49-F238E27FC236}">
              <a16:creationId xmlns:a16="http://schemas.microsoft.com/office/drawing/2014/main" id="{8EAC6AC4-84BD-DFBD-E3AB-F2B004906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362d286f3_1_165:notes">
            <a:extLst>
              <a:ext uri="{FF2B5EF4-FFF2-40B4-BE49-F238E27FC236}">
                <a16:creationId xmlns:a16="http://schemas.microsoft.com/office/drawing/2014/main" id="{91B7AF98-2A80-1139-FE61-93E091C8BC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d362d286f3_1_165:notes">
            <a:extLst>
              <a:ext uri="{FF2B5EF4-FFF2-40B4-BE49-F238E27FC236}">
                <a16:creationId xmlns:a16="http://schemas.microsoft.com/office/drawing/2014/main" id="{C5002112-1F90-A07B-DDCD-924CA9D404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97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27" y="0"/>
            <a:ext cx="914396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1" y="-568073"/>
            <a:ext cx="9788033" cy="6259014"/>
            <a:chOff x="11" y="-568073"/>
            <a:chExt cx="9788033" cy="6259014"/>
          </a:xfrm>
        </p:grpSpPr>
        <p:sp>
          <p:nvSpPr>
            <p:cNvPr id="11" name="Google Shape;11;p2"/>
            <p:cNvSpPr/>
            <p:nvPr/>
          </p:nvSpPr>
          <p:spPr>
            <a:xfrm>
              <a:off x="14167" y="1161951"/>
              <a:ext cx="1411682" cy="2819587"/>
            </a:xfrm>
            <a:custGeom>
              <a:avLst/>
              <a:gdLst/>
              <a:ahLst/>
              <a:cxnLst/>
              <a:rect l="l" t="t" r="r" b="b"/>
              <a:pathLst>
                <a:path w="22421" h="44782" extrusionOk="0">
                  <a:moveTo>
                    <a:pt x="20193" y="314"/>
                  </a:moveTo>
                  <a:cubicBezTo>
                    <a:pt x="20214" y="314"/>
                    <a:pt x="20234" y="315"/>
                    <a:pt x="20255" y="317"/>
                  </a:cubicBezTo>
                  <a:cubicBezTo>
                    <a:pt x="20179" y="349"/>
                    <a:pt x="20109" y="380"/>
                    <a:pt x="20040" y="412"/>
                  </a:cubicBezTo>
                  <a:cubicBezTo>
                    <a:pt x="20011" y="404"/>
                    <a:pt x="19981" y="400"/>
                    <a:pt x="19952" y="400"/>
                  </a:cubicBezTo>
                  <a:cubicBezTo>
                    <a:pt x="19865" y="400"/>
                    <a:pt x="19781" y="438"/>
                    <a:pt x="19729" y="532"/>
                  </a:cubicBezTo>
                  <a:cubicBezTo>
                    <a:pt x="19723" y="545"/>
                    <a:pt x="19717" y="551"/>
                    <a:pt x="19717" y="564"/>
                  </a:cubicBezTo>
                  <a:cubicBezTo>
                    <a:pt x="19672" y="583"/>
                    <a:pt x="19628" y="602"/>
                    <a:pt x="19584" y="627"/>
                  </a:cubicBezTo>
                  <a:cubicBezTo>
                    <a:pt x="19572" y="625"/>
                    <a:pt x="19560" y="624"/>
                    <a:pt x="19548" y="624"/>
                  </a:cubicBezTo>
                  <a:cubicBezTo>
                    <a:pt x="19528" y="624"/>
                    <a:pt x="19506" y="628"/>
                    <a:pt x="19482" y="640"/>
                  </a:cubicBezTo>
                  <a:cubicBezTo>
                    <a:pt x="19299" y="716"/>
                    <a:pt x="19115" y="805"/>
                    <a:pt x="18938" y="900"/>
                  </a:cubicBezTo>
                  <a:cubicBezTo>
                    <a:pt x="19001" y="855"/>
                    <a:pt x="19064" y="817"/>
                    <a:pt x="19128" y="779"/>
                  </a:cubicBezTo>
                  <a:cubicBezTo>
                    <a:pt x="19379" y="623"/>
                    <a:pt x="19819" y="314"/>
                    <a:pt x="20193" y="314"/>
                  </a:cubicBezTo>
                  <a:close/>
                  <a:moveTo>
                    <a:pt x="20534" y="551"/>
                  </a:moveTo>
                  <a:cubicBezTo>
                    <a:pt x="20578" y="665"/>
                    <a:pt x="20629" y="786"/>
                    <a:pt x="20673" y="900"/>
                  </a:cubicBezTo>
                  <a:cubicBezTo>
                    <a:pt x="20705" y="1064"/>
                    <a:pt x="20730" y="1235"/>
                    <a:pt x="20755" y="1375"/>
                  </a:cubicBezTo>
                  <a:cubicBezTo>
                    <a:pt x="20622" y="1153"/>
                    <a:pt x="20489" y="931"/>
                    <a:pt x="20337" y="722"/>
                  </a:cubicBezTo>
                  <a:cubicBezTo>
                    <a:pt x="20401" y="665"/>
                    <a:pt x="20464" y="608"/>
                    <a:pt x="20534" y="551"/>
                  </a:cubicBezTo>
                  <a:close/>
                  <a:moveTo>
                    <a:pt x="20787" y="1185"/>
                  </a:moveTo>
                  <a:cubicBezTo>
                    <a:pt x="20869" y="1413"/>
                    <a:pt x="20952" y="1647"/>
                    <a:pt x="21021" y="1881"/>
                  </a:cubicBezTo>
                  <a:cubicBezTo>
                    <a:pt x="20958" y="1742"/>
                    <a:pt x="20882" y="1603"/>
                    <a:pt x="20806" y="1463"/>
                  </a:cubicBezTo>
                  <a:cubicBezTo>
                    <a:pt x="20800" y="1381"/>
                    <a:pt x="20793" y="1286"/>
                    <a:pt x="20787" y="1185"/>
                  </a:cubicBezTo>
                  <a:close/>
                  <a:moveTo>
                    <a:pt x="18976" y="1900"/>
                  </a:moveTo>
                  <a:cubicBezTo>
                    <a:pt x="18969" y="1900"/>
                    <a:pt x="18969" y="1907"/>
                    <a:pt x="18963" y="1907"/>
                  </a:cubicBezTo>
                  <a:cubicBezTo>
                    <a:pt x="18969" y="1900"/>
                    <a:pt x="18969" y="1900"/>
                    <a:pt x="18976" y="1900"/>
                  </a:cubicBezTo>
                  <a:close/>
                  <a:moveTo>
                    <a:pt x="20109" y="1793"/>
                  </a:moveTo>
                  <a:cubicBezTo>
                    <a:pt x="20122" y="1831"/>
                    <a:pt x="20141" y="1875"/>
                    <a:pt x="20154" y="1913"/>
                  </a:cubicBezTo>
                  <a:cubicBezTo>
                    <a:pt x="19837" y="2014"/>
                    <a:pt x="19527" y="2122"/>
                    <a:pt x="19229" y="2249"/>
                  </a:cubicBezTo>
                  <a:cubicBezTo>
                    <a:pt x="19222" y="2246"/>
                    <a:pt x="19215" y="2245"/>
                    <a:pt x="19208" y="2245"/>
                  </a:cubicBezTo>
                  <a:cubicBezTo>
                    <a:pt x="19196" y="2245"/>
                    <a:pt x="19184" y="2249"/>
                    <a:pt x="19172" y="2261"/>
                  </a:cubicBezTo>
                  <a:cubicBezTo>
                    <a:pt x="19166" y="2268"/>
                    <a:pt x="19159" y="2274"/>
                    <a:pt x="19153" y="2280"/>
                  </a:cubicBezTo>
                  <a:cubicBezTo>
                    <a:pt x="19014" y="2337"/>
                    <a:pt x="18881" y="2407"/>
                    <a:pt x="18748" y="2470"/>
                  </a:cubicBezTo>
                  <a:cubicBezTo>
                    <a:pt x="19185" y="2179"/>
                    <a:pt x="19641" y="1945"/>
                    <a:pt x="20109" y="1793"/>
                  </a:cubicBezTo>
                  <a:close/>
                  <a:moveTo>
                    <a:pt x="20394" y="2635"/>
                  </a:moveTo>
                  <a:cubicBezTo>
                    <a:pt x="20394" y="2641"/>
                    <a:pt x="20394" y="2641"/>
                    <a:pt x="20394" y="2648"/>
                  </a:cubicBezTo>
                  <a:lnTo>
                    <a:pt x="20382" y="2648"/>
                  </a:lnTo>
                  <a:cubicBezTo>
                    <a:pt x="20388" y="2648"/>
                    <a:pt x="20388" y="2648"/>
                    <a:pt x="20388" y="2641"/>
                  </a:cubicBezTo>
                  <a:cubicBezTo>
                    <a:pt x="20388" y="2641"/>
                    <a:pt x="20394" y="2641"/>
                    <a:pt x="20394" y="2635"/>
                  </a:cubicBezTo>
                  <a:close/>
                  <a:moveTo>
                    <a:pt x="20166" y="2477"/>
                  </a:moveTo>
                  <a:lnTo>
                    <a:pt x="20166" y="2477"/>
                  </a:lnTo>
                  <a:cubicBezTo>
                    <a:pt x="20128" y="2553"/>
                    <a:pt x="20166" y="2635"/>
                    <a:pt x="20230" y="2667"/>
                  </a:cubicBezTo>
                  <a:cubicBezTo>
                    <a:pt x="19831" y="2736"/>
                    <a:pt x="19444" y="2876"/>
                    <a:pt x="19071" y="3066"/>
                  </a:cubicBezTo>
                  <a:cubicBezTo>
                    <a:pt x="19425" y="2825"/>
                    <a:pt x="19786" y="2616"/>
                    <a:pt x="20166" y="2477"/>
                  </a:cubicBezTo>
                  <a:close/>
                  <a:moveTo>
                    <a:pt x="19704" y="2451"/>
                  </a:moveTo>
                  <a:cubicBezTo>
                    <a:pt x="19235" y="2749"/>
                    <a:pt x="18792" y="3072"/>
                    <a:pt x="18361" y="3414"/>
                  </a:cubicBezTo>
                  <a:cubicBezTo>
                    <a:pt x="18355" y="3411"/>
                    <a:pt x="18349" y="3409"/>
                    <a:pt x="18342" y="3409"/>
                  </a:cubicBezTo>
                  <a:cubicBezTo>
                    <a:pt x="18339" y="3409"/>
                    <a:pt x="18335" y="3410"/>
                    <a:pt x="18332" y="3411"/>
                  </a:cubicBezTo>
                  <a:lnTo>
                    <a:pt x="18332" y="3411"/>
                  </a:lnTo>
                  <a:cubicBezTo>
                    <a:pt x="18437" y="3293"/>
                    <a:pt x="18548" y="3170"/>
                    <a:pt x="18653" y="3053"/>
                  </a:cubicBezTo>
                  <a:cubicBezTo>
                    <a:pt x="18672" y="3040"/>
                    <a:pt x="18691" y="3028"/>
                    <a:pt x="18716" y="3015"/>
                  </a:cubicBezTo>
                  <a:cubicBezTo>
                    <a:pt x="18995" y="2838"/>
                    <a:pt x="19286" y="2667"/>
                    <a:pt x="19584" y="2508"/>
                  </a:cubicBezTo>
                  <a:cubicBezTo>
                    <a:pt x="19615" y="2496"/>
                    <a:pt x="19634" y="2483"/>
                    <a:pt x="19666" y="2470"/>
                  </a:cubicBezTo>
                  <a:cubicBezTo>
                    <a:pt x="19679" y="2464"/>
                    <a:pt x="19691" y="2458"/>
                    <a:pt x="19704" y="2451"/>
                  </a:cubicBezTo>
                  <a:close/>
                  <a:moveTo>
                    <a:pt x="17424" y="3243"/>
                  </a:moveTo>
                  <a:lnTo>
                    <a:pt x="17424" y="3243"/>
                  </a:lnTo>
                  <a:cubicBezTo>
                    <a:pt x="17316" y="3344"/>
                    <a:pt x="17202" y="3446"/>
                    <a:pt x="17095" y="3547"/>
                  </a:cubicBezTo>
                  <a:cubicBezTo>
                    <a:pt x="17057" y="3579"/>
                    <a:pt x="17025" y="3610"/>
                    <a:pt x="16981" y="3648"/>
                  </a:cubicBezTo>
                  <a:cubicBezTo>
                    <a:pt x="17000" y="3629"/>
                    <a:pt x="17012" y="3610"/>
                    <a:pt x="17031" y="3591"/>
                  </a:cubicBezTo>
                  <a:cubicBezTo>
                    <a:pt x="17158" y="3471"/>
                    <a:pt x="17291" y="3357"/>
                    <a:pt x="17424" y="3243"/>
                  </a:cubicBezTo>
                  <a:close/>
                  <a:moveTo>
                    <a:pt x="16943" y="3674"/>
                  </a:moveTo>
                  <a:lnTo>
                    <a:pt x="16943" y="3674"/>
                  </a:lnTo>
                  <a:cubicBezTo>
                    <a:pt x="16924" y="3693"/>
                    <a:pt x="16905" y="3712"/>
                    <a:pt x="16886" y="3737"/>
                  </a:cubicBezTo>
                  <a:cubicBezTo>
                    <a:pt x="16841" y="3775"/>
                    <a:pt x="16791" y="3819"/>
                    <a:pt x="16746" y="3857"/>
                  </a:cubicBezTo>
                  <a:cubicBezTo>
                    <a:pt x="16810" y="3794"/>
                    <a:pt x="16873" y="3731"/>
                    <a:pt x="16943" y="3674"/>
                  </a:cubicBezTo>
                  <a:close/>
                  <a:moveTo>
                    <a:pt x="17728" y="3686"/>
                  </a:moveTo>
                  <a:cubicBezTo>
                    <a:pt x="17551" y="3870"/>
                    <a:pt x="17373" y="4054"/>
                    <a:pt x="17202" y="4237"/>
                  </a:cubicBezTo>
                  <a:cubicBezTo>
                    <a:pt x="17101" y="4326"/>
                    <a:pt x="17000" y="4408"/>
                    <a:pt x="16905" y="4497"/>
                  </a:cubicBezTo>
                  <a:cubicBezTo>
                    <a:pt x="16898" y="4491"/>
                    <a:pt x="16898" y="4478"/>
                    <a:pt x="16898" y="4472"/>
                  </a:cubicBezTo>
                  <a:cubicBezTo>
                    <a:pt x="17025" y="4326"/>
                    <a:pt x="17152" y="4180"/>
                    <a:pt x="17285" y="4035"/>
                  </a:cubicBezTo>
                  <a:cubicBezTo>
                    <a:pt x="17430" y="3914"/>
                    <a:pt x="17576" y="3800"/>
                    <a:pt x="17728" y="3686"/>
                  </a:cubicBezTo>
                  <a:close/>
                  <a:moveTo>
                    <a:pt x="16639" y="4586"/>
                  </a:moveTo>
                  <a:lnTo>
                    <a:pt x="16639" y="4586"/>
                  </a:lnTo>
                  <a:cubicBezTo>
                    <a:pt x="16588" y="4643"/>
                    <a:pt x="16544" y="4700"/>
                    <a:pt x="16499" y="4757"/>
                  </a:cubicBezTo>
                  <a:lnTo>
                    <a:pt x="15334" y="6093"/>
                  </a:lnTo>
                  <a:cubicBezTo>
                    <a:pt x="15594" y="5764"/>
                    <a:pt x="15847" y="5428"/>
                    <a:pt x="16100" y="5099"/>
                  </a:cubicBezTo>
                  <a:cubicBezTo>
                    <a:pt x="16271" y="4921"/>
                    <a:pt x="16449" y="4750"/>
                    <a:pt x="16639" y="4586"/>
                  </a:cubicBezTo>
                  <a:close/>
                  <a:moveTo>
                    <a:pt x="15828" y="5688"/>
                  </a:moveTo>
                  <a:cubicBezTo>
                    <a:pt x="15803" y="5726"/>
                    <a:pt x="15777" y="5764"/>
                    <a:pt x="15752" y="5802"/>
                  </a:cubicBezTo>
                  <a:cubicBezTo>
                    <a:pt x="15632" y="5979"/>
                    <a:pt x="15518" y="6150"/>
                    <a:pt x="15423" y="6296"/>
                  </a:cubicBezTo>
                  <a:cubicBezTo>
                    <a:pt x="15271" y="6492"/>
                    <a:pt x="15112" y="6688"/>
                    <a:pt x="14960" y="6891"/>
                  </a:cubicBezTo>
                  <a:cubicBezTo>
                    <a:pt x="15005" y="6764"/>
                    <a:pt x="15049" y="6644"/>
                    <a:pt x="15093" y="6524"/>
                  </a:cubicBezTo>
                  <a:lnTo>
                    <a:pt x="15828" y="5688"/>
                  </a:lnTo>
                  <a:close/>
                  <a:moveTo>
                    <a:pt x="14916" y="7005"/>
                  </a:moveTo>
                  <a:cubicBezTo>
                    <a:pt x="14935" y="7024"/>
                    <a:pt x="14954" y="7037"/>
                    <a:pt x="14979" y="7037"/>
                  </a:cubicBezTo>
                  <a:cubicBezTo>
                    <a:pt x="14935" y="7100"/>
                    <a:pt x="14891" y="7157"/>
                    <a:pt x="14853" y="7220"/>
                  </a:cubicBezTo>
                  <a:cubicBezTo>
                    <a:pt x="14872" y="7151"/>
                    <a:pt x="14891" y="7075"/>
                    <a:pt x="14916" y="7005"/>
                  </a:cubicBezTo>
                  <a:close/>
                  <a:moveTo>
                    <a:pt x="13814" y="7524"/>
                  </a:moveTo>
                  <a:cubicBezTo>
                    <a:pt x="13782" y="7626"/>
                    <a:pt x="13750" y="7721"/>
                    <a:pt x="13725" y="7822"/>
                  </a:cubicBezTo>
                  <a:cubicBezTo>
                    <a:pt x="13712" y="7759"/>
                    <a:pt x="13744" y="7651"/>
                    <a:pt x="13814" y="7524"/>
                  </a:cubicBezTo>
                  <a:close/>
                  <a:moveTo>
                    <a:pt x="20768" y="9266"/>
                  </a:moveTo>
                  <a:cubicBezTo>
                    <a:pt x="20749" y="9329"/>
                    <a:pt x="20730" y="9393"/>
                    <a:pt x="20711" y="9456"/>
                  </a:cubicBezTo>
                  <a:cubicBezTo>
                    <a:pt x="20698" y="9437"/>
                    <a:pt x="20679" y="9424"/>
                    <a:pt x="20660" y="9418"/>
                  </a:cubicBezTo>
                  <a:cubicBezTo>
                    <a:pt x="20698" y="9367"/>
                    <a:pt x="20736" y="9317"/>
                    <a:pt x="20768" y="9266"/>
                  </a:cubicBezTo>
                  <a:close/>
                  <a:moveTo>
                    <a:pt x="20540" y="9956"/>
                  </a:moveTo>
                  <a:cubicBezTo>
                    <a:pt x="20521" y="9994"/>
                    <a:pt x="20508" y="10032"/>
                    <a:pt x="20489" y="10077"/>
                  </a:cubicBezTo>
                  <a:cubicBezTo>
                    <a:pt x="20485" y="10077"/>
                    <a:pt x="20481" y="10074"/>
                    <a:pt x="20475" y="10074"/>
                  </a:cubicBezTo>
                  <a:cubicBezTo>
                    <a:pt x="20472" y="10074"/>
                    <a:pt x="20468" y="10075"/>
                    <a:pt x="20464" y="10077"/>
                  </a:cubicBezTo>
                  <a:cubicBezTo>
                    <a:pt x="20489" y="10032"/>
                    <a:pt x="20515" y="9994"/>
                    <a:pt x="20540" y="9956"/>
                  </a:cubicBezTo>
                  <a:close/>
                  <a:moveTo>
                    <a:pt x="20888" y="8791"/>
                  </a:moveTo>
                  <a:lnTo>
                    <a:pt x="20888" y="8791"/>
                  </a:lnTo>
                  <a:cubicBezTo>
                    <a:pt x="20679" y="9133"/>
                    <a:pt x="20445" y="9437"/>
                    <a:pt x="20192" y="9716"/>
                  </a:cubicBezTo>
                  <a:cubicBezTo>
                    <a:pt x="20002" y="9874"/>
                    <a:pt x="19818" y="10039"/>
                    <a:pt x="19634" y="10203"/>
                  </a:cubicBezTo>
                  <a:cubicBezTo>
                    <a:pt x="19590" y="10222"/>
                    <a:pt x="19546" y="10241"/>
                    <a:pt x="19495" y="10260"/>
                  </a:cubicBezTo>
                  <a:cubicBezTo>
                    <a:pt x="19742" y="10064"/>
                    <a:pt x="19983" y="9855"/>
                    <a:pt x="20204" y="9633"/>
                  </a:cubicBezTo>
                  <a:cubicBezTo>
                    <a:pt x="20470" y="9367"/>
                    <a:pt x="20698" y="9082"/>
                    <a:pt x="20888" y="8791"/>
                  </a:cubicBezTo>
                  <a:close/>
                  <a:moveTo>
                    <a:pt x="19280" y="10495"/>
                  </a:moveTo>
                  <a:cubicBezTo>
                    <a:pt x="19050" y="10646"/>
                    <a:pt x="18809" y="10785"/>
                    <a:pt x="18573" y="10930"/>
                  </a:cubicBezTo>
                  <a:lnTo>
                    <a:pt x="18573" y="10930"/>
                  </a:lnTo>
                  <a:cubicBezTo>
                    <a:pt x="18686" y="10856"/>
                    <a:pt x="18796" y="10782"/>
                    <a:pt x="18906" y="10704"/>
                  </a:cubicBezTo>
                  <a:cubicBezTo>
                    <a:pt x="19007" y="10647"/>
                    <a:pt x="19109" y="10590"/>
                    <a:pt x="19216" y="10533"/>
                  </a:cubicBezTo>
                  <a:cubicBezTo>
                    <a:pt x="19229" y="10526"/>
                    <a:pt x="19248" y="10514"/>
                    <a:pt x="19273" y="10495"/>
                  </a:cubicBezTo>
                  <a:close/>
                  <a:moveTo>
                    <a:pt x="18535" y="10954"/>
                  </a:moveTo>
                  <a:cubicBezTo>
                    <a:pt x="18524" y="10965"/>
                    <a:pt x="18512" y="10970"/>
                    <a:pt x="18501" y="10976"/>
                  </a:cubicBezTo>
                  <a:cubicBezTo>
                    <a:pt x="18512" y="10969"/>
                    <a:pt x="18524" y="10961"/>
                    <a:pt x="18535" y="10954"/>
                  </a:cubicBezTo>
                  <a:close/>
                  <a:moveTo>
                    <a:pt x="19590" y="11084"/>
                  </a:moveTo>
                  <a:lnTo>
                    <a:pt x="19590" y="11084"/>
                  </a:lnTo>
                  <a:cubicBezTo>
                    <a:pt x="19349" y="11350"/>
                    <a:pt x="19096" y="11603"/>
                    <a:pt x="18830" y="11856"/>
                  </a:cubicBezTo>
                  <a:cubicBezTo>
                    <a:pt x="18906" y="11755"/>
                    <a:pt x="18982" y="11647"/>
                    <a:pt x="19058" y="11552"/>
                  </a:cubicBezTo>
                  <a:cubicBezTo>
                    <a:pt x="19242" y="11400"/>
                    <a:pt x="19419" y="11242"/>
                    <a:pt x="19590" y="11084"/>
                  </a:cubicBezTo>
                  <a:close/>
                  <a:moveTo>
                    <a:pt x="20496" y="3002"/>
                  </a:moveTo>
                  <a:cubicBezTo>
                    <a:pt x="20869" y="4332"/>
                    <a:pt x="21047" y="5662"/>
                    <a:pt x="21066" y="7163"/>
                  </a:cubicBezTo>
                  <a:cubicBezTo>
                    <a:pt x="21066" y="7353"/>
                    <a:pt x="21059" y="7543"/>
                    <a:pt x="21047" y="7733"/>
                  </a:cubicBezTo>
                  <a:cubicBezTo>
                    <a:pt x="20939" y="7987"/>
                    <a:pt x="20806" y="8221"/>
                    <a:pt x="20635" y="8449"/>
                  </a:cubicBezTo>
                  <a:cubicBezTo>
                    <a:pt x="19622" y="9760"/>
                    <a:pt x="17468" y="10640"/>
                    <a:pt x="15986" y="11331"/>
                  </a:cubicBezTo>
                  <a:cubicBezTo>
                    <a:pt x="15296" y="11654"/>
                    <a:pt x="14599" y="11958"/>
                    <a:pt x="13896" y="12243"/>
                  </a:cubicBezTo>
                  <a:cubicBezTo>
                    <a:pt x="13978" y="11476"/>
                    <a:pt x="14080" y="10704"/>
                    <a:pt x="14206" y="9937"/>
                  </a:cubicBezTo>
                  <a:cubicBezTo>
                    <a:pt x="14289" y="9456"/>
                    <a:pt x="14384" y="8975"/>
                    <a:pt x="14498" y="8500"/>
                  </a:cubicBezTo>
                  <a:cubicBezTo>
                    <a:pt x="14992" y="7505"/>
                    <a:pt x="15638" y="6600"/>
                    <a:pt x="16417" y="5764"/>
                  </a:cubicBezTo>
                  <a:cubicBezTo>
                    <a:pt x="17475" y="4624"/>
                    <a:pt x="18722" y="3389"/>
                    <a:pt x="20274" y="3034"/>
                  </a:cubicBezTo>
                  <a:cubicBezTo>
                    <a:pt x="20284" y="3039"/>
                    <a:pt x="20299" y="3048"/>
                    <a:pt x="20314" y="3048"/>
                  </a:cubicBezTo>
                  <a:cubicBezTo>
                    <a:pt x="20317" y="3048"/>
                    <a:pt x="20321" y="3048"/>
                    <a:pt x="20325" y="3047"/>
                  </a:cubicBezTo>
                  <a:cubicBezTo>
                    <a:pt x="20382" y="3034"/>
                    <a:pt x="20439" y="3015"/>
                    <a:pt x="20496" y="3002"/>
                  </a:cubicBezTo>
                  <a:close/>
                  <a:moveTo>
                    <a:pt x="18526" y="11324"/>
                  </a:moveTo>
                  <a:lnTo>
                    <a:pt x="18526" y="11324"/>
                  </a:lnTo>
                  <a:cubicBezTo>
                    <a:pt x="18469" y="11388"/>
                    <a:pt x="18406" y="11451"/>
                    <a:pt x="18349" y="11514"/>
                  </a:cubicBezTo>
                  <a:cubicBezTo>
                    <a:pt x="18311" y="11533"/>
                    <a:pt x="18273" y="11559"/>
                    <a:pt x="18235" y="11584"/>
                  </a:cubicBezTo>
                  <a:cubicBezTo>
                    <a:pt x="17981" y="11603"/>
                    <a:pt x="16968" y="12344"/>
                    <a:pt x="16341" y="12800"/>
                  </a:cubicBezTo>
                  <a:cubicBezTo>
                    <a:pt x="16321" y="12741"/>
                    <a:pt x="16266" y="12685"/>
                    <a:pt x="16195" y="12685"/>
                  </a:cubicBezTo>
                  <a:cubicBezTo>
                    <a:pt x="16175" y="12685"/>
                    <a:pt x="16154" y="12689"/>
                    <a:pt x="16132" y="12699"/>
                  </a:cubicBezTo>
                  <a:cubicBezTo>
                    <a:pt x="16016" y="12754"/>
                    <a:pt x="15907" y="12808"/>
                    <a:pt x="15792" y="12857"/>
                  </a:cubicBezTo>
                  <a:lnTo>
                    <a:pt x="15792" y="12857"/>
                  </a:lnTo>
                  <a:cubicBezTo>
                    <a:pt x="15973" y="12720"/>
                    <a:pt x="16160" y="12583"/>
                    <a:pt x="16341" y="12445"/>
                  </a:cubicBezTo>
                  <a:cubicBezTo>
                    <a:pt x="17101" y="12116"/>
                    <a:pt x="17842" y="11755"/>
                    <a:pt x="18526" y="11324"/>
                  </a:cubicBezTo>
                  <a:close/>
                  <a:moveTo>
                    <a:pt x="14955" y="13238"/>
                  </a:moveTo>
                  <a:cubicBezTo>
                    <a:pt x="14948" y="13243"/>
                    <a:pt x="14941" y="13250"/>
                    <a:pt x="14935" y="13256"/>
                  </a:cubicBezTo>
                  <a:cubicBezTo>
                    <a:pt x="14903" y="13269"/>
                    <a:pt x="14878" y="13281"/>
                    <a:pt x="14846" y="13294"/>
                  </a:cubicBezTo>
                  <a:cubicBezTo>
                    <a:pt x="14882" y="13273"/>
                    <a:pt x="14918" y="13257"/>
                    <a:pt x="14955" y="13238"/>
                  </a:cubicBezTo>
                  <a:close/>
                  <a:moveTo>
                    <a:pt x="16898" y="13484"/>
                  </a:moveTo>
                  <a:cubicBezTo>
                    <a:pt x="16896" y="13486"/>
                    <a:pt x="16894" y="13488"/>
                    <a:pt x="16892" y="13489"/>
                  </a:cubicBezTo>
                  <a:lnTo>
                    <a:pt x="16892" y="13489"/>
                  </a:lnTo>
                  <a:cubicBezTo>
                    <a:pt x="16893" y="13484"/>
                    <a:pt x="16898" y="13484"/>
                    <a:pt x="16898" y="13484"/>
                  </a:cubicBezTo>
                  <a:close/>
                  <a:moveTo>
                    <a:pt x="14371" y="13262"/>
                  </a:moveTo>
                  <a:cubicBezTo>
                    <a:pt x="14168" y="13389"/>
                    <a:pt x="13966" y="13509"/>
                    <a:pt x="13763" y="13636"/>
                  </a:cubicBezTo>
                  <a:cubicBezTo>
                    <a:pt x="13763" y="13623"/>
                    <a:pt x="13763" y="13604"/>
                    <a:pt x="13763" y="13585"/>
                  </a:cubicBezTo>
                  <a:cubicBezTo>
                    <a:pt x="13883" y="13509"/>
                    <a:pt x="14004" y="13433"/>
                    <a:pt x="14124" y="13357"/>
                  </a:cubicBezTo>
                  <a:cubicBezTo>
                    <a:pt x="14206" y="13326"/>
                    <a:pt x="14289" y="13294"/>
                    <a:pt x="14371" y="13262"/>
                  </a:cubicBezTo>
                  <a:close/>
                  <a:moveTo>
                    <a:pt x="16664" y="12990"/>
                  </a:moveTo>
                  <a:cubicBezTo>
                    <a:pt x="16240" y="13294"/>
                    <a:pt x="15809" y="13592"/>
                    <a:pt x="15372" y="13883"/>
                  </a:cubicBezTo>
                  <a:cubicBezTo>
                    <a:pt x="15733" y="13617"/>
                    <a:pt x="16094" y="13364"/>
                    <a:pt x="16468" y="13117"/>
                  </a:cubicBezTo>
                  <a:cubicBezTo>
                    <a:pt x="16531" y="13072"/>
                    <a:pt x="16601" y="13028"/>
                    <a:pt x="16664" y="12990"/>
                  </a:cubicBezTo>
                  <a:close/>
                  <a:moveTo>
                    <a:pt x="18589" y="13060"/>
                  </a:moveTo>
                  <a:lnTo>
                    <a:pt x="18589" y="13060"/>
                  </a:lnTo>
                  <a:cubicBezTo>
                    <a:pt x="18577" y="13072"/>
                    <a:pt x="18564" y="13091"/>
                    <a:pt x="18551" y="13104"/>
                  </a:cubicBezTo>
                  <a:cubicBezTo>
                    <a:pt x="18152" y="13541"/>
                    <a:pt x="17715" y="13921"/>
                    <a:pt x="17253" y="14269"/>
                  </a:cubicBezTo>
                  <a:cubicBezTo>
                    <a:pt x="17443" y="14092"/>
                    <a:pt x="17614" y="13896"/>
                    <a:pt x="17785" y="13699"/>
                  </a:cubicBezTo>
                  <a:cubicBezTo>
                    <a:pt x="18064" y="13497"/>
                    <a:pt x="18330" y="13288"/>
                    <a:pt x="18589" y="13060"/>
                  </a:cubicBezTo>
                  <a:close/>
                  <a:moveTo>
                    <a:pt x="12737" y="14250"/>
                  </a:moveTo>
                  <a:cubicBezTo>
                    <a:pt x="12737" y="14257"/>
                    <a:pt x="12737" y="14269"/>
                    <a:pt x="12737" y="14276"/>
                  </a:cubicBezTo>
                  <a:cubicBezTo>
                    <a:pt x="12731" y="14276"/>
                    <a:pt x="12731" y="14282"/>
                    <a:pt x="12724" y="14282"/>
                  </a:cubicBezTo>
                  <a:cubicBezTo>
                    <a:pt x="12712" y="14288"/>
                    <a:pt x="12705" y="14301"/>
                    <a:pt x="12699" y="14307"/>
                  </a:cubicBezTo>
                  <a:cubicBezTo>
                    <a:pt x="12636" y="14339"/>
                    <a:pt x="12566" y="14371"/>
                    <a:pt x="12503" y="14402"/>
                  </a:cubicBezTo>
                  <a:cubicBezTo>
                    <a:pt x="12579" y="14352"/>
                    <a:pt x="12661" y="14301"/>
                    <a:pt x="12737" y="14250"/>
                  </a:cubicBezTo>
                  <a:close/>
                  <a:moveTo>
                    <a:pt x="11559" y="14782"/>
                  </a:moveTo>
                  <a:cubicBezTo>
                    <a:pt x="11458" y="14858"/>
                    <a:pt x="11350" y="14934"/>
                    <a:pt x="11249" y="15010"/>
                  </a:cubicBezTo>
                  <a:cubicBezTo>
                    <a:pt x="11223" y="15023"/>
                    <a:pt x="11204" y="15036"/>
                    <a:pt x="11179" y="15042"/>
                  </a:cubicBezTo>
                  <a:cubicBezTo>
                    <a:pt x="11242" y="14998"/>
                    <a:pt x="11306" y="14953"/>
                    <a:pt x="11363" y="14909"/>
                  </a:cubicBezTo>
                  <a:cubicBezTo>
                    <a:pt x="11432" y="14865"/>
                    <a:pt x="11496" y="14827"/>
                    <a:pt x="11559" y="14782"/>
                  </a:cubicBezTo>
                  <a:close/>
                  <a:moveTo>
                    <a:pt x="17411" y="13630"/>
                  </a:moveTo>
                  <a:lnTo>
                    <a:pt x="17411" y="13630"/>
                  </a:lnTo>
                  <a:cubicBezTo>
                    <a:pt x="17253" y="13807"/>
                    <a:pt x="17095" y="13972"/>
                    <a:pt x="16917" y="14130"/>
                  </a:cubicBezTo>
                  <a:cubicBezTo>
                    <a:pt x="16911" y="14129"/>
                    <a:pt x="16904" y="14128"/>
                    <a:pt x="16897" y="14128"/>
                  </a:cubicBezTo>
                  <a:cubicBezTo>
                    <a:pt x="16876" y="14128"/>
                    <a:pt x="16852" y="14135"/>
                    <a:pt x="16829" y="14149"/>
                  </a:cubicBezTo>
                  <a:cubicBezTo>
                    <a:pt x="16265" y="14497"/>
                    <a:pt x="15689" y="14814"/>
                    <a:pt x="15112" y="15124"/>
                  </a:cubicBezTo>
                  <a:lnTo>
                    <a:pt x="15112" y="15124"/>
                  </a:lnTo>
                  <a:cubicBezTo>
                    <a:pt x="15885" y="14643"/>
                    <a:pt x="16651" y="14149"/>
                    <a:pt x="17411" y="13630"/>
                  </a:cubicBezTo>
                  <a:close/>
                  <a:moveTo>
                    <a:pt x="17278" y="12775"/>
                  </a:moveTo>
                  <a:cubicBezTo>
                    <a:pt x="17303" y="12812"/>
                    <a:pt x="17346" y="12838"/>
                    <a:pt x="17395" y="12838"/>
                  </a:cubicBezTo>
                  <a:cubicBezTo>
                    <a:pt x="17421" y="12838"/>
                    <a:pt x="17448" y="12831"/>
                    <a:pt x="17475" y="12813"/>
                  </a:cubicBezTo>
                  <a:lnTo>
                    <a:pt x="17481" y="12813"/>
                  </a:lnTo>
                  <a:cubicBezTo>
                    <a:pt x="16563" y="13364"/>
                    <a:pt x="15670" y="13946"/>
                    <a:pt x="14808" y="14573"/>
                  </a:cubicBezTo>
                  <a:cubicBezTo>
                    <a:pt x="14517" y="14757"/>
                    <a:pt x="14225" y="14934"/>
                    <a:pt x="13940" y="15124"/>
                  </a:cubicBezTo>
                  <a:cubicBezTo>
                    <a:pt x="13921" y="15105"/>
                    <a:pt x="13896" y="15086"/>
                    <a:pt x="13877" y="15074"/>
                  </a:cubicBezTo>
                  <a:cubicBezTo>
                    <a:pt x="15036" y="14345"/>
                    <a:pt x="16176" y="13592"/>
                    <a:pt x="17278" y="12775"/>
                  </a:cubicBezTo>
                  <a:close/>
                  <a:moveTo>
                    <a:pt x="11926" y="13870"/>
                  </a:moveTo>
                  <a:cubicBezTo>
                    <a:pt x="11014" y="14314"/>
                    <a:pt x="10115" y="14776"/>
                    <a:pt x="9228" y="15264"/>
                  </a:cubicBezTo>
                  <a:cubicBezTo>
                    <a:pt x="9235" y="15184"/>
                    <a:pt x="9176" y="15099"/>
                    <a:pt x="9092" y="15099"/>
                  </a:cubicBezTo>
                  <a:cubicBezTo>
                    <a:pt x="9089" y="15099"/>
                    <a:pt x="9086" y="15099"/>
                    <a:pt x="9083" y="15099"/>
                  </a:cubicBezTo>
                  <a:cubicBezTo>
                    <a:pt x="9836" y="14744"/>
                    <a:pt x="10596" y="14415"/>
                    <a:pt x="11356" y="14105"/>
                  </a:cubicBezTo>
                  <a:cubicBezTo>
                    <a:pt x="11540" y="14029"/>
                    <a:pt x="11730" y="13946"/>
                    <a:pt x="11926" y="13870"/>
                  </a:cubicBezTo>
                  <a:close/>
                  <a:moveTo>
                    <a:pt x="16885" y="13495"/>
                  </a:moveTo>
                  <a:lnTo>
                    <a:pt x="16885" y="13495"/>
                  </a:lnTo>
                  <a:cubicBezTo>
                    <a:pt x="16750" y="13605"/>
                    <a:pt x="16615" y="13722"/>
                    <a:pt x="16480" y="13832"/>
                  </a:cubicBezTo>
                  <a:cubicBezTo>
                    <a:pt x="16455" y="13858"/>
                    <a:pt x="16442" y="13877"/>
                    <a:pt x="16436" y="13902"/>
                  </a:cubicBezTo>
                  <a:cubicBezTo>
                    <a:pt x="15758" y="14320"/>
                    <a:pt x="15100" y="14757"/>
                    <a:pt x="14460" y="15226"/>
                  </a:cubicBezTo>
                  <a:cubicBezTo>
                    <a:pt x="14289" y="15327"/>
                    <a:pt x="14124" y="15428"/>
                    <a:pt x="13953" y="15530"/>
                  </a:cubicBezTo>
                  <a:cubicBezTo>
                    <a:pt x="14289" y="15257"/>
                    <a:pt x="14631" y="14998"/>
                    <a:pt x="14979" y="14738"/>
                  </a:cubicBezTo>
                  <a:cubicBezTo>
                    <a:pt x="15617" y="14322"/>
                    <a:pt x="16248" y="13905"/>
                    <a:pt x="16885" y="13495"/>
                  </a:cubicBezTo>
                  <a:close/>
                  <a:moveTo>
                    <a:pt x="11616" y="14453"/>
                  </a:moveTo>
                  <a:cubicBezTo>
                    <a:pt x="11154" y="14757"/>
                    <a:pt x="10698" y="15067"/>
                    <a:pt x="10254" y="15397"/>
                  </a:cubicBezTo>
                  <a:cubicBezTo>
                    <a:pt x="10090" y="15454"/>
                    <a:pt x="9919" y="15517"/>
                    <a:pt x="9754" y="15580"/>
                  </a:cubicBezTo>
                  <a:cubicBezTo>
                    <a:pt x="9754" y="15574"/>
                    <a:pt x="9760" y="15574"/>
                    <a:pt x="9760" y="15574"/>
                  </a:cubicBezTo>
                  <a:cubicBezTo>
                    <a:pt x="10356" y="15194"/>
                    <a:pt x="10964" y="14827"/>
                    <a:pt x="11572" y="14472"/>
                  </a:cubicBezTo>
                  <a:cubicBezTo>
                    <a:pt x="11591" y="14466"/>
                    <a:pt x="11603" y="14459"/>
                    <a:pt x="11616" y="14453"/>
                  </a:cubicBezTo>
                  <a:close/>
                  <a:moveTo>
                    <a:pt x="10096" y="15511"/>
                  </a:moveTo>
                  <a:lnTo>
                    <a:pt x="10096" y="15511"/>
                  </a:lnTo>
                  <a:cubicBezTo>
                    <a:pt x="9995" y="15587"/>
                    <a:pt x="9900" y="15663"/>
                    <a:pt x="9805" y="15732"/>
                  </a:cubicBezTo>
                  <a:cubicBezTo>
                    <a:pt x="9577" y="15846"/>
                    <a:pt x="9361" y="15960"/>
                    <a:pt x="9140" y="16068"/>
                  </a:cubicBezTo>
                  <a:cubicBezTo>
                    <a:pt x="9304" y="15948"/>
                    <a:pt x="9463" y="15821"/>
                    <a:pt x="9634" y="15701"/>
                  </a:cubicBezTo>
                  <a:cubicBezTo>
                    <a:pt x="9786" y="15637"/>
                    <a:pt x="9938" y="15574"/>
                    <a:pt x="10096" y="15511"/>
                  </a:cubicBezTo>
                  <a:close/>
                  <a:moveTo>
                    <a:pt x="9127" y="15656"/>
                  </a:moveTo>
                  <a:lnTo>
                    <a:pt x="9127" y="15656"/>
                  </a:lnTo>
                  <a:cubicBezTo>
                    <a:pt x="8893" y="15808"/>
                    <a:pt x="8658" y="15954"/>
                    <a:pt x="8430" y="16100"/>
                  </a:cubicBezTo>
                  <a:cubicBezTo>
                    <a:pt x="8367" y="16144"/>
                    <a:pt x="8297" y="16182"/>
                    <a:pt x="8234" y="16220"/>
                  </a:cubicBezTo>
                  <a:cubicBezTo>
                    <a:pt x="8335" y="16138"/>
                    <a:pt x="8430" y="16055"/>
                    <a:pt x="8532" y="15967"/>
                  </a:cubicBezTo>
                  <a:cubicBezTo>
                    <a:pt x="8728" y="15865"/>
                    <a:pt x="8924" y="15758"/>
                    <a:pt x="9127" y="15656"/>
                  </a:cubicBezTo>
                  <a:close/>
                  <a:moveTo>
                    <a:pt x="11705" y="16822"/>
                  </a:moveTo>
                  <a:cubicBezTo>
                    <a:pt x="11711" y="16847"/>
                    <a:pt x="11724" y="16872"/>
                    <a:pt x="11743" y="16891"/>
                  </a:cubicBezTo>
                  <a:cubicBezTo>
                    <a:pt x="11546" y="16961"/>
                    <a:pt x="11356" y="17024"/>
                    <a:pt x="11160" y="17094"/>
                  </a:cubicBezTo>
                  <a:cubicBezTo>
                    <a:pt x="11344" y="17005"/>
                    <a:pt x="11521" y="16910"/>
                    <a:pt x="11705" y="16822"/>
                  </a:cubicBezTo>
                  <a:close/>
                  <a:moveTo>
                    <a:pt x="6562" y="16575"/>
                  </a:moveTo>
                  <a:lnTo>
                    <a:pt x="6562" y="16575"/>
                  </a:lnTo>
                  <a:cubicBezTo>
                    <a:pt x="6138" y="16885"/>
                    <a:pt x="5739" y="17214"/>
                    <a:pt x="5352" y="17563"/>
                  </a:cubicBezTo>
                  <a:cubicBezTo>
                    <a:pt x="4763" y="17987"/>
                    <a:pt x="4200" y="18449"/>
                    <a:pt x="3680" y="18943"/>
                  </a:cubicBezTo>
                  <a:cubicBezTo>
                    <a:pt x="4523" y="18025"/>
                    <a:pt x="5492" y="17227"/>
                    <a:pt x="6562" y="16575"/>
                  </a:cubicBezTo>
                  <a:close/>
                  <a:moveTo>
                    <a:pt x="5903" y="17613"/>
                  </a:moveTo>
                  <a:cubicBezTo>
                    <a:pt x="5599" y="17930"/>
                    <a:pt x="5314" y="18240"/>
                    <a:pt x="5055" y="18487"/>
                  </a:cubicBezTo>
                  <a:cubicBezTo>
                    <a:pt x="4770" y="18760"/>
                    <a:pt x="4472" y="19019"/>
                    <a:pt x="4174" y="19292"/>
                  </a:cubicBezTo>
                  <a:cubicBezTo>
                    <a:pt x="4162" y="19285"/>
                    <a:pt x="4149" y="19279"/>
                    <a:pt x="4136" y="19279"/>
                  </a:cubicBezTo>
                  <a:cubicBezTo>
                    <a:pt x="4434" y="18981"/>
                    <a:pt x="4725" y="18684"/>
                    <a:pt x="5036" y="18399"/>
                  </a:cubicBezTo>
                  <a:cubicBezTo>
                    <a:pt x="5321" y="18133"/>
                    <a:pt x="5606" y="17867"/>
                    <a:pt x="5903" y="17613"/>
                  </a:cubicBezTo>
                  <a:close/>
                  <a:moveTo>
                    <a:pt x="4092" y="18848"/>
                  </a:moveTo>
                  <a:cubicBezTo>
                    <a:pt x="3832" y="19146"/>
                    <a:pt x="3585" y="19456"/>
                    <a:pt x="3351" y="19773"/>
                  </a:cubicBezTo>
                  <a:cubicBezTo>
                    <a:pt x="3079" y="19988"/>
                    <a:pt x="2825" y="20216"/>
                    <a:pt x="2591" y="20457"/>
                  </a:cubicBezTo>
                  <a:cubicBezTo>
                    <a:pt x="2870" y="20102"/>
                    <a:pt x="3161" y="19760"/>
                    <a:pt x="3478" y="19437"/>
                  </a:cubicBezTo>
                  <a:cubicBezTo>
                    <a:pt x="3674" y="19235"/>
                    <a:pt x="3883" y="19038"/>
                    <a:pt x="4092" y="18848"/>
                  </a:cubicBezTo>
                  <a:close/>
                  <a:moveTo>
                    <a:pt x="2908" y="20831"/>
                  </a:moveTo>
                  <a:cubicBezTo>
                    <a:pt x="2623" y="21147"/>
                    <a:pt x="2338" y="21477"/>
                    <a:pt x="2065" y="21812"/>
                  </a:cubicBezTo>
                  <a:cubicBezTo>
                    <a:pt x="2078" y="21743"/>
                    <a:pt x="2053" y="21679"/>
                    <a:pt x="2002" y="21641"/>
                  </a:cubicBezTo>
                  <a:cubicBezTo>
                    <a:pt x="2053" y="21572"/>
                    <a:pt x="2103" y="21502"/>
                    <a:pt x="2154" y="21439"/>
                  </a:cubicBezTo>
                  <a:cubicBezTo>
                    <a:pt x="2179" y="21439"/>
                    <a:pt x="2205" y="21432"/>
                    <a:pt x="2230" y="21407"/>
                  </a:cubicBezTo>
                  <a:cubicBezTo>
                    <a:pt x="2458" y="21217"/>
                    <a:pt x="2680" y="21021"/>
                    <a:pt x="2908" y="20831"/>
                  </a:cubicBezTo>
                  <a:close/>
                  <a:moveTo>
                    <a:pt x="11173" y="22129"/>
                  </a:moveTo>
                  <a:cubicBezTo>
                    <a:pt x="11071" y="22173"/>
                    <a:pt x="10995" y="22211"/>
                    <a:pt x="10970" y="22218"/>
                  </a:cubicBezTo>
                  <a:cubicBezTo>
                    <a:pt x="10818" y="22275"/>
                    <a:pt x="10672" y="22332"/>
                    <a:pt x="10527" y="22395"/>
                  </a:cubicBezTo>
                  <a:cubicBezTo>
                    <a:pt x="10413" y="22427"/>
                    <a:pt x="10292" y="22458"/>
                    <a:pt x="10172" y="22503"/>
                  </a:cubicBezTo>
                  <a:cubicBezTo>
                    <a:pt x="10191" y="22477"/>
                    <a:pt x="10210" y="22458"/>
                    <a:pt x="10223" y="22439"/>
                  </a:cubicBezTo>
                  <a:cubicBezTo>
                    <a:pt x="10261" y="22395"/>
                    <a:pt x="10254" y="22351"/>
                    <a:pt x="10229" y="22325"/>
                  </a:cubicBezTo>
                  <a:cubicBezTo>
                    <a:pt x="10539" y="22237"/>
                    <a:pt x="10850" y="22173"/>
                    <a:pt x="11173" y="22129"/>
                  </a:cubicBezTo>
                  <a:close/>
                  <a:moveTo>
                    <a:pt x="10001" y="22395"/>
                  </a:moveTo>
                  <a:lnTo>
                    <a:pt x="10001" y="22395"/>
                  </a:lnTo>
                  <a:cubicBezTo>
                    <a:pt x="9843" y="22522"/>
                    <a:pt x="9691" y="22648"/>
                    <a:pt x="9539" y="22781"/>
                  </a:cubicBezTo>
                  <a:cubicBezTo>
                    <a:pt x="9482" y="22807"/>
                    <a:pt x="9425" y="22826"/>
                    <a:pt x="9368" y="22851"/>
                  </a:cubicBezTo>
                  <a:cubicBezTo>
                    <a:pt x="9488" y="22731"/>
                    <a:pt x="9602" y="22610"/>
                    <a:pt x="9722" y="22490"/>
                  </a:cubicBezTo>
                  <a:cubicBezTo>
                    <a:pt x="9811" y="22458"/>
                    <a:pt x="9906" y="22427"/>
                    <a:pt x="10001" y="22395"/>
                  </a:cubicBezTo>
                  <a:close/>
                  <a:moveTo>
                    <a:pt x="2002" y="22883"/>
                  </a:moveTo>
                  <a:lnTo>
                    <a:pt x="2002" y="22883"/>
                  </a:lnTo>
                  <a:cubicBezTo>
                    <a:pt x="1970" y="22921"/>
                    <a:pt x="1945" y="22959"/>
                    <a:pt x="1920" y="23003"/>
                  </a:cubicBezTo>
                  <a:cubicBezTo>
                    <a:pt x="1910" y="23000"/>
                    <a:pt x="1902" y="22998"/>
                    <a:pt x="1895" y="22998"/>
                  </a:cubicBezTo>
                  <a:cubicBezTo>
                    <a:pt x="1888" y="22998"/>
                    <a:pt x="1882" y="23000"/>
                    <a:pt x="1875" y="23003"/>
                  </a:cubicBezTo>
                  <a:cubicBezTo>
                    <a:pt x="1913" y="22959"/>
                    <a:pt x="1958" y="22921"/>
                    <a:pt x="2002" y="22883"/>
                  </a:cubicBezTo>
                  <a:close/>
                  <a:moveTo>
                    <a:pt x="10501" y="22693"/>
                  </a:moveTo>
                  <a:cubicBezTo>
                    <a:pt x="10185" y="22851"/>
                    <a:pt x="9862" y="23016"/>
                    <a:pt x="9602" y="23155"/>
                  </a:cubicBezTo>
                  <a:cubicBezTo>
                    <a:pt x="9665" y="23085"/>
                    <a:pt x="9729" y="23009"/>
                    <a:pt x="9792" y="22940"/>
                  </a:cubicBezTo>
                  <a:cubicBezTo>
                    <a:pt x="9919" y="22914"/>
                    <a:pt x="10178" y="22826"/>
                    <a:pt x="10501" y="22693"/>
                  </a:cubicBezTo>
                  <a:close/>
                  <a:moveTo>
                    <a:pt x="9165" y="23377"/>
                  </a:moveTo>
                  <a:cubicBezTo>
                    <a:pt x="9165" y="23383"/>
                    <a:pt x="9159" y="23383"/>
                    <a:pt x="9159" y="23390"/>
                  </a:cubicBezTo>
                  <a:cubicBezTo>
                    <a:pt x="9152" y="23390"/>
                    <a:pt x="9152" y="23390"/>
                    <a:pt x="9146" y="23396"/>
                  </a:cubicBezTo>
                  <a:cubicBezTo>
                    <a:pt x="9152" y="23390"/>
                    <a:pt x="9159" y="23383"/>
                    <a:pt x="9165" y="23377"/>
                  </a:cubicBezTo>
                  <a:close/>
                  <a:moveTo>
                    <a:pt x="13465" y="23453"/>
                  </a:moveTo>
                  <a:cubicBezTo>
                    <a:pt x="13744" y="23504"/>
                    <a:pt x="14023" y="23554"/>
                    <a:pt x="14295" y="23624"/>
                  </a:cubicBezTo>
                  <a:cubicBezTo>
                    <a:pt x="14023" y="23586"/>
                    <a:pt x="13757" y="23535"/>
                    <a:pt x="13484" y="23485"/>
                  </a:cubicBezTo>
                  <a:cubicBezTo>
                    <a:pt x="13478" y="23478"/>
                    <a:pt x="13472" y="23466"/>
                    <a:pt x="13465" y="23459"/>
                  </a:cubicBezTo>
                  <a:lnTo>
                    <a:pt x="13465" y="23453"/>
                  </a:lnTo>
                  <a:close/>
                  <a:moveTo>
                    <a:pt x="11350" y="23358"/>
                  </a:moveTo>
                  <a:lnTo>
                    <a:pt x="11350" y="23358"/>
                  </a:lnTo>
                  <a:cubicBezTo>
                    <a:pt x="10970" y="23523"/>
                    <a:pt x="10590" y="23681"/>
                    <a:pt x="10204" y="23839"/>
                  </a:cubicBezTo>
                  <a:cubicBezTo>
                    <a:pt x="10210" y="23801"/>
                    <a:pt x="10197" y="23763"/>
                    <a:pt x="10172" y="23732"/>
                  </a:cubicBezTo>
                  <a:cubicBezTo>
                    <a:pt x="10565" y="23599"/>
                    <a:pt x="10957" y="23472"/>
                    <a:pt x="11350" y="23358"/>
                  </a:cubicBezTo>
                  <a:close/>
                  <a:moveTo>
                    <a:pt x="9887" y="23833"/>
                  </a:moveTo>
                  <a:lnTo>
                    <a:pt x="9887" y="23833"/>
                  </a:lnTo>
                  <a:cubicBezTo>
                    <a:pt x="9817" y="23903"/>
                    <a:pt x="9748" y="23979"/>
                    <a:pt x="9678" y="24048"/>
                  </a:cubicBezTo>
                  <a:lnTo>
                    <a:pt x="9665" y="24048"/>
                  </a:lnTo>
                  <a:cubicBezTo>
                    <a:pt x="9735" y="23985"/>
                    <a:pt x="9798" y="23909"/>
                    <a:pt x="9868" y="23846"/>
                  </a:cubicBezTo>
                  <a:cubicBezTo>
                    <a:pt x="9874" y="23839"/>
                    <a:pt x="9881" y="23839"/>
                    <a:pt x="9887" y="23833"/>
                  </a:cubicBezTo>
                  <a:close/>
                  <a:moveTo>
                    <a:pt x="9311" y="24048"/>
                  </a:moveTo>
                  <a:lnTo>
                    <a:pt x="9311" y="24048"/>
                  </a:lnTo>
                  <a:cubicBezTo>
                    <a:pt x="9292" y="24067"/>
                    <a:pt x="9279" y="24086"/>
                    <a:pt x="9260" y="24105"/>
                  </a:cubicBezTo>
                  <a:cubicBezTo>
                    <a:pt x="9209" y="24156"/>
                    <a:pt x="9159" y="24213"/>
                    <a:pt x="9108" y="24264"/>
                  </a:cubicBezTo>
                  <a:cubicBezTo>
                    <a:pt x="9064" y="24283"/>
                    <a:pt x="9013" y="24302"/>
                    <a:pt x="8969" y="24314"/>
                  </a:cubicBezTo>
                  <a:cubicBezTo>
                    <a:pt x="9045" y="24238"/>
                    <a:pt x="9127" y="24162"/>
                    <a:pt x="9203" y="24086"/>
                  </a:cubicBezTo>
                  <a:cubicBezTo>
                    <a:pt x="9241" y="24074"/>
                    <a:pt x="9273" y="24061"/>
                    <a:pt x="9311" y="24048"/>
                  </a:cubicBezTo>
                  <a:close/>
                  <a:moveTo>
                    <a:pt x="15454" y="24156"/>
                  </a:moveTo>
                  <a:cubicBezTo>
                    <a:pt x="15499" y="24194"/>
                    <a:pt x="15549" y="24238"/>
                    <a:pt x="15594" y="24276"/>
                  </a:cubicBezTo>
                  <a:cubicBezTo>
                    <a:pt x="15613" y="24302"/>
                    <a:pt x="15625" y="24327"/>
                    <a:pt x="15644" y="24346"/>
                  </a:cubicBezTo>
                  <a:cubicBezTo>
                    <a:pt x="15435" y="24283"/>
                    <a:pt x="15220" y="24226"/>
                    <a:pt x="15005" y="24181"/>
                  </a:cubicBezTo>
                  <a:cubicBezTo>
                    <a:pt x="14992" y="24175"/>
                    <a:pt x="14979" y="24169"/>
                    <a:pt x="14967" y="24162"/>
                  </a:cubicBezTo>
                  <a:lnTo>
                    <a:pt x="14967" y="24162"/>
                  </a:lnTo>
                  <a:cubicBezTo>
                    <a:pt x="15015" y="24164"/>
                    <a:pt x="15062" y="24165"/>
                    <a:pt x="15110" y="24165"/>
                  </a:cubicBezTo>
                  <a:cubicBezTo>
                    <a:pt x="15224" y="24165"/>
                    <a:pt x="15338" y="24160"/>
                    <a:pt x="15454" y="24156"/>
                  </a:cubicBezTo>
                  <a:close/>
                  <a:moveTo>
                    <a:pt x="15993" y="23725"/>
                  </a:moveTo>
                  <a:lnTo>
                    <a:pt x="15993" y="23725"/>
                  </a:lnTo>
                  <a:cubicBezTo>
                    <a:pt x="16037" y="23738"/>
                    <a:pt x="16088" y="23744"/>
                    <a:pt x="16132" y="23751"/>
                  </a:cubicBezTo>
                  <a:cubicBezTo>
                    <a:pt x="16119" y="23789"/>
                    <a:pt x="16119" y="23833"/>
                    <a:pt x="16151" y="23884"/>
                  </a:cubicBezTo>
                  <a:cubicBezTo>
                    <a:pt x="16316" y="24137"/>
                    <a:pt x="16480" y="24390"/>
                    <a:pt x="16651" y="24644"/>
                  </a:cubicBezTo>
                  <a:cubicBezTo>
                    <a:pt x="16436" y="24428"/>
                    <a:pt x="16208" y="24232"/>
                    <a:pt x="15986" y="24029"/>
                  </a:cubicBezTo>
                  <a:cubicBezTo>
                    <a:pt x="16043" y="23941"/>
                    <a:pt x="16050" y="23814"/>
                    <a:pt x="15993" y="23725"/>
                  </a:cubicBezTo>
                  <a:close/>
                  <a:moveTo>
                    <a:pt x="8912" y="24815"/>
                  </a:moveTo>
                  <a:cubicBezTo>
                    <a:pt x="8905" y="24821"/>
                    <a:pt x="8899" y="24827"/>
                    <a:pt x="8886" y="24834"/>
                  </a:cubicBezTo>
                  <a:cubicBezTo>
                    <a:pt x="8880" y="24840"/>
                    <a:pt x="8874" y="24840"/>
                    <a:pt x="8867" y="24846"/>
                  </a:cubicBezTo>
                  <a:cubicBezTo>
                    <a:pt x="8880" y="24834"/>
                    <a:pt x="8886" y="24827"/>
                    <a:pt x="8899" y="24815"/>
                  </a:cubicBezTo>
                  <a:close/>
                  <a:moveTo>
                    <a:pt x="8924" y="23573"/>
                  </a:moveTo>
                  <a:cubicBezTo>
                    <a:pt x="8924" y="23592"/>
                    <a:pt x="8931" y="23611"/>
                    <a:pt x="8937" y="23630"/>
                  </a:cubicBezTo>
                  <a:cubicBezTo>
                    <a:pt x="8456" y="24143"/>
                    <a:pt x="7968" y="24650"/>
                    <a:pt x="7461" y="25138"/>
                  </a:cubicBezTo>
                  <a:cubicBezTo>
                    <a:pt x="7924" y="24587"/>
                    <a:pt x="8411" y="24067"/>
                    <a:pt x="8924" y="23573"/>
                  </a:cubicBezTo>
                  <a:close/>
                  <a:moveTo>
                    <a:pt x="8627" y="25093"/>
                  </a:moveTo>
                  <a:cubicBezTo>
                    <a:pt x="8627" y="25093"/>
                    <a:pt x="8627" y="25093"/>
                    <a:pt x="8627" y="25100"/>
                  </a:cubicBezTo>
                  <a:cubicBezTo>
                    <a:pt x="8602" y="25118"/>
                    <a:pt x="8583" y="25144"/>
                    <a:pt x="8557" y="25169"/>
                  </a:cubicBezTo>
                  <a:lnTo>
                    <a:pt x="8557" y="25169"/>
                  </a:lnTo>
                  <a:cubicBezTo>
                    <a:pt x="8583" y="25144"/>
                    <a:pt x="8602" y="25118"/>
                    <a:pt x="8627" y="25093"/>
                  </a:cubicBezTo>
                  <a:close/>
                  <a:moveTo>
                    <a:pt x="7727" y="24162"/>
                  </a:moveTo>
                  <a:lnTo>
                    <a:pt x="7727" y="24162"/>
                  </a:lnTo>
                  <a:cubicBezTo>
                    <a:pt x="7620" y="24283"/>
                    <a:pt x="7512" y="24403"/>
                    <a:pt x="7411" y="24530"/>
                  </a:cubicBezTo>
                  <a:cubicBezTo>
                    <a:pt x="7316" y="24650"/>
                    <a:pt x="7208" y="24770"/>
                    <a:pt x="7100" y="24897"/>
                  </a:cubicBezTo>
                  <a:cubicBezTo>
                    <a:pt x="6986" y="25017"/>
                    <a:pt x="6866" y="25131"/>
                    <a:pt x="6746" y="25220"/>
                  </a:cubicBezTo>
                  <a:cubicBezTo>
                    <a:pt x="6733" y="25226"/>
                    <a:pt x="6733" y="25226"/>
                    <a:pt x="6727" y="25233"/>
                  </a:cubicBezTo>
                  <a:cubicBezTo>
                    <a:pt x="6733" y="25182"/>
                    <a:pt x="6739" y="25138"/>
                    <a:pt x="6752" y="25087"/>
                  </a:cubicBezTo>
                  <a:cubicBezTo>
                    <a:pt x="7075" y="24802"/>
                    <a:pt x="7385" y="24504"/>
                    <a:pt x="7683" y="24200"/>
                  </a:cubicBezTo>
                  <a:cubicBezTo>
                    <a:pt x="7696" y="24188"/>
                    <a:pt x="7715" y="24175"/>
                    <a:pt x="7727" y="24162"/>
                  </a:cubicBezTo>
                  <a:close/>
                  <a:moveTo>
                    <a:pt x="6644" y="25239"/>
                  </a:moveTo>
                  <a:lnTo>
                    <a:pt x="6644" y="25239"/>
                  </a:lnTo>
                  <a:cubicBezTo>
                    <a:pt x="6638" y="25258"/>
                    <a:pt x="6632" y="25283"/>
                    <a:pt x="6625" y="25302"/>
                  </a:cubicBezTo>
                  <a:cubicBezTo>
                    <a:pt x="6595" y="25325"/>
                    <a:pt x="6581" y="25337"/>
                    <a:pt x="6579" y="25337"/>
                  </a:cubicBezTo>
                  <a:cubicBezTo>
                    <a:pt x="6574" y="25337"/>
                    <a:pt x="6604" y="25303"/>
                    <a:pt x="6644" y="25239"/>
                  </a:cubicBezTo>
                  <a:close/>
                  <a:moveTo>
                    <a:pt x="18197" y="25815"/>
                  </a:moveTo>
                  <a:lnTo>
                    <a:pt x="18197" y="25815"/>
                  </a:lnTo>
                  <a:cubicBezTo>
                    <a:pt x="18203" y="25822"/>
                    <a:pt x="18209" y="25834"/>
                    <a:pt x="18222" y="25841"/>
                  </a:cubicBezTo>
                  <a:cubicBezTo>
                    <a:pt x="18222" y="25847"/>
                    <a:pt x="18222" y="25853"/>
                    <a:pt x="18222" y="25860"/>
                  </a:cubicBezTo>
                  <a:cubicBezTo>
                    <a:pt x="18216" y="25847"/>
                    <a:pt x="18203" y="25834"/>
                    <a:pt x="18197" y="25815"/>
                  </a:cubicBezTo>
                  <a:close/>
                  <a:moveTo>
                    <a:pt x="9159" y="23060"/>
                  </a:moveTo>
                  <a:cubicBezTo>
                    <a:pt x="9165" y="23073"/>
                    <a:pt x="9171" y="23085"/>
                    <a:pt x="9184" y="23098"/>
                  </a:cubicBezTo>
                  <a:cubicBezTo>
                    <a:pt x="8253" y="23941"/>
                    <a:pt x="7404" y="24865"/>
                    <a:pt x="6638" y="25866"/>
                  </a:cubicBezTo>
                  <a:cubicBezTo>
                    <a:pt x="6609" y="25894"/>
                    <a:pt x="6586" y="25918"/>
                    <a:pt x="6582" y="25932"/>
                  </a:cubicBezTo>
                  <a:lnTo>
                    <a:pt x="6582" y="25932"/>
                  </a:lnTo>
                  <a:cubicBezTo>
                    <a:pt x="6631" y="25658"/>
                    <a:pt x="7152" y="25168"/>
                    <a:pt x="7309" y="24967"/>
                  </a:cubicBezTo>
                  <a:cubicBezTo>
                    <a:pt x="7373" y="24884"/>
                    <a:pt x="7442" y="24808"/>
                    <a:pt x="7506" y="24726"/>
                  </a:cubicBezTo>
                  <a:cubicBezTo>
                    <a:pt x="8057" y="24169"/>
                    <a:pt x="8608" y="23618"/>
                    <a:pt x="9159" y="23060"/>
                  </a:cubicBezTo>
                  <a:close/>
                  <a:moveTo>
                    <a:pt x="8595" y="24682"/>
                  </a:moveTo>
                  <a:cubicBezTo>
                    <a:pt x="8601" y="24707"/>
                    <a:pt x="8614" y="24739"/>
                    <a:pt x="8627" y="24758"/>
                  </a:cubicBezTo>
                  <a:cubicBezTo>
                    <a:pt x="8500" y="24891"/>
                    <a:pt x="8373" y="25024"/>
                    <a:pt x="8247" y="25150"/>
                  </a:cubicBezTo>
                  <a:cubicBezTo>
                    <a:pt x="8158" y="25239"/>
                    <a:pt x="8076" y="25321"/>
                    <a:pt x="7987" y="25404"/>
                  </a:cubicBezTo>
                  <a:cubicBezTo>
                    <a:pt x="7721" y="25657"/>
                    <a:pt x="7423" y="25898"/>
                    <a:pt x="7151" y="26157"/>
                  </a:cubicBezTo>
                  <a:cubicBezTo>
                    <a:pt x="7360" y="25923"/>
                    <a:pt x="7601" y="25689"/>
                    <a:pt x="7670" y="25606"/>
                  </a:cubicBezTo>
                  <a:cubicBezTo>
                    <a:pt x="7759" y="25505"/>
                    <a:pt x="7860" y="25404"/>
                    <a:pt x="7955" y="25302"/>
                  </a:cubicBezTo>
                  <a:cubicBezTo>
                    <a:pt x="8164" y="25093"/>
                    <a:pt x="8380" y="24891"/>
                    <a:pt x="8595" y="24682"/>
                  </a:cubicBezTo>
                  <a:close/>
                  <a:moveTo>
                    <a:pt x="8766" y="24067"/>
                  </a:moveTo>
                  <a:cubicBezTo>
                    <a:pt x="8772" y="24093"/>
                    <a:pt x="8785" y="24112"/>
                    <a:pt x="8798" y="24131"/>
                  </a:cubicBezTo>
                  <a:cubicBezTo>
                    <a:pt x="8418" y="24504"/>
                    <a:pt x="8050" y="24884"/>
                    <a:pt x="7696" y="25283"/>
                  </a:cubicBezTo>
                  <a:cubicBezTo>
                    <a:pt x="7525" y="25454"/>
                    <a:pt x="7347" y="25632"/>
                    <a:pt x="7164" y="25796"/>
                  </a:cubicBezTo>
                  <a:cubicBezTo>
                    <a:pt x="7066" y="25888"/>
                    <a:pt x="6733" y="26292"/>
                    <a:pt x="6578" y="26292"/>
                  </a:cubicBezTo>
                  <a:cubicBezTo>
                    <a:pt x="6573" y="26292"/>
                    <a:pt x="6567" y="26291"/>
                    <a:pt x="6562" y="26290"/>
                  </a:cubicBezTo>
                  <a:cubicBezTo>
                    <a:pt x="6568" y="26290"/>
                    <a:pt x="6657" y="26176"/>
                    <a:pt x="6752" y="26043"/>
                  </a:cubicBezTo>
                  <a:cubicBezTo>
                    <a:pt x="7449" y="25410"/>
                    <a:pt x="8120" y="24751"/>
                    <a:pt x="8766" y="24067"/>
                  </a:cubicBezTo>
                  <a:close/>
                  <a:moveTo>
                    <a:pt x="18475" y="26088"/>
                  </a:moveTo>
                  <a:lnTo>
                    <a:pt x="18475" y="26088"/>
                  </a:lnTo>
                  <a:cubicBezTo>
                    <a:pt x="18488" y="26100"/>
                    <a:pt x="18501" y="26113"/>
                    <a:pt x="18513" y="26126"/>
                  </a:cubicBezTo>
                  <a:cubicBezTo>
                    <a:pt x="18520" y="26208"/>
                    <a:pt x="18520" y="26290"/>
                    <a:pt x="18526" y="26373"/>
                  </a:cubicBezTo>
                  <a:cubicBezTo>
                    <a:pt x="18507" y="26278"/>
                    <a:pt x="18494" y="26183"/>
                    <a:pt x="18475" y="26088"/>
                  </a:cubicBezTo>
                  <a:close/>
                  <a:moveTo>
                    <a:pt x="7265" y="26670"/>
                  </a:moveTo>
                  <a:lnTo>
                    <a:pt x="7164" y="26784"/>
                  </a:lnTo>
                  <a:cubicBezTo>
                    <a:pt x="7145" y="26784"/>
                    <a:pt x="7126" y="26791"/>
                    <a:pt x="7113" y="26797"/>
                  </a:cubicBezTo>
                  <a:cubicBezTo>
                    <a:pt x="7113" y="26797"/>
                    <a:pt x="7113" y="26797"/>
                    <a:pt x="7113" y="26791"/>
                  </a:cubicBezTo>
                  <a:cubicBezTo>
                    <a:pt x="7164" y="26753"/>
                    <a:pt x="7214" y="26715"/>
                    <a:pt x="7265" y="26670"/>
                  </a:cubicBezTo>
                  <a:close/>
                  <a:moveTo>
                    <a:pt x="6613" y="26588"/>
                  </a:moveTo>
                  <a:cubicBezTo>
                    <a:pt x="6549" y="26670"/>
                    <a:pt x="6492" y="26753"/>
                    <a:pt x="6429" y="26835"/>
                  </a:cubicBezTo>
                  <a:cubicBezTo>
                    <a:pt x="6442" y="26772"/>
                    <a:pt x="6454" y="26708"/>
                    <a:pt x="6461" y="26645"/>
                  </a:cubicBezTo>
                  <a:cubicBezTo>
                    <a:pt x="6511" y="26632"/>
                    <a:pt x="6562" y="26613"/>
                    <a:pt x="6613" y="26588"/>
                  </a:cubicBezTo>
                  <a:close/>
                  <a:moveTo>
                    <a:pt x="17221" y="26835"/>
                  </a:moveTo>
                  <a:cubicBezTo>
                    <a:pt x="17221" y="26835"/>
                    <a:pt x="17221" y="26841"/>
                    <a:pt x="17221" y="26841"/>
                  </a:cubicBezTo>
                  <a:cubicBezTo>
                    <a:pt x="17221" y="26835"/>
                    <a:pt x="17221" y="26835"/>
                    <a:pt x="17215" y="26835"/>
                  </a:cubicBezTo>
                  <a:close/>
                  <a:moveTo>
                    <a:pt x="18406" y="26917"/>
                  </a:moveTo>
                  <a:cubicBezTo>
                    <a:pt x="18437" y="27076"/>
                    <a:pt x="18463" y="27240"/>
                    <a:pt x="18488" y="27399"/>
                  </a:cubicBezTo>
                  <a:cubicBezTo>
                    <a:pt x="18450" y="27247"/>
                    <a:pt x="18418" y="27095"/>
                    <a:pt x="18387" y="26943"/>
                  </a:cubicBezTo>
                  <a:cubicBezTo>
                    <a:pt x="18393" y="26930"/>
                    <a:pt x="18399" y="26924"/>
                    <a:pt x="18406" y="26917"/>
                  </a:cubicBezTo>
                  <a:close/>
                  <a:moveTo>
                    <a:pt x="17487" y="26233"/>
                  </a:moveTo>
                  <a:cubicBezTo>
                    <a:pt x="17652" y="26411"/>
                    <a:pt x="17823" y="26588"/>
                    <a:pt x="17994" y="26765"/>
                  </a:cubicBezTo>
                  <a:cubicBezTo>
                    <a:pt x="18045" y="27202"/>
                    <a:pt x="18133" y="27646"/>
                    <a:pt x="18222" y="28076"/>
                  </a:cubicBezTo>
                  <a:cubicBezTo>
                    <a:pt x="18064" y="27646"/>
                    <a:pt x="17905" y="27209"/>
                    <a:pt x="17741" y="26778"/>
                  </a:cubicBezTo>
                  <a:cubicBezTo>
                    <a:pt x="17747" y="26740"/>
                    <a:pt x="17741" y="26708"/>
                    <a:pt x="17715" y="26670"/>
                  </a:cubicBezTo>
                  <a:cubicBezTo>
                    <a:pt x="17709" y="26658"/>
                    <a:pt x="17696" y="26639"/>
                    <a:pt x="17684" y="26626"/>
                  </a:cubicBezTo>
                  <a:cubicBezTo>
                    <a:pt x="17658" y="26550"/>
                    <a:pt x="17627" y="26474"/>
                    <a:pt x="17601" y="26398"/>
                  </a:cubicBezTo>
                  <a:cubicBezTo>
                    <a:pt x="17585" y="26355"/>
                    <a:pt x="17541" y="26325"/>
                    <a:pt x="17497" y="26325"/>
                  </a:cubicBezTo>
                  <a:cubicBezTo>
                    <a:pt x="17490" y="26325"/>
                    <a:pt x="17482" y="26326"/>
                    <a:pt x="17475" y="26328"/>
                  </a:cubicBezTo>
                  <a:cubicBezTo>
                    <a:pt x="17462" y="26309"/>
                    <a:pt x="17443" y="26284"/>
                    <a:pt x="17424" y="26259"/>
                  </a:cubicBezTo>
                  <a:cubicBezTo>
                    <a:pt x="17449" y="26252"/>
                    <a:pt x="17468" y="26246"/>
                    <a:pt x="17487" y="26233"/>
                  </a:cubicBezTo>
                  <a:close/>
                  <a:moveTo>
                    <a:pt x="6397" y="27000"/>
                  </a:moveTo>
                  <a:cubicBezTo>
                    <a:pt x="6423" y="27025"/>
                    <a:pt x="6461" y="27038"/>
                    <a:pt x="6492" y="27038"/>
                  </a:cubicBezTo>
                  <a:cubicBezTo>
                    <a:pt x="6359" y="27532"/>
                    <a:pt x="6264" y="28026"/>
                    <a:pt x="6195" y="28526"/>
                  </a:cubicBezTo>
                  <a:cubicBezTo>
                    <a:pt x="6182" y="28551"/>
                    <a:pt x="6169" y="28583"/>
                    <a:pt x="6157" y="28608"/>
                  </a:cubicBezTo>
                  <a:cubicBezTo>
                    <a:pt x="6138" y="28507"/>
                    <a:pt x="6112" y="28393"/>
                    <a:pt x="6093" y="28285"/>
                  </a:cubicBezTo>
                  <a:cubicBezTo>
                    <a:pt x="6106" y="28159"/>
                    <a:pt x="6125" y="28026"/>
                    <a:pt x="6150" y="27899"/>
                  </a:cubicBezTo>
                  <a:cubicBezTo>
                    <a:pt x="6220" y="27696"/>
                    <a:pt x="6277" y="27494"/>
                    <a:pt x="6328" y="27285"/>
                  </a:cubicBezTo>
                  <a:cubicBezTo>
                    <a:pt x="6347" y="27272"/>
                    <a:pt x="6353" y="27253"/>
                    <a:pt x="6340" y="27240"/>
                  </a:cubicBezTo>
                  <a:cubicBezTo>
                    <a:pt x="6359" y="27158"/>
                    <a:pt x="6378" y="27082"/>
                    <a:pt x="6397" y="27000"/>
                  </a:cubicBezTo>
                  <a:close/>
                  <a:moveTo>
                    <a:pt x="18222" y="27088"/>
                  </a:moveTo>
                  <a:lnTo>
                    <a:pt x="18222" y="27088"/>
                  </a:lnTo>
                  <a:cubicBezTo>
                    <a:pt x="18342" y="27608"/>
                    <a:pt x="18475" y="28133"/>
                    <a:pt x="18634" y="28646"/>
                  </a:cubicBezTo>
                  <a:cubicBezTo>
                    <a:pt x="18608" y="28659"/>
                    <a:pt x="18589" y="28678"/>
                    <a:pt x="18577" y="28710"/>
                  </a:cubicBezTo>
                  <a:cubicBezTo>
                    <a:pt x="18570" y="28722"/>
                    <a:pt x="18564" y="28735"/>
                    <a:pt x="18564" y="28748"/>
                  </a:cubicBezTo>
                  <a:cubicBezTo>
                    <a:pt x="18545" y="28678"/>
                    <a:pt x="18532" y="28602"/>
                    <a:pt x="18513" y="28526"/>
                  </a:cubicBezTo>
                  <a:cubicBezTo>
                    <a:pt x="18513" y="28488"/>
                    <a:pt x="18520" y="28444"/>
                    <a:pt x="18520" y="28399"/>
                  </a:cubicBezTo>
                  <a:cubicBezTo>
                    <a:pt x="18520" y="28368"/>
                    <a:pt x="18501" y="28355"/>
                    <a:pt x="18475" y="28349"/>
                  </a:cubicBezTo>
                  <a:cubicBezTo>
                    <a:pt x="18387" y="27931"/>
                    <a:pt x="18292" y="27506"/>
                    <a:pt x="18222" y="27088"/>
                  </a:cubicBezTo>
                  <a:close/>
                  <a:moveTo>
                    <a:pt x="17595" y="26917"/>
                  </a:moveTo>
                  <a:cubicBezTo>
                    <a:pt x="17817" y="27519"/>
                    <a:pt x="18038" y="28121"/>
                    <a:pt x="18266" y="28722"/>
                  </a:cubicBezTo>
                  <a:cubicBezTo>
                    <a:pt x="18254" y="28754"/>
                    <a:pt x="18247" y="28786"/>
                    <a:pt x="18235" y="28817"/>
                  </a:cubicBezTo>
                  <a:cubicBezTo>
                    <a:pt x="18146" y="28545"/>
                    <a:pt x="18057" y="28273"/>
                    <a:pt x="17969" y="28000"/>
                  </a:cubicBezTo>
                  <a:cubicBezTo>
                    <a:pt x="17886" y="27753"/>
                    <a:pt x="17658" y="27304"/>
                    <a:pt x="17576" y="26924"/>
                  </a:cubicBezTo>
                  <a:cubicBezTo>
                    <a:pt x="17582" y="26917"/>
                    <a:pt x="17589" y="26917"/>
                    <a:pt x="17595" y="26917"/>
                  </a:cubicBezTo>
                  <a:close/>
                  <a:moveTo>
                    <a:pt x="7442" y="31161"/>
                  </a:moveTo>
                  <a:cubicBezTo>
                    <a:pt x="7487" y="31224"/>
                    <a:pt x="7531" y="31281"/>
                    <a:pt x="7582" y="31344"/>
                  </a:cubicBezTo>
                  <a:cubicBezTo>
                    <a:pt x="7575" y="31338"/>
                    <a:pt x="7563" y="31332"/>
                    <a:pt x="7556" y="31325"/>
                  </a:cubicBezTo>
                  <a:cubicBezTo>
                    <a:pt x="7518" y="31262"/>
                    <a:pt x="7474" y="31211"/>
                    <a:pt x="7430" y="31167"/>
                  </a:cubicBezTo>
                  <a:cubicBezTo>
                    <a:pt x="7430" y="31161"/>
                    <a:pt x="7436" y="31161"/>
                    <a:pt x="7442" y="31161"/>
                  </a:cubicBezTo>
                  <a:close/>
                  <a:moveTo>
                    <a:pt x="13459" y="25309"/>
                  </a:moveTo>
                  <a:cubicBezTo>
                    <a:pt x="14168" y="25454"/>
                    <a:pt x="14853" y="25714"/>
                    <a:pt x="15454" y="26081"/>
                  </a:cubicBezTo>
                  <a:cubicBezTo>
                    <a:pt x="17209" y="27177"/>
                    <a:pt x="17943" y="29527"/>
                    <a:pt x="17297" y="31477"/>
                  </a:cubicBezTo>
                  <a:cubicBezTo>
                    <a:pt x="17082" y="32136"/>
                    <a:pt x="16734" y="32693"/>
                    <a:pt x="16297" y="33162"/>
                  </a:cubicBezTo>
                  <a:cubicBezTo>
                    <a:pt x="16214" y="33219"/>
                    <a:pt x="16126" y="33282"/>
                    <a:pt x="16037" y="33339"/>
                  </a:cubicBezTo>
                  <a:cubicBezTo>
                    <a:pt x="15093" y="33960"/>
                    <a:pt x="14010" y="34353"/>
                    <a:pt x="12870" y="34549"/>
                  </a:cubicBezTo>
                  <a:cubicBezTo>
                    <a:pt x="13339" y="31515"/>
                    <a:pt x="13427" y="28393"/>
                    <a:pt x="13459" y="25309"/>
                  </a:cubicBezTo>
                  <a:close/>
                  <a:moveTo>
                    <a:pt x="12553" y="17113"/>
                  </a:moveTo>
                  <a:lnTo>
                    <a:pt x="12553" y="17113"/>
                  </a:lnTo>
                  <a:cubicBezTo>
                    <a:pt x="12534" y="17544"/>
                    <a:pt x="12522" y="17968"/>
                    <a:pt x="12515" y="18380"/>
                  </a:cubicBezTo>
                  <a:cubicBezTo>
                    <a:pt x="12490" y="19311"/>
                    <a:pt x="12484" y="20242"/>
                    <a:pt x="12484" y="21179"/>
                  </a:cubicBezTo>
                  <a:cubicBezTo>
                    <a:pt x="12368" y="21174"/>
                    <a:pt x="12253" y="21172"/>
                    <a:pt x="12137" y="21172"/>
                  </a:cubicBezTo>
                  <a:cubicBezTo>
                    <a:pt x="10290" y="21172"/>
                    <a:pt x="8459" y="21794"/>
                    <a:pt x="7088" y="23123"/>
                  </a:cubicBezTo>
                  <a:cubicBezTo>
                    <a:pt x="4162" y="25967"/>
                    <a:pt x="4915" y="32180"/>
                    <a:pt x="9336" y="32833"/>
                  </a:cubicBezTo>
                  <a:cubicBezTo>
                    <a:pt x="9529" y="32897"/>
                    <a:pt x="9739" y="32938"/>
                    <a:pt x="9929" y="32938"/>
                  </a:cubicBezTo>
                  <a:cubicBezTo>
                    <a:pt x="9965" y="32938"/>
                    <a:pt x="9999" y="32937"/>
                    <a:pt x="10033" y="32934"/>
                  </a:cubicBezTo>
                  <a:cubicBezTo>
                    <a:pt x="10254" y="32909"/>
                    <a:pt x="10438" y="32820"/>
                    <a:pt x="10622" y="32719"/>
                  </a:cubicBezTo>
                  <a:cubicBezTo>
                    <a:pt x="10843" y="32687"/>
                    <a:pt x="11065" y="32636"/>
                    <a:pt x="11280" y="32548"/>
                  </a:cubicBezTo>
                  <a:cubicBezTo>
                    <a:pt x="11331" y="32529"/>
                    <a:pt x="11331" y="32453"/>
                    <a:pt x="11274" y="32453"/>
                  </a:cubicBezTo>
                  <a:cubicBezTo>
                    <a:pt x="11241" y="32453"/>
                    <a:pt x="11208" y="32453"/>
                    <a:pt x="11175" y="32453"/>
                  </a:cubicBezTo>
                  <a:cubicBezTo>
                    <a:pt x="10276" y="32453"/>
                    <a:pt x="9366" y="32285"/>
                    <a:pt x="8614" y="31857"/>
                  </a:cubicBezTo>
                  <a:cubicBezTo>
                    <a:pt x="7088" y="30565"/>
                    <a:pt x="7100" y="28070"/>
                    <a:pt x="8652" y="26531"/>
                  </a:cubicBezTo>
                  <a:cubicBezTo>
                    <a:pt x="9587" y="25602"/>
                    <a:pt x="10882" y="25181"/>
                    <a:pt x="12197" y="25181"/>
                  </a:cubicBezTo>
                  <a:cubicBezTo>
                    <a:pt x="12299" y="25181"/>
                    <a:pt x="12401" y="25183"/>
                    <a:pt x="12503" y="25188"/>
                  </a:cubicBezTo>
                  <a:cubicBezTo>
                    <a:pt x="12509" y="26664"/>
                    <a:pt x="12503" y="28140"/>
                    <a:pt x="12465" y="29615"/>
                  </a:cubicBezTo>
                  <a:cubicBezTo>
                    <a:pt x="12382" y="31300"/>
                    <a:pt x="12243" y="32978"/>
                    <a:pt x="12059" y="34650"/>
                  </a:cubicBezTo>
                  <a:cubicBezTo>
                    <a:pt x="11734" y="34680"/>
                    <a:pt x="11406" y="34694"/>
                    <a:pt x="11078" y="34694"/>
                  </a:cubicBezTo>
                  <a:cubicBezTo>
                    <a:pt x="9070" y="34694"/>
                    <a:pt x="7033" y="34158"/>
                    <a:pt x="5384" y="33244"/>
                  </a:cubicBezTo>
                  <a:cubicBezTo>
                    <a:pt x="2559" y="31680"/>
                    <a:pt x="1248" y="28735"/>
                    <a:pt x="1483" y="25803"/>
                  </a:cubicBezTo>
                  <a:cubicBezTo>
                    <a:pt x="1768" y="24739"/>
                    <a:pt x="2420" y="23713"/>
                    <a:pt x="3110" y="22870"/>
                  </a:cubicBezTo>
                  <a:cubicBezTo>
                    <a:pt x="5517" y="19938"/>
                    <a:pt x="9140" y="18532"/>
                    <a:pt x="12553" y="17113"/>
                  </a:cubicBezTo>
                  <a:close/>
                  <a:moveTo>
                    <a:pt x="4776" y="39286"/>
                  </a:moveTo>
                  <a:cubicBezTo>
                    <a:pt x="4801" y="39324"/>
                    <a:pt x="4833" y="39369"/>
                    <a:pt x="4858" y="39407"/>
                  </a:cubicBezTo>
                  <a:cubicBezTo>
                    <a:pt x="4871" y="39451"/>
                    <a:pt x="4877" y="39502"/>
                    <a:pt x="4877" y="39552"/>
                  </a:cubicBezTo>
                  <a:cubicBezTo>
                    <a:pt x="4877" y="39565"/>
                    <a:pt x="4877" y="39584"/>
                    <a:pt x="4877" y="39597"/>
                  </a:cubicBezTo>
                  <a:cubicBezTo>
                    <a:pt x="4856" y="39589"/>
                    <a:pt x="4833" y="39584"/>
                    <a:pt x="4810" y="39584"/>
                  </a:cubicBezTo>
                  <a:cubicBezTo>
                    <a:pt x="4776" y="39584"/>
                    <a:pt x="4742" y="39593"/>
                    <a:pt x="4713" y="39616"/>
                  </a:cubicBezTo>
                  <a:cubicBezTo>
                    <a:pt x="4706" y="39622"/>
                    <a:pt x="4700" y="39622"/>
                    <a:pt x="4694" y="39628"/>
                  </a:cubicBezTo>
                  <a:cubicBezTo>
                    <a:pt x="4700" y="39559"/>
                    <a:pt x="4694" y="39483"/>
                    <a:pt x="4687" y="39413"/>
                  </a:cubicBezTo>
                  <a:cubicBezTo>
                    <a:pt x="4700" y="39394"/>
                    <a:pt x="4719" y="39375"/>
                    <a:pt x="4732" y="39356"/>
                  </a:cubicBezTo>
                  <a:cubicBezTo>
                    <a:pt x="4732" y="39356"/>
                    <a:pt x="4738" y="39356"/>
                    <a:pt x="4738" y="39350"/>
                  </a:cubicBezTo>
                  <a:cubicBezTo>
                    <a:pt x="4744" y="39343"/>
                    <a:pt x="4751" y="39337"/>
                    <a:pt x="4757" y="39324"/>
                  </a:cubicBezTo>
                  <a:cubicBezTo>
                    <a:pt x="4763" y="39312"/>
                    <a:pt x="4770" y="39299"/>
                    <a:pt x="4776" y="39286"/>
                  </a:cubicBezTo>
                  <a:close/>
                  <a:moveTo>
                    <a:pt x="3522" y="38976"/>
                  </a:moveTo>
                  <a:cubicBezTo>
                    <a:pt x="3579" y="38989"/>
                    <a:pt x="3636" y="39014"/>
                    <a:pt x="3693" y="39039"/>
                  </a:cubicBezTo>
                  <a:cubicBezTo>
                    <a:pt x="3452" y="39274"/>
                    <a:pt x="3224" y="39521"/>
                    <a:pt x="3022" y="39787"/>
                  </a:cubicBezTo>
                  <a:cubicBezTo>
                    <a:pt x="3060" y="39616"/>
                    <a:pt x="3129" y="39445"/>
                    <a:pt x="3212" y="39293"/>
                  </a:cubicBezTo>
                  <a:cubicBezTo>
                    <a:pt x="3300" y="39185"/>
                    <a:pt x="3408" y="39065"/>
                    <a:pt x="3522" y="38976"/>
                  </a:cubicBezTo>
                  <a:close/>
                  <a:moveTo>
                    <a:pt x="3022" y="39122"/>
                  </a:moveTo>
                  <a:lnTo>
                    <a:pt x="3022" y="39122"/>
                  </a:lnTo>
                  <a:cubicBezTo>
                    <a:pt x="2882" y="39299"/>
                    <a:pt x="2775" y="39502"/>
                    <a:pt x="2711" y="39723"/>
                  </a:cubicBezTo>
                  <a:cubicBezTo>
                    <a:pt x="2673" y="39774"/>
                    <a:pt x="2642" y="39831"/>
                    <a:pt x="2610" y="39882"/>
                  </a:cubicBezTo>
                  <a:cubicBezTo>
                    <a:pt x="2648" y="39723"/>
                    <a:pt x="2724" y="39546"/>
                    <a:pt x="2819" y="39381"/>
                  </a:cubicBezTo>
                  <a:cubicBezTo>
                    <a:pt x="2876" y="39293"/>
                    <a:pt x="2946" y="39204"/>
                    <a:pt x="3022" y="39122"/>
                  </a:cubicBezTo>
                  <a:close/>
                  <a:moveTo>
                    <a:pt x="4098" y="38837"/>
                  </a:moveTo>
                  <a:cubicBezTo>
                    <a:pt x="4124" y="38856"/>
                    <a:pt x="4149" y="38881"/>
                    <a:pt x="4168" y="38900"/>
                  </a:cubicBezTo>
                  <a:cubicBezTo>
                    <a:pt x="4155" y="38925"/>
                    <a:pt x="4143" y="38957"/>
                    <a:pt x="4124" y="38989"/>
                  </a:cubicBezTo>
                  <a:cubicBezTo>
                    <a:pt x="3699" y="39388"/>
                    <a:pt x="3326" y="39812"/>
                    <a:pt x="2996" y="40281"/>
                  </a:cubicBezTo>
                  <a:cubicBezTo>
                    <a:pt x="2996" y="40205"/>
                    <a:pt x="2996" y="40129"/>
                    <a:pt x="2996" y="40053"/>
                  </a:cubicBezTo>
                  <a:cubicBezTo>
                    <a:pt x="3003" y="40046"/>
                    <a:pt x="3009" y="40034"/>
                    <a:pt x="3015" y="40027"/>
                  </a:cubicBezTo>
                  <a:cubicBezTo>
                    <a:pt x="3250" y="39698"/>
                    <a:pt x="3516" y="39394"/>
                    <a:pt x="3807" y="39109"/>
                  </a:cubicBezTo>
                  <a:cubicBezTo>
                    <a:pt x="3820" y="39115"/>
                    <a:pt x="3832" y="39122"/>
                    <a:pt x="3839" y="39128"/>
                  </a:cubicBezTo>
                  <a:cubicBezTo>
                    <a:pt x="3861" y="39144"/>
                    <a:pt x="3884" y="39151"/>
                    <a:pt x="3906" y="39151"/>
                  </a:cubicBezTo>
                  <a:cubicBezTo>
                    <a:pt x="4002" y="39151"/>
                    <a:pt x="4080" y="39014"/>
                    <a:pt x="3997" y="38932"/>
                  </a:cubicBezTo>
                  <a:lnTo>
                    <a:pt x="3991" y="38932"/>
                  </a:lnTo>
                  <a:cubicBezTo>
                    <a:pt x="4029" y="38894"/>
                    <a:pt x="4060" y="38862"/>
                    <a:pt x="4092" y="38837"/>
                  </a:cubicBezTo>
                  <a:close/>
                  <a:moveTo>
                    <a:pt x="4535" y="39603"/>
                  </a:moveTo>
                  <a:cubicBezTo>
                    <a:pt x="4535" y="39660"/>
                    <a:pt x="4529" y="39723"/>
                    <a:pt x="4516" y="39780"/>
                  </a:cubicBezTo>
                  <a:cubicBezTo>
                    <a:pt x="4225" y="40027"/>
                    <a:pt x="3959" y="40293"/>
                    <a:pt x="3725" y="40578"/>
                  </a:cubicBezTo>
                  <a:cubicBezTo>
                    <a:pt x="3839" y="40426"/>
                    <a:pt x="3959" y="40281"/>
                    <a:pt x="4073" y="40135"/>
                  </a:cubicBezTo>
                  <a:cubicBezTo>
                    <a:pt x="4231" y="39964"/>
                    <a:pt x="4390" y="39787"/>
                    <a:pt x="4535" y="39603"/>
                  </a:cubicBezTo>
                  <a:close/>
                  <a:moveTo>
                    <a:pt x="4839" y="39951"/>
                  </a:moveTo>
                  <a:cubicBezTo>
                    <a:pt x="4782" y="40148"/>
                    <a:pt x="4687" y="40338"/>
                    <a:pt x="4573" y="40521"/>
                  </a:cubicBezTo>
                  <a:cubicBezTo>
                    <a:pt x="4567" y="40528"/>
                    <a:pt x="4561" y="40540"/>
                    <a:pt x="4554" y="40553"/>
                  </a:cubicBezTo>
                  <a:cubicBezTo>
                    <a:pt x="4434" y="40686"/>
                    <a:pt x="4314" y="40825"/>
                    <a:pt x="4193" y="40952"/>
                  </a:cubicBezTo>
                  <a:cubicBezTo>
                    <a:pt x="4143" y="40939"/>
                    <a:pt x="4098" y="40927"/>
                    <a:pt x="4054" y="40914"/>
                  </a:cubicBezTo>
                  <a:cubicBezTo>
                    <a:pt x="4339" y="40616"/>
                    <a:pt x="4599" y="40300"/>
                    <a:pt x="4839" y="39951"/>
                  </a:cubicBezTo>
                  <a:close/>
                  <a:moveTo>
                    <a:pt x="2623" y="41395"/>
                  </a:moveTo>
                  <a:lnTo>
                    <a:pt x="2623" y="41395"/>
                  </a:lnTo>
                  <a:cubicBezTo>
                    <a:pt x="2642" y="41414"/>
                    <a:pt x="2661" y="41433"/>
                    <a:pt x="2686" y="41446"/>
                  </a:cubicBezTo>
                  <a:cubicBezTo>
                    <a:pt x="2673" y="41459"/>
                    <a:pt x="2667" y="41471"/>
                    <a:pt x="2648" y="41484"/>
                  </a:cubicBezTo>
                  <a:cubicBezTo>
                    <a:pt x="2642" y="41452"/>
                    <a:pt x="2629" y="41421"/>
                    <a:pt x="2623" y="41395"/>
                  </a:cubicBezTo>
                  <a:close/>
                  <a:moveTo>
                    <a:pt x="5264" y="40952"/>
                  </a:moveTo>
                  <a:lnTo>
                    <a:pt x="5264" y="40952"/>
                  </a:lnTo>
                  <a:cubicBezTo>
                    <a:pt x="5117" y="41555"/>
                    <a:pt x="4701" y="42039"/>
                    <a:pt x="4019" y="42039"/>
                  </a:cubicBezTo>
                  <a:cubicBezTo>
                    <a:pt x="3962" y="42039"/>
                    <a:pt x="3905" y="42035"/>
                    <a:pt x="3845" y="42029"/>
                  </a:cubicBezTo>
                  <a:cubicBezTo>
                    <a:pt x="4054" y="41946"/>
                    <a:pt x="4263" y="41813"/>
                    <a:pt x="4459" y="41649"/>
                  </a:cubicBezTo>
                  <a:cubicBezTo>
                    <a:pt x="4782" y="41503"/>
                    <a:pt x="5067" y="41269"/>
                    <a:pt x="5264" y="40952"/>
                  </a:cubicBezTo>
                  <a:close/>
                  <a:moveTo>
                    <a:pt x="10862" y="40477"/>
                  </a:moveTo>
                  <a:lnTo>
                    <a:pt x="10862" y="40477"/>
                  </a:lnTo>
                  <a:cubicBezTo>
                    <a:pt x="10710" y="40933"/>
                    <a:pt x="10539" y="41370"/>
                    <a:pt x="10318" y="41782"/>
                  </a:cubicBezTo>
                  <a:cubicBezTo>
                    <a:pt x="10007" y="42098"/>
                    <a:pt x="9659" y="42390"/>
                    <a:pt x="9285" y="42656"/>
                  </a:cubicBezTo>
                  <a:cubicBezTo>
                    <a:pt x="9906" y="42016"/>
                    <a:pt x="10425" y="41256"/>
                    <a:pt x="10862" y="40477"/>
                  </a:cubicBezTo>
                  <a:close/>
                  <a:moveTo>
                    <a:pt x="10077" y="42181"/>
                  </a:moveTo>
                  <a:lnTo>
                    <a:pt x="10077" y="42181"/>
                  </a:lnTo>
                  <a:cubicBezTo>
                    <a:pt x="9703" y="42738"/>
                    <a:pt x="9209" y="43207"/>
                    <a:pt x="8525" y="43504"/>
                  </a:cubicBezTo>
                  <a:cubicBezTo>
                    <a:pt x="8335" y="43587"/>
                    <a:pt x="8139" y="43650"/>
                    <a:pt x="7943" y="43707"/>
                  </a:cubicBezTo>
                  <a:cubicBezTo>
                    <a:pt x="8259" y="43523"/>
                    <a:pt x="8563" y="43314"/>
                    <a:pt x="8842" y="43074"/>
                  </a:cubicBezTo>
                  <a:cubicBezTo>
                    <a:pt x="9279" y="42820"/>
                    <a:pt x="9697" y="42516"/>
                    <a:pt x="10077" y="42181"/>
                  </a:cubicBezTo>
                  <a:close/>
                  <a:moveTo>
                    <a:pt x="3782" y="42953"/>
                  </a:moveTo>
                  <a:lnTo>
                    <a:pt x="3782" y="42953"/>
                  </a:lnTo>
                  <a:cubicBezTo>
                    <a:pt x="4597" y="43489"/>
                    <a:pt x="5688" y="43790"/>
                    <a:pt x="6625" y="43790"/>
                  </a:cubicBezTo>
                  <a:cubicBezTo>
                    <a:pt x="7028" y="43790"/>
                    <a:pt x="7403" y="43734"/>
                    <a:pt x="7715" y="43618"/>
                  </a:cubicBezTo>
                  <a:cubicBezTo>
                    <a:pt x="8031" y="43498"/>
                    <a:pt x="8342" y="43352"/>
                    <a:pt x="8639" y="43188"/>
                  </a:cubicBezTo>
                  <a:lnTo>
                    <a:pt x="8639" y="43188"/>
                  </a:lnTo>
                  <a:cubicBezTo>
                    <a:pt x="8386" y="43390"/>
                    <a:pt x="8107" y="43574"/>
                    <a:pt x="7816" y="43732"/>
                  </a:cubicBezTo>
                  <a:cubicBezTo>
                    <a:pt x="7446" y="43822"/>
                    <a:pt x="7063" y="43865"/>
                    <a:pt x="6679" y="43865"/>
                  </a:cubicBezTo>
                  <a:cubicBezTo>
                    <a:pt x="5624" y="43865"/>
                    <a:pt x="4567" y="43539"/>
                    <a:pt x="3782" y="42953"/>
                  </a:cubicBezTo>
                  <a:close/>
                  <a:moveTo>
                    <a:pt x="20182" y="0"/>
                  </a:moveTo>
                  <a:cubicBezTo>
                    <a:pt x="19620" y="0"/>
                    <a:pt x="18765" y="725"/>
                    <a:pt x="18393" y="988"/>
                  </a:cubicBezTo>
                  <a:cubicBezTo>
                    <a:pt x="18222" y="1109"/>
                    <a:pt x="18057" y="1235"/>
                    <a:pt x="17893" y="1368"/>
                  </a:cubicBezTo>
                  <a:cubicBezTo>
                    <a:pt x="17874" y="1368"/>
                    <a:pt x="17861" y="1375"/>
                    <a:pt x="17848" y="1381"/>
                  </a:cubicBezTo>
                  <a:cubicBezTo>
                    <a:pt x="16601" y="1964"/>
                    <a:pt x="15562" y="3515"/>
                    <a:pt x="14935" y="4681"/>
                  </a:cubicBezTo>
                  <a:cubicBezTo>
                    <a:pt x="14473" y="5529"/>
                    <a:pt x="14124" y="6435"/>
                    <a:pt x="13852" y="7379"/>
                  </a:cubicBezTo>
                  <a:cubicBezTo>
                    <a:pt x="13725" y="7657"/>
                    <a:pt x="13624" y="7949"/>
                    <a:pt x="13560" y="8246"/>
                  </a:cubicBezTo>
                  <a:cubicBezTo>
                    <a:pt x="13554" y="8284"/>
                    <a:pt x="13579" y="8310"/>
                    <a:pt x="13605" y="8310"/>
                  </a:cubicBezTo>
                  <a:cubicBezTo>
                    <a:pt x="13326" y="9507"/>
                    <a:pt x="13155" y="10735"/>
                    <a:pt x="13035" y="11964"/>
                  </a:cubicBezTo>
                  <a:cubicBezTo>
                    <a:pt x="12997" y="12192"/>
                    <a:pt x="12965" y="12414"/>
                    <a:pt x="12927" y="12642"/>
                  </a:cubicBezTo>
                  <a:cubicBezTo>
                    <a:pt x="10660" y="13554"/>
                    <a:pt x="8373" y="14434"/>
                    <a:pt x="6277" y="15713"/>
                  </a:cubicBezTo>
                  <a:cubicBezTo>
                    <a:pt x="3712" y="17284"/>
                    <a:pt x="1394" y="19526"/>
                    <a:pt x="463" y="22452"/>
                  </a:cubicBezTo>
                  <a:cubicBezTo>
                    <a:pt x="7" y="23877"/>
                    <a:pt x="1" y="25334"/>
                    <a:pt x="248" y="26797"/>
                  </a:cubicBezTo>
                  <a:cubicBezTo>
                    <a:pt x="482" y="28184"/>
                    <a:pt x="761" y="29717"/>
                    <a:pt x="1723" y="30793"/>
                  </a:cubicBezTo>
                  <a:cubicBezTo>
                    <a:pt x="1825" y="30952"/>
                    <a:pt x="1932" y="31104"/>
                    <a:pt x="2040" y="31243"/>
                  </a:cubicBezTo>
                  <a:cubicBezTo>
                    <a:pt x="2407" y="31724"/>
                    <a:pt x="2832" y="32130"/>
                    <a:pt x="3300" y="32472"/>
                  </a:cubicBezTo>
                  <a:cubicBezTo>
                    <a:pt x="3503" y="32674"/>
                    <a:pt x="3712" y="32864"/>
                    <a:pt x="3940" y="33048"/>
                  </a:cubicBezTo>
                  <a:cubicBezTo>
                    <a:pt x="5876" y="34612"/>
                    <a:pt x="8598" y="35514"/>
                    <a:pt x="11256" y="35514"/>
                  </a:cubicBezTo>
                  <a:cubicBezTo>
                    <a:pt x="11493" y="35514"/>
                    <a:pt x="11729" y="35507"/>
                    <a:pt x="11964" y="35493"/>
                  </a:cubicBezTo>
                  <a:lnTo>
                    <a:pt x="11964" y="35493"/>
                  </a:lnTo>
                  <a:cubicBezTo>
                    <a:pt x="11844" y="36487"/>
                    <a:pt x="11705" y="37481"/>
                    <a:pt x="11546" y="38476"/>
                  </a:cubicBezTo>
                  <a:cubicBezTo>
                    <a:pt x="11534" y="38520"/>
                    <a:pt x="11521" y="38558"/>
                    <a:pt x="11508" y="38596"/>
                  </a:cubicBezTo>
                  <a:cubicBezTo>
                    <a:pt x="11388" y="38919"/>
                    <a:pt x="11268" y="39248"/>
                    <a:pt x="11154" y="39584"/>
                  </a:cubicBezTo>
                  <a:cubicBezTo>
                    <a:pt x="10672" y="40787"/>
                    <a:pt x="10020" y="41896"/>
                    <a:pt x="9133" y="42757"/>
                  </a:cubicBezTo>
                  <a:cubicBezTo>
                    <a:pt x="9026" y="42827"/>
                    <a:pt x="8918" y="42903"/>
                    <a:pt x="8798" y="42972"/>
                  </a:cubicBezTo>
                  <a:cubicBezTo>
                    <a:pt x="8072" y="43407"/>
                    <a:pt x="7363" y="43703"/>
                    <a:pt x="6579" y="43703"/>
                  </a:cubicBezTo>
                  <a:cubicBezTo>
                    <a:pt x="6289" y="43703"/>
                    <a:pt x="5990" y="43663"/>
                    <a:pt x="5675" y="43574"/>
                  </a:cubicBezTo>
                  <a:cubicBezTo>
                    <a:pt x="5194" y="43441"/>
                    <a:pt x="4719" y="43264"/>
                    <a:pt x="4276" y="43029"/>
                  </a:cubicBezTo>
                  <a:cubicBezTo>
                    <a:pt x="4111" y="42947"/>
                    <a:pt x="3946" y="42852"/>
                    <a:pt x="3794" y="42751"/>
                  </a:cubicBezTo>
                  <a:cubicBezTo>
                    <a:pt x="3522" y="42599"/>
                    <a:pt x="3300" y="42402"/>
                    <a:pt x="3136" y="42168"/>
                  </a:cubicBezTo>
                  <a:cubicBezTo>
                    <a:pt x="3142" y="42168"/>
                    <a:pt x="3148" y="42162"/>
                    <a:pt x="3155" y="42162"/>
                  </a:cubicBezTo>
                  <a:lnTo>
                    <a:pt x="3288" y="42162"/>
                  </a:lnTo>
                  <a:cubicBezTo>
                    <a:pt x="3319" y="42168"/>
                    <a:pt x="3351" y="42181"/>
                    <a:pt x="3383" y="42187"/>
                  </a:cubicBezTo>
                  <a:cubicBezTo>
                    <a:pt x="3620" y="42250"/>
                    <a:pt x="3859" y="42294"/>
                    <a:pt x="4086" y="42294"/>
                  </a:cubicBezTo>
                  <a:cubicBezTo>
                    <a:pt x="4472" y="42294"/>
                    <a:pt x="4828" y="42169"/>
                    <a:pt x="5099" y="41807"/>
                  </a:cubicBezTo>
                  <a:cubicBezTo>
                    <a:pt x="5511" y="41262"/>
                    <a:pt x="5694" y="40471"/>
                    <a:pt x="5511" y="39806"/>
                  </a:cubicBezTo>
                  <a:cubicBezTo>
                    <a:pt x="5511" y="39787"/>
                    <a:pt x="5511" y="39761"/>
                    <a:pt x="5511" y="39736"/>
                  </a:cubicBezTo>
                  <a:cubicBezTo>
                    <a:pt x="5530" y="39381"/>
                    <a:pt x="5447" y="39033"/>
                    <a:pt x="5219" y="38735"/>
                  </a:cubicBezTo>
                  <a:cubicBezTo>
                    <a:pt x="4937" y="38375"/>
                    <a:pt x="4580" y="38228"/>
                    <a:pt x="4212" y="38228"/>
                  </a:cubicBezTo>
                  <a:cubicBezTo>
                    <a:pt x="4101" y="38228"/>
                    <a:pt x="3988" y="38242"/>
                    <a:pt x="3877" y="38267"/>
                  </a:cubicBezTo>
                  <a:cubicBezTo>
                    <a:pt x="3800" y="38257"/>
                    <a:pt x="3724" y="38253"/>
                    <a:pt x="3646" y="38253"/>
                  </a:cubicBezTo>
                  <a:cubicBezTo>
                    <a:pt x="3249" y="38253"/>
                    <a:pt x="2846" y="38378"/>
                    <a:pt x="2496" y="38659"/>
                  </a:cubicBezTo>
                  <a:cubicBezTo>
                    <a:pt x="2274" y="38843"/>
                    <a:pt x="2110" y="39065"/>
                    <a:pt x="1996" y="39312"/>
                  </a:cubicBezTo>
                  <a:cubicBezTo>
                    <a:pt x="1609" y="39951"/>
                    <a:pt x="1609" y="40787"/>
                    <a:pt x="1932" y="41389"/>
                  </a:cubicBezTo>
                  <a:cubicBezTo>
                    <a:pt x="2021" y="41940"/>
                    <a:pt x="2249" y="42485"/>
                    <a:pt x="2585" y="42941"/>
                  </a:cubicBezTo>
                  <a:cubicBezTo>
                    <a:pt x="3476" y="44194"/>
                    <a:pt x="4992" y="44782"/>
                    <a:pt x="6495" y="44782"/>
                  </a:cubicBezTo>
                  <a:cubicBezTo>
                    <a:pt x="6573" y="44782"/>
                    <a:pt x="6650" y="44780"/>
                    <a:pt x="6727" y="44777"/>
                  </a:cubicBezTo>
                  <a:cubicBezTo>
                    <a:pt x="8380" y="44714"/>
                    <a:pt x="9526" y="44093"/>
                    <a:pt x="10337" y="43150"/>
                  </a:cubicBezTo>
                  <a:cubicBezTo>
                    <a:pt x="10349" y="43143"/>
                    <a:pt x="10362" y="43143"/>
                    <a:pt x="10368" y="43124"/>
                  </a:cubicBezTo>
                  <a:cubicBezTo>
                    <a:pt x="10375" y="43118"/>
                    <a:pt x="10375" y="43112"/>
                    <a:pt x="10375" y="43105"/>
                  </a:cubicBezTo>
                  <a:cubicBezTo>
                    <a:pt x="11173" y="42168"/>
                    <a:pt x="11648" y="40927"/>
                    <a:pt x="11977" y="39609"/>
                  </a:cubicBezTo>
                  <a:cubicBezTo>
                    <a:pt x="12047" y="39457"/>
                    <a:pt x="12110" y="39299"/>
                    <a:pt x="12167" y="39141"/>
                  </a:cubicBezTo>
                  <a:cubicBezTo>
                    <a:pt x="12171" y="39124"/>
                    <a:pt x="12156" y="39110"/>
                    <a:pt x="12141" y="39110"/>
                  </a:cubicBezTo>
                  <a:cubicBezTo>
                    <a:pt x="12134" y="39110"/>
                    <a:pt x="12127" y="39113"/>
                    <a:pt x="12123" y="39122"/>
                  </a:cubicBezTo>
                  <a:cubicBezTo>
                    <a:pt x="12104" y="39153"/>
                    <a:pt x="12091" y="39185"/>
                    <a:pt x="12072" y="39217"/>
                  </a:cubicBezTo>
                  <a:cubicBezTo>
                    <a:pt x="12275" y="38324"/>
                    <a:pt x="12427" y="37412"/>
                    <a:pt x="12566" y="36544"/>
                  </a:cubicBezTo>
                  <a:cubicBezTo>
                    <a:pt x="12572" y="36493"/>
                    <a:pt x="12553" y="36455"/>
                    <a:pt x="12528" y="36436"/>
                  </a:cubicBezTo>
                  <a:cubicBezTo>
                    <a:pt x="12598" y="36094"/>
                    <a:pt x="12667" y="35759"/>
                    <a:pt x="12724" y="35417"/>
                  </a:cubicBezTo>
                  <a:cubicBezTo>
                    <a:pt x="14187" y="35220"/>
                    <a:pt x="15587" y="34733"/>
                    <a:pt x="16759" y="33903"/>
                  </a:cubicBezTo>
                  <a:cubicBezTo>
                    <a:pt x="19976" y="31629"/>
                    <a:pt x="21091" y="27063"/>
                    <a:pt x="18418" y="23953"/>
                  </a:cubicBezTo>
                  <a:cubicBezTo>
                    <a:pt x="17171" y="22503"/>
                    <a:pt x="15366" y="21578"/>
                    <a:pt x="13478" y="21274"/>
                  </a:cubicBezTo>
                  <a:cubicBezTo>
                    <a:pt x="13484" y="21021"/>
                    <a:pt x="13484" y="20767"/>
                    <a:pt x="13491" y="20508"/>
                  </a:cubicBezTo>
                  <a:cubicBezTo>
                    <a:pt x="13510" y="19235"/>
                    <a:pt x="13535" y="17955"/>
                    <a:pt x="13579" y="16676"/>
                  </a:cubicBezTo>
                  <a:cubicBezTo>
                    <a:pt x="16702" y="15314"/>
                    <a:pt x="19400" y="13535"/>
                    <a:pt x="20825" y="10298"/>
                  </a:cubicBezTo>
                  <a:cubicBezTo>
                    <a:pt x="20863" y="10210"/>
                    <a:pt x="20901" y="10115"/>
                    <a:pt x="20939" y="10026"/>
                  </a:cubicBezTo>
                  <a:cubicBezTo>
                    <a:pt x="20945" y="10020"/>
                    <a:pt x="20952" y="10020"/>
                    <a:pt x="20958" y="10007"/>
                  </a:cubicBezTo>
                  <a:cubicBezTo>
                    <a:pt x="22421" y="6935"/>
                    <a:pt x="22218" y="2983"/>
                    <a:pt x="20502" y="51"/>
                  </a:cubicBezTo>
                  <a:cubicBezTo>
                    <a:pt x="20485" y="20"/>
                    <a:pt x="20459" y="8"/>
                    <a:pt x="20432" y="8"/>
                  </a:cubicBezTo>
                  <a:cubicBezTo>
                    <a:pt x="20410" y="8"/>
                    <a:pt x="20387" y="17"/>
                    <a:pt x="20369" y="32"/>
                  </a:cubicBezTo>
                  <a:cubicBezTo>
                    <a:pt x="20363" y="32"/>
                    <a:pt x="20356" y="26"/>
                    <a:pt x="20350" y="26"/>
                  </a:cubicBezTo>
                  <a:cubicBezTo>
                    <a:pt x="20298" y="8"/>
                    <a:pt x="20242" y="0"/>
                    <a:pt x="20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" y="-2"/>
              <a:ext cx="1601955" cy="1576707"/>
            </a:xfrm>
            <a:custGeom>
              <a:avLst/>
              <a:gdLst/>
              <a:ahLst/>
              <a:cxnLst/>
              <a:rect l="l" t="t" r="r" b="b"/>
              <a:pathLst>
                <a:path w="25443" h="25042" extrusionOk="0">
                  <a:moveTo>
                    <a:pt x="13231" y="2623"/>
                  </a:moveTo>
                  <a:lnTo>
                    <a:pt x="13231" y="2623"/>
                  </a:lnTo>
                  <a:cubicBezTo>
                    <a:pt x="13333" y="2629"/>
                    <a:pt x="13434" y="2635"/>
                    <a:pt x="13529" y="2642"/>
                  </a:cubicBezTo>
                  <a:cubicBezTo>
                    <a:pt x="13548" y="2667"/>
                    <a:pt x="13567" y="2692"/>
                    <a:pt x="13580" y="2718"/>
                  </a:cubicBezTo>
                  <a:cubicBezTo>
                    <a:pt x="13466" y="2686"/>
                    <a:pt x="13352" y="2654"/>
                    <a:pt x="13231" y="2623"/>
                  </a:cubicBezTo>
                  <a:close/>
                  <a:moveTo>
                    <a:pt x="11952" y="2110"/>
                  </a:moveTo>
                  <a:cubicBezTo>
                    <a:pt x="12421" y="2192"/>
                    <a:pt x="12889" y="2274"/>
                    <a:pt x="13364" y="2357"/>
                  </a:cubicBezTo>
                  <a:cubicBezTo>
                    <a:pt x="13371" y="2369"/>
                    <a:pt x="13383" y="2388"/>
                    <a:pt x="13390" y="2401"/>
                  </a:cubicBezTo>
                  <a:cubicBezTo>
                    <a:pt x="12978" y="2388"/>
                    <a:pt x="12566" y="2376"/>
                    <a:pt x="12148" y="2363"/>
                  </a:cubicBezTo>
                  <a:cubicBezTo>
                    <a:pt x="12104" y="2283"/>
                    <a:pt x="12026" y="2228"/>
                    <a:pt x="11929" y="2228"/>
                  </a:cubicBezTo>
                  <a:cubicBezTo>
                    <a:pt x="11887" y="2228"/>
                    <a:pt x="11841" y="2239"/>
                    <a:pt x="11794" y="2262"/>
                  </a:cubicBezTo>
                  <a:cubicBezTo>
                    <a:pt x="11737" y="2287"/>
                    <a:pt x="11680" y="2319"/>
                    <a:pt x="11623" y="2344"/>
                  </a:cubicBezTo>
                  <a:lnTo>
                    <a:pt x="11616" y="2344"/>
                  </a:lnTo>
                  <a:cubicBezTo>
                    <a:pt x="11566" y="2344"/>
                    <a:pt x="11534" y="2369"/>
                    <a:pt x="11521" y="2401"/>
                  </a:cubicBezTo>
                  <a:cubicBezTo>
                    <a:pt x="11167" y="2572"/>
                    <a:pt x="10806" y="2756"/>
                    <a:pt x="10451" y="2933"/>
                  </a:cubicBezTo>
                  <a:cubicBezTo>
                    <a:pt x="10951" y="2661"/>
                    <a:pt x="11452" y="2382"/>
                    <a:pt x="11952" y="2110"/>
                  </a:cubicBezTo>
                  <a:close/>
                  <a:moveTo>
                    <a:pt x="12231" y="2635"/>
                  </a:moveTo>
                  <a:lnTo>
                    <a:pt x="12231" y="2635"/>
                  </a:lnTo>
                  <a:cubicBezTo>
                    <a:pt x="12617" y="2692"/>
                    <a:pt x="12997" y="2768"/>
                    <a:pt x="13371" y="2870"/>
                  </a:cubicBezTo>
                  <a:cubicBezTo>
                    <a:pt x="13402" y="2895"/>
                    <a:pt x="13428" y="2920"/>
                    <a:pt x="13459" y="2946"/>
                  </a:cubicBezTo>
                  <a:cubicBezTo>
                    <a:pt x="13212" y="2965"/>
                    <a:pt x="12959" y="2984"/>
                    <a:pt x="12706" y="2996"/>
                  </a:cubicBezTo>
                  <a:lnTo>
                    <a:pt x="12554" y="2996"/>
                  </a:lnTo>
                  <a:cubicBezTo>
                    <a:pt x="12544" y="2882"/>
                    <a:pt x="12460" y="2780"/>
                    <a:pt x="12340" y="2780"/>
                  </a:cubicBezTo>
                  <a:cubicBezTo>
                    <a:pt x="12306" y="2780"/>
                    <a:pt x="12269" y="2788"/>
                    <a:pt x="12231" y="2806"/>
                  </a:cubicBezTo>
                  <a:cubicBezTo>
                    <a:pt x="12218" y="2813"/>
                    <a:pt x="12205" y="2819"/>
                    <a:pt x="12186" y="2825"/>
                  </a:cubicBezTo>
                  <a:cubicBezTo>
                    <a:pt x="12231" y="2768"/>
                    <a:pt x="12237" y="2699"/>
                    <a:pt x="12231" y="2635"/>
                  </a:cubicBezTo>
                  <a:close/>
                  <a:moveTo>
                    <a:pt x="12788" y="3186"/>
                  </a:moveTo>
                  <a:cubicBezTo>
                    <a:pt x="12972" y="3193"/>
                    <a:pt x="13155" y="3205"/>
                    <a:pt x="13339" y="3218"/>
                  </a:cubicBezTo>
                  <a:cubicBezTo>
                    <a:pt x="13326" y="3231"/>
                    <a:pt x="13320" y="3237"/>
                    <a:pt x="13307" y="3243"/>
                  </a:cubicBezTo>
                  <a:cubicBezTo>
                    <a:pt x="12946" y="3294"/>
                    <a:pt x="12592" y="3332"/>
                    <a:pt x="12231" y="3351"/>
                  </a:cubicBezTo>
                  <a:cubicBezTo>
                    <a:pt x="12294" y="3313"/>
                    <a:pt x="12364" y="3281"/>
                    <a:pt x="12427" y="3243"/>
                  </a:cubicBezTo>
                  <a:cubicBezTo>
                    <a:pt x="12452" y="3231"/>
                    <a:pt x="12471" y="3212"/>
                    <a:pt x="12484" y="3193"/>
                  </a:cubicBezTo>
                  <a:cubicBezTo>
                    <a:pt x="12585" y="3193"/>
                    <a:pt x="12687" y="3193"/>
                    <a:pt x="12788" y="3186"/>
                  </a:cubicBezTo>
                  <a:close/>
                  <a:moveTo>
                    <a:pt x="12965" y="3465"/>
                  </a:moveTo>
                  <a:lnTo>
                    <a:pt x="12965" y="3465"/>
                  </a:lnTo>
                  <a:cubicBezTo>
                    <a:pt x="12953" y="3471"/>
                    <a:pt x="12934" y="3484"/>
                    <a:pt x="12921" y="3490"/>
                  </a:cubicBezTo>
                  <a:cubicBezTo>
                    <a:pt x="12883" y="3490"/>
                    <a:pt x="12845" y="3484"/>
                    <a:pt x="12807" y="3484"/>
                  </a:cubicBezTo>
                  <a:cubicBezTo>
                    <a:pt x="12858" y="3478"/>
                    <a:pt x="12915" y="3471"/>
                    <a:pt x="12965" y="3465"/>
                  </a:cubicBezTo>
                  <a:close/>
                  <a:moveTo>
                    <a:pt x="12313" y="3604"/>
                  </a:moveTo>
                  <a:cubicBezTo>
                    <a:pt x="12294" y="3611"/>
                    <a:pt x="12281" y="3617"/>
                    <a:pt x="12262" y="3623"/>
                  </a:cubicBezTo>
                  <a:cubicBezTo>
                    <a:pt x="12262" y="3617"/>
                    <a:pt x="12262" y="3611"/>
                    <a:pt x="12262" y="3604"/>
                  </a:cubicBezTo>
                  <a:close/>
                  <a:moveTo>
                    <a:pt x="11838" y="3573"/>
                  </a:moveTo>
                  <a:cubicBezTo>
                    <a:pt x="11870" y="3573"/>
                    <a:pt x="11908" y="3573"/>
                    <a:pt x="11939" y="3579"/>
                  </a:cubicBezTo>
                  <a:cubicBezTo>
                    <a:pt x="11870" y="3617"/>
                    <a:pt x="11800" y="3661"/>
                    <a:pt x="11730" y="3699"/>
                  </a:cubicBezTo>
                  <a:cubicBezTo>
                    <a:pt x="11680" y="3706"/>
                    <a:pt x="11629" y="3706"/>
                    <a:pt x="11585" y="3712"/>
                  </a:cubicBezTo>
                  <a:cubicBezTo>
                    <a:pt x="11667" y="3661"/>
                    <a:pt x="11749" y="3617"/>
                    <a:pt x="11838" y="3573"/>
                  </a:cubicBezTo>
                  <a:close/>
                  <a:moveTo>
                    <a:pt x="14340" y="3737"/>
                  </a:moveTo>
                  <a:cubicBezTo>
                    <a:pt x="14378" y="3788"/>
                    <a:pt x="14422" y="3839"/>
                    <a:pt x="14460" y="3889"/>
                  </a:cubicBezTo>
                  <a:cubicBezTo>
                    <a:pt x="13776" y="4250"/>
                    <a:pt x="13124" y="4656"/>
                    <a:pt x="12484" y="5086"/>
                  </a:cubicBezTo>
                  <a:cubicBezTo>
                    <a:pt x="12731" y="4884"/>
                    <a:pt x="12978" y="4668"/>
                    <a:pt x="13219" y="4459"/>
                  </a:cubicBezTo>
                  <a:cubicBezTo>
                    <a:pt x="13618" y="4250"/>
                    <a:pt x="13991" y="4016"/>
                    <a:pt x="14340" y="3737"/>
                  </a:cubicBezTo>
                  <a:close/>
                  <a:moveTo>
                    <a:pt x="11502" y="3832"/>
                  </a:moveTo>
                  <a:cubicBezTo>
                    <a:pt x="10508" y="4409"/>
                    <a:pt x="9501" y="4947"/>
                    <a:pt x="8475" y="5460"/>
                  </a:cubicBezTo>
                  <a:cubicBezTo>
                    <a:pt x="8564" y="5409"/>
                    <a:pt x="8652" y="5359"/>
                    <a:pt x="8741" y="5302"/>
                  </a:cubicBezTo>
                  <a:cubicBezTo>
                    <a:pt x="9406" y="4922"/>
                    <a:pt x="10071" y="4542"/>
                    <a:pt x="10736" y="4155"/>
                  </a:cubicBezTo>
                  <a:cubicBezTo>
                    <a:pt x="10939" y="4054"/>
                    <a:pt x="11135" y="3946"/>
                    <a:pt x="11338" y="3839"/>
                  </a:cubicBezTo>
                  <a:cubicBezTo>
                    <a:pt x="11395" y="3839"/>
                    <a:pt x="11452" y="3832"/>
                    <a:pt x="11502" y="3832"/>
                  </a:cubicBezTo>
                  <a:close/>
                  <a:moveTo>
                    <a:pt x="12528" y="4668"/>
                  </a:moveTo>
                  <a:cubicBezTo>
                    <a:pt x="12560" y="4695"/>
                    <a:pt x="12601" y="4708"/>
                    <a:pt x="12642" y="4708"/>
                  </a:cubicBezTo>
                  <a:cubicBezTo>
                    <a:pt x="12651" y="4708"/>
                    <a:pt x="12659" y="4707"/>
                    <a:pt x="12668" y="4706"/>
                  </a:cubicBezTo>
                  <a:lnTo>
                    <a:pt x="12668" y="4706"/>
                  </a:lnTo>
                  <a:cubicBezTo>
                    <a:pt x="12060" y="5219"/>
                    <a:pt x="11439" y="5713"/>
                    <a:pt x="10793" y="6176"/>
                  </a:cubicBezTo>
                  <a:cubicBezTo>
                    <a:pt x="10451" y="6353"/>
                    <a:pt x="10109" y="6530"/>
                    <a:pt x="9761" y="6701"/>
                  </a:cubicBezTo>
                  <a:cubicBezTo>
                    <a:pt x="10552" y="6201"/>
                    <a:pt x="11306" y="5656"/>
                    <a:pt x="12009" y="5036"/>
                  </a:cubicBezTo>
                  <a:cubicBezTo>
                    <a:pt x="12186" y="4915"/>
                    <a:pt x="12357" y="4795"/>
                    <a:pt x="12528" y="4668"/>
                  </a:cubicBezTo>
                  <a:close/>
                  <a:moveTo>
                    <a:pt x="11825" y="4029"/>
                  </a:moveTo>
                  <a:cubicBezTo>
                    <a:pt x="11262" y="4364"/>
                    <a:pt x="10723" y="4751"/>
                    <a:pt x="10153" y="5080"/>
                  </a:cubicBezTo>
                  <a:cubicBezTo>
                    <a:pt x="9374" y="5536"/>
                    <a:pt x="8570" y="5948"/>
                    <a:pt x="7747" y="6321"/>
                  </a:cubicBezTo>
                  <a:cubicBezTo>
                    <a:pt x="7731" y="6306"/>
                    <a:pt x="7706" y="6295"/>
                    <a:pt x="7678" y="6295"/>
                  </a:cubicBezTo>
                  <a:cubicBezTo>
                    <a:pt x="7661" y="6295"/>
                    <a:pt x="7643" y="6299"/>
                    <a:pt x="7626" y="6309"/>
                  </a:cubicBezTo>
                  <a:cubicBezTo>
                    <a:pt x="7500" y="6391"/>
                    <a:pt x="7379" y="6467"/>
                    <a:pt x="7253" y="6549"/>
                  </a:cubicBezTo>
                  <a:cubicBezTo>
                    <a:pt x="7113" y="6613"/>
                    <a:pt x="6974" y="6676"/>
                    <a:pt x="6828" y="6733"/>
                  </a:cubicBezTo>
                  <a:lnTo>
                    <a:pt x="7037" y="6575"/>
                  </a:lnTo>
                  <a:cubicBezTo>
                    <a:pt x="7056" y="6556"/>
                    <a:pt x="7063" y="6537"/>
                    <a:pt x="7063" y="6518"/>
                  </a:cubicBezTo>
                  <a:cubicBezTo>
                    <a:pt x="7075" y="6511"/>
                    <a:pt x="7088" y="6499"/>
                    <a:pt x="7101" y="6492"/>
                  </a:cubicBezTo>
                  <a:cubicBezTo>
                    <a:pt x="7671" y="6296"/>
                    <a:pt x="8209" y="6043"/>
                    <a:pt x="8741" y="5758"/>
                  </a:cubicBezTo>
                  <a:cubicBezTo>
                    <a:pt x="9501" y="5403"/>
                    <a:pt x="10236" y="4947"/>
                    <a:pt x="10945" y="4491"/>
                  </a:cubicBezTo>
                  <a:cubicBezTo>
                    <a:pt x="11167" y="4371"/>
                    <a:pt x="11388" y="4250"/>
                    <a:pt x="11616" y="4136"/>
                  </a:cubicBezTo>
                  <a:cubicBezTo>
                    <a:pt x="11673" y="4111"/>
                    <a:pt x="11743" y="4073"/>
                    <a:pt x="11825" y="4029"/>
                  </a:cubicBezTo>
                  <a:close/>
                  <a:moveTo>
                    <a:pt x="4289" y="6410"/>
                  </a:moveTo>
                  <a:lnTo>
                    <a:pt x="4289" y="6410"/>
                  </a:lnTo>
                  <a:cubicBezTo>
                    <a:pt x="4263" y="6435"/>
                    <a:pt x="4238" y="6467"/>
                    <a:pt x="4213" y="6492"/>
                  </a:cubicBezTo>
                  <a:cubicBezTo>
                    <a:pt x="4042" y="6581"/>
                    <a:pt x="3871" y="6670"/>
                    <a:pt x="3700" y="6758"/>
                  </a:cubicBezTo>
                  <a:lnTo>
                    <a:pt x="3693" y="6758"/>
                  </a:lnTo>
                  <a:cubicBezTo>
                    <a:pt x="3522" y="6815"/>
                    <a:pt x="3358" y="6872"/>
                    <a:pt x="3193" y="6929"/>
                  </a:cubicBezTo>
                  <a:cubicBezTo>
                    <a:pt x="3288" y="6885"/>
                    <a:pt x="3377" y="6834"/>
                    <a:pt x="3472" y="6790"/>
                  </a:cubicBezTo>
                  <a:cubicBezTo>
                    <a:pt x="3529" y="6765"/>
                    <a:pt x="3554" y="6701"/>
                    <a:pt x="3548" y="6644"/>
                  </a:cubicBezTo>
                  <a:cubicBezTo>
                    <a:pt x="3795" y="6568"/>
                    <a:pt x="4042" y="6492"/>
                    <a:pt x="4289" y="6410"/>
                  </a:cubicBezTo>
                  <a:close/>
                  <a:moveTo>
                    <a:pt x="6797" y="6765"/>
                  </a:moveTo>
                  <a:cubicBezTo>
                    <a:pt x="6778" y="6784"/>
                    <a:pt x="6771" y="6815"/>
                    <a:pt x="6778" y="6847"/>
                  </a:cubicBezTo>
                  <a:cubicBezTo>
                    <a:pt x="6632" y="6936"/>
                    <a:pt x="6493" y="7024"/>
                    <a:pt x="6347" y="7119"/>
                  </a:cubicBezTo>
                  <a:cubicBezTo>
                    <a:pt x="6499" y="6999"/>
                    <a:pt x="6645" y="6879"/>
                    <a:pt x="6797" y="6765"/>
                  </a:cubicBezTo>
                  <a:close/>
                  <a:moveTo>
                    <a:pt x="7094" y="7373"/>
                  </a:moveTo>
                  <a:lnTo>
                    <a:pt x="7094" y="7373"/>
                  </a:lnTo>
                  <a:cubicBezTo>
                    <a:pt x="7031" y="7411"/>
                    <a:pt x="6968" y="7455"/>
                    <a:pt x="6904" y="7493"/>
                  </a:cubicBezTo>
                  <a:cubicBezTo>
                    <a:pt x="6911" y="7487"/>
                    <a:pt x="6917" y="7480"/>
                    <a:pt x="6917" y="7474"/>
                  </a:cubicBezTo>
                  <a:cubicBezTo>
                    <a:pt x="6974" y="7442"/>
                    <a:pt x="7031" y="7404"/>
                    <a:pt x="7094" y="7373"/>
                  </a:cubicBezTo>
                  <a:close/>
                  <a:moveTo>
                    <a:pt x="1749" y="7968"/>
                  </a:moveTo>
                  <a:lnTo>
                    <a:pt x="1749" y="7968"/>
                  </a:lnTo>
                  <a:cubicBezTo>
                    <a:pt x="1743" y="7974"/>
                    <a:pt x="1736" y="7981"/>
                    <a:pt x="1730" y="7987"/>
                  </a:cubicBezTo>
                  <a:cubicBezTo>
                    <a:pt x="1730" y="7981"/>
                    <a:pt x="1724" y="7981"/>
                    <a:pt x="1717" y="7974"/>
                  </a:cubicBezTo>
                  <a:cubicBezTo>
                    <a:pt x="1730" y="7974"/>
                    <a:pt x="1743" y="7974"/>
                    <a:pt x="1749" y="7968"/>
                  </a:cubicBezTo>
                  <a:close/>
                  <a:moveTo>
                    <a:pt x="6372" y="6321"/>
                  </a:moveTo>
                  <a:cubicBezTo>
                    <a:pt x="6391" y="6353"/>
                    <a:pt x="6417" y="6378"/>
                    <a:pt x="6455" y="6391"/>
                  </a:cubicBezTo>
                  <a:cubicBezTo>
                    <a:pt x="6138" y="6587"/>
                    <a:pt x="5828" y="6777"/>
                    <a:pt x="5505" y="6967"/>
                  </a:cubicBezTo>
                  <a:cubicBezTo>
                    <a:pt x="4789" y="7341"/>
                    <a:pt x="4073" y="7721"/>
                    <a:pt x="3351" y="8101"/>
                  </a:cubicBezTo>
                  <a:cubicBezTo>
                    <a:pt x="3313" y="8101"/>
                    <a:pt x="3275" y="8107"/>
                    <a:pt x="3231" y="8107"/>
                  </a:cubicBezTo>
                  <a:cubicBezTo>
                    <a:pt x="3231" y="8107"/>
                    <a:pt x="3225" y="8101"/>
                    <a:pt x="3225" y="8101"/>
                  </a:cubicBezTo>
                  <a:cubicBezTo>
                    <a:pt x="3282" y="8000"/>
                    <a:pt x="3358" y="7892"/>
                    <a:pt x="3440" y="7791"/>
                  </a:cubicBezTo>
                  <a:cubicBezTo>
                    <a:pt x="4396" y="7259"/>
                    <a:pt x="5378" y="6771"/>
                    <a:pt x="6372" y="6321"/>
                  </a:cubicBezTo>
                  <a:close/>
                  <a:moveTo>
                    <a:pt x="2161" y="8038"/>
                  </a:moveTo>
                  <a:cubicBezTo>
                    <a:pt x="2167" y="8076"/>
                    <a:pt x="2173" y="8114"/>
                    <a:pt x="2186" y="8152"/>
                  </a:cubicBezTo>
                  <a:cubicBezTo>
                    <a:pt x="2180" y="8158"/>
                    <a:pt x="2180" y="8158"/>
                    <a:pt x="2173" y="8164"/>
                  </a:cubicBezTo>
                  <a:cubicBezTo>
                    <a:pt x="2173" y="8158"/>
                    <a:pt x="2173" y="8158"/>
                    <a:pt x="2173" y="8158"/>
                  </a:cubicBezTo>
                  <a:cubicBezTo>
                    <a:pt x="2180" y="8114"/>
                    <a:pt x="2161" y="8076"/>
                    <a:pt x="2135" y="8050"/>
                  </a:cubicBezTo>
                  <a:cubicBezTo>
                    <a:pt x="2142" y="8044"/>
                    <a:pt x="2154" y="8038"/>
                    <a:pt x="2161" y="8038"/>
                  </a:cubicBezTo>
                  <a:close/>
                  <a:moveTo>
                    <a:pt x="6385" y="6701"/>
                  </a:moveTo>
                  <a:cubicBezTo>
                    <a:pt x="6233" y="6803"/>
                    <a:pt x="6094" y="6898"/>
                    <a:pt x="5973" y="6986"/>
                  </a:cubicBezTo>
                  <a:cubicBezTo>
                    <a:pt x="5137" y="7493"/>
                    <a:pt x="4282" y="8031"/>
                    <a:pt x="3408" y="8361"/>
                  </a:cubicBezTo>
                  <a:cubicBezTo>
                    <a:pt x="3383" y="8373"/>
                    <a:pt x="3358" y="8386"/>
                    <a:pt x="3332" y="8399"/>
                  </a:cubicBezTo>
                  <a:cubicBezTo>
                    <a:pt x="3408" y="8354"/>
                    <a:pt x="3491" y="8316"/>
                    <a:pt x="3573" y="8272"/>
                  </a:cubicBezTo>
                  <a:cubicBezTo>
                    <a:pt x="3605" y="8266"/>
                    <a:pt x="3630" y="8259"/>
                    <a:pt x="3655" y="8259"/>
                  </a:cubicBezTo>
                  <a:cubicBezTo>
                    <a:pt x="3687" y="8253"/>
                    <a:pt x="3706" y="8228"/>
                    <a:pt x="3712" y="8202"/>
                  </a:cubicBezTo>
                  <a:cubicBezTo>
                    <a:pt x="4605" y="7734"/>
                    <a:pt x="5479" y="7240"/>
                    <a:pt x="6341" y="6714"/>
                  </a:cubicBezTo>
                  <a:cubicBezTo>
                    <a:pt x="6353" y="6708"/>
                    <a:pt x="6366" y="6701"/>
                    <a:pt x="6385" y="6701"/>
                  </a:cubicBezTo>
                  <a:close/>
                  <a:moveTo>
                    <a:pt x="9583" y="7012"/>
                  </a:moveTo>
                  <a:lnTo>
                    <a:pt x="9583" y="7012"/>
                  </a:lnTo>
                  <a:cubicBezTo>
                    <a:pt x="9476" y="7075"/>
                    <a:pt x="9381" y="7145"/>
                    <a:pt x="9273" y="7208"/>
                  </a:cubicBezTo>
                  <a:cubicBezTo>
                    <a:pt x="8735" y="7550"/>
                    <a:pt x="8177" y="7860"/>
                    <a:pt x="7614" y="8171"/>
                  </a:cubicBezTo>
                  <a:cubicBezTo>
                    <a:pt x="7595" y="8177"/>
                    <a:pt x="7576" y="8190"/>
                    <a:pt x="7550" y="8196"/>
                  </a:cubicBezTo>
                  <a:cubicBezTo>
                    <a:pt x="7462" y="8240"/>
                    <a:pt x="7360" y="8304"/>
                    <a:pt x="7278" y="8354"/>
                  </a:cubicBezTo>
                  <a:cubicBezTo>
                    <a:pt x="7234" y="8380"/>
                    <a:pt x="7196" y="8399"/>
                    <a:pt x="7151" y="8424"/>
                  </a:cubicBezTo>
                  <a:cubicBezTo>
                    <a:pt x="7177" y="8399"/>
                    <a:pt x="7221" y="8354"/>
                    <a:pt x="7297" y="8291"/>
                  </a:cubicBezTo>
                  <a:cubicBezTo>
                    <a:pt x="7316" y="8272"/>
                    <a:pt x="7335" y="8259"/>
                    <a:pt x="7354" y="8240"/>
                  </a:cubicBezTo>
                  <a:cubicBezTo>
                    <a:pt x="7443" y="8177"/>
                    <a:pt x="7525" y="8120"/>
                    <a:pt x="7607" y="8057"/>
                  </a:cubicBezTo>
                  <a:cubicBezTo>
                    <a:pt x="8222" y="7715"/>
                    <a:pt x="8836" y="7392"/>
                    <a:pt x="9463" y="7069"/>
                  </a:cubicBezTo>
                  <a:cubicBezTo>
                    <a:pt x="9501" y="7050"/>
                    <a:pt x="9539" y="7031"/>
                    <a:pt x="9583" y="7012"/>
                  </a:cubicBezTo>
                  <a:close/>
                  <a:moveTo>
                    <a:pt x="4586" y="7924"/>
                  </a:moveTo>
                  <a:lnTo>
                    <a:pt x="4586" y="7924"/>
                  </a:lnTo>
                  <a:cubicBezTo>
                    <a:pt x="4238" y="8152"/>
                    <a:pt x="3890" y="8380"/>
                    <a:pt x="3548" y="8608"/>
                  </a:cubicBezTo>
                  <a:cubicBezTo>
                    <a:pt x="3522" y="8582"/>
                    <a:pt x="3497" y="8557"/>
                    <a:pt x="3472" y="8532"/>
                  </a:cubicBezTo>
                  <a:cubicBezTo>
                    <a:pt x="3845" y="8329"/>
                    <a:pt x="4213" y="8126"/>
                    <a:pt x="4586" y="7924"/>
                  </a:cubicBezTo>
                  <a:close/>
                  <a:moveTo>
                    <a:pt x="5245" y="7753"/>
                  </a:moveTo>
                  <a:lnTo>
                    <a:pt x="5245" y="7753"/>
                  </a:lnTo>
                  <a:cubicBezTo>
                    <a:pt x="5137" y="7841"/>
                    <a:pt x="5023" y="7930"/>
                    <a:pt x="4909" y="8025"/>
                  </a:cubicBezTo>
                  <a:cubicBezTo>
                    <a:pt x="4675" y="8171"/>
                    <a:pt x="4441" y="8316"/>
                    <a:pt x="4206" y="8462"/>
                  </a:cubicBezTo>
                  <a:cubicBezTo>
                    <a:pt x="4207" y="8462"/>
                    <a:pt x="4208" y="8461"/>
                    <a:pt x="4208" y="8461"/>
                  </a:cubicBezTo>
                  <a:lnTo>
                    <a:pt x="4208" y="8461"/>
                  </a:lnTo>
                  <a:cubicBezTo>
                    <a:pt x="4211" y="8461"/>
                    <a:pt x="3949" y="8614"/>
                    <a:pt x="3693" y="8766"/>
                  </a:cubicBezTo>
                  <a:cubicBezTo>
                    <a:pt x="3693" y="8760"/>
                    <a:pt x="3687" y="8760"/>
                    <a:pt x="3687" y="8760"/>
                  </a:cubicBezTo>
                  <a:cubicBezTo>
                    <a:pt x="4213" y="8430"/>
                    <a:pt x="4732" y="8101"/>
                    <a:pt x="5245" y="7753"/>
                  </a:cubicBezTo>
                  <a:close/>
                  <a:moveTo>
                    <a:pt x="6562" y="7683"/>
                  </a:moveTo>
                  <a:lnTo>
                    <a:pt x="6562" y="7683"/>
                  </a:lnTo>
                  <a:cubicBezTo>
                    <a:pt x="6518" y="7721"/>
                    <a:pt x="6474" y="7765"/>
                    <a:pt x="6429" y="7803"/>
                  </a:cubicBezTo>
                  <a:cubicBezTo>
                    <a:pt x="5676" y="8297"/>
                    <a:pt x="4935" y="8817"/>
                    <a:pt x="4219" y="9380"/>
                  </a:cubicBezTo>
                  <a:cubicBezTo>
                    <a:pt x="4149" y="9292"/>
                    <a:pt x="4073" y="9203"/>
                    <a:pt x="3997" y="9114"/>
                  </a:cubicBezTo>
                  <a:cubicBezTo>
                    <a:pt x="4865" y="8658"/>
                    <a:pt x="5714" y="8177"/>
                    <a:pt x="6562" y="7683"/>
                  </a:cubicBezTo>
                  <a:close/>
                  <a:moveTo>
                    <a:pt x="5118" y="9520"/>
                  </a:moveTo>
                  <a:lnTo>
                    <a:pt x="5118" y="9520"/>
                  </a:lnTo>
                  <a:cubicBezTo>
                    <a:pt x="4966" y="9646"/>
                    <a:pt x="4821" y="9779"/>
                    <a:pt x="4675" y="9919"/>
                  </a:cubicBezTo>
                  <a:cubicBezTo>
                    <a:pt x="4650" y="9893"/>
                    <a:pt x="4631" y="9874"/>
                    <a:pt x="4612" y="9849"/>
                  </a:cubicBezTo>
                  <a:cubicBezTo>
                    <a:pt x="4783" y="9741"/>
                    <a:pt x="4954" y="9634"/>
                    <a:pt x="5118" y="9520"/>
                  </a:cubicBezTo>
                  <a:close/>
                  <a:moveTo>
                    <a:pt x="16835" y="6258"/>
                  </a:moveTo>
                  <a:cubicBezTo>
                    <a:pt x="17114" y="6524"/>
                    <a:pt x="17386" y="6777"/>
                    <a:pt x="17652" y="7037"/>
                  </a:cubicBezTo>
                  <a:cubicBezTo>
                    <a:pt x="18969" y="8329"/>
                    <a:pt x="20299" y="9621"/>
                    <a:pt x="21636" y="10900"/>
                  </a:cubicBezTo>
                  <a:cubicBezTo>
                    <a:pt x="21610" y="10913"/>
                    <a:pt x="21579" y="10926"/>
                    <a:pt x="21553" y="10938"/>
                  </a:cubicBezTo>
                  <a:cubicBezTo>
                    <a:pt x="21458" y="10843"/>
                    <a:pt x="21376" y="10761"/>
                    <a:pt x="21313" y="10704"/>
                  </a:cubicBezTo>
                  <a:cubicBezTo>
                    <a:pt x="20895" y="10343"/>
                    <a:pt x="20489" y="9976"/>
                    <a:pt x="20084" y="9602"/>
                  </a:cubicBezTo>
                  <a:cubicBezTo>
                    <a:pt x="19185" y="8760"/>
                    <a:pt x="18317" y="7892"/>
                    <a:pt x="17481" y="6993"/>
                  </a:cubicBezTo>
                  <a:cubicBezTo>
                    <a:pt x="17259" y="6752"/>
                    <a:pt x="17044" y="6511"/>
                    <a:pt x="16835" y="6258"/>
                  </a:cubicBezTo>
                  <a:close/>
                  <a:moveTo>
                    <a:pt x="22117" y="11724"/>
                  </a:moveTo>
                  <a:lnTo>
                    <a:pt x="22117" y="11724"/>
                  </a:lnTo>
                  <a:cubicBezTo>
                    <a:pt x="22155" y="11800"/>
                    <a:pt x="22218" y="11863"/>
                    <a:pt x="22307" y="11895"/>
                  </a:cubicBezTo>
                  <a:cubicBezTo>
                    <a:pt x="22472" y="12629"/>
                    <a:pt x="22636" y="13364"/>
                    <a:pt x="22788" y="14105"/>
                  </a:cubicBezTo>
                  <a:cubicBezTo>
                    <a:pt x="22541" y="13320"/>
                    <a:pt x="22326" y="12528"/>
                    <a:pt x="22117" y="11724"/>
                  </a:cubicBezTo>
                  <a:close/>
                  <a:moveTo>
                    <a:pt x="21661" y="11945"/>
                  </a:moveTo>
                  <a:cubicBezTo>
                    <a:pt x="21813" y="12819"/>
                    <a:pt x="21997" y="13687"/>
                    <a:pt x="22225" y="14542"/>
                  </a:cubicBezTo>
                  <a:cubicBezTo>
                    <a:pt x="22079" y="14061"/>
                    <a:pt x="21952" y="13579"/>
                    <a:pt x="21832" y="13092"/>
                  </a:cubicBezTo>
                  <a:cubicBezTo>
                    <a:pt x="21756" y="12775"/>
                    <a:pt x="21680" y="12452"/>
                    <a:pt x="21604" y="12129"/>
                  </a:cubicBezTo>
                  <a:cubicBezTo>
                    <a:pt x="21598" y="12085"/>
                    <a:pt x="21572" y="12053"/>
                    <a:pt x="21541" y="12040"/>
                  </a:cubicBezTo>
                  <a:cubicBezTo>
                    <a:pt x="21579" y="12009"/>
                    <a:pt x="21617" y="11971"/>
                    <a:pt x="21661" y="11945"/>
                  </a:cubicBezTo>
                  <a:close/>
                  <a:moveTo>
                    <a:pt x="21338" y="12218"/>
                  </a:moveTo>
                  <a:cubicBezTo>
                    <a:pt x="21522" y="13035"/>
                    <a:pt x="21705" y="13852"/>
                    <a:pt x="21889" y="14669"/>
                  </a:cubicBezTo>
                  <a:cubicBezTo>
                    <a:pt x="21813" y="14428"/>
                    <a:pt x="21743" y="14187"/>
                    <a:pt x="21674" y="13947"/>
                  </a:cubicBezTo>
                  <a:cubicBezTo>
                    <a:pt x="21553" y="13377"/>
                    <a:pt x="21433" y="12813"/>
                    <a:pt x="21313" y="12243"/>
                  </a:cubicBezTo>
                  <a:cubicBezTo>
                    <a:pt x="21319" y="12237"/>
                    <a:pt x="21325" y="12224"/>
                    <a:pt x="21338" y="12218"/>
                  </a:cubicBezTo>
                  <a:close/>
                  <a:moveTo>
                    <a:pt x="21072" y="12560"/>
                  </a:moveTo>
                  <a:cubicBezTo>
                    <a:pt x="21205" y="13345"/>
                    <a:pt x="21389" y="14118"/>
                    <a:pt x="21617" y="14878"/>
                  </a:cubicBezTo>
                  <a:cubicBezTo>
                    <a:pt x="21674" y="15137"/>
                    <a:pt x="21724" y="15391"/>
                    <a:pt x="21781" y="15650"/>
                  </a:cubicBezTo>
                  <a:cubicBezTo>
                    <a:pt x="21712" y="15441"/>
                    <a:pt x="21648" y="15226"/>
                    <a:pt x="21591" y="15017"/>
                  </a:cubicBezTo>
                  <a:cubicBezTo>
                    <a:pt x="21414" y="14219"/>
                    <a:pt x="21230" y="13421"/>
                    <a:pt x="21040" y="12623"/>
                  </a:cubicBezTo>
                  <a:cubicBezTo>
                    <a:pt x="21053" y="12604"/>
                    <a:pt x="21059" y="12579"/>
                    <a:pt x="21072" y="12560"/>
                  </a:cubicBezTo>
                  <a:close/>
                  <a:moveTo>
                    <a:pt x="23504" y="15720"/>
                  </a:moveTo>
                  <a:cubicBezTo>
                    <a:pt x="23555" y="15840"/>
                    <a:pt x="23605" y="15961"/>
                    <a:pt x="23656" y="16075"/>
                  </a:cubicBezTo>
                  <a:cubicBezTo>
                    <a:pt x="23643" y="16113"/>
                    <a:pt x="23624" y="16144"/>
                    <a:pt x="23605" y="16182"/>
                  </a:cubicBezTo>
                  <a:cubicBezTo>
                    <a:pt x="23574" y="16030"/>
                    <a:pt x="23536" y="15878"/>
                    <a:pt x="23504" y="15720"/>
                  </a:cubicBezTo>
                  <a:close/>
                  <a:moveTo>
                    <a:pt x="20850" y="14745"/>
                  </a:moveTo>
                  <a:lnTo>
                    <a:pt x="20850" y="14745"/>
                  </a:lnTo>
                  <a:cubicBezTo>
                    <a:pt x="21009" y="15308"/>
                    <a:pt x="21199" y="15866"/>
                    <a:pt x="21395" y="16417"/>
                  </a:cubicBezTo>
                  <a:cubicBezTo>
                    <a:pt x="21408" y="16480"/>
                    <a:pt x="21427" y="16550"/>
                    <a:pt x="21439" y="16607"/>
                  </a:cubicBezTo>
                  <a:cubicBezTo>
                    <a:pt x="21429" y="16628"/>
                    <a:pt x="21418" y="16640"/>
                    <a:pt x="21408" y="16640"/>
                  </a:cubicBezTo>
                  <a:cubicBezTo>
                    <a:pt x="21406" y="16640"/>
                    <a:pt x="21404" y="16639"/>
                    <a:pt x="21401" y="16638"/>
                  </a:cubicBezTo>
                  <a:cubicBezTo>
                    <a:pt x="21275" y="16347"/>
                    <a:pt x="21148" y="16049"/>
                    <a:pt x="21123" y="15992"/>
                  </a:cubicBezTo>
                  <a:cubicBezTo>
                    <a:pt x="21085" y="15885"/>
                    <a:pt x="21028" y="15745"/>
                    <a:pt x="20964" y="15593"/>
                  </a:cubicBezTo>
                  <a:cubicBezTo>
                    <a:pt x="20907" y="15315"/>
                    <a:pt x="20876" y="15023"/>
                    <a:pt x="20850" y="14745"/>
                  </a:cubicBezTo>
                  <a:close/>
                  <a:moveTo>
                    <a:pt x="23181" y="16296"/>
                  </a:moveTo>
                  <a:cubicBezTo>
                    <a:pt x="23232" y="16417"/>
                    <a:pt x="23276" y="16537"/>
                    <a:pt x="23333" y="16651"/>
                  </a:cubicBezTo>
                  <a:cubicBezTo>
                    <a:pt x="23333" y="16651"/>
                    <a:pt x="23333" y="16651"/>
                    <a:pt x="23333" y="16657"/>
                  </a:cubicBezTo>
                  <a:cubicBezTo>
                    <a:pt x="23314" y="16676"/>
                    <a:pt x="23295" y="16702"/>
                    <a:pt x="23282" y="16721"/>
                  </a:cubicBezTo>
                  <a:cubicBezTo>
                    <a:pt x="23244" y="16581"/>
                    <a:pt x="23213" y="16436"/>
                    <a:pt x="23181" y="16296"/>
                  </a:cubicBezTo>
                  <a:close/>
                  <a:moveTo>
                    <a:pt x="22649" y="16537"/>
                  </a:moveTo>
                  <a:lnTo>
                    <a:pt x="22649" y="16537"/>
                  </a:lnTo>
                  <a:cubicBezTo>
                    <a:pt x="22706" y="16676"/>
                    <a:pt x="22769" y="16816"/>
                    <a:pt x="22833" y="16955"/>
                  </a:cubicBezTo>
                  <a:cubicBezTo>
                    <a:pt x="22861" y="17011"/>
                    <a:pt x="22913" y="17032"/>
                    <a:pt x="22964" y="17032"/>
                  </a:cubicBezTo>
                  <a:cubicBezTo>
                    <a:pt x="22971" y="17032"/>
                    <a:pt x="22978" y="17032"/>
                    <a:pt x="22985" y="17031"/>
                  </a:cubicBezTo>
                  <a:lnTo>
                    <a:pt x="22985" y="17031"/>
                  </a:lnTo>
                  <a:cubicBezTo>
                    <a:pt x="22972" y="17044"/>
                    <a:pt x="22959" y="17056"/>
                    <a:pt x="22947" y="17069"/>
                  </a:cubicBezTo>
                  <a:cubicBezTo>
                    <a:pt x="22773" y="17139"/>
                    <a:pt x="22598" y="17171"/>
                    <a:pt x="22429" y="17171"/>
                  </a:cubicBezTo>
                  <a:cubicBezTo>
                    <a:pt x="22414" y="17171"/>
                    <a:pt x="22398" y="17171"/>
                    <a:pt x="22383" y="17170"/>
                  </a:cubicBezTo>
                  <a:cubicBezTo>
                    <a:pt x="22345" y="17006"/>
                    <a:pt x="22307" y="16841"/>
                    <a:pt x="22275" y="16676"/>
                  </a:cubicBezTo>
                  <a:lnTo>
                    <a:pt x="22275" y="16676"/>
                  </a:lnTo>
                  <a:cubicBezTo>
                    <a:pt x="22320" y="16797"/>
                    <a:pt x="22370" y="16917"/>
                    <a:pt x="22427" y="17031"/>
                  </a:cubicBezTo>
                  <a:cubicBezTo>
                    <a:pt x="22457" y="17097"/>
                    <a:pt x="22517" y="17126"/>
                    <a:pt x="22578" y="17126"/>
                  </a:cubicBezTo>
                  <a:cubicBezTo>
                    <a:pt x="22675" y="17126"/>
                    <a:pt x="22771" y="17053"/>
                    <a:pt x="22744" y="16936"/>
                  </a:cubicBezTo>
                  <a:cubicBezTo>
                    <a:pt x="22712" y="16803"/>
                    <a:pt x="22681" y="16670"/>
                    <a:pt x="22649" y="16537"/>
                  </a:cubicBezTo>
                  <a:close/>
                  <a:moveTo>
                    <a:pt x="7582" y="14396"/>
                  </a:moveTo>
                  <a:cubicBezTo>
                    <a:pt x="8633" y="15448"/>
                    <a:pt x="9685" y="16486"/>
                    <a:pt x="10742" y="17538"/>
                  </a:cubicBezTo>
                  <a:lnTo>
                    <a:pt x="10717" y="17538"/>
                  </a:lnTo>
                  <a:cubicBezTo>
                    <a:pt x="10381" y="17246"/>
                    <a:pt x="10052" y="16942"/>
                    <a:pt x="9735" y="16632"/>
                  </a:cubicBezTo>
                  <a:cubicBezTo>
                    <a:pt x="8994" y="15910"/>
                    <a:pt x="8285" y="15156"/>
                    <a:pt x="7582" y="14396"/>
                  </a:cubicBezTo>
                  <a:close/>
                  <a:moveTo>
                    <a:pt x="12129" y="18526"/>
                  </a:moveTo>
                  <a:cubicBezTo>
                    <a:pt x="12218" y="18589"/>
                    <a:pt x="12313" y="18652"/>
                    <a:pt x="12408" y="18709"/>
                  </a:cubicBezTo>
                  <a:cubicBezTo>
                    <a:pt x="12313" y="18741"/>
                    <a:pt x="12243" y="18823"/>
                    <a:pt x="12237" y="18950"/>
                  </a:cubicBezTo>
                  <a:cubicBezTo>
                    <a:pt x="12212" y="18906"/>
                    <a:pt x="12186" y="18868"/>
                    <a:pt x="12161" y="18830"/>
                  </a:cubicBezTo>
                  <a:cubicBezTo>
                    <a:pt x="12186" y="18798"/>
                    <a:pt x="12193" y="18760"/>
                    <a:pt x="12161" y="18728"/>
                  </a:cubicBezTo>
                  <a:cubicBezTo>
                    <a:pt x="12142" y="18709"/>
                    <a:pt x="12123" y="18690"/>
                    <a:pt x="12104" y="18671"/>
                  </a:cubicBezTo>
                  <a:cubicBezTo>
                    <a:pt x="12117" y="18621"/>
                    <a:pt x="12123" y="18576"/>
                    <a:pt x="12129" y="18526"/>
                  </a:cubicBezTo>
                  <a:close/>
                  <a:moveTo>
                    <a:pt x="10128" y="19096"/>
                  </a:moveTo>
                  <a:cubicBezTo>
                    <a:pt x="10128" y="19254"/>
                    <a:pt x="10134" y="19425"/>
                    <a:pt x="10147" y="19590"/>
                  </a:cubicBezTo>
                  <a:cubicBezTo>
                    <a:pt x="10109" y="19488"/>
                    <a:pt x="10071" y="19387"/>
                    <a:pt x="10027" y="19286"/>
                  </a:cubicBezTo>
                  <a:cubicBezTo>
                    <a:pt x="10058" y="19222"/>
                    <a:pt x="10096" y="19159"/>
                    <a:pt x="10128" y="19096"/>
                  </a:cubicBezTo>
                  <a:close/>
                  <a:moveTo>
                    <a:pt x="11281" y="19710"/>
                  </a:moveTo>
                  <a:cubicBezTo>
                    <a:pt x="11325" y="20077"/>
                    <a:pt x="11376" y="20445"/>
                    <a:pt x="11433" y="20812"/>
                  </a:cubicBezTo>
                  <a:cubicBezTo>
                    <a:pt x="11363" y="20451"/>
                    <a:pt x="11293" y="20090"/>
                    <a:pt x="11224" y="19729"/>
                  </a:cubicBezTo>
                  <a:cubicBezTo>
                    <a:pt x="11243" y="19723"/>
                    <a:pt x="11262" y="19716"/>
                    <a:pt x="11281" y="19710"/>
                  </a:cubicBezTo>
                  <a:close/>
                  <a:moveTo>
                    <a:pt x="9919" y="19925"/>
                  </a:moveTo>
                  <a:cubicBezTo>
                    <a:pt x="10052" y="20223"/>
                    <a:pt x="10210" y="20502"/>
                    <a:pt x="10381" y="20774"/>
                  </a:cubicBezTo>
                  <a:cubicBezTo>
                    <a:pt x="10426" y="20932"/>
                    <a:pt x="10470" y="21091"/>
                    <a:pt x="10521" y="21249"/>
                  </a:cubicBezTo>
                  <a:cubicBezTo>
                    <a:pt x="10476" y="21179"/>
                    <a:pt x="10432" y="21110"/>
                    <a:pt x="10388" y="21040"/>
                  </a:cubicBezTo>
                  <a:cubicBezTo>
                    <a:pt x="10236" y="20799"/>
                    <a:pt x="10071" y="20559"/>
                    <a:pt x="9925" y="20312"/>
                  </a:cubicBezTo>
                  <a:cubicBezTo>
                    <a:pt x="9856" y="20210"/>
                    <a:pt x="9792" y="20103"/>
                    <a:pt x="9748" y="19995"/>
                  </a:cubicBezTo>
                  <a:cubicBezTo>
                    <a:pt x="9748" y="19989"/>
                    <a:pt x="9748" y="19982"/>
                    <a:pt x="9748" y="19976"/>
                  </a:cubicBezTo>
                  <a:cubicBezTo>
                    <a:pt x="9811" y="19951"/>
                    <a:pt x="9868" y="19932"/>
                    <a:pt x="9919" y="19925"/>
                  </a:cubicBezTo>
                  <a:close/>
                  <a:moveTo>
                    <a:pt x="10318" y="19365"/>
                  </a:moveTo>
                  <a:cubicBezTo>
                    <a:pt x="10319" y="19365"/>
                    <a:pt x="10543" y="20042"/>
                    <a:pt x="10622" y="20274"/>
                  </a:cubicBezTo>
                  <a:cubicBezTo>
                    <a:pt x="10736" y="20597"/>
                    <a:pt x="10850" y="20920"/>
                    <a:pt x="10958" y="21236"/>
                  </a:cubicBezTo>
                  <a:cubicBezTo>
                    <a:pt x="10964" y="21249"/>
                    <a:pt x="10964" y="21262"/>
                    <a:pt x="10970" y="21274"/>
                  </a:cubicBezTo>
                  <a:cubicBezTo>
                    <a:pt x="10945" y="21249"/>
                    <a:pt x="10920" y="21224"/>
                    <a:pt x="10901" y="21198"/>
                  </a:cubicBezTo>
                  <a:cubicBezTo>
                    <a:pt x="10742" y="20698"/>
                    <a:pt x="10590" y="20198"/>
                    <a:pt x="10426" y="19697"/>
                  </a:cubicBezTo>
                  <a:cubicBezTo>
                    <a:pt x="10347" y="19457"/>
                    <a:pt x="10317" y="19365"/>
                    <a:pt x="10318" y="19365"/>
                  </a:cubicBezTo>
                  <a:close/>
                  <a:moveTo>
                    <a:pt x="9368" y="21217"/>
                  </a:moveTo>
                  <a:cubicBezTo>
                    <a:pt x="9374" y="21255"/>
                    <a:pt x="9381" y="21293"/>
                    <a:pt x="9387" y="21325"/>
                  </a:cubicBezTo>
                  <a:cubicBezTo>
                    <a:pt x="9381" y="21325"/>
                    <a:pt x="9374" y="21325"/>
                    <a:pt x="9368" y="21319"/>
                  </a:cubicBezTo>
                  <a:cubicBezTo>
                    <a:pt x="9368" y="21319"/>
                    <a:pt x="9368" y="21312"/>
                    <a:pt x="9368" y="21312"/>
                  </a:cubicBezTo>
                  <a:cubicBezTo>
                    <a:pt x="9368" y="21281"/>
                    <a:pt x="9368" y="21249"/>
                    <a:pt x="9368" y="21217"/>
                  </a:cubicBezTo>
                  <a:close/>
                  <a:moveTo>
                    <a:pt x="9374" y="21699"/>
                  </a:moveTo>
                  <a:cubicBezTo>
                    <a:pt x="9419" y="21781"/>
                    <a:pt x="9463" y="21857"/>
                    <a:pt x="9507" y="21939"/>
                  </a:cubicBezTo>
                  <a:cubicBezTo>
                    <a:pt x="9514" y="21984"/>
                    <a:pt x="9526" y="22022"/>
                    <a:pt x="9533" y="22066"/>
                  </a:cubicBezTo>
                  <a:cubicBezTo>
                    <a:pt x="9488" y="21996"/>
                    <a:pt x="9438" y="21933"/>
                    <a:pt x="9387" y="21863"/>
                  </a:cubicBezTo>
                  <a:cubicBezTo>
                    <a:pt x="9381" y="21806"/>
                    <a:pt x="9381" y="21749"/>
                    <a:pt x="9374" y="21699"/>
                  </a:cubicBezTo>
                  <a:close/>
                  <a:moveTo>
                    <a:pt x="9659" y="22231"/>
                  </a:moveTo>
                  <a:cubicBezTo>
                    <a:pt x="9666" y="22237"/>
                    <a:pt x="9666" y="22243"/>
                    <a:pt x="9672" y="22250"/>
                  </a:cubicBezTo>
                  <a:lnTo>
                    <a:pt x="9672" y="22250"/>
                  </a:lnTo>
                  <a:cubicBezTo>
                    <a:pt x="9666" y="22243"/>
                    <a:pt x="9666" y="22237"/>
                    <a:pt x="9659" y="22237"/>
                  </a:cubicBezTo>
                  <a:cubicBezTo>
                    <a:pt x="9659" y="22231"/>
                    <a:pt x="9659" y="22231"/>
                    <a:pt x="9659" y="22231"/>
                  </a:cubicBezTo>
                  <a:close/>
                  <a:moveTo>
                    <a:pt x="10426" y="21496"/>
                  </a:moveTo>
                  <a:cubicBezTo>
                    <a:pt x="10533" y="21642"/>
                    <a:pt x="10647" y="21781"/>
                    <a:pt x="10761" y="21920"/>
                  </a:cubicBezTo>
                  <a:cubicBezTo>
                    <a:pt x="10888" y="22250"/>
                    <a:pt x="11021" y="22573"/>
                    <a:pt x="11154" y="22877"/>
                  </a:cubicBezTo>
                  <a:cubicBezTo>
                    <a:pt x="11053" y="22718"/>
                    <a:pt x="10951" y="22554"/>
                    <a:pt x="10844" y="22395"/>
                  </a:cubicBezTo>
                  <a:cubicBezTo>
                    <a:pt x="10711" y="22091"/>
                    <a:pt x="10565" y="21794"/>
                    <a:pt x="10426" y="21496"/>
                  </a:cubicBezTo>
                  <a:close/>
                  <a:moveTo>
                    <a:pt x="9634" y="20514"/>
                  </a:moveTo>
                  <a:cubicBezTo>
                    <a:pt x="9672" y="20641"/>
                    <a:pt x="9754" y="20812"/>
                    <a:pt x="9856" y="21002"/>
                  </a:cubicBezTo>
                  <a:cubicBezTo>
                    <a:pt x="10090" y="21496"/>
                    <a:pt x="10350" y="21971"/>
                    <a:pt x="10622" y="22440"/>
                  </a:cubicBezTo>
                  <a:cubicBezTo>
                    <a:pt x="10666" y="22573"/>
                    <a:pt x="10717" y="22725"/>
                    <a:pt x="10768" y="22883"/>
                  </a:cubicBezTo>
                  <a:cubicBezTo>
                    <a:pt x="10666" y="22725"/>
                    <a:pt x="10559" y="22560"/>
                    <a:pt x="10464" y="22395"/>
                  </a:cubicBezTo>
                  <a:cubicBezTo>
                    <a:pt x="10369" y="22231"/>
                    <a:pt x="10280" y="22066"/>
                    <a:pt x="10191" y="21908"/>
                  </a:cubicBezTo>
                  <a:cubicBezTo>
                    <a:pt x="10008" y="21521"/>
                    <a:pt x="9811" y="21148"/>
                    <a:pt x="9602" y="20780"/>
                  </a:cubicBezTo>
                  <a:cubicBezTo>
                    <a:pt x="9609" y="20692"/>
                    <a:pt x="9621" y="20603"/>
                    <a:pt x="9634" y="20514"/>
                  </a:cubicBezTo>
                  <a:close/>
                  <a:moveTo>
                    <a:pt x="9552" y="22497"/>
                  </a:moveTo>
                  <a:lnTo>
                    <a:pt x="9552" y="22497"/>
                  </a:lnTo>
                  <a:cubicBezTo>
                    <a:pt x="9672" y="22674"/>
                    <a:pt x="9792" y="22858"/>
                    <a:pt x="9849" y="22946"/>
                  </a:cubicBezTo>
                  <a:cubicBezTo>
                    <a:pt x="9868" y="22984"/>
                    <a:pt x="9932" y="23098"/>
                    <a:pt x="10008" y="23250"/>
                  </a:cubicBezTo>
                  <a:cubicBezTo>
                    <a:pt x="9849" y="23003"/>
                    <a:pt x="9691" y="22750"/>
                    <a:pt x="9552" y="22497"/>
                  </a:cubicBezTo>
                  <a:close/>
                  <a:moveTo>
                    <a:pt x="9577" y="21236"/>
                  </a:moveTo>
                  <a:lnTo>
                    <a:pt x="9577" y="21236"/>
                  </a:lnTo>
                  <a:cubicBezTo>
                    <a:pt x="9678" y="21433"/>
                    <a:pt x="9786" y="21623"/>
                    <a:pt x="9894" y="21813"/>
                  </a:cubicBezTo>
                  <a:cubicBezTo>
                    <a:pt x="10141" y="22326"/>
                    <a:pt x="10369" y="22839"/>
                    <a:pt x="10571" y="23371"/>
                  </a:cubicBezTo>
                  <a:cubicBezTo>
                    <a:pt x="10464" y="23193"/>
                    <a:pt x="10356" y="23016"/>
                    <a:pt x="10248" y="22839"/>
                  </a:cubicBezTo>
                  <a:cubicBezTo>
                    <a:pt x="10210" y="22775"/>
                    <a:pt x="10172" y="22706"/>
                    <a:pt x="10134" y="22642"/>
                  </a:cubicBezTo>
                  <a:cubicBezTo>
                    <a:pt x="10020" y="22389"/>
                    <a:pt x="9894" y="22148"/>
                    <a:pt x="9754" y="21908"/>
                  </a:cubicBezTo>
                  <a:cubicBezTo>
                    <a:pt x="9716" y="21813"/>
                    <a:pt x="9685" y="21756"/>
                    <a:pt x="9666" y="21743"/>
                  </a:cubicBezTo>
                  <a:cubicBezTo>
                    <a:pt x="9640" y="21705"/>
                    <a:pt x="9615" y="21667"/>
                    <a:pt x="9590" y="21623"/>
                  </a:cubicBezTo>
                  <a:cubicBezTo>
                    <a:pt x="9583" y="21496"/>
                    <a:pt x="9577" y="21369"/>
                    <a:pt x="9577" y="21236"/>
                  </a:cubicBezTo>
                  <a:close/>
                  <a:moveTo>
                    <a:pt x="12104" y="23770"/>
                  </a:moveTo>
                  <a:cubicBezTo>
                    <a:pt x="12110" y="23782"/>
                    <a:pt x="12110" y="23789"/>
                    <a:pt x="12110" y="23795"/>
                  </a:cubicBezTo>
                  <a:cubicBezTo>
                    <a:pt x="12110" y="23795"/>
                    <a:pt x="12117" y="23801"/>
                    <a:pt x="12117" y="23801"/>
                  </a:cubicBezTo>
                  <a:cubicBezTo>
                    <a:pt x="12104" y="23814"/>
                    <a:pt x="12091" y="23820"/>
                    <a:pt x="12072" y="23833"/>
                  </a:cubicBezTo>
                  <a:cubicBezTo>
                    <a:pt x="12072" y="23820"/>
                    <a:pt x="12066" y="23801"/>
                    <a:pt x="12060" y="23789"/>
                  </a:cubicBezTo>
                  <a:cubicBezTo>
                    <a:pt x="12079" y="23782"/>
                    <a:pt x="12091" y="23782"/>
                    <a:pt x="12104" y="23770"/>
                  </a:cubicBezTo>
                  <a:close/>
                  <a:moveTo>
                    <a:pt x="11851" y="23947"/>
                  </a:moveTo>
                  <a:cubicBezTo>
                    <a:pt x="11863" y="23953"/>
                    <a:pt x="11876" y="23953"/>
                    <a:pt x="11895" y="23953"/>
                  </a:cubicBezTo>
                  <a:cubicBezTo>
                    <a:pt x="11882" y="23960"/>
                    <a:pt x="11870" y="23972"/>
                    <a:pt x="11851" y="23979"/>
                  </a:cubicBezTo>
                  <a:cubicBezTo>
                    <a:pt x="11851" y="23966"/>
                    <a:pt x="11851" y="23960"/>
                    <a:pt x="11851" y="23947"/>
                  </a:cubicBezTo>
                  <a:close/>
                  <a:moveTo>
                    <a:pt x="9583" y="23048"/>
                  </a:moveTo>
                  <a:lnTo>
                    <a:pt x="9583" y="23048"/>
                  </a:lnTo>
                  <a:cubicBezTo>
                    <a:pt x="9811" y="23396"/>
                    <a:pt x="10046" y="23738"/>
                    <a:pt x="10299" y="24067"/>
                  </a:cubicBezTo>
                  <a:cubicBezTo>
                    <a:pt x="10166" y="23991"/>
                    <a:pt x="10039" y="23890"/>
                    <a:pt x="9932" y="23751"/>
                  </a:cubicBezTo>
                  <a:cubicBezTo>
                    <a:pt x="9780" y="23567"/>
                    <a:pt x="9666" y="23320"/>
                    <a:pt x="9583" y="23048"/>
                  </a:cubicBezTo>
                  <a:close/>
                  <a:moveTo>
                    <a:pt x="11357" y="23586"/>
                  </a:moveTo>
                  <a:lnTo>
                    <a:pt x="11357" y="23586"/>
                  </a:lnTo>
                  <a:cubicBezTo>
                    <a:pt x="11464" y="23738"/>
                    <a:pt x="11572" y="23890"/>
                    <a:pt x="11680" y="24036"/>
                  </a:cubicBezTo>
                  <a:cubicBezTo>
                    <a:pt x="11686" y="24048"/>
                    <a:pt x="11699" y="24055"/>
                    <a:pt x="11705" y="24055"/>
                  </a:cubicBezTo>
                  <a:cubicBezTo>
                    <a:pt x="11661" y="24080"/>
                    <a:pt x="11616" y="24099"/>
                    <a:pt x="11572" y="24118"/>
                  </a:cubicBezTo>
                  <a:cubicBezTo>
                    <a:pt x="11502" y="23941"/>
                    <a:pt x="11426" y="23763"/>
                    <a:pt x="11357" y="23586"/>
                  </a:cubicBezTo>
                  <a:close/>
                  <a:moveTo>
                    <a:pt x="10837" y="23428"/>
                  </a:moveTo>
                  <a:lnTo>
                    <a:pt x="10837" y="23428"/>
                  </a:lnTo>
                  <a:cubicBezTo>
                    <a:pt x="10996" y="23681"/>
                    <a:pt x="11167" y="23934"/>
                    <a:pt x="11331" y="24188"/>
                  </a:cubicBezTo>
                  <a:cubicBezTo>
                    <a:pt x="11262" y="24207"/>
                    <a:pt x="11192" y="24219"/>
                    <a:pt x="11122" y="24226"/>
                  </a:cubicBezTo>
                  <a:cubicBezTo>
                    <a:pt x="11034" y="23960"/>
                    <a:pt x="10939" y="23694"/>
                    <a:pt x="10837" y="23428"/>
                  </a:cubicBezTo>
                  <a:close/>
                  <a:moveTo>
                    <a:pt x="10666" y="23947"/>
                  </a:moveTo>
                  <a:lnTo>
                    <a:pt x="10666" y="23947"/>
                  </a:lnTo>
                  <a:cubicBezTo>
                    <a:pt x="10730" y="24042"/>
                    <a:pt x="10787" y="24137"/>
                    <a:pt x="10850" y="24232"/>
                  </a:cubicBezTo>
                  <a:cubicBezTo>
                    <a:pt x="10825" y="24232"/>
                    <a:pt x="10806" y="24232"/>
                    <a:pt x="10787" y="24226"/>
                  </a:cubicBezTo>
                  <a:cubicBezTo>
                    <a:pt x="10755" y="24169"/>
                    <a:pt x="10730" y="24105"/>
                    <a:pt x="10698" y="24042"/>
                  </a:cubicBezTo>
                  <a:cubicBezTo>
                    <a:pt x="10692" y="24010"/>
                    <a:pt x="10679" y="23979"/>
                    <a:pt x="10666" y="23947"/>
                  </a:cubicBezTo>
                  <a:close/>
                  <a:moveTo>
                    <a:pt x="12160" y="1"/>
                  </a:moveTo>
                  <a:cubicBezTo>
                    <a:pt x="12108" y="1"/>
                    <a:pt x="12057" y="63"/>
                    <a:pt x="12104" y="115"/>
                  </a:cubicBezTo>
                  <a:cubicBezTo>
                    <a:pt x="12117" y="134"/>
                    <a:pt x="12148" y="165"/>
                    <a:pt x="12193" y="216"/>
                  </a:cubicBezTo>
                  <a:cubicBezTo>
                    <a:pt x="10527" y="1546"/>
                    <a:pt x="8659" y="2566"/>
                    <a:pt x="6797" y="3598"/>
                  </a:cubicBezTo>
                  <a:cubicBezTo>
                    <a:pt x="5524" y="4212"/>
                    <a:pt x="4244" y="4827"/>
                    <a:pt x="2978" y="5460"/>
                  </a:cubicBezTo>
                  <a:cubicBezTo>
                    <a:pt x="2971" y="5473"/>
                    <a:pt x="2959" y="5479"/>
                    <a:pt x="2952" y="5492"/>
                  </a:cubicBezTo>
                  <a:cubicBezTo>
                    <a:pt x="2002" y="5973"/>
                    <a:pt x="1052" y="6461"/>
                    <a:pt x="115" y="6967"/>
                  </a:cubicBezTo>
                  <a:cubicBezTo>
                    <a:pt x="26" y="7012"/>
                    <a:pt x="1" y="7132"/>
                    <a:pt x="90" y="7202"/>
                  </a:cubicBezTo>
                  <a:cubicBezTo>
                    <a:pt x="166" y="7259"/>
                    <a:pt x="248" y="7322"/>
                    <a:pt x="324" y="7379"/>
                  </a:cubicBezTo>
                  <a:cubicBezTo>
                    <a:pt x="330" y="7449"/>
                    <a:pt x="381" y="7506"/>
                    <a:pt x="463" y="7518"/>
                  </a:cubicBezTo>
                  <a:cubicBezTo>
                    <a:pt x="476" y="7518"/>
                    <a:pt x="482" y="7518"/>
                    <a:pt x="489" y="7525"/>
                  </a:cubicBezTo>
                  <a:cubicBezTo>
                    <a:pt x="438" y="7626"/>
                    <a:pt x="508" y="7765"/>
                    <a:pt x="615" y="7810"/>
                  </a:cubicBezTo>
                  <a:cubicBezTo>
                    <a:pt x="717" y="7854"/>
                    <a:pt x="824" y="7892"/>
                    <a:pt x="938" y="7917"/>
                  </a:cubicBezTo>
                  <a:cubicBezTo>
                    <a:pt x="983" y="7943"/>
                    <a:pt x="1027" y="7962"/>
                    <a:pt x="1071" y="7987"/>
                  </a:cubicBezTo>
                  <a:cubicBezTo>
                    <a:pt x="1401" y="8278"/>
                    <a:pt x="1736" y="8563"/>
                    <a:pt x="2066" y="8848"/>
                  </a:cubicBezTo>
                  <a:cubicBezTo>
                    <a:pt x="2332" y="9146"/>
                    <a:pt x="2705" y="9412"/>
                    <a:pt x="2895" y="9608"/>
                  </a:cubicBezTo>
                  <a:cubicBezTo>
                    <a:pt x="3320" y="10052"/>
                    <a:pt x="3750" y="10489"/>
                    <a:pt x="4175" y="10926"/>
                  </a:cubicBezTo>
                  <a:cubicBezTo>
                    <a:pt x="5061" y="11901"/>
                    <a:pt x="5948" y="12870"/>
                    <a:pt x="6841" y="13839"/>
                  </a:cubicBezTo>
                  <a:cubicBezTo>
                    <a:pt x="8038" y="15137"/>
                    <a:pt x="9241" y="16429"/>
                    <a:pt x="10552" y="17601"/>
                  </a:cubicBezTo>
                  <a:cubicBezTo>
                    <a:pt x="9514" y="18070"/>
                    <a:pt x="8798" y="20217"/>
                    <a:pt x="8792" y="21255"/>
                  </a:cubicBezTo>
                  <a:cubicBezTo>
                    <a:pt x="8785" y="22250"/>
                    <a:pt x="8918" y="23668"/>
                    <a:pt x="9723" y="24365"/>
                  </a:cubicBezTo>
                  <a:cubicBezTo>
                    <a:pt x="9976" y="24587"/>
                    <a:pt x="10267" y="24720"/>
                    <a:pt x="10578" y="24777"/>
                  </a:cubicBezTo>
                  <a:cubicBezTo>
                    <a:pt x="10660" y="24865"/>
                    <a:pt x="10736" y="24948"/>
                    <a:pt x="10806" y="25024"/>
                  </a:cubicBezTo>
                  <a:cubicBezTo>
                    <a:pt x="10818" y="25036"/>
                    <a:pt x="10834" y="25042"/>
                    <a:pt x="10849" y="25042"/>
                  </a:cubicBezTo>
                  <a:cubicBezTo>
                    <a:pt x="10888" y="25042"/>
                    <a:pt x="10925" y="25006"/>
                    <a:pt x="10907" y="24960"/>
                  </a:cubicBezTo>
                  <a:cubicBezTo>
                    <a:pt x="10888" y="24916"/>
                    <a:pt x="10869" y="24865"/>
                    <a:pt x="10850" y="24815"/>
                  </a:cubicBezTo>
                  <a:lnTo>
                    <a:pt x="10901" y="24815"/>
                  </a:lnTo>
                  <a:cubicBezTo>
                    <a:pt x="10907" y="24827"/>
                    <a:pt x="10920" y="24834"/>
                    <a:pt x="10926" y="24846"/>
                  </a:cubicBezTo>
                  <a:cubicBezTo>
                    <a:pt x="10940" y="24863"/>
                    <a:pt x="10958" y="24870"/>
                    <a:pt x="10976" y="24870"/>
                  </a:cubicBezTo>
                  <a:cubicBezTo>
                    <a:pt x="11008" y="24870"/>
                    <a:pt x="11038" y="24849"/>
                    <a:pt x="11046" y="24821"/>
                  </a:cubicBezTo>
                  <a:cubicBezTo>
                    <a:pt x="11502" y="24802"/>
                    <a:pt x="11958" y="24650"/>
                    <a:pt x="12326" y="24384"/>
                  </a:cubicBezTo>
                  <a:cubicBezTo>
                    <a:pt x="12471" y="24276"/>
                    <a:pt x="12598" y="24156"/>
                    <a:pt x="12712" y="24029"/>
                  </a:cubicBezTo>
                  <a:cubicBezTo>
                    <a:pt x="12763" y="24010"/>
                    <a:pt x="12801" y="23972"/>
                    <a:pt x="12813" y="23915"/>
                  </a:cubicBezTo>
                  <a:cubicBezTo>
                    <a:pt x="13377" y="23231"/>
                    <a:pt x="13580" y="22313"/>
                    <a:pt x="13567" y="21426"/>
                  </a:cubicBezTo>
                  <a:cubicBezTo>
                    <a:pt x="13554" y="20312"/>
                    <a:pt x="13371" y="18317"/>
                    <a:pt x="12313" y="17639"/>
                  </a:cubicBezTo>
                  <a:cubicBezTo>
                    <a:pt x="12129" y="17525"/>
                    <a:pt x="11946" y="17455"/>
                    <a:pt x="11756" y="17424"/>
                  </a:cubicBezTo>
                  <a:cubicBezTo>
                    <a:pt x="11312" y="16898"/>
                    <a:pt x="10831" y="16404"/>
                    <a:pt x="10362" y="15897"/>
                  </a:cubicBezTo>
                  <a:cubicBezTo>
                    <a:pt x="9412" y="14878"/>
                    <a:pt x="8450" y="13871"/>
                    <a:pt x="7487" y="12864"/>
                  </a:cubicBezTo>
                  <a:cubicBezTo>
                    <a:pt x="6588" y="11920"/>
                    <a:pt x="5688" y="10983"/>
                    <a:pt x="4795" y="10045"/>
                  </a:cubicBezTo>
                  <a:cubicBezTo>
                    <a:pt x="4884" y="9982"/>
                    <a:pt x="4979" y="9912"/>
                    <a:pt x="5068" y="9849"/>
                  </a:cubicBezTo>
                  <a:cubicBezTo>
                    <a:pt x="5334" y="9703"/>
                    <a:pt x="5669" y="9450"/>
                    <a:pt x="5752" y="9406"/>
                  </a:cubicBezTo>
                  <a:cubicBezTo>
                    <a:pt x="6353" y="9045"/>
                    <a:pt x="6968" y="8709"/>
                    <a:pt x="7582" y="8373"/>
                  </a:cubicBezTo>
                  <a:cubicBezTo>
                    <a:pt x="8887" y="7797"/>
                    <a:pt x="10058" y="7012"/>
                    <a:pt x="11224" y="6188"/>
                  </a:cubicBezTo>
                  <a:cubicBezTo>
                    <a:pt x="11274" y="6157"/>
                    <a:pt x="11325" y="6119"/>
                    <a:pt x="11369" y="6087"/>
                  </a:cubicBezTo>
                  <a:cubicBezTo>
                    <a:pt x="12497" y="5485"/>
                    <a:pt x="13586" y="4833"/>
                    <a:pt x="14593" y="4041"/>
                  </a:cubicBezTo>
                  <a:cubicBezTo>
                    <a:pt x="14979" y="4478"/>
                    <a:pt x="15397" y="4903"/>
                    <a:pt x="15822" y="5308"/>
                  </a:cubicBezTo>
                  <a:cubicBezTo>
                    <a:pt x="16525" y="6100"/>
                    <a:pt x="17209" y="6904"/>
                    <a:pt x="17943" y="7670"/>
                  </a:cubicBezTo>
                  <a:cubicBezTo>
                    <a:pt x="19058" y="8836"/>
                    <a:pt x="20223" y="9938"/>
                    <a:pt x="21446" y="10989"/>
                  </a:cubicBezTo>
                  <a:cubicBezTo>
                    <a:pt x="21142" y="11147"/>
                    <a:pt x="20857" y="11369"/>
                    <a:pt x="20616" y="11654"/>
                  </a:cubicBezTo>
                  <a:cubicBezTo>
                    <a:pt x="19571" y="12902"/>
                    <a:pt x="19400" y="15296"/>
                    <a:pt x="20065" y="16759"/>
                  </a:cubicBezTo>
                  <a:cubicBezTo>
                    <a:pt x="20419" y="17546"/>
                    <a:pt x="21144" y="18036"/>
                    <a:pt x="21893" y="18036"/>
                  </a:cubicBezTo>
                  <a:cubicBezTo>
                    <a:pt x="21934" y="18036"/>
                    <a:pt x="21975" y="18035"/>
                    <a:pt x="22016" y="18032"/>
                  </a:cubicBezTo>
                  <a:cubicBezTo>
                    <a:pt x="22022" y="18044"/>
                    <a:pt x="22028" y="18063"/>
                    <a:pt x="22035" y="18076"/>
                  </a:cubicBezTo>
                  <a:cubicBezTo>
                    <a:pt x="22049" y="18113"/>
                    <a:pt x="22082" y="18129"/>
                    <a:pt x="22115" y="18129"/>
                  </a:cubicBezTo>
                  <a:cubicBezTo>
                    <a:pt x="22167" y="18129"/>
                    <a:pt x="22221" y="18088"/>
                    <a:pt x="22206" y="18025"/>
                  </a:cubicBezTo>
                  <a:cubicBezTo>
                    <a:pt x="22206" y="18019"/>
                    <a:pt x="22206" y="18013"/>
                    <a:pt x="22206" y="18006"/>
                  </a:cubicBezTo>
                  <a:cubicBezTo>
                    <a:pt x="22313" y="17987"/>
                    <a:pt x="22427" y="17956"/>
                    <a:pt x="22535" y="17911"/>
                  </a:cubicBezTo>
                  <a:cubicBezTo>
                    <a:pt x="23536" y="17797"/>
                    <a:pt x="24435" y="16911"/>
                    <a:pt x="24834" y="15961"/>
                  </a:cubicBezTo>
                  <a:cubicBezTo>
                    <a:pt x="25442" y="14491"/>
                    <a:pt x="25322" y="12452"/>
                    <a:pt x="24080" y="11337"/>
                  </a:cubicBezTo>
                  <a:cubicBezTo>
                    <a:pt x="23615" y="10920"/>
                    <a:pt x="23072" y="10727"/>
                    <a:pt x="22534" y="10727"/>
                  </a:cubicBezTo>
                  <a:cubicBezTo>
                    <a:pt x="22501" y="10727"/>
                    <a:pt x="22467" y="10728"/>
                    <a:pt x="22434" y="10729"/>
                  </a:cubicBezTo>
                  <a:cubicBezTo>
                    <a:pt x="19343" y="7582"/>
                    <a:pt x="16347" y="4345"/>
                    <a:pt x="13307" y="1153"/>
                  </a:cubicBezTo>
                  <a:cubicBezTo>
                    <a:pt x="13320" y="1134"/>
                    <a:pt x="13326" y="1103"/>
                    <a:pt x="13307" y="1065"/>
                  </a:cubicBezTo>
                  <a:cubicBezTo>
                    <a:pt x="13162" y="799"/>
                    <a:pt x="12991" y="571"/>
                    <a:pt x="12782" y="362"/>
                  </a:cubicBezTo>
                  <a:cubicBezTo>
                    <a:pt x="12776" y="200"/>
                    <a:pt x="12643" y="63"/>
                    <a:pt x="12485" y="63"/>
                  </a:cubicBezTo>
                  <a:cubicBezTo>
                    <a:pt x="12464" y="63"/>
                    <a:pt x="12443" y="65"/>
                    <a:pt x="12421" y="70"/>
                  </a:cubicBezTo>
                  <a:cubicBezTo>
                    <a:pt x="12408" y="64"/>
                    <a:pt x="12402" y="51"/>
                    <a:pt x="12389" y="45"/>
                  </a:cubicBezTo>
                  <a:cubicBezTo>
                    <a:pt x="12372" y="34"/>
                    <a:pt x="12354" y="29"/>
                    <a:pt x="12338" y="29"/>
                  </a:cubicBezTo>
                  <a:cubicBezTo>
                    <a:pt x="12306" y="29"/>
                    <a:pt x="12277" y="47"/>
                    <a:pt x="12256" y="77"/>
                  </a:cubicBezTo>
                  <a:cubicBezTo>
                    <a:pt x="12243" y="58"/>
                    <a:pt x="12231" y="39"/>
                    <a:pt x="12212" y="26"/>
                  </a:cubicBezTo>
                  <a:cubicBezTo>
                    <a:pt x="12197" y="8"/>
                    <a:pt x="12179" y="1"/>
                    <a:pt x="12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262442" y="1341633"/>
              <a:ext cx="1601892" cy="1576770"/>
            </a:xfrm>
            <a:custGeom>
              <a:avLst/>
              <a:gdLst/>
              <a:ahLst/>
              <a:cxnLst/>
              <a:rect l="l" t="t" r="r" b="b"/>
              <a:pathLst>
                <a:path w="25442" h="25043" extrusionOk="0">
                  <a:moveTo>
                    <a:pt x="13231" y="2629"/>
                  </a:moveTo>
                  <a:cubicBezTo>
                    <a:pt x="13326" y="2629"/>
                    <a:pt x="13427" y="2636"/>
                    <a:pt x="13529" y="2642"/>
                  </a:cubicBezTo>
                  <a:cubicBezTo>
                    <a:pt x="13548" y="2667"/>
                    <a:pt x="13560" y="2693"/>
                    <a:pt x="13579" y="2718"/>
                  </a:cubicBezTo>
                  <a:cubicBezTo>
                    <a:pt x="13465" y="2686"/>
                    <a:pt x="13345" y="2655"/>
                    <a:pt x="13231" y="2629"/>
                  </a:cubicBezTo>
                  <a:close/>
                  <a:moveTo>
                    <a:pt x="11952" y="2116"/>
                  </a:moveTo>
                  <a:cubicBezTo>
                    <a:pt x="12420" y="2192"/>
                    <a:pt x="12889" y="2275"/>
                    <a:pt x="13358" y="2357"/>
                  </a:cubicBezTo>
                  <a:cubicBezTo>
                    <a:pt x="13370" y="2370"/>
                    <a:pt x="13377" y="2389"/>
                    <a:pt x="13389" y="2401"/>
                  </a:cubicBezTo>
                  <a:cubicBezTo>
                    <a:pt x="12971" y="2389"/>
                    <a:pt x="12560" y="2376"/>
                    <a:pt x="12148" y="2363"/>
                  </a:cubicBezTo>
                  <a:cubicBezTo>
                    <a:pt x="12099" y="2287"/>
                    <a:pt x="12021" y="2230"/>
                    <a:pt x="11923" y="2230"/>
                  </a:cubicBezTo>
                  <a:cubicBezTo>
                    <a:pt x="11883" y="2230"/>
                    <a:pt x="11840" y="2240"/>
                    <a:pt x="11793" y="2262"/>
                  </a:cubicBezTo>
                  <a:cubicBezTo>
                    <a:pt x="11736" y="2294"/>
                    <a:pt x="11679" y="2319"/>
                    <a:pt x="11622" y="2351"/>
                  </a:cubicBezTo>
                  <a:lnTo>
                    <a:pt x="11610" y="2351"/>
                  </a:lnTo>
                  <a:cubicBezTo>
                    <a:pt x="11605" y="2350"/>
                    <a:pt x="11600" y="2350"/>
                    <a:pt x="11596" y="2350"/>
                  </a:cubicBezTo>
                  <a:cubicBezTo>
                    <a:pt x="11559" y="2350"/>
                    <a:pt x="11532" y="2373"/>
                    <a:pt x="11515" y="2401"/>
                  </a:cubicBezTo>
                  <a:cubicBezTo>
                    <a:pt x="11160" y="2579"/>
                    <a:pt x="10805" y="2756"/>
                    <a:pt x="10444" y="2940"/>
                  </a:cubicBezTo>
                  <a:cubicBezTo>
                    <a:pt x="10945" y="2661"/>
                    <a:pt x="11445" y="2389"/>
                    <a:pt x="11952" y="2116"/>
                  </a:cubicBezTo>
                  <a:close/>
                  <a:moveTo>
                    <a:pt x="12230" y="2636"/>
                  </a:moveTo>
                  <a:lnTo>
                    <a:pt x="12230" y="2636"/>
                  </a:lnTo>
                  <a:cubicBezTo>
                    <a:pt x="12610" y="2693"/>
                    <a:pt x="12990" y="2775"/>
                    <a:pt x="13364" y="2870"/>
                  </a:cubicBezTo>
                  <a:cubicBezTo>
                    <a:pt x="13396" y="2895"/>
                    <a:pt x="13427" y="2921"/>
                    <a:pt x="13459" y="2946"/>
                  </a:cubicBezTo>
                  <a:cubicBezTo>
                    <a:pt x="13206" y="2965"/>
                    <a:pt x="12952" y="2990"/>
                    <a:pt x="12705" y="2997"/>
                  </a:cubicBezTo>
                  <a:lnTo>
                    <a:pt x="12553" y="2997"/>
                  </a:lnTo>
                  <a:cubicBezTo>
                    <a:pt x="12538" y="2883"/>
                    <a:pt x="12454" y="2780"/>
                    <a:pt x="12336" y="2780"/>
                  </a:cubicBezTo>
                  <a:cubicBezTo>
                    <a:pt x="12303" y="2780"/>
                    <a:pt x="12268" y="2789"/>
                    <a:pt x="12230" y="2807"/>
                  </a:cubicBezTo>
                  <a:cubicBezTo>
                    <a:pt x="12218" y="2813"/>
                    <a:pt x="12199" y="2819"/>
                    <a:pt x="12186" y="2826"/>
                  </a:cubicBezTo>
                  <a:cubicBezTo>
                    <a:pt x="12224" y="2769"/>
                    <a:pt x="12237" y="2699"/>
                    <a:pt x="12230" y="2636"/>
                  </a:cubicBezTo>
                  <a:close/>
                  <a:moveTo>
                    <a:pt x="12788" y="3187"/>
                  </a:moveTo>
                  <a:cubicBezTo>
                    <a:pt x="12971" y="3193"/>
                    <a:pt x="13155" y="3206"/>
                    <a:pt x="13339" y="3225"/>
                  </a:cubicBezTo>
                  <a:cubicBezTo>
                    <a:pt x="13326" y="3231"/>
                    <a:pt x="13313" y="3237"/>
                    <a:pt x="13307" y="3244"/>
                  </a:cubicBezTo>
                  <a:cubicBezTo>
                    <a:pt x="12946" y="3294"/>
                    <a:pt x="12585" y="3332"/>
                    <a:pt x="12224" y="3351"/>
                  </a:cubicBezTo>
                  <a:cubicBezTo>
                    <a:pt x="12294" y="3320"/>
                    <a:pt x="12357" y="3282"/>
                    <a:pt x="12427" y="3244"/>
                  </a:cubicBezTo>
                  <a:cubicBezTo>
                    <a:pt x="12452" y="3231"/>
                    <a:pt x="12465" y="3212"/>
                    <a:pt x="12484" y="3193"/>
                  </a:cubicBezTo>
                  <a:cubicBezTo>
                    <a:pt x="12585" y="3193"/>
                    <a:pt x="12686" y="3193"/>
                    <a:pt x="12788" y="3187"/>
                  </a:cubicBezTo>
                  <a:close/>
                  <a:moveTo>
                    <a:pt x="12959" y="3465"/>
                  </a:moveTo>
                  <a:cubicBezTo>
                    <a:pt x="12946" y="3478"/>
                    <a:pt x="12933" y="3484"/>
                    <a:pt x="12914" y="3497"/>
                  </a:cubicBezTo>
                  <a:cubicBezTo>
                    <a:pt x="12876" y="3491"/>
                    <a:pt x="12838" y="3491"/>
                    <a:pt x="12800" y="3484"/>
                  </a:cubicBezTo>
                  <a:cubicBezTo>
                    <a:pt x="12857" y="3478"/>
                    <a:pt x="12908" y="3472"/>
                    <a:pt x="12959" y="3465"/>
                  </a:cubicBezTo>
                  <a:close/>
                  <a:moveTo>
                    <a:pt x="12262" y="3605"/>
                  </a:moveTo>
                  <a:cubicBezTo>
                    <a:pt x="12275" y="3605"/>
                    <a:pt x="12294" y="3605"/>
                    <a:pt x="12306" y="3611"/>
                  </a:cubicBezTo>
                  <a:cubicBezTo>
                    <a:pt x="12294" y="3617"/>
                    <a:pt x="12275" y="3617"/>
                    <a:pt x="12262" y="3630"/>
                  </a:cubicBezTo>
                  <a:cubicBezTo>
                    <a:pt x="12262" y="3617"/>
                    <a:pt x="12262" y="3611"/>
                    <a:pt x="12262" y="3605"/>
                  </a:cubicBezTo>
                  <a:close/>
                  <a:moveTo>
                    <a:pt x="11831" y="3573"/>
                  </a:moveTo>
                  <a:cubicBezTo>
                    <a:pt x="11869" y="3573"/>
                    <a:pt x="11901" y="3579"/>
                    <a:pt x="11939" y="3579"/>
                  </a:cubicBezTo>
                  <a:cubicBezTo>
                    <a:pt x="11869" y="3624"/>
                    <a:pt x="11793" y="3662"/>
                    <a:pt x="11724" y="3706"/>
                  </a:cubicBezTo>
                  <a:cubicBezTo>
                    <a:pt x="11679" y="3706"/>
                    <a:pt x="11629" y="3712"/>
                    <a:pt x="11578" y="3712"/>
                  </a:cubicBezTo>
                  <a:cubicBezTo>
                    <a:pt x="11667" y="3668"/>
                    <a:pt x="11749" y="3617"/>
                    <a:pt x="11831" y="3573"/>
                  </a:cubicBezTo>
                  <a:close/>
                  <a:moveTo>
                    <a:pt x="14333" y="3744"/>
                  </a:moveTo>
                  <a:cubicBezTo>
                    <a:pt x="14377" y="3795"/>
                    <a:pt x="14415" y="3839"/>
                    <a:pt x="14460" y="3890"/>
                  </a:cubicBezTo>
                  <a:cubicBezTo>
                    <a:pt x="13769" y="4251"/>
                    <a:pt x="13117" y="4662"/>
                    <a:pt x="12477" y="5093"/>
                  </a:cubicBezTo>
                  <a:cubicBezTo>
                    <a:pt x="12731" y="4884"/>
                    <a:pt x="12978" y="4675"/>
                    <a:pt x="13218" y="4460"/>
                  </a:cubicBezTo>
                  <a:cubicBezTo>
                    <a:pt x="13617" y="4257"/>
                    <a:pt x="13985" y="4023"/>
                    <a:pt x="14333" y="3744"/>
                  </a:cubicBezTo>
                  <a:close/>
                  <a:moveTo>
                    <a:pt x="11502" y="3833"/>
                  </a:moveTo>
                  <a:cubicBezTo>
                    <a:pt x="10508" y="4409"/>
                    <a:pt x="9501" y="4954"/>
                    <a:pt x="8468" y="5467"/>
                  </a:cubicBezTo>
                  <a:cubicBezTo>
                    <a:pt x="8557" y="5410"/>
                    <a:pt x="8652" y="5359"/>
                    <a:pt x="8741" y="5308"/>
                  </a:cubicBezTo>
                  <a:cubicBezTo>
                    <a:pt x="9406" y="4928"/>
                    <a:pt x="10071" y="4542"/>
                    <a:pt x="10736" y="4156"/>
                  </a:cubicBezTo>
                  <a:cubicBezTo>
                    <a:pt x="10938" y="4054"/>
                    <a:pt x="11135" y="3947"/>
                    <a:pt x="11331" y="3845"/>
                  </a:cubicBezTo>
                  <a:cubicBezTo>
                    <a:pt x="11388" y="3839"/>
                    <a:pt x="11445" y="3839"/>
                    <a:pt x="11502" y="3833"/>
                  </a:cubicBezTo>
                  <a:close/>
                  <a:moveTo>
                    <a:pt x="12522" y="4669"/>
                  </a:moveTo>
                  <a:cubicBezTo>
                    <a:pt x="12551" y="4693"/>
                    <a:pt x="12589" y="4710"/>
                    <a:pt x="12632" y="4710"/>
                  </a:cubicBezTo>
                  <a:cubicBezTo>
                    <a:pt x="12643" y="4710"/>
                    <a:pt x="12655" y="4709"/>
                    <a:pt x="12667" y="4707"/>
                  </a:cubicBezTo>
                  <a:lnTo>
                    <a:pt x="12667" y="4707"/>
                  </a:lnTo>
                  <a:cubicBezTo>
                    <a:pt x="12059" y="5220"/>
                    <a:pt x="11439" y="5714"/>
                    <a:pt x="10793" y="6182"/>
                  </a:cubicBezTo>
                  <a:cubicBezTo>
                    <a:pt x="10451" y="6360"/>
                    <a:pt x="10102" y="6531"/>
                    <a:pt x="9760" y="6702"/>
                  </a:cubicBezTo>
                  <a:cubicBezTo>
                    <a:pt x="10546" y="6208"/>
                    <a:pt x="11306" y="5657"/>
                    <a:pt x="12002" y="5042"/>
                  </a:cubicBezTo>
                  <a:cubicBezTo>
                    <a:pt x="12180" y="4922"/>
                    <a:pt x="12351" y="4795"/>
                    <a:pt x="12522" y="4669"/>
                  </a:cubicBezTo>
                  <a:close/>
                  <a:moveTo>
                    <a:pt x="11819" y="4029"/>
                  </a:moveTo>
                  <a:cubicBezTo>
                    <a:pt x="11255" y="4365"/>
                    <a:pt x="10723" y="4751"/>
                    <a:pt x="10153" y="5080"/>
                  </a:cubicBezTo>
                  <a:cubicBezTo>
                    <a:pt x="9368" y="5536"/>
                    <a:pt x="8563" y="5948"/>
                    <a:pt x="7746" y="6328"/>
                  </a:cubicBezTo>
                  <a:cubicBezTo>
                    <a:pt x="7727" y="6309"/>
                    <a:pt x="7704" y="6297"/>
                    <a:pt x="7679" y="6297"/>
                  </a:cubicBezTo>
                  <a:cubicBezTo>
                    <a:pt x="7662" y="6297"/>
                    <a:pt x="7644" y="6302"/>
                    <a:pt x="7626" y="6315"/>
                  </a:cubicBezTo>
                  <a:cubicBezTo>
                    <a:pt x="7499" y="6391"/>
                    <a:pt x="7373" y="6474"/>
                    <a:pt x="7246" y="6550"/>
                  </a:cubicBezTo>
                  <a:cubicBezTo>
                    <a:pt x="7107" y="6613"/>
                    <a:pt x="6967" y="6676"/>
                    <a:pt x="6828" y="6740"/>
                  </a:cubicBezTo>
                  <a:lnTo>
                    <a:pt x="7031" y="6575"/>
                  </a:lnTo>
                  <a:cubicBezTo>
                    <a:pt x="7050" y="6562"/>
                    <a:pt x="7062" y="6543"/>
                    <a:pt x="7062" y="6518"/>
                  </a:cubicBezTo>
                  <a:cubicBezTo>
                    <a:pt x="7075" y="6512"/>
                    <a:pt x="7088" y="6505"/>
                    <a:pt x="7100" y="6493"/>
                  </a:cubicBezTo>
                  <a:cubicBezTo>
                    <a:pt x="7670" y="6303"/>
                    <a:pt x="8209" y="6043"/>
                    <a:pt x="8734" y="5764"/>
                  </a:cubicBezTo>
                  <a:cubicBezTo>
                    <a:pt x="9494" y="5403"/>
                    <a:pt x="10235" y="4947"/>
                    <a:pt x="10938" y="4491"/>
                  </a:cubicBezTo>
                  <a:cubicBezTo>
                    <a:pt x="11166" y="4371"/>
                    <a:pt x="11388" y="4251"/>
                    <a:pt x="11616" y="4137"/>
                  </a:cubicBezTo>
                  <a:cubicBezTo>
                    <a:pt x="11673" y="4111"/>
                    <a:pt x="11743" y="4073"/>
                    <a:pt x="11819" y="4029"/>
                  </a:cubicBezTo>
                  <a:close/>
                  <a:moveTo>
                    <a:pt x="4282" y="6410"/>
                  </a:moveTo>
                  <a:lnTo>
                    <a:pt x="4282" y="6410"/>
                  </a:lnTo>
                  <a:cubicBezTo>
                    <a:pt x="4257" y="6442"/>
                    <a:pt x="4238" y="6467"/>
                    <a:pt x="4212" y="6499"/>
                  </a:cubicBezTo>
                  <a:cubicBezTo>
                    <a:pt x="4035" y="6581"/>
                    <a:pt x="3864" y="6670"/>
                    <a:pt x="3693" y="6759"/>
                  </a:cubicBezTo>
                  <a:lnTo>
                    <a:pt x="3687" y="6759"/>
                  </a:lnTo>
                  <a:cubicBezTo>
                    <a:pt x="3522" y="6816"/>
                    <a:pt x="3357" y="6873"/>
                    <a:pt x="3192" y="6936"/>
                  </a:cubicBezTo>
                  <a:cubicBezTo>
                    <a:pt x="3281" y="6885"/>
                    <a:pt x="3370" y="6841"/>
                    <a:pt x="3465" y="6797"/>
                  </a:cubicBezTo>
                  <a:cubicBezTo>
                    <a:pt x="3528" y="6765"/>
                    <a:pt x="3547" y="6702"/>
                    <a:pt x="3547" y="6645"/>
                  </a:cubicBezTo>
                  <a:cubicBezTo>
                    <a:pt x="3794" y="6575"/>
                    <a:pt x="4041" y="6493"/>
                    <a:pt x="4282" y="6410"/>
                  </a:cubicBezTo>
                  <a:close/>
                  <a:moveTo>
                    <a:pt x="6790" y="6765"/>
                  </a:moveTo>
                  <a:cubicBezTo>
                    <a:pt x="6771" y="6790"/>
                    <a:pt x="6765" y="6822"/>
                    <a:pt x="6771" y="6847"/>
                  </a:cubicBezTo>
                  <a:cubicBezTo>
                    <a:pt x="6632" y="6936"/>
                    <a:pt x="6486" y="7031"/>
                    <a:pt x="6347" y="7120"/>
                  </a:cubicBezTo>
                  <a:cubicBezTo>
                    <a:pt x="6492" y="6999"/>
                    <a:pt x="6644" y="6885"/>
                    <a:pt x="6790" y="6765"/>
                  </a:cubicBezTo>
                  <a:close/>
                  <a:moveTo>
                    <a:pt x="7036" y="7405"/>
                  </a:moveTo>
                  <a:cubicBezTo>
                    <a:pt x="6992" y="7435"/>
                    <a:pt x="6950" y="7466"/>
                    <a:pt x="6904" y="7493"/>
                  </a:cubicBezTo>
                  <a:cubicBezTo>
                    <a:pt x="6904" y="7487"/>
                    <a:pt x="6910" y="7481"/>
                    <a:pt x="6917" y="7474"/>
                  </a:cubicBezTo>
                  <a:cubicBezTo>
                    <a:pt x="6956" y="7452"/>
                    <a:pt x="6996" y="7430"/>
                    <a:pt x="7036" y="7405"/>
                  </a:cubicBezTo>
                  <a:close/>
                  <a:moveTo>
                    <a:pt x="1748" y="7975"/>
                  </a:moveTo>
                  <a:cubicBezTo>
                    <a:pt x="1742" y="7981"/>
                    <a:pt x="1736" y="7981"/>
                    <a:pt x="1729" y="7987"/>
                  </a:cubicBezTo>
                  <a:cubicBezTo>
                    <a:pt x="1723" y="7987"/>
                    <a:pt x="1723" y="7981"/>
                    <a:pt x="1717" y="7981"/>
                  </a:cubicBezTo>
                  <a:cubicBezTo>
                    <a:pt x="1729" y="7975"/>
                    <a:pt x="1736" y="7975"/>
                    <a:pt x="1748" y="7975"/>
                  </a:cubicBezTo>
                  <a:close/>
                  <a:moveTo>
                    <a:pt x="6366" y="6322"/>
                  </a:moveTo>
                  <a:cubicBezTo>
                    <a:pt x="6385" y="6353"/>
                    <a:pt x="6416" y="6379"/>
                    <a:pt x="6448" y="6391"/>
                  </a:cubicBezTo>
                  <a:cubicBezTo>
                    <a:pt x="6138" y="6588"/>
                    <a:pt x="5821" y="6778"/>
                    <a:pt x="5504" y="6968"/>
                  </a:cubicBezTo>
                  <a:cubicBezTo>
                    <a:pt x="4782" y="7348"/>
                    <a:pt x="4067" y="7728"/>
                    <a:pt x="3351" y="8108"/>
                  </a:cubicBezTo>
                  <a:cubicBezTo>
                    <a:pt x="3313" y="8108"/>
                    <a:pt x="3268" y="8108"/>
                    <a:pt x="3230" y="8114"/>
                  </a:cubicBezTo>
                  <a:cubicBezTo>
                    <a:pt x="3224" y="8108"/>
                    <a:pt x="3224" y="8108"/>
                    <a:pt x="3218" y="8101"/>
                  </a:cubicBezTo>
                  <a:cubicBezTo>
                    <a:pt x="3275" y="8000"/>
                    <a:pt x="3357" y="7892"/>
                    <a:pt x="3439" y="7791"/>
                  </a:cubicBezTo>
                  <a:cubicBezTo>
                    <a:pt x="4396" y="7265"/>
                    <a:pt x="5371" y="6778"/>
                    <a:pt x="6366" y="6322"/>
                  </a:cubicBezTo>
                  <a:close/>
                  <a:moveTo>
                    <a:pt x="2160" y="8038"/>
                  </a:moveTo>
                  <a:cubicBezTo>
                    <a:pt x="2166" y="8076"/>
                    <a:pt x="2173" y="8120"/>
                    <a:pt x="2179" y="8158"/>
                  </a:cubicBezTo>
                  <a:cubicBezTo>
                    <a:pt x="2179" y="8158"/>
                    <a:pt x="2173" y="8165"/>
                    <a:pt x="2173" y="8165"/>
                  </a:cubicBezTo>
                  <a:cubicBezTo>
                    <a:pt x="2173" y="8165"/>
                    <a:pt x="2173" y="8158"/>
                    <a:pt x="2173" y="8158"/>
                  </a:cubicBezTo>
                  <a:cubicBezTo>
                    <a:pt x="2179" y="8114"/>
                    <a:pt x="2160" y="8076"/>
                    <a:pt x="2128" y="8051"/>
                  </a:cubicBezTo>
                  <a:cubicBezTo>
                    <a:pt x="2141" y="8051"/>
                    <a:pt x="2147" y="8044"/>
                    <a:pt x="2160" y="8038"/>
                  </a:cubicBezTo>
                  <a:close/>
                  <a:moveTo>
                    <a:pt x="6378" y="6702"/>
                  </a:moveTo>
                  <a:lnTo>
                    <a:pt x="6378" y="6702"/>
                  </a:lnTo>
                  <a:cubicBezTo>
                    <a:pt x="6233" y="6803"/>
                    <a:pt x="6093" y="6904"/>
                    <a:pt x="5967" y="6993"/>
                  </a:cubicBezTo>
                  <a:cubicBezTo>
                    <a:pt x="5131" y="7500"/>
                    <a:pt x="4282" y="8032"/>
                    <a:pt x="3408" y="8361"/>
                  </a:cubicBezTo>
                  <a:cubicBezTo>
                    <a:pt x="3376" y="8374"/>
                    <a:pt x="3351" y="8386"/>
                    <a:pt x="3325" y="8399"/>
                  </a:cubicBezTo>
                  <a:cubicBezTo>
                    <a:pt x="3408" y="8355"/>
                    <a:pt x="3490" y="8317"/>
                    <a:pt x="3566" y="8272"/>
                  </a:cubicBezTo>
                  <a:cubicBezTo>
                    <a:pt x="3598" y="8266"/>
                    <a:pt x="3629" y="8266"/>
                    <a:pt x="3649" y="8260"/>
                  </a:cubicBezTo>
                  <a:cubicBezTo>
                    <a:pt x="3687" y="8253"/>
                    <a:pt x="3706" y="8228"/>
                    <a:pt x="3706" y="8203"/>
                  </a:cubicBezTo>
                  <a:cubicBezTo>
                    <a:pt x="4605" y="7740"/>
                    <a:pt x="5479" y="7240"/>
                    <a:pt x="6340" y="6714"/>
                  </a:cubicBezTo>
                  <a:cubicBezTo>
                    <a:pt x="6353" y="6708"/>
                    <a:pt x="6366" y="6708"/>
                    <a:pt x="6378" y="6702"/>
                  </a:cubicBezTo>
                  <a:close/>
                  <a:moveTo>
                    <a:pt x="9577" y="7012"/>
                  </a:moveTo>
                  <a:cubicBezTo>
                    <a:pt x="9475" y="7082"/>
                    <a:pt x="9374" y="7145"/>
                    <a:pt x="9273" y="7215"/>
                  </a:cubicBezTo>
                  <a:cubicBezTo>
                    <a:pt x="8734" y="7550"/>
                    <a:pt x="8177" y="7867"/>
                    <a:pt x="7613" y="8171"/>
                  </a:cubicBezTo>
                  <a:cubicBezTo>
                    <a:pt x="7594" y="8177"/>
                    <a:pt x="7569" y="8190"/>
                    <a:pt x="7550" y="8203"/>
                  </a:cubicBezTo>
                  <a:cubicBezTo>
                    <a:pt x="7461" y="8241"/>
                    <a:pt x="7360" y="8304"/>
                    <a:pt x="7278" y="8355"/>
                  </a:cubicBezTo>
                  <a:cubicBezTo>
                    <a:pt x="7233" y="8380"/>
                    <a:pt x="7189" y="8405"/>
                    <a:pt x="7145" y="8424"/>
                  </a:cubicBezTo>
                  <a:cubicBezTo>
                    <a:pt x="7170" y="8399"/>
                    <a:pt x="7221" y="8361"/>
                    <a:pt x="7297" y="8291"/>
                  </a:cubicBezTo>
                  <a:cubicBezTo>
                    <a:pt x="7316" y="8272"/>
                    <a:pt x="7335" y="8260"/>
                    <a:pt x="7354" y="8241"/>
                  </a:cubicBezTo>
                  <a:cubicBezTo>
                    <a:pt x="7436" y="8184"/>
                    <a:pt x="7525" y="8120"/>
                    <a:pt x="7607" y="8063"/>
                  </a:cubicBezTo>
                  <a:cubicBezTo>
                    <a:pt x="8215" y="7715"/>
                    <a:pt x="8836" y="7392"/>
                    <a:pt x="9463" y="7075"/>
                  </a:cubicBezTo>
                  <a:cubicBezTo>
                    <a:pt x="9501" y="7056"/>
                    <a:pt x="9539" y="7031"/>
                    <a:pt x="9577" y="7012"/>
                  </a:cubicBezTo>
                  <a:close/>
                  <a:moveTo>
                    <a:pt x="4580" y="7924"/>
                  </a:moveTo>
                  <a:cubicBezTo>
                    <a:pt x="4238" y="8152"/>
                    <a:pt x="3889" y="8380"/>
                    <a:pt x="3541" y="8614"/>
                  </a:cubicBezTo>
                  <a:cubicBezTo>
                    <a:pt x="3515" y="8589"/>
                    <a:pt x="3496" y="8564"/>
                    <a:pt x="3471" y="8538"/>
                  </a:cubicBezTo>
                  <a:cubicBezTo>
                    <a:pt x="3839" y="8336"/>
                    <a:pt x="4212" y="8127"/>
                    <a:pt x="4580" y="7924"/>
                  </a:cubicBezTo>
                  <a:close/>
                  <a:moveTo>
                    <a:pt x="5245" y="7759"/>
                  </a:moveTo>
                  <a:lnTo>
                    <a:pt x="5245" y="7759"/>
                  </a:lnTo>
                  <a:cubicBezTo>
                    <a:pt x="5131" y="7848"/>
                    <a:pt x="5017" y="7937"/>
                    <a:pt x="4903" y="8025"/>
                  </a:cubicBezTo>
                  <a:cubicBezTo>
                    <a:pt x="4675" y="8171"/>
                    <a:pt x="4440" y="8323"/>
                    <a:pt x="4206" y="8469"/>
                  </a:cubicBezTo>
                  <a:cubicBezTo>
                    <a:pt x="4207" y="8468"/>
                    <a:pt x="4208" y="8467"/>
                    <a:pt x="4207" y="8467"/>
                  </a:cubicBezTo>
                  <a:lnTo>
                    <a:pt x="4207" y="8467"/>
                  </a:lnTo>
                  <a:cubicBezTo>
                    <a:pt x="4202" y="8467"/>
                    <a:pt x="3945" y="8622"/>
                    <a:pt x="3693" y="8766"/>
                  </a:cubicBezTo>
                  <a:cubicBezTo>
                    <a:pt x="3687" y="8766"/>
                    <a:pt x="3687" y="8760"/>
                    <a:pt x="3680" y="8760"/>
                  </a:cubicBezTo>
                  <a:cubicBezTo>
                    <a:pt x="4206" y="8437"/>
                    <a:pt x="4732" y="8101"/>
                    <a:pt x="5245" y="7759"/>
                  </a:cubicBezTo>
                  <a:close/>
                  <a:moveTo>
                    <a:pt x="6556" y="7683"/>
                  </a:moveTo>
                  <a:lnTo>
                    <a:pt x="6556" y="7683"/>
                  </a:lnTo>
                  <a:cubicBezTo>
                    <a:pt x="6518" y="7728"/>
                    <a:pt x="6473" y="7766"/>
                    <a:pt x="6429" y="7804"/>
                  </a:cubicBezTo>
                  <a:cubicBezTo>
                    <a:pt x="5669" y="8304"/>
                    <a:pt x="4928" y="8823"/>
                    <a:pt x="4212" y="9381"/>
                  </a:cubicBezTo>
                  <a:cubicBezTo>
                    <a:pt x="4143" y="9298"/>
                    <a:pt x="4073" y="9210"/>
                    <a:pt x="3997" y="9121"/>
                  </a:cubicBezTo>
                  <a:cubicBezTo>
                    <a:pt x="4865" y="8665"/>
                    <a:pt x="5713" y="8177"/>
                    <a:pt x="6556" y="7683"/>
                  </a:cubicBezTo>
                  <a:close/>
                  <a:moveTo>
                    <a:pt x="5118" y="9520"/>
                  </a:moveTo>
                  <a:cubicBezTo>
                    <a:pt x="4966" y="9653"/>
                    <a:pt x="4814" y="9780"/>
                    <a:pt x="4668" y="9919"/>
                  </a:cubicBezTo>
                  <a:cubicBezTo>
                    <a:pt x="4649" y="9894"/>
                    <a:pt x="4630" y="9875"/>
                    <a:pt x="4605" y="9849"/>
                  </a:cubicBezTo>
                  <a:cubicBezTo>
                    <a:pt x="4782" y="9742"/>
                    <a:pt x="4947" y="9634"/>
                    <a:pt x="5118" y="9520"/>
                  </a:cubicBezTo>
                  <a:close/>
                  <a:moveTo>
                    <a:pt x="16828" y="6265"/>
                  </a:moveTo>
                  <a:cubicBezTo>
                    <a:pt x="17107" y="6524"/>
                    <a:pt x="17386" y="6784"/>
                    <a:pt x="17645" y="7037"/>
                  </a:cubicBezTo>
                  <a:cubicBezTo>
                    <a:pt x="18969" y="8336"/>
                    <a:pt x="20293" y="9628"/>
                    <a:pt x="21635" y="10901"/>
                  </a:cubicBezTo>
                  <a:cubicBezTo>
                    <a:pt x="21604" y="10913"/>
                    <a:pt x="21578" y="10926"/>
                    <a:pt x="21547" y="10939"/>
                  </a:cubicBezTo>
                  <a:cubicBezTo>
                    <a:pt x="21458" y="10844"/>
                    <a:pt x="21376" y="10761"/>
                    <a:pt x="21306" y="10704"/>
                  </a:cubicBezTo>
                  <a:cubicBezTo>
                    <a:pt x="20894" y="10343"/>
                    <a:pt x="20483" y="9976"/>
                    <a:pt x="20084" y="9602"/>
                  </a:cubicBezTo>
                  <a:cubicBezTo>
                    <a:pt x="19184" y="8766"/>
                    <a:pt x="18317" y="7892"/>
                    <a:pt x="17481" y="6993"/>
                  </a:cubicBezTo>
                  <a:cubicBezTo>
                    <a:pt x="17259" y="6759"/>
                    <a:pt x="17044" y="6512"/>
                    <a:pt x="16828" y="6265"/>
                  </a:cubicBezTo>
                  <a:close/>
                  <a:moveTo>
                    <a:pt x="22117" y="11730"/>
                  </a:moveTo>
                  <a:lnTo>
                    <a:pt x="22117" y="11730"/>
                  </a:lnTo>
                  <a:cubicBezTo>
                    <a:pt x="22148" y="11806"/>
                    <a:pt x="22212" y="11870"/>
                    <a:pt x="22307" y="11895"/>
                  </a:cubicBezTo>
                  <a:cubicBezTo>
                    <a:pt x="22471" y="12630"/>
                    <a:pt x="22630" y="13371"/>
                    <a:pt x="22788" y="14105"/>
                  </a:cubicBezTo>
                  <a:cubicBezTo>
                    <a:pt x="22541" y="13320"/>
                    <a:pt x="22319" y="12528"/>
                    <a:pt x="22117" y="11730"/>
                  </a:cubicBezTo>
                  <a:close/>
                  <a:moveTo>
                    <a:pt x="21661" y="11946"/>
                  </a:moveTo>
                  <a:cubicBezTo>
                    <a:pt x="21806" y="12820"/>
                    <a:pt x="21996" y="13687"/>
                    <a:pt x="22224" y="14542"/>
                  </a:cubicBezTo>
                  <a:cubicBezTo>
                    <a:pt x="22079" y="14067"/>
                    <a:pt x="21952" y="13580"/>
                    <a:pt x="21832" y="13098"/>
                  </a:cubicBezTo>
                  <a:cubicBezTo>
                    <a:pt x="21756" y="12775"/>
                    <a:pt x="21680" y="12452"/>
                    <a:pt x="21604" y="12129"/>
                  </a:cubicBezTo>
                  <a:cubicBezTo>
                    <a:pt x="21591" y="12085"/>
                    <a:pt x="21566" y="12060"/>
                    <a:pt x="21534" y="12041"/>
                  </a:cubicBezTo>
                  <a:cubicBezTo>
                    <a:pt x="21572" y="12009"/>
                    <a:pt x="21616" y="11977"/>
                    <a:pt x="21661" y="11946"/>
                  </a:cubicBezTo>
                  <a:close/>
                  <a:moveTo>
                    <a:pt x="21331" y="12218"/>
                  </a:moveTo>
                  <a:cubicBezTo>
                    <a:pt x="21515" y="13035"/>
                    <a:pt x="21699" y="13852"/>
                    <a:pt x="21882" y="14669"/>
                  </a:cubicBezTo>
                  <a:cubicBezTo>
                    <a:pt x="21813" y="14435"/>
                    <a:pt x="21737" y="14194"/>
                    <a:pt x="21673" y="13947"/>
                  </a:cubicBezTo>
                  <a:cubicBezTo>
                    <a:pt x="21553" y="13383"/>
                    <a:pt x="21426" y="12813"/>
                    <a:pt x="21312" y="12243"/>
                  </a:cubicBezTo>
                  <a:cubicBezTo>
                    <a:pt x="21319" y="12237"/>
                    <a:pt x="21325" y="12231"/>
                    <a:pt x="21331" y="12218"/>
                  </a:cubicBezTo>
                  <a:close/>
                  <a:moveTo>
                    <a:pt x="21072" y="12560"/>
                  </a:moveTo>
                  <a:cubicBezTo>
                    <a:pt x="21205" y="13352"/>
                    <a:pt x="21382" y="14124"/>
                    <a:pt x="21616" y="14884"/>
                  </a:cubicBezTo>
                  <a:cubicBezTo>
                    <a:pt x="21667" y="15138"/>
                    <a:pt x="21724" y="15397"/>
                    <a:pt x="21775" y="15651"/>
                  </a:cubicBezTo>
                  <a:cubicBezTo>
                    <a:pt x="21711" y="15442"/>
                    <a:pt x="21648" y="15233"/>
                    <a:pt x="21585" y="15017"/>
                  </a:cubicBezTo>
                  <a:cubicBezTo>
                    <a:pt x="21414" y="14219"/>
                    <a:pt x="21224" y="13421"/>
                    <a:pt x="21034" y="12630"/>
                  </a:cubicBezTo>
                  <a:cubicBezTo>
                    <a:pt x="21046" y="12604"/>
                    <a:pt x="21059" y="12585"/>
                    <a:pt x="21072" y="12560"/>
                  </a:cubicBezTo>
                  <a:close/>
                  <a:moveTo>
                    <a:pt x="23497" y="15727"/>
                  </a:moveTo>
                  <a:lnTo>
                    <a:pt x="23497" y="15727"/>
                  </a:lnTo>
                  <a:cubicBezTo>
                    <a:pt x="23548" y="15841"/>
                    <a:pt x="23599" y="15961"/>
                    <a:pt x="23656" y="16075"/>
                  </a:cubicBezTo>
                  <a:cubicBezTo>
                    <a:pt x="23637" y="16113"/>
                    <a:pt x="23624" y="16151"/>
                    <a:pt x="23605" y="16183"/>
                  </a:cubicBezTo>
                  <a:cubicBezTo>
                    <a:pt x="23567" y="16031"/>
                    <a:pt x="23535" y="15879"/>
                    <a:pt x="23497" y="15727"/>
                  </a:cubicBezTo>
                  <a:close/>
                  <a:moveTo>
                    <a:pt x="20850" y="14745"/>
                  </a:moveTo>
                  <a:lnTo>
                    <a:pt x="20850" y="14745"/>
                  </a:lnTo>
                  <a:cubicBezTo>
                    <a:pt x="21008" y="15309"/>
                    <a:pt x="21192" y="15866"/>
                    <a:pt x="21395" y="16417"/>
                  </a:cubicBezTo>
                  <a:cubicBezTo>
                    <a:pt x="21407" y="16487"/>
                    <a:pt x="21420" y="16550"/>
                    <a:pt x="21433" y="16613"/>
                  </a:cubicBezTo>
                  <a:cubicBezTo>
                    <a:pt x="21426" y="16632"/>
                    <a:pt x="21414" y="16645"/>
                    <a:pt x="21395" y="16645"/>
                  </a:cubicBezTo>
                  <a:cubicBezTo>
                    <a:pt x="21274" y="16347"/>
                    <a:pt x="21141" y="16056"/>
                    <a:pt x="21122" y="15993"/>
                  </a:cubicBezTo>
                  <a:cubicBezTo>
                    <a:pt x="21084" y="15885"/>
                    <a:pt x="21021" y="15746"/>
                    <a:pt x="20958" y="15594"/>
                  </a:cubicBezTo>
                  <a:cubicBezTo>
                    <a:pt x="20907" y="15315"/>
                    <a:pt x="20869" y="15030"/>
                    <a:pt x="20850" y="14745"/>
                  </a:cubicBezTo>
                  <a:close/>
                  <a:moveTo>
                    <a:pt x="23174" y="16297"/>
                  </a:moveTo>
                  <a:cubicBezTo>
                    <a:pt x="23225" y="16417"/>
                    <a:pt x="23276" y="16537"/>
                    <a:pt x="23326" y="16658"/>
                  </a:cubicBezTo>
                  <a:cubicBezTo>
                    <a:pt x="23314" y="16683"/>
                    <a:pt x="23295" y="16702"/>
                    <a:pt x="23276" y="16727"/>
                  </a:cubicBezTo>
                  <a:cubicBezTo>
                    <a:pt x="23244" y="16582"/>
                    <a:pt x="23212" y="16442"/>
                    <a:pt x="23174" y="16297"/>
                  </a:cubicBezTo>
                  <a:close/>
                  <a:moveTo>
                    <a:pt x="22642" y="16537"/>
                  </a:moveTo>
                  <a:lnTo>
                    <a:pt x="22642" y="16537"/>
                  </a:lnTo>
                  <a:cubicBezTo>
                    <a:pt x="22706" y="16677"/>
                    <a:pt x="22763" y="16816"/>
                    <a:pt x="22832" y="16955"/>
                  </a:cubicBezTo>
                  <a:cubicBezTo>
                    <a:pt x="22861" y="17012"/>
                    <a:pt x="22910" y="17039"/>
                    <a:pt x="22966" y="17039"/>
                  </a:cubicBezTo>
                  <a:cubicBezTo>
                    <a:pt x="22972" y="17039"/>
                    <a:pt x="22978" y="17038"/>
                    <a:pt x="22984" y="17038"/>
                  </a:cubicBezTo>
                  <a:lnTo>
                    <a:pt x="22984" y="17038"/>
                  </a:lnTo>
                  <a:cubicBezTo>
                    <a:pt x="22972" y="17050"/>
                    <a:pt x="22959" y="17063"/>
                    <a:pt x="22946" y="17069"/>
                  </a:cubicBezTo>
                  <a:cubicBezTo>
                    <a:pt x="22772" y="17139"/>
                    <a:pt x="22598" y="17171"/>
                    <a:pt x="22424" y="17171"/>
                  </a:cubicBezTo>
                  <a:cubicBezTo>
                    <a:pt x="22408" y="17171"/>
                    <a:pt x="22392" y="17171"/>
                    <a:pt x="22376" y="17171"/>
                  </a:cubicBezTo>
                  <a:cubicBezTo>
                    <a:pt x="22338" y="17006"/>
                    <a:pt x="22307" y="16848"/>
                    <a:pt x="22269" y="16683"/>
                  </a:cubicBezTo>
                  <a:lnTo>
                    <a:pt x="22269" y="16683"/>
                  </a:lnTo>
                  <a:cubicBezTo>
                    <a:pt x="22319" y="16797"/>
                    <a:pt x="22370" y="16917"/>
                    <a:pt x="22421" y="17038"/>
                  </a:cubicBezTo>
                  <a:cubicBezTo>
                    <a:pt x="22450" y="17101"/>
                    <a:pt x="22511" y="17130"/>
                    <a:pt x="22572" y="17130"/>
                  </a:cubicBezTo>
                  <a:cubicBezTo>
                    <a:pt x="22668" y="17130"/>
                    <a:pt x="22764" y="17059"/>
                    <a:pt x="22737" y="16943"/>
                  </a:cubicBezTo>
                  <a:cubicBezTo>
                    <a:pt x="22706" y="16803"/>
                    <a:pt x="22674" y="16670"/>
                    <a:pt x="22642" y="16537"/>
                  </a:cubicBezTo>
                  <a:close/>
                  <a:moveTo>
                    <a:pt x="7582" y="14397"/>
                  </a:moveTo>
                  <a:cubicBezTo>
                    <a:pt x="8627" y="15448"/>
                    <a:pt x="9684" y="16493"/>
                    <a:pt x="10736" y="17538"/>
                  </a:cubicBezTo>
                  <a:cubicBezTo>
                    <a:pt x="10729" y="17538"/>
                    <a:pt x="10723" y="17538"/>
                    <a:pt x="10717" y="17544"/>
                  </a:cubicBezTo>
                  <a:cubicBezTo>
                    <a:pt x="10381" y="17247"/>
                    <a:pt x="10052" y="16943"/>
                    <a:pt x="9729" y="16632"/>
                  </a:cubicBezTo>
                  <a:cubicBezTo>
                    <a:pt x="8988" y="15910"/>
                    <a:pt x="8278" y="15157"/>
                    <a:pt x="7582" y="14397"/>
                  </a:cubicBezTo>
                  <a:close/>
                  <a:moveTo>
                    <a:pt x="12123" y="18532"/>
                  </a:moveTo>
                  <a:cubicBezTo>
                    <a:pt x="12218" y="18596"/>
                    <a:pt x="12306" y="18653"/>
                    <a:pt x="12401" y="18716"/>
                  </a:cubicBezTo>
                  <a:cubicBezTo>
                    <a:pt x="12313" y="18748"/>
                    <a:pt x="12237" y="18824"/>
                    <a:pt x="12237" y="18950"/>
                  </a:cubicBezTo>
                  <a:cubicBezTo>
                    <a:pt x="12211" y="18912"/>
                    <a:pt x="12186" y="18868"/>
                    <a:pt x="12154" y="18830"/>
                  </a:cubicBezTo>
                  <a:cubicBezTo>
                    <a:pt x="12180" y="18805"/>
                    <a:pt x="12186" y="18767"/>
                    <a:pt x="12161" y="18735"/>
                  </a:cubicBezTo>
                  <a:cubicBezTo>
                    <a:pt x="12142" y="18716"/>
                    <a:pt x="12123" y="18691"/>
                    <a:pt x="12104" y="18672"/>
                  </a:cubicBezTo>
                  <a:cubicBezTo>
                    <a:pt x="12110" y="18621"/>
                    <a:pt x="12123" y="18577"/>
                    <a:pt x="12123" y="18532"/>
                  </a:cubicBezTo>
                  <a:close/>
                  <a:moveTo>
                    <a:pt x="10128" y="19096"/>
                  </a:moveTo>
                  <a:cubicBezTo>
                    <a:pt x="10121" y="19261"/>
                    <a:pt x="10128" y="19425"/>
                    <a:pt x="10147" y="19596"/>
                  </a:cubicBezTo>
                  <a:cubicBezTo>
                    <a:pt x="10109" y="19489"/>
                    <a:pt x="10064" y="19387"/>
                    <a:pt x="10026" y="19286"/>
                  </a:cubicBezTo>
                  <a:cubicBezTo>
                    <a:pt x="10058" y="19223"/>
                    <a:pt x="10090" y="19159"/>
                    <a:pt x="10128" y="19096"/>
                  </a:cubicBezTo>
                  <a:close/>
                  <a:moveTo>
                    <a:pt x="11280" y="19717"/>
                  </a:moveTo>
                  <a:cubicBezTo>
                    <a:pt x="11325" y="20084"/>
                    <a:pt x="11369" y="20445"/>
                    <a:pt x="11432" y="20812"/>
                  </a:cubicBezTo>
                  <a:cubicBezTo>
                    <a:pt x="11356" y="20451"/>
                    <a:pt x="11287" y="20090"/>
                    <a:pt x="11217" y="19729"/>
                  </a:cubicBezTo>
                  <a:cubicBezTo>
                    <a:pt x="11242" y="19729"/>
                    <a:pt x="11261" y="19723"/>
                    <a:pt x="11280" y="19717"/>
                  </a:cubicBezTo>
                  <a:close/>
                  <a:moveTo>
                    <a:pt x="9919" y="19926"/>
                  </a:moveTo>
                  <a:cubicBezTo>
                    <a:pt x="10052" y="20223"/>
                    <a:pt x="10204" y="20508"/>
                    <a:pt x="10381" y="20774"/>
                  </a:cubicBezTo>
                  <a:cubicBezTo>
                    <a:pt x="10425" y="20933"/>
                    <a:pt x="10470" y="21091"/>
                    <a:pt x="10520" y="21249"/>
                  </a:cubicBezTo>
                  <a:cubicBezTo>
                    <a:pt x="10476" y="21180"/>
                    <a:pt x="10432" y="21110"/>
                    <a:pt x="10387" y="21040"/>
                  </a:cubicBezTo>
                  <a:cubicBezTo>
                    <a:pt x="10229" y="20800"/>
                    <a:pt x="10071" y="20559"/>
                    <a:pt x="9919" y="20312"/>
                  </a:cubicBezTo>
                  <a:cubicBezTo>
                    <a:pt x="9849" y="20211"/>
                    <a:pt x="9792" y="20109"/>
                    <a:pt x="9741" y="19995"/>
                  </a:cubicBezTo>
                  <a:cubicBezTo>
                    <a:pt x="9748" y="19989"/>
                    <a:pt x="9748" y="19989"/>
                    <a:pt x="9748" y="19983"/>
                  </a:cubicBezTo>
                  <a:cubicBezTo>
                    <a:pt x="9805" y="19957"/>
                    <a:pt x="9862" y="19938"/>
                    <a:pt x="9919" y="19926"/>
                  </a:cubicBezTo>
                  <a:close/>
                  <a:moveTo>
                    <a:pt x="10317" y="19369"/>
                  </a:moveTo>
                  <a:cubicBezTo>
                    <a:pt x="10319" y="19369"/>
                    <a:pt x="10543" y="20049"/>
                    <a:pt x="10622" y="20280"/>
                  </a:cubicBezTo>
                  <a:cubicBezTo>
                    <a:pt x="10736" y="20597"/>
                    <a:pt x="10843" y="20920"/>
                    <a:pt x="10957" y="21243"/>
                  </a:cubicBezTo>
                  <a:cubicBezTo>
                    <a:pt x="10957" y="21256"/>
                    <a:pt x="10964" y="21262"/>
                    <a:pt x="10964" y="21275"/>
                  </a:cubicBezTo>
                  <a:cubicBezTo>
                    <a:pt x="10945" y="21249"/>
                    <a:pt x="10919" y="21224"/>
                    <a:pt x="10894" y="21199"/>
                  </a:cubicBezTo>
                  <a:cubicBezTo>
                    <a:pt x="10742" y="20698"/>
                    <a:pt x="10590" y="20198"/>
                    <a:pt x="10425" y="19704"/>
                  </a:cubicBezTo>
                  <a:cubicBezTo>
                    <a:pt x="10347" y="19461"/>
                    <a:pt x="10317" y="19369"/>
                    <a:pt x="10317" y="19369"/>
                  </a:cubicBezTo>
                  <a:close/>
                  <a:moveTo>
                    <a:pt x="9368" y="21224"/>
                  </a:moveTo>
                  <a:cubicBezTo>
                    <a:pt x="9374" y="21256"/>
                    <a:pt x="9380" y="21294"/>
                    <a:pt x="9387" y="21332"/>
                  </a:cubicBezTo>
                  <a:cubicBezTo>
                    <a:pt x="9380" y="21325"/>
                    <a:pt x="9374" y="21325"/>
                    <a:pt x="9368" y="21325"/>
                  </a:cubicBezTo>
                  <a:cubicBezTo>
                    <a:pt x="9368" y="21319"/>
                    <a:pt x="9368" y="21319"/>
                    <a:pt x="9368" y="21313"/>
                  </a:cubicBezTo>
                  <a:cubicBezTo>
                    <a:pt x="9368" y="21281"/>
                    <a:pt x="9368" y="21256"/>
                    <a:pt x="9368" y="21224"/>
                  </a:cubicBezTo>
                  <a:close/>
                  <a:moveTo>
                    <a:pt x="9374" y="21699"/>
                  </a:moveTo>
                  <a:lnTo>
                    <a:pt x="9374" y="21699"/>
                  </a:lnTo>
                  <a:cubicBezTo>
                    <a:pt x="9418" y="21781"/>
                    <a:pt x="9463" y="21864"/>
                    <a:pt x="9501" y="21940"/>
                  </a:cubicBezTo>
                  <a:cubicBezTo>
                    <a:pt x="9513" y="21984"/>
                    <a:pt x="9520" y="22028"/>
                    <a:pt x="9532" y="22066"/>
                  </a:cubicBezTo>
                  <a:cubicBezTo>
                    <a:pt x="9482" y="22003"/>
                    <a:pt x="9437" y="21933"/>
                    <a:pt x="9380" y="21870"/>
                  </a:cubicBezTo>
                  <a:cubicBezTo>
                    <a:pt x="9380" y="21813"/>
                    <a:pt x="9374" y="21756"/>
                    <a:pt x="9374" y="21699"/>
                  </a:cubicBezTo>
                  <a:close/>
                  <a:moveTo>
                    <a:pt x="9659" y="22231"/>
                  </a:moveTo>
                  <a:cubicBezTo>
                    <a:pt x="9659" y="22237"/>
                    <a:pt x="9665" y="22244"/>
                    <a:pt x="9665" y="22250"/>
                  </a:cubicBezTo>
                  <a:lnTo>
                    <a:pt x="9665" y="22250"/>
                  </a:lnTo>
                  <a:cubicBezTo>
                    <a:pt x="9665" y="22244"/>
                    <a:pt x="9659" y="22244"/>
                    <a:pt x="9659" y="22237"/>
                  </a:cubicBezTo>
                  <a:cubicBezTo>
                    <a:pt x="9659" y="22237"/>
                    <a:pt x="9659" y="22231"/>
                    <a:pt x="9659" y="22231"/>
                  </a:cubicBezTo>
                  <a:close/>
                  <a:moveTo>
                    <a:pt x="10419" y="21503"/>
                  </a:moveTo>
                  <a:lnTo>
                    <a:pt x="10419" y="21503"/>
                  </a:lnTo>
                  <a:cubicBezTo>
                    <a:pt x="10527" y="21642"/>
                    <a:pt x="10647" y="21788"/>
                    <a:pt x="10761" y="21927"/>
                  </a:cubicBezTo>
                  <a:cubicBezTo>
                    <a:pt x="10888" y="22250"/>
                    <a:pt x="11021" y="22573"/>
                    <a:pt x="11154" y="22877"/>
                  </a:cubicBezTo>
                  <a:cubicBezTo>
                    <a:pt x="11046" y="22719"/>
                    <a:pt x="10945" y="22554"/>
                    <a:pt x="10843" y="22396"/>
                  </a:cubicBezTo>
                  <a:cubicBezTo>
                    <a:pt x="10704" y="22098"/>
                    <a:pt x="10565" y="21800"/>
                    <a:pt x="10419" y="21503"/>
                  </a:cubicBezTo>
                  <a:close/>
                  <a:moveTo>
                    <a:pt x="9634" y="20515"/>
                  </a:moveTo>
                  <a:cubicBezTo>
                    <a:pt x="9672" y="20641"/>
                    <a:pt x="9754" y="20819"/>
                    <a:pt x="9855" y="21002"/>
                  </a:cubicBezTo>
                  <a:cubicBezTo>
                    <a:pt x="10090" y="21496"/>
                    <a:pt x="10343" y="21971"/>
                    <a:pt x="10622" y="22440"/>
                  </a:cubicBezTo>
                  <a:cubicBezTo>
                    <a:pt x="10666" y="22573"/>
                    <a:pt x="10717" y="22725"/>
                    <a:pt x="10767" y="22890"/>
                  </a:cubicBezTo>
                  <a:cubicBezTo>
                    <a:pt x="10660" y="22725"/>
                    <a:pt x="10558" y="22560"/>
                    <a:pt x="10457" y="22396"/>
                  </a:cubicBezTo>
                  <a:cubicBezTo>
                    <a:pt x="10368" y="22231"/>
                    <a:pt x="10280" y="22073"/>
                    <a:pt x="10185" y="21908"/>
                  </a:cubicBezTo>
                  <a:cubicBezTo>
                    <a:pt x="10007" y="21528"/>
                    <a:pt x="9805" y="21154"/>
                    <a:pt x="9596" y="20781"/>
                  </a:cubicBezTo>
                  <a:cubicBezTo>
                    <a:pt x="9608" y="20692"/>
                    <a:pt x="9615" y="20603"/>
                    <a:pt x="9634" y="20515"/>
                  </a:cubicBezTo>
                  <a:close/>
                  <a:moveTo>
                    <a:pt x="9545" y="22497"/>
                  </a:moveTo>
                  <a:cubicBezTo>
                    <a:pt x="9665" y="22674"/>
                    <a:pt x="9786" y="22858"/>
                    <a:pt x="9843" y="22947"/>
                  </a:cubicBezTo>
                  <a:cubicBezTo>
                    <a:pt x="9868" y="22985"/>
                    <a:pt x="9925" y="23099"/>
                    <a:pt x="10001" y="23251"/>
                  </a:cubicBezTo>
                  <a:cubicBezTo>
                    <a:pt x="9843" y="23004"/>
                    <a:pt x="9691" y="22757"/>
                    <a:pt x="9545" y="22497"/>
                  </a:cubicBezTo>
                  <a:close/>
                  <a:moveTo>
                    <a:pt x="9577" y="21243"/>
                  </a:moveTo>
                  <a:lnTo>
                    <a:pt x="9577" y="21243"/>
                  </a:lnTo>
                  <a:cubicBezTo>
                    <a:pt x="9678" y="21433"/>
                    <a:pt x="9786" y="21623"/>
                    <a:pt x="9887" y="21819"/>
                  </a:cubicBezTo>
                  <a:cubicBezTo>
                    <a:pt x="10140" y="22326"/>
                    <a:pt x="10362" y="22839"/>
                    <a:pt x="10565" y="23371"/>
                  </a:cubicBezTo>
                  <a:cubicBezTo>
                    <a:pt x="10457" y="23194"/>
                    <a:pt x="10349" y="23023"/>
                    <a:pt x="10248" y="22845"/>
                  </a:cubicBezTo>
                  <a:cubicBezTo>
                    <a:pt x="10210" y="22776"/>
                    <a:pt x="10172" y="22712"/>
                    <a:pt x="10134" y="22643"/>
                  </a:cubicBezTo>
                  <a:cubicBezTo>
                    <a:pt x="10014" y="22396"/>
                    <a:pt x="9887" y="22149"/>
                    <a:pt x="9754" y="21908"/>
                  </a:cubicBezTo>
                  <a:cubicBezTo>
                    <a:pt x="9710" y="21813"/>
                    <a:pt x="9678" y="21756"/>
                    <a:pt x="9659" y="21743"/>
                  </a:cubicBezTo>
                  <a:cubicBezTo>
                    <a:pt x="9640" y="21705"/>
                    <a:pt x="9615" y="21667"/>
                    <a:pt x="9589" y="21629"/>
                  </a:cubicBezTo>
                  <a:cubicBezTo>
                    <a:pt x="9583" y="21496"/>
                    <a:pt x="9577" y="21370"/>
                    <a:pt x="9577" y="21243"/>
                  </a:cubicBezTo>
                  <a:close/>
                  <a:moveTo>
                    <a:pt x="12104" y="23776"/>
                  </a:moveTo>
                  <a:cubicBezTo>
                    <a:pt x="12104" y="23783"/>
                    <a:pt x="12110" y="23789"/>
                    <a:pt x="12110" y="23795"/>
                  </a:cubicBezTo>
                  <a:cubicBezTo>
                    <a:pt x="12110" y="23802"/>
                    <a:pt x="12110" y="23802"/>
                    <a:pt x="12110" y="23802"/>
                  </a:cubicBezTo>
                  <a:cubicBezTo>
                    <a:pt x="12097" y="23814"/>
                    <a:pt x="12085" y="23827"/>
                    <a:pt x="12072" y="23833"/>
                  </a:cubicBezTo>
                  <a:cubicBezTo>
                    <a:pt x="12066" y="23821"/>
                    <a:pt x="12059" y="23808"/>
                    <a:pt x="12059" y="23789"/>
                  </a:cubicBezTo>
                  <a:cubicBezTo>
                    <a:pt x="12072" y="23789"/>
                    <a:pt x="12085" y="23783"/>
                    <a:pt x="12104" y="23776"/>
                  </a:cubicBezTo>
                  <a:close/>
                  <a:moveTo>
                    <a:pt x="11844" y="23947"/>
                  </a:moveTo>
                  <a:lnTo>
                    <a:pt x="11844" y="23947"/>
                  </a:lnTo>
                  <a:cubicBezTo>
                    <a:pt x="11863" y="23954"/>
                    <a:pt x="11876" y="23954"/>
                    <a:pt x="11895" y="23954"/>
                  </a:cubicBezTo>
                  <a:cubicBezTo>
                    <a:pt x="11876" y="23966"/>
                    <a:pt x="11863" y="23973"/>
                    <a:pt x="11850" y="23985"/>
                  </a:cubicBezTo>
                  <a:cubicBezTo>
                    <a:pt x="11850" y="23973"/>
                    <a:pt x="11850" y="23960"/>
                    <a:pt x="11844" y="23947"/>
                  </a:cubicBezTo>
                  <a:close/>
                  <a:moveTo>
                    <a:pt x="9583" y="23048"/>
                  </a:moveTo>
                  <a:lnTo>
                    <a:pt x="9583" y="23048"/>
                  </a:lnTo>
                  <a:cubicBezTo>
                    <a:pt x="9805" y="23396"/>
                    <a:pt x="10045" y="23738"/>
                    <a:pt x="10299" y="24068"/>
                  </a:cubicBezTo>
                  <a:cubicBezTo>
                    <a:pt x="10166" y="23992"/>
                    <a:pt x="10039" y="23890"/>
                    <a:pt x="9931" y="23757"/>
                  </a:cubicBezTo>
                  <a:cubicBezTo>
                    <a:pt x="9773" y="23567"/>
                    <a:pt x="9665" y="23320"/>
                    <a:pt x="9583" y="23048"/>
                  </a:cubicBezTo>
                  <a:close/>
                  <a:moveTo>
                    <a:pt x="11356" y="23586"/>
                  </a:moveTo>
                  <a:cubicBezTo>
                    <a:pt x="11458" y="23738"/>
                    <a:pt x="11565" y="23890"/>
                    <a:pt x="11679" y="24042"/>
                  </a:cubicBezTo>
                  <a:cubicBezTo>
                    <a:pt x="11686" y="24049"/>
                    <a:pt x="11692" y="24055"/>
                    <a:pt x="11698" y="24061"/>
                  </a:cubicBezTo>
                  <a:cubicBezTo>
                    <a:pt x="11654" y="24080"/>
                    <a:pt x="11610" y="24099"/>
                    <a:pt x="11565" y="24118"/>
                  </a:cubicBezTo>
                  <a:cubicBezTo>
                    <a:pt x="11496" y="23941"/>
                    <a:pt x="11426" y="23764"/>
                    <a:pt x="11356" y="23586"/>
                  </a:cubicBezTo>
                  <a:close/>
                  <a:moveTo>
                    <a:pt x="10666" y="23947"/>
                  </a:moveTo>
                  <a:lnTo>
                    <a:pt x="10666" y="23947"/>
                  </a:lnTo>
                  <a:cubicBezTo>
                    <a:pt x="10723" y="24042"/>
                    <a:pt x="10786" y="24137"/>
                    <a:pt x="10843" y="24232"/>
                  </a:cubicBezTo>
                  <a:cubicBezTo>
                    <a:pt x="10824" y="24232"/>
                    <a:pt x="10805" y="24232"/>
                    <a:pt x="10786" y="24226"/>
                  </a:cubicBezTo>
                  <a:cubicBezTo>
                    <a:pt x="10755" y="24169"/>
                    <a:pt x="10729" y="24106"/>
                    <a:pt x="10698" y="24049"/>
                  </a:cubicBezTo>
                  <a:cubicBezTo>
                    <a:pt x="10685" y="24011"/>
                    <a:pt x="10672" y="23979"/>
                    <a:pt x="10666" y="23947"/>
                  </a:cubicBezTo>
                  <a:close/>
                  <a:moveTo>
                    <a:pt x="10837" y="23428"/>
                  </a:moveTo>
                  <a:lnTo>
                    <a:pt x="10837" y="23428"/>
                  </a:lnTo>
                  <a:cubicBezTo>
                    <a:pt x="10995" y="23688"/>
                    <a:pt x="11160" y="23941"/>
                    <a:pt x="11325" y="24194"/>
                  </a:cubicBezTo>
                  <a:cubicBezTo>
                    <a:pt x="11255" y="24207"/>
                    <a:pt x="11185" y="24220"/>
                    <a:pt x="11116" y="24232"/>
                  </a:cubicBezTo>
                  <a:cubicBezTo>
                    <a:pt x="11027" y="23960"/>
                    <a:pt x="10938" y="23694"/>
                    <a:pt x="10837" y="23428"/>
                  </a:cubicBezTo>
                  <a:close/>
                  <a:moveTo>
                    <a:pt x="12160" y="1"/>
                  </a:moveTo>
                  <a:cubicBezTo>
                    <a:pt x="12107" y="1"/>
                    <a:pt x="12055" y="63"/>
                    <a:pt x="12097" y="115"/>
                  </a:cubicBezTo>
                  <a:cubicBezTo>
                    <a:pt x="12116" y="134"/>
                    <a:pt x="12148" y="172"/>
                    <a:pt x="12192" y="216"/>
                  </a:cubicBezTo>
                  <a:cubicBezTo>
                    <a:pt x="10520" y="1546"/>
                    <a:pt x="8658" y="2572"/>
                    <a:pt x="6796" y="3598"/>
                  </a:cubicBezTo>
                  <a:cubicBezTo>
                    <a:pt x="5523" y="4219"/>
                    <a:pt x="4238" y="4827"/>
                    <a:pt x="2971" y="5460"/>
                  </a:cubicBezTo>
                  <a:cubicBezTo>
                    <a:pt x="2964" y="5473"/>
                    <a:pt x="2958" y="5479"/>
                    <a:pt x="2952" y="5492"/>
                  </a:cubicBezTo>
                  <a:cubicBezTo>
                    <a:pt x="1995" y="5973"/>
                    <a:pt x="1045" y="6461"/>
                    <a:pt x="108" y="6968"/>
                  </a:cubicBezTo>
                  <a:cubicBezTo>
                    <a:pt x="19" y="7018"/>
                    <a:pt x="0" y="7139"/>
                    <a:pt x="83" y="7202"/>
                  </a:cubicBezTo>
                  <a:cubicBezTo>
                    <a:pt x="165" y="7259"/>
                    <a:pt x="241" y="7322"/>
                    <a:pt x="323" y="7386"/>
                  </a:cubicBezTo>
                  <a:cubicBezTo>
                    <a:pt x="330" y="7449"/>
                    <a:pt x="374" y="7512"/>
                    <a:pt x="463" y="7525"/>
                  </a:cubicBezTo>
                  <a:lnTo>
                    <a:pt x="488" y="7525"/>
                  </a:lnTo>
                  <a:cubicBezTo>
                    <a:pt x="431" y="7633"/>
                    <a:pt x="507" y="7766"/>
                    <a:pt x="608" y="7816"/>
                  </a:cubicBezTo>
                  <a:cubicBezTo>
                    <a:pt x="710" y="7854"/>
                    <a:pt x="817" y="7892"/>
                    <a:pt x="931" y="7924"/>
                  </a:cubicBezTo>
                  <a:cubicBezTo>
                    <a:pt x="982" y="7943"/>
                    <a:pt x="1026" y="7968"/>
                    <a:pt x="1071" y="7987"/>
                  </a:cubicBezTo>
                  <a:cubicBezTo>
                    <a:pt x="1400" y="8279"/>
                    <a:pt x="1736" y="8564"/>
                    <a:pt x="2059" y="8849"/>
                  </a:cubicBezTo>
                  <a:cubicBezTo>
                    <a:pt x="2325" y="9146"/>
                    <a:pt x="2698" y="9412"/>
                    <a:pt x="2888" y="9609"/>
                  </a:cubicBezTo>
                  <a:cubicBezTo>
                    <a:pt x="3319" y="10052"/>
                    <a:pt x="3744" y="10489"/>
                    <a:pt x="4174" y="10926"/>
                  </a:cubicBezTo>
                  <a:cubicBezTo>
                    <a:pt x="5061" y="11901"/>
                    <a:pt x="5948" y="12870"/>
                    <a:pt x="6841" y="13839"/>
                  </a:cubicBezTo>
                  <a:cubicBezTo>
                    <a:pt x="8038" y="15144"/>
                    <a:pt x="9241" y="16430"/>
                    <a:pt x="10552" y="17601"/>
                  </a:cubicBezTo>
                  <a:cubicBezTo>
                    <a:pt x="9513" y="18076"/>
                    <a:pt x="8798" y="20217"/>
                    <a:pt x="8791" y="21256"/>
                  </a:cubicBezTo>
                  <a:cubicBezTo>
                    <a:pt x="8779" y="22250"/>
                    <a:pt x="8918" y="23669"/>
                    <a:pt x="9722" y="24372"/>
                  </a:cubicBezTo>
                  <a:cubicBezTo>
                    <a:pt x="9969" y="24587"/>
                    <a:pt x="10267" y="24720"/>
                    <a:pt x="10577" y="24783"/>
                  </a:cubicBezTo>
                  <a:cubicBezTo>
                    <a:pt x="10653" y="24866"/>
                    <a:pt x="10736" y="24948"/>
                    <a:pt x="10805" y="25024"/>
                  </a:cubicBezTo>
                  <a:cubicBezTo>
                    <a:pt x="10818" y="25037"/>
                    <a:pt x="10834" y="25043"/>
                    <a:pt x="10850" y="25043"/>
                  </a:cubicBezTo>
                  <a:cubicBezTo>
                    <a:pt x="10886" y="25043"/>
                    <a:pt x="10918" y="25010"/>
                    <a:pt x="10900" y="24961"/>
                  </a:cubicBezTo>
                  <a:cubicBezTo>
                    <a:pt x="10881" y="24916"/>
                    <a:pt x="10862" y="24866"/>
                    <a:pt x="10843" y="24815"/>
                  </a:cubicBezTo>
                  <a:lnTo>
                    <a:pt x="10843" y="24815"/>
                  </a:lnTo>
                  <a:cubicBezTo>
                    <a:pt x="10862" y="24821"/>
                    <a:pt x="10881" y="24821"/>
                    <a:pt x="10900" y="24821"/>
                  </a:cubicBezTo>
                  <a:cubicBezTo>
                    <a:pt x="10907" y="24828"/>
                    <a:pt x="10913" y="24834"/>
                    <a:pt x="10919" y="24847"/>
                  </a:cubicBezTo>
                  <a:cubicBezTo>
                    <a:pt x="10936" y="24863"/>
                    <a:pt x="10954" y="24870"/>
                    <a:pt x="10973" y="24870"/>
                  </a:cubicBezTo>
                  <a:cubicBezTo>
                    <a:pt x="11004" y="24870"/>
                    <a:pt x="11034" y="24849"/>
                    <a:pt x="11046" y="24821"/>
                  </a:cubicBezTo>
                  <a:cubicBezTo>
                    <a:pt x="11496" y="24809"/>
                    <a:pt x="11952" y="24650"/>
                    <a:pt x="12319" y="24384"/>
                  </a:cubicBezTo>
                  <a:cubicBezTo>
                    <a:pt x="12465" y="24277"/>
                    <a:pt x="12591" y="24163"/>
                    <a:pt x="12712" y="24036"/>
                  </a:cubicBezTo>
                  <a:cubicBezTo>
                    <a:pt x="12756" y="24011"/>
                    <a:pt x="12794" y="23973"/>
                    <a:pt x="12813" y="23922"/>
                  </a:cubicBezTo>
                  <a:cubicBezTo>
                    <a:pt x="13370" y="23238"/>
                    <a:pt x="13579" y="22320"/>
                    <a:pt x="13567" y="21427"/>
                  </a:cubicBezTo>
                  <a:cubicBezTo>
                    <a:pt x="13554" y="20312"/>
                    <a:pt x="13364" y="18323"/>
                    <a:pt x="12306" y="17639"/>
                  </a:cubicBezTo>
                  <a:cubicBezTo>
                    <a:pt x="12129" y="17525"/>
                    <a:pt x="11939" y="17456"/>
                    <a:pt x="11749" y="17424"/>
                  </a:cubicBezTo>
                  <a:cubicBezTo>
                    <a:pt x="11312" y="16898"/>
                    <a:pt x="10824" y="16404"/>
                    <a:pt x="10356" y="15898"/>
                  </a:cubicBezTo>
                  <a:cubicBezTo>
                    <a:pt x="9406" y="14878"/>
                    <a:pt x="8449" y="13871"/>
                    <a:pt x="7480" y="12864"/>
                  </a:cubicBezTo>
                  <a:cubicBezTo>
                    <a:pt x="6587" y="11927"/>
                    <a:pt x="5688" y="10983"/>
                    <a:pt x="4789" y="10046"/>
                  </a:cubicBezTo>
                  <a:cubicBezTo>
                    <a:pt x="4884" y="9982"/>
                    <a:pt x="4972" y="9919"/>
                    <a:pt x="5067" y="9856"/>
                  </a:cubicBezTo>
                  <a:cubicBezTo>
                    <a:pt x="5327" y="9710"/>
                    <a:pt x="5663" y="9457"/>
                    <a:pt x="5745" y="9406"/>
                  </a:cubicBezTo>
                  <a:cubicBezTo>
                    <a:pt x="6353" y="9045"/>
                    <a:pt x="6967" y="8709"/>
                    <a:pt x="7582" y="8374"/>
                  </a:cubicBezTo>
                  <a:cubicBezTo>
                    <a:pt x="8880" y="7804"/>
                    <a:pt x="10052" y="7012"/>
                    <a:pt x="11223" y="6189"/>
                  </a:cubicBezTo>
                  <a:cubicBezTo>
                    <a:pt x="11268" y="6157"/>
                    <a:pt x="11318" y="6125"/>
                    <a:pt x="11369" y="6087"/>
                  </a:cubicBezTo>
                  <a:cubicBezTo>
                    <a:pt x="12490" y="5486"/>
                    <a:pt x="13586" y="4840"/>
                    <a:pt x="14593" y="4042"/>
                  </a:cubicBezTo>
                  <a:cubicBezTo>
                    <a:pt x="14979" y="4485"/>
                    <a:pt x="15397" y="4903"/>
                    <a:pt x="15821" y="5308"/>
                  </a:cubicBezTo>
                  <a:cubicBezTo>
                    <a:pt x="16524" y="6100"/>
                    <a:pt x="17208" y="6911"/>
                    <a:pt x="17937" y="7677"/>
                  </a:cubicBezTo>
                  <a:cubicBezTo>
                    <a:pt x="19051" y="8836"/>
                    <a:pt x="20223" y="9938"/>
                    <a:pt x="21439" y="10989"/>
                  </a:cubicBezTo>
                  <a:cubicBezTo>
                    <a:pt x="21135" y="11148"/>
                    <a:pt x="20856" y="11369"/>
                    <a:pt x="20616" y="11654"/>
                  </a:cubicBezTo>
                  <a:cubicBezTo>
                    <a:pt x="19564" y="12908"/>
                    <a:pt x="19400" y="15296"/>
                    <a:pt x="20058" y="16759"/>
                  </a:cubicBezTo>
                  <a:cubicBezTo>
                    <a:pt x="20417" y="17547"/>
                    <a:pt x="21136" y="18037"/>
                    <a:pt x="21880" y="18037"/>
                  </a:cubicBezTo>
                  <a:cubicBezTo>
                    <a:pt x="21925" y="18037"/>
                    <a:pt x="21970" y="18036"/>
                    <a:pt x="22015" y="18032"/>
                  </a:cubicBezTo>
                  <a:cubicBezTo>
                    <a:pt x="22022" y="18051"/>
                    <a:pt x="22028" y="18064"/>
                    <a:pt x="22028" y="18083"/>
                  </a:cubicBezTo>
                  <a:cubicBezTo>
                    <a:pt x="22042" y="18118"/>
                    <a:pt x="22074" y="18133"/>
                    <a:pt x="22106" y="18133"/>
                  </a:cubicBezTo>
                  <a:cubicBezTo>
                    <a:pt x="22162" y="18133"/>
                    <a:pt x="22221" y="18089"/>
                    <a:pt x="22205" y="18026"/>
                  </a:cubicBezTo>
                  <a:cubicBezTo>
                    <a:pt x="22205" y="18019"/>
                    <a:pt x="22199" y="18013"/>
                    <a:pt x="22199" y="18007"/>
                  </a:cubicBezTo>
                  <a:cubicBezTo>
                    <a:pt x="22313" y="17988"/>
                    <a:pt x="22421" y="17956"/>
                    <a:pt x="22535" y="17912"/>
                  </a:cubicBezTo>
                  <a:cubicBezTo>
                    <a:pt x="23535" y="17804"/>
                    <a:pt x="24435" y="16917"/>
                    <a:pt x="24827" y="15961"/>
                  </a:cubicBezTo>
                  <a:cubicBezTo>
                    <a:pt x="25442" y="14498"/>
                    <a:pt x="25321" y="12452"/>
                    <a:pt x="24074" y="11338"/>
                  </a:cubicBezTo>
                  <a:cubicBezTo>
                    <a:pt x="23614" y="10925"/>
                    <a:pt x="23069" y="10727"/>
                    <a:pt x="22526" y="10727"/>
                  </a:cubicBezTo>
                  <a:cubicBezTo>
                    <a:pt x="22493" y="10727"/>
                    <a:pt x="22460" y="10728"/>
                    <a:pt x="22427" y="10730"/>
                  </a:cubicBezTo>
                  <a:cubicBezTo>
                    <a:pt x="19343" y="7582"/>
                    <a:pt x="16341" y="4346"/>
                    <a:pt x="13301" y="1160"/>
                  </a:cubicBezTo>
                  <a:cubicBezTo>
                    <a:pt x="13320" y="1135"/>
                    <a:pt x="13326" y="1103"/>
                    <a:pt x="13307" y="1065"/>
                  </a:cubicBezTo>
                  <a:cubicBezTo>
                    <a:pt x="13155" y="799"/>
                    <a:pt x="12984" y="577"/>
                    <a:pt x="12781" y="362"/>
                  </a:cubicBezTo>
                  <a:cubicBezTo>
                    <a:pt x="12770" y="205"/>
                    <a:pt x="12635" y="63"/>
                    <a:pt x="12481" y="63"/>
                  </a:cubicBezTo>
                  <a:cubicBezTo>
                    <a:pt x="12461" y="63"/>
                    <a:pt x="12441" y="65"/>
                    <a:pt x="12420" y="70"/>
                  </a:cubicBezTo>
                  <a:cubicBezTo>
                    <a:pt x="12408" y="64"/>
                    <a:pt x="12395" y="58"/>
                    <a:pt x="12382" y="45"/>
                  </a:cubicBezTo>
                  <a:cubicBezTo>
                    <a:pt x="12368" y="35"/>
                    <a:pt x="12353" y="31"/>
                    <a:pt x="12338" y="31"/>
                  </a:cubicBezTo>
                  <a:cubicBezTo>
                    <a:pt x="12305" y="31"/>
                    <a:pt x="12273" y="51"/>
                    <a:pt x="12256" y="77"/>
                  </a:cubicBezTo>
                  <a:cubicBezTo>
                    <a:pt x="12243" y="58"/>
                    <a:pt x="12224" y="45"/>
                    <a:pt x="12211" y="26"/>
                  </a:cubicBezTo>
                  <a:cubicBezTo>
                    <a:pt x="12197" y="8"/>
                    <a:pt x="12178" y="1"/>
                    <a:pt x="12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278644" y="1626087"/>
              <a:ext cx="1509400" cy="1891331"/>
            </a:xfrm>
            <a:custGeom>
              <a:avLst/>
              <a:gdLst/>
              <a:ahLst/>
              <a:cxnLst/>
              <a:rect l="l" t="t" r="r" b="b"/>
              <a:pathLst>
                <a:path w="23973" h="30039" extrusionOk="0">
                  <a:moveTo>
                    <a:pt x="14726" y="2706"/>
                  </a:moveTo>
                  <a:cubicBezTo>
                    <a:pt x="14758" y="2833"/>
                    <a:pt x="14796" y="2953"/>
                    <a:pt x="14834" y="3080"/>
                  </a:cubicBezTo>
                  <a:cubicBezTo>
                    <a:pt x="14827" y="3105"/>
                    <a:pt x="14827" y="3130"/>
                    <a:pt x="14821" y="3156"/>
                  </a:cubicBezTo>
                  <a:cubicBezTo>
                    <a:pt x="14815" y="3162"/>
                    <a:pt x="14802" y="3175"/>
                    <a:pt x="14796" y="3187"/>
                  </a:cubicBezTo>
                  <a:cubicBezTo>
                    <a:pt x="14783" y="3170"/>
                    <a:pt x="14762" y="3162"/>
                    <a:pt x="14740" y="3162"/>
                  </a:cubicBezTo>
                  <a:cubicBezTo>
                    <a:pt x="14729" y="3162"/>
                    <a:pt x="14718" y="3164"/>
                    <a:pt x="14707" y="3168"/>
                  </a:cubicBezTo>
                  <a:cubicBezTo>
                    <a:pt x="14688" y="3124"/>
                    <a:pt x="14669" y="3073"/>
                    <a:pt x="14650" y="3029"/>
                  </a:cubicBezTo>
                  <a:cubicBezTo>
                    <a:pt x="14675" y="2921"/>
                    <a:pt x="14701" y="2814"/>
                    <a:pt x="14726" y="2706"/>
                  </a:cubicBezTo>
                  <a:close/>
                  <a:moveTo>
                    <a:pt x="14473" y="3783"/>
                  </a:moveTo>
                  <a:cubicBezTo>
                    <a:pt x="14479" y="3808"/>
                    <a:pt x="14485" y="3833"/>
                    <a:pt x="14492" y="3859"/>
                  </a:cubicBezTo>
                  <a:cubicBezTo>
                    <a:pt x="14473" y="3871"/>
                    <a:pt x="14454" y="3884"/>
                    <a:pt x="14441" y="3909"/>
                  </a:cubicBezTo>
                  <a:cubicBezTo>
                    <a:pt x="14454" y="3865"/>
                    <a:pt x="14460" y="3821"/>
                    <a:pt x="14473" y="3783"/>
                  </a:cubicBezTo>
                  <a:close/>
                  <a:moveTo>
                    <a:pt x="14428" y="1528"/>
                  </a:moveTo>
                  <a:cubicBezTo>
                    <a:pt x="14447" y="1617"/>
                    <a:pt x="14466" y="1699"/>
                    <a:pt x="14492" y="1781"/>
                  </a:cubicBezTo>
                  <a:cubicBezTo>
                    <a:pt x="14194" y="2706"/>
                    <a:pt x="13903" y="3631"/>
                    <a:pt x="13630" y="4568"/>
                  </a:cubicBezTo>
                  <a:cubicBezTo>
                    <a:pt x="13858" y="3542"/>
                    <a:pt x="14112" y="2522"/>
                    <a:pt x="14428" y="1528"/>
                  </a:cubicBezTo>
                  <a:close/>
                  <a:moveTo>
                    <a:pt x="14428" y="3960"/>
                  </a:moveTo>
                  <a:cubicBezTo>
                    <a:pt x="14428" y="3973"/>
                    <a:pt x="14428" y="3985"/>
                    <a:pt x="14435" y="3998"/>
                  </a:cubicBezTo>
                  <a:cubicBezTo>
                    <a:pt x="14447" y="4068"/>
                    <a:pt x="14466" y="4137"/>
                    <a:pt x="14479" y="4201"/>
                  </a:cubicBezTo>
                  <a:cubicBezTo>
                    <a:pt x="14378" y="4657"/>
                    <a:pt x="14295" y="5106"/>
                    <a:pt x="14245" y="5562"/>
                  </a:cubicBezTo>
                  <a:cubicBezTo>
                    <a:pt x="14169" y="5816"/>
                    <a:pt x="14093" y="6063"/>
                    <a:pt x="14010" y="6316"/>
                  </a:cubicBezTo>
                  <a:cubicBezTo>
                    <a:pt x="14017" y="6246"/>
                    <a:pt x="14023" y="6183"/>
                    <a:pt x="14029" y="6113"/>
                  </a:cubicBezTo>
                  <a:cubicBezTo>
                    <a:pt x="14040" y="6069"/>
                    <a:pt x="14008" y="6049"/>
                    <a:pt x="13974" y="6049"/>
                  </a:cubicBezTo>
                  <a:cubicBezTo>
                    <a:pt x="13969" y="6049"/>
                    <a:pt x="13964" y="6049"/>
                    <a:pt x="13960" y="6050"/>
                  </a:cubicBezTo>
                  <a:cubicBezTo>
                    <a:pt x="13960" y="6037"/>
                    <a:pt x="13960" y="6031"/>
                    <a:pt x="13960" y="6018"/>
                  </a:cubicBezTo>
                  <a:cubicBezTo>
                    <a:pt x="13960" y="5987"/>
                    <a:pt x="13966" y="5961"/>
                    <a:pt x="13966" y="5930"/>
                  </a:cubicBezTo>
                  <a:cubicBezTo>
                    <a:pt x="14118" y="5271"/>
                    <a:pt x="14276" y="4619"/>
                    <a:pt x="14428" y="3960"/>
                  </a:cubicBezTo>
                  <a:close/>
                  <a:moveTo>
                    <a:pt x="13491" y="4701"/>
                  </a:moveTo>
                  <a:cubicBezTo>
                    <a:pt x="13402" y="5132"/>
                    <a:pt x="13307" y="5556"/>
                    <a:pt x="13219" y="5987"/>
                  </a:cubicBezTo>
                  <a:cubicBezTo>
                    <a:pt x="13181" y="6120"/>
                    <a:pt x="13136" y="6253"/>
                    <a:pt x="13098" y="6392"/>
                  </a:cubicBezTo>
                  <a:cubicBezTo>
                    <a:pt x="13225" y="5828"/>
                    <a:pt x="13364" y="5265"/>
                    <a:pt x="13491" y="4701"/>
                  </a:cubicBezTo>
                  <a:close/>
                  <a:moveTo>
                    <a:pt x="14656" y="5936"/>
                  </a:moveTo>
                  <a:lnTo>
                    <a:pt x="14656" y="5936"/>
                  </a:lnTo>
                  <a:cubicBezTo>
                    <a:pt x="14650" y="6050"/>
                    <a:pt x="14644" y="6132"/>
                    <a:pt x="14644" y="6158"/>
                  </a:cubicBezTo>
                  <a:cubicBezTo>
                    <a:pt x="14618" y="6379"/>
                    <a:pt x="14593" y="6601"/>
                    <a:pt x="14561" y="6823"/>
                  </a:cubicBezTo>
                  <a:cubicBezTo>
                    <a:pt x="14555" y="6683"/>
                    <a:pt x="14555" y="6538"/>
                    <a:pt x="14555" y="6398"/>
                  </a:cubicBezTo>
                  <a:cubicBezTo>
                    <a:pt x="14587" y="6246"/>
                    <a:pt x="14625" y="6088"/>
                    <a:pt x="14656" y="5936"/>
                  </a:cubicBezTo>
                  <a:close/>
                  <a:moveTo>
                    <a:pt x="14409" y="7070"/>
                  </a:moveTo>
                  <a:cubicBezTo>
                    <a:pt x="14422" y="7266"/>
                    <a:pt x="14435" y="7462"/>
                    <a:pt x="14454" y="7659"/>
                  </a:cubicBezTo>
                  <a:cubicBezTo>
                    <a:pt x="14440" y="7876"/>
                    <a:pt x="14437" y="8078"/>
                    <a:pt x="14419" y="8078"/>
                  </a:cubicBezTo>
                  <a:cubicBezTo>
                    <a:pt x="14404" y="8078"/>
                    <a:pt x="14378" y="7948"/>
                    <a:pt x="14327" y="7589"/>
                  </a:cubicBezTo>
                  <a:cubicBezTo>
                    <a:pt x="14327" y="7551"/>
                    <a:pt x="14321" y="7513"/>
                    <a:pt x="14321" y="7481"/>
                  </a:cubicBezTo>
                  <a:cubicBezTo>
                    <a:pt x="14321" y="7462"/>
                    <a:pt x="14327" y="7437"/>
                    <a:pt x="14333" y="7418"/>
                  </a:cubicBezTo>
                  <a:cubicBezTo>
                    <a:pt x="14359" y="7304"/>
                    <a:pt x="14384" y="7184"/>
                    <a:pt x="14409" y="7070"/>
                  </a:cubicBezTo>
                  <a:close/>
                  <a:moveTo>
                    <a:pt x="14758" y="6487"/>
                  </a:moveTo>
                  <a:cubicBezTo>
                    <a:pt x="14770" y="6576"/>
                    <a:pt x="14783" y="6664"/>
                    <a:pt x="14796" y="6753"/>
                  </a:cubicBezTo>
                  <a:cubicBezTo>
                    <a:pt x="14796" y="7171"/>
                    <a:pt x="14802" y="7633"/>
                    <a:pt x="14701" y="8039"/>
                  </a:cubicBezTo>
                  <a:cubicBezTo>
                    <a:pt x="14665" y="8177"/>
                    <a:pt x="14647" y="8230"/>
                    <a:pt x="14639" y="8230"/>
                  </a:cubicBezTo>
                  <a:cubicBezTo>
                    <a:pt x="14618" y="8230"/>
                    <a:pt x="14660" y="7890"/>
                    <a:pt x="14637" y="7722"/>
                  </a:cubicBezTo>
                  <a:cubicBezTo>
                    <a:pt x="14631" y="7652"/>
                    <a:pt x="14625" y="7576"/>
                    <a:pt x="14618" y="7500"/>
                  </a:cubicBezTo>
                  <a:cubicBezTo>
                    <a:pt x="14675" y="7165"/>
                    <a:pt x="14720" y="6823"/>
                    <a:pt x="14758" y="6487"/>
                  </a:cubicBezTo>
                  <a:close/>
                  <a:moveTo>
                    <a:pt x="13586" y="7532"/>
                  </a:moveTo>
                  <a:cubicBezTo>
                    <a:pt x="13586" y="7576"/>
                    <a:pt x="13592" y="7614"/>
                    <a:pt x="13592" y="7652"/>
                  </a:cubicBezTo>
                  <a:cubicBezTo>
                    <a:pt x="13573" y="7709"/>
                    <a:pt x="13561" y="7760"/>
                    <a:pt x="13548" y="7811"/>
                  </a:cubicBezTo>
                  <a:cubicBezTo>
                    <a:pt x="13497" y="7975"/>
                    <a:pt x="13453" y="8140"/>
                    <a:pt x="13402" y="8305"/>
                  </a:cubicBezTo>
                  <a:cubicBezTo>
                    <a:pt x="13459" y="8051"/>
                    <a:pt x="13523" y="7792"/>
                    <a:pt x="13586" y="7532"/>
                  </a:cubicBezTo>
                  <a:close/>
                  <a:moveTo>
                    <a:pt x="14504" y="8159"/>
                  </a:moveTo>
                  <a:cubicBezTo>
                    <a:pt x="14523" y="8317"/>
                    <a:pt x="14549" y="8476"/>
                    <a:pt x="14574" y="8628"/>
                  </a:cubicBezTo>
                  <a:cubicBezTo>
                    <a:pt x="14530" y="8564"/>
                    <a:pt x="14498" y="8495"/>
                    <a:pt x="14460" y="8425"/>
                  </a:cubicBezTo>
                  <a:cubicBezTo>
                    <a:pt x="14473" y="8336"/>
                    <a:pt x="14492" y="8248"/>
                    <a:pt x="14504" y="8159"/>
                  </a:cubicBezTo>
                  <a:close/>
                  <a:moveTo>
                    <a:pt x="15055" y="6626"/>
                  </a:moveTo>
                  <a:lnTo>
                    <a:pt x="15055" y="6626"/>
                  </a:lnTo>
                  <a:cubicBezTo>
                    <a:pt x="15220" y="7285"/>
                    <a:pt x="15391" y="7944"/>
                    <a:pt x="15587" y="8596"/>
                  </a:cubicBezTo>
                  <a:cubicBezTo>
                    <a:pt x="15600" y="8628"/>
                    <a:pt x="15606" y="8666"/>
                    <a:pt x="15619" y="8704"/>
                  </a:cubicBezTo>
                  <a:cubicBezTo>
                    <a:pt x="15511" y="8590"/>
                    <a:pt x="15404" y="8476"/>
                    <a:pt x="15302" y="8355"/>
                  </a:cubicBezTo>
                  <a:cubicBezTo>
                    <a:pt x="15290" y="8241"/>
                    <a:pt x="15271" y="8140"/>
                    <a:pt x="15258" y="8064"/>
                  </a:cubicBezTo>
                  <a:cubicBezTo>
                    <a:pt x="15163" y="7595"/>
                    <a:pt x="15112" y="7114"/>
                    <a:pt x="15055" y="6626"/>
                  </a:cubicBezTo>
                  <a:close/>
                  <a:moveTo>
                    <a:pt x="15328" y="8501"/>
                  </a:moveTo>
                  <a:cubicBezTo>
                    <a:pt x="15378" y="8571"/>
                    <a:pt x="15524" y="8767"/>
                    <a:pt x="15657" y="8913"/>
                  </a:cubicBezTo>
                  <a:cubicBezTo>
                    <a:pt x="15663" y="8944"/>
                    <a:pt x="15663" y="8970"/>
                    <a:pt x="15663" y="8995"/>
                  </a:cubicBezTo>
                  <a:cubicBezTo>
                    <a:pt x="15625" y="8938"/>
                    <a:pt x="15581" y="8887"/>
                    <a:pt x="15549" y="8837"/>
                  </a:cubicBezTo>
                  <a:cubicBezTo>
                    <a:pt x="15423" y="8653"/>
                    <a:pt x="15359" y="8558"/>
                    <a:pt x="15328" y="8507"/>
                  </a:cubicBezTo>
                  <a:cubicBezTo>
                    <a:pt x="15328" y="8507"/>
                    <a:pt x="15328" y="8501"/>
                    <a:pt x="15328" y="8501"/>
                  </a:cubicBezTo>
                  <a:close/>
                  <a:moveTo>
                    <a:pt x="16227" y="8862"/>
                  </a:moveTo>
                  <a:cubicBezTo>
                    <a:pt x="16278" y="8938"/>
                    <a:pt x="16335" y="9008"/>
                    <a:pt x="16398" y="9077"/>
                  </a:cubicBezTo>
                  <a:cubicBezTo>
                    <a:pt x="16430" y="9185"/>
                    <a:pt x="16455" y="9293"/>
                    <a:pt x="16480" y="9394"/>
                  </a:cubicBezTo>
                  <a:cubicBezTo>
                    <a:pt x="16430" y="9331"/>
                    <a:pt x="16385" y="9267"/>
                    <a:pt x="16341" y="9204"/>
                  </a:cubicBezTo>
                  <a:cubicBezTo>
                    <a:pt x="16297" y="9071"/>
                    <a:pt x="16259" y="8951"/>
                    <a:pt x="16227" y="8862"/>
                  </a:cubicBezTo>
                  <a:close/>
                  <a:moveTo>
                    <a:pt x="15385" y="8849"/>
                  </a:moveTo>
                  <a:lnTo>
                    <a:pt x="15385" y="8849"/>
                  </a:lnTo>
                  <a:cubicBezTo>
                    <a:pt x="15480" y="8995"/>
                    <a:pt x="15575" y="9141"/>
                    <a:pt x="15670" y="9280"/>
                  </a:cubicBezTo>
                  <a:cubicBezTo>
                    <a:pt x="15682" y="9457"/>
                    <a:pt x="15694" y="9592"/>
                    <a:pt x="15723" y="9614"/>
                  </a:cubicBezTo>
                  <a:lnTo>
                    <a:pt x="15723" y="9614"/>
                  </a:lnTo>
                  <a:cubicBezTo>
                    <a:pt x="15554" y="9516"/>
                    <a:pt x="15454" y="9189"/>
                    <a:pt x="15385" y="8849"/>
                  </a:cubicBezTo>
                  <a:close/>
                  <a:moveTo>
                    <a:pt x="14935" y="7602"/>
                  </a:moveTo>
                  <a:cubicBezTo>
                    <a:pt x="14954" y="7690"/>
                    <a:pt x="14967" y="7773"/>
                    <a:pt x="14986" y="7861"/>
                  </a:cubicBezTo>
                  <a:cubicBezTo>
                    <a:pt x="14992" y="7925"/>
                    <a:pt x="15005" y="7988"/>
                    <a:pt x="15017" y="8051"/>
                  </a:cubicBezTo>
                  <a:cubicBezTo>
                    <a:pt x="14967" y="8051"/>
                    <a:pt x="14916" y="8102"/>
                    <a:pt x="14948" y="8153"/>
                  </a:cubicBezTo>
                  <a:cubicBezTo>
                    <a:pt x="14979" y="8216"/>
                    <a:pt x="15024" y="8273"/>
                    <a:pt x="15062" y="8336"/>
                  </a:cubicBezTo>
                  <a:cubicBezTo>
                    <a:pt x="15131" y="8786"/>
                    <a:pt x="15207" y="9255"/>
                    <a:pt x="15385" y="9660"/>
                  </a:cubicBezTo>
                  <a:cubicBezTo>
                    <a:pt x="15131" y="9394"/>
                    <a:pt x="14903" y="9115"/>
                    <a:pt x="14701" y="8824"/>
                  </a:cubicBezTo>
                  <a:cubicBezTo>
                    <a:pt x="14739" y="8818"/>
                    <a:pt x="14777" y="8792"/>
                    <a:pt x="14789" y="8742"/>
                  </a:cubicBezTo>
                  <a:cubicBezTo>
                    <a:pt x="14853" y="8362"/>
                    <a:pt x="14903" y="7982"/>
                    <a:pt x="14935" y="7602"/>
                  </a:cubicBezTo>
                  <a:close/>
                  <a:moveTo>
                    <a:pt x="15955" y="9185"/>
                  </a:moveTo>
                  <a:cubicBezTo>
                    <a:pt x="15993" y="9210"/>
                    <a:pt x="16031" y="9248"/>
                    <a:pt x="16069" y="9274"/>
                  </a:cubicBezTo>
                  <a:cubicBezTo>
                    <a:pt x="16094" y="9324"/>
                    <a:pt x="16126" y="9375"/>
                    <a:pt x="16151" y="9419"/>
                  </a:cubicBezTo>
                  <a:cubicBezTo>
                    <a:pt x="16227" y="9603"/>
                    <a:pt x="16297" y="9780"/>
                    <a:pt x="16373" y="9958"/>
                  </a:cubicBezTo>
                  <a:cubicBezTo>
                    <a:pt x="16347" y="9920"/>
                    <a:pt x="16316" y="9882"/>
                    <a:pt x="16284" y="9844"/>
                  </a:cubicBezTo>
                  <a:cubicBezTo>
                    <a:pt x="16259" y="9806"/>
                    <a:pt x="16240" y="9768"/>
                    <a:pt x="16214" y="9730"/>
                  </a:cubicBezTo>
                  <a:cubicBezTo>
                    <a:pt x="16119" y="9584"/>
                    <a:pt x="16031" y="9413"/>
                    <a:pt x="15955" y="9229"/>
                  </a:cubicBezTo>
                  <a:cubicBezTo>
                    <a:pt x="15955" y="9210"/>
                    <a:pt x="15955" y="9198"/>
                    <a:pt x="15955" y="9185"/>
                  </a:cubicBezTo>
                  <a:close/>
                  <a:moveTo>
                    <a:pt x="15923" y="9837"/>
                  </a:moveTo>
                  <a:cubicBezTo>
                    <a:pt x="15993" y="10046"/>
                    <a:pt x="16081" y="10249"/>
                    <a:pt x="16189" y="10420"/>
                  </a:cubicBezTo>
                  <a:cubicBezTo>
                    <a:pt x="16081" y="10325"/>
                    <a:pt x="15974" y="10230"/>
                    <a:pt x="15866" y="10135"/>
                  </a:cubicBezTo>
                  <a:cubicBezTo>
                    <a:pt x="15879" y="10116"/>
                    <a:pt x="15891" y="10097"/>
                    <a:pt x="15891" y="10078"/>
                  </a:cubicBezTo>
                  <a:cubicBezTo>
                    <a:pt x="15904" y="9996"/>
                    <a:pt x="15910" y="9913"/>
                    <a:pt x="15923" y="9837"/>
                  </a:cubicBezTo>
                  <a:close/>
                  <a:moveTo>
                    <a:pt x="16873" y="10819"/>
                  </a:moveTo>
                  <a:cubicBezTo>
                    <a:pt x="17063" y="11041"/>
                    <a:pt x="17259" y="11250"/>
                    <a:pt x="17462" y="11459"/>
                  </a:cubicBezTo>
                  <a:cubicBezTo>
                    <a:pt x="17240" y="11281"/>
                    <a:pt x="17006" y="11091"/>
                    <a:pt x="16765" y="10901"/>
                  </a:cubicBezTo>
                  <a:cubicBezTo>
                    <a:pt x="16816" y="10895"/>
                    <a:pt x="16860" y="10870"/>
                    <a:pt x="16873" y="10819"/>
                  </a:cubicBezTo>
                  <a:close/>
                  <a:moveTo>
                    <a:pt x="16854" y="9470"/>
                  </a:moveTo>
                  <a:lnTo>
                    <a:pt x="16854" y="9470"/>
                  </a:lnTo>
                  <a:cubicBezTo>
                    <a:pt x="16867" y="9476"/>
                    <a:pt x="16879" y="9489"/>
                    <a:pt x="16892" y="9495"/>
                  </a:cubicBezTo>
                  <a:cubicBezTo>
                    <a:pt x="16905" y="9502"/>
                    <a:pt x="16917" y="9508"/>
                    <a:pt x="16930" y="9508"/>
                  </a:cubicBezTo>
                  <a:cubicBezTo>
                    <a:pt x="17215" y="9958"/>
                    <a:pt x="17525" y="10388"/>
                    <a:pt x="17855" y="10806"/>
                  </a:cubicBezTo>
                  <a:cubicBezTo>
                    <a:pt x="17848" y="10813"/>
                    <a:pt x="17848" y="10825"/>
                    <a:pt x="17855" y="10838"/>
                  </a:cubicBezTo>
                  <a:cubicBezTo>
                    <a:pt x="17950" y="11098"/>
                    <a:pt x="18057" y="11338"/>
                    <a:pt x="18171" y="11579"/>
                  </a:cubicBezTo>
                  <a:cubicBezTo>
                    <a:pt x="17734" y="11053"/>
                    <a:pt x="17304" y="10521"/>
                    <a:pt x="16898" y="9970"/>
                  </a:cubicBezTo>
                  <a:cubicBezTo>
                    <a:pt x="16892" y="9806"/>
                    <a:pt x="16879" y="9635"/>
                    <a:pt x="16854" y="9470"/>
                  </a:cubicBezTo>
                  <a:close/>
                  <a:moveTo>
                    <a:pt x="19343" y="12529"/>
                  </a:moveTo>
                  <a:cubicBezTo>
                    <a:pt x="19362" y="12548"/>
                    <a:pt x="19375" y="12561"/>
                    <a:pt x="19387" y="12573"/>
                  </a:cubicBezTo>
                  <a:cubicBezTo>
                    <a:pt x="19406" y="12611"/>
                    <a:pt x="19425" y="12643"/>
                    <a:pt x="19444" y="12675"/>
                  </a:cubicBezTo>
                  <a:cubicBezTo>
                    <a:pt x="19413" y="12624"/>
                    <a:pt x="19381" y="12580"/>
                    <a:pt x="19343" y="12529"/>
                  </a:cubicBezTo>
                  <a:close/>
                  <a:moveTo>
                    <a:pt x="18121" y="11155"/>
                  </a:moveTo>
                  <a:cubicBezTo>
                    <a:pt x="18127" y="11155"/>
                    <a:pt x="18140" y="11161"/>
                    <a:pt x="18152" y="11167"/>
                  </a:cubicBezTo>
                  <a:cubicBezTo>
                    <a:pt x="18235" y="11269"/>
                    <a:pt x="18317" y="11376"/>
                    <a:pt x="18399" y="11471"/>
                  </a:cubicBezTo>
                  <a:cubicBezTo>
                    <a:pt x="18545" y="11674"/>
                    <a:pt x="18703" y="11896"/>
                    <a:pt x="18741" y="11953"/>
                  </a:cubicBezTo>
                  <a:cubicBezTo>
                    <a:pt x="19026" y="12345"/>
                    <a:pt x="19299" y="12751"/>
                    <a:pt x="19558" y="13156"/>
                  </a:cubicBezTo>
                  <a:cubicBezTo>
                    <a:pt x="19527" y="13156"/>
                    <a:pt x="19489" y="13143"/>
                    <a:pt x="19444" y="13118"/>
                  </a:cubicBezTo>
                  <a:cubicBezTo>
                    <a:pt x="19349" y="13029"/>
                    <a:pt x="19254" y="12947"/>
                    <a:pt x="19159" y="12865"/>
                  </a:cubicBezTo>
                  <a:cubicBezTo>
                    <a:pt x="19178" y="12827"/>
                    <a:pt x="19185" y="12782"/>
                    <a:pt x="19153" y="12744"/>
                  </a:cubicBezTo>
                  <a:cubicBezTo>
                    <a:pt x="18862" y="12409"/>
                    <a:pt x="18577" y="12067"/>
                    <a:pt x="18292" y="11725"/>
                  </a:cubicBezTo>
                  <a:cubicBezTo>
                    <a:pt x="18190" y="11490"/>
                    <a:pt x="18064" y="11174"/>
                    <a:pt x="18121" y="11155"/>
                  </a:cubicBezTo>
                  <a:close/>
                  <a:moveTo>
                    <a:pt x="20173" y="12244"/>
                  </a:moveTo>
                  <a:lnTo>
                    <a:pt x="20173" y="12244"/>
                  </a:lnTo>
                  <a:cubicBezTo>
                    <a:pt x="20220" y="12266"/>
                    <a:pt x="20274" y="12276"/>
                    <a:pt x="20325" y="12276"/>
                  </a:cubicBezTo>
                  <a:cubicBezTo>
                    <a:pt x="20349" y="12276"/>
                    <a:pt x="20372" y="12273"/>
                    <a:pt x="20394" y="12269"/>
                  </a:cubicBezTo>
                  <a:cubicBezTo>
                    <a:pt x="20458" y="12345"/>
                    <a:pt x="20521" y="12421"/>
                    <a:pt x="20578" y="12497"/>
                  </a:cubicBezTo>
                  <a:cubicBezTo>
                    <a:pt x="20654" y="12757"/>
                    <a:pt x="20724" y="13023"/>
                    <a:pt x="20800" y="13283"/>
                  </a:cubicBezTo>
                  <a:cubicBezTo>
                    <a:pt x="20591" y="12953"/>
                    <a:pt x="20432" y="12700"/>
                    <a:pt x="20369" y="12599"/>
                  </a:cubicBezTo>
                  <a:cubicBezTo>
                    <a:pt x="20350" y="12567"/>
                    <a:pt x="20331" y="12548"/>
                    <a:pt x="20306" y="12535"/>
                  </a:cubicBezTo>
                  <a:cubicBezTo>
                    <a:pt x="20261" y="12434"/>
                    <a:pt x="20223" y="12339"/>
                    <a:pt x="20173" y="12244"/>
                  </a:cubicBezTo>
                  <a:close/>
                  <a:moveTo>
                    <a:pt x="20128" y="13549"/>
                  </a:moveTo>
                  <a:cubicBezTo>
                    <a:pt x="20185" y="13688"/>
                    <a:pt x="20255" y="13834"/>
                    <a:pt x="20318" y="13986"/>
                  </a:cubicBezTo>
                  <a:cubicBezTo>
                    <a:pt x="20236" y="13865"/>
                    <a:pt x="20154" y="13739"/>
                    <a:pt x="20071" y="13612"/>
                  </a:cubicBezTo>
                  <a:cubicBezTo>
                    <a:pt x="20097" y="13599"/>
                    <a:pt x="20116" y="13574"/>
                    <a:pt x="20128" y="13549"/>
                  </a:cubicBezTo>
                  <a:close/>
                  <a:moveTo>
                    <a:pt x="12921" y="13549"/>
                  </a:moveTo>
                  <a:cubicBezTo>
                    <a:pt x="13086" y="13745"/>
                    <a:pt x="13250" y="13941"/>
                    <a:pt x="13415" y="14131"/>
                  </a:cubicBezTo>
                  <a:cubicBezTo>
                    <a:pt x="13244" y="13979"/>
                    <a:pt x="13067" y="13827"/>
                    <a:pt x="12883" y="13682"/>
                  </a:cubicBezTo>
                  <a:cubicBezTo>
                    <a:pt x="12896" y="13637"/>
                    <a:pt x="12908" y="13593"/>
                    <a:pt x="12921" y="13549"/>
                  </a:cubicBezTo>
                  <a:close/>
                  <a:moveTo>
                    <a:pt x="12744" y="14226"/>
                  </a:moveTo>
                  <a:cubicBezTo>
                    <a:pt x="13193" y="14733"/>
                    <a:pt x="13662" y="15202"/>
                    <a:pt x="14162" y="15645"/>
                  </a:cubicBezTo>
                  <a:cubicBezTo>
                    <a:pt x="14112" y="15620"/>
                    <a:pt x="14061" y="15594"/>
                    <a:pt x="14010" y="15569"/>
                  </a:cubicBezTo>
                  <a:cubicBezTo>
                    <a:pt x="13605" y="15145"/>
                    <a:pt x="13168" y="14752"/>
                    <a:pt x="12706" y="14385"/>
                  </a:cubicBezTo>
                  <a:cubicBezTo>
                    <a:pt x="12718" y="14334"/>
                    <a:pt x="12731" y="14283"/>
                    <a:pt x="12744" y="14226"/>
                  </a:cubicBezTo>
                  <a:close/>
                  <a:moveTo>
                    <a:pt x="14093" y="15651"/>
                  </a:moveTo>
                  <a:lnTo>
                    <a:pt x="14093" y="15651"/>
                  </a:lnTo>
                  <a:cubicBezTo>
                    <a:pt x="14137" y="15677"/>
                    <a:pt x="14188" y="15702"/>
                    <a:pt x="14232" y="15727"/>
                  </a:cubicBezTo>
                  <a:cubicBezTo>
                    <a:pt x="14235" y="15731"/>
                    <a:pt x="14238" y="15732"/>
                    <a:pt x="14242" y="15732"/>
                  </a:cubicBezTo>
                  <a:cubicBezTo>
                    <a:pt x="14245" y="15732"/>
                    <a:pt x="14248" y="15731"/>
                    <a:pt x="14251" y="15727"/>
                  </a:cubicBezTo>
                  <a:cubicBezTo>
                    <a:pt x="14542" y="15987"/>
                    <a:pt x="14846" y="16234"/>
                    <a:pt x="15157" y="16475"/>
                  </a:cubicBezTo>
                  <a:cubicBezTo>
                    <a:pt x="15416" y="16753"/>
                    <a:pt x="15689" y="17057"/>
                    <a:pt x="15866" y="17349"/>
                  </a:cubicBezTo>
                  <a:cubicBezTo>
                    <a:pt x="15467" y="17026"/>
                    <a:pt x="15074" y="16690"/>
                    <a:pt x="14694" y="16348"/>
                  </a:cubicBezTo>
                  <a:cubicBezTo>
                    <a:pt x="14504" y="16107"/>
                    <a:pt x="14302" y="15879"/>
                    <a:pt x="14093" y="15651"/>
                  </a:cubicBezTo>
                  <a:close/>
                  <a:moveTo>
                    <a:pt x="17149" y="17058"/>
                  </a:moveTo>
                  <a:cubicBezTo>
                    <a:pt x="17295" y="17229"/>
                    <a:pt x="17436" y="17400"/>
                    <a:pt x="17576" y="17577"/>
                  </a:cubicBezTo>
                  <a:cubicBezTo>
                    <a:pt x="17443" y="17437"/>
                    <a:pt x="17310" y="17292"/>
                    <a:pt x="17177" y="17152"/>
                  </a:cubicBezTo>
                  <a:cubicBezTo>
                    <a:pt x="17177" y="17117"/>
                    <a:pt x="17166" y="17087"/>
                    <a:pt x="17149" y="17058"/>
                  </a:cubicBezTo>
                  <a:close/>
                  <a:moveTo>
                    <a:pt x="16506" y="17906"/>
                  </a:moveTo>
                  <a:cubicBezTo>
                    <a:pt x="16702" y="18172"/>
                    <a:pt x="16898" y="18438"/>
                    <a:pt x="17107" y="18698"/>
                  </a:cubicBezTo>
                  <a:cubicBezTo>
                    <a:pt x="16886" y="18501"/>
                    <a:pt x="16670" y="18311"/>
                    <a:pt x="16449" y="18115"/>
                  </a:cubicBezTo>
                  <a:cubicBezTo>
                    <a:pt x="16480" y="18083"/>
                    <a:pt x="16499" y="18039"/>
                    <a:pt x="16506" y="17995"/>
                  </a:cubicBezTo>
                  <a:cubicBezTo>
                    <a:pt x="16506" y="17963"/>
                    <a:pt x="16506" y="17938"/>
                    <a:pt x="16506" y="17906"/>
                  </a:cubicBezTo>
                  <a:close/>
                  <a:moveTo>
                    <a:pt x="17095" y="18033"/>
                  </a:moveTo>
                  <a:lnTo>
                    <a:pt x="17095" y="18033"/>
                  </a:lnTo>
                  <a:cubicBezTo>
                    <a:pt x="17519" y="18444"/>
                    <a:pt x="17937" y="18856"/>
                    <a:pt x="18361" y="19268"/>
                  </a:cubicBezTo>
                  <a:cubicBezTo>
                    <a:pt x="18304" y="19299"/>
                    <a:pt x="18266" y="19369"/>
                    <a:pt x="18292" y="19445"/>
                  </a:cubicBezTo>
                  <a:lnTo>
                    <a:pt x="18330" y="19559"/>
                  </a:lnTo>
                  <a:cubicBezTo>
                    <a:pt x="17912" y="19059"/>
                    <a:pt x="17494" y="18552"/>
                    <a:pt x="17095" y="18033"/>
                  </a:cubicBezTo>
                  <a:close/>
                  <a:moveTo>
                    <a:pt x="19185" y="19483"/>
                  </a:moveTo>
                  <a:cubicBezTo>
                    <a:pt x="19197" y="19590"/>
                    <a:pt x="19204" y="19691"/>
                    <a:pt x="19216" y="19791"/>
                  </a:cubicBezTo>
                  <a:lnTo>
                    <a:pt x="19216" y="19791"/>
                  </a:lnTo>
                  <a:cubicBezTo>
                    <a:pt x="19215" y="19787"/>
                    <a:pt x="19210" y="19786"/>
                    <a:pt x="19210" y="19781"/>
                  </a:cubicBezTo>
                  <a:cubicBezTo>
                    <a:pt x="19191" y="19762"/>
                    <a:pt x="19172" y="19749"/>
                    <a:pt x="19153" y="19749"/>
                  </a:cubicBezTo>
                  <a:cubicBezTo>
                    <a:pt x="19147" y="19730"/>
                    <a:pt x="19140" y="19717"/>
                    <a:pt x="19134" y="19698"/>
                  </a:cubicBezTo>
                  <a:cubicBezTo>
                    <a:pt x="19178" y="19641"/>
                    <a:pt x="19191" y="19565"/>
                    <a:pt x="19140" y="19489"/>
                  </a:cubicBezTo>
                  <a:cubicBezTo>
                    <a:pt x="19153" y="19489"/>
                    <a:pt x="19172" y="19489"/>
                    <a:pt x="19185" y="19483"/>
                  </a:cubicBezTo>
                  <a:close/>
                  <a:moveTo>
                    <a:pt x="18602" y="19502"/>
                  </a:moveTo>
                  <a:cubicBezTo>
                    <a:pt x="18665" y="19565"/>
                    <a:pt x="18729" y="19629"/>
                    <a:pt x="18792" y="19692"/>
                  </a:cubicBezTo>
                  <a:cubicBezTo>
                    <a:pt x="18836" y="19857"/>
                    <a:pt x="18874" y="20021"/>
                    <a:pt x="18912" y="20180"/>
                  </a:cubicBezTo>
                  <a:cubicBezTo>
                    <a:pt x="18912" y="20183"/>
                    <a:pt x="18912" y="20183"/>
                    <a:pt x="18912" y="20183"/>
                  </a:cubicBezTo>
                  <a:cubicBezTo>
                    <a:pt x="18912" y="20183"/>
                    <a:pt x="18912" y="20183"/>
                    <a:pt x="18912" y="20186"/>
                  </a:cubicBezTo>
                  <a:cubicBezTo>
                    <a:pt x="18906" y="20249"/>
                    <a:pt x="18906" y="20313"/>
                    <a:pt x="18900" y="20376"/>
                  </a:cubicBezTo>
                  <a:cubicBezTo>
                    <a:pt x="18811" y="20085"/>
                    <a:pt x="18710" y="19793"/>
                    <a:pt x="18602" y="19502"/>
                  </a:cubicBezTo>
                  <a:close/>
                  <a:moveTo>
                    <a:pt x="18944" y="20294"/>
                  </a:moveTo>
                  <a:cubicBezTo>
                    <a:pt x="19007" y="20566"/>
                    <a:pt x="19077" y="20832"/>
                    <a:pt x="19140" y="21104"/>
                  </a:cubicBezTo>
                  <a:cubicBezTo>
                    <a:pt x="19071" y="20895"/>
                    <a:pt x="19001" y="20686"/>
                    <a:pt x="18925" y="20471"/>
                  </a:cubicBezTo>
                  <a:cubicBezTo>
                    <a:pt x="18931" y="20414"/>
                    <a:pt x="18938" y="20357"/>
                    <a:pt x="18944" y="20294"/>
                  </a:cubicBezTo>
                  <a:close/>
                  <a:moveTo>
                    <a:pt x="13998" y="9014"/>
                  </a:moveTo>
                  <a:cubicBezTo>
                    <a:pt x="14675" y="10312"/>
                    <a:pt x="16075" y="11395"/>
                    <a:pt x="17164" y="12276"/>
                  </a:cubicBezTo>
                  <a:cubicBezTo>
                    <a:pt x="19337" y="14030"/>
                    <a:pt x="22491" y="17279"/>
                    <a:pt x="21180" y="20085"/>
                  </a:cubicBezTo>
                  <a:cubicBezTo>
                    <a:pt x="20933" y="20484"/>
                    <a:pt x="20629" y="20864"/>
                    <a:pt x="20261" y="21231"/>
                  </a:cubicBezTo>
                  <a:cubicBezTo>
                    <a:pt x="20331" y="20287"/>
                    <a:pt x="20154" y="19306"/>
                    <a:pt x="19736" y="18400"/>
                  </a:cubicBezTo>
                  <a:cubicBezTo>
                    <a:pt x="19090" y="17000"/>
                    <a:pt x="18064" y="15803"/>
                    <a:pt x="16898" y="14809"/>
                  </a:cubicBezTo>
                  <a:cubicBezTo>
                    <a:pt x="15252" y="13397"/>
                    <a:pt x="13922" y="12288"/>
                    <a:pt x="13706" y="10306"/>
                  </a:cubicBezTo>
                  <a:cubicBezTo>
                    <a:pt x="13801" y="9875"/>
                    <a:pt x="13903" y="9445"/>
                    <a:pt x="13998" y="9014"/>
                  </a:cubicBezTo>
                  <a:close/>
                  <a:moveTo>
                    <a:pt x="18330" y="20256"/>
                  </a:moveTo>
                  <a:cubicBezTo>
                    <a:pt x="18418" y="20300"/>
                    <a:pt x="18501" y="20338"/>
                    <a:pt x="18589" y="20376"/>
                  </a:cubicBezTo>
                  <a:cubicBezTo>
                    <a:pt x="18596" y="20382"/>
                    <a:pt x="18602" y="20382"/>
                    <a:pt x="18608" y="20382"/>
                  </a:cubicBezTo>
                  <a:lnTo>
                    <a:pt x="18672" y="20560"/>
                  </a:lnTo>
                  <a:cubicBezTo>
                    <a:pt x="18748" y="20832"/>
                    <a:pt x="18817" y="21111"/>
                    <a:pt x="18874" y="21396"/>
                  </a:cubicBezTo>
                  <a:cubicBezTo>
                    <a:pt x="18881" y="21453"/>
                    <a:pt x="18887" y="21516"/>
                    <a:pt x="18887" y="21573"/>
                  </a:cubicBezTo>
                  <a:cubicBezTo>
                    <a:pt x="18710" y="21136"/>
                    <a:pt x="18520" y="20693"/>
                    <a:pt x="18330" y="20256"/>
                  </a:cubicBezTo>
                  <a:close/>
                  <a:moveTo>
                    <a:pt x="18722" y="21871"/>
                  </a:moveTo>
                  <a:cubicBezTo>
                    <a:pt x="18767" y="21972"/>
                    <a:pt x="18811" y="22073"/>
                    <a:pt x="18855" y="22175"/>
                  </a:cubicBezTo>
                  <a:cubicBezTo>
                    <a:pt x="18868" y="22225"/>
                    <a:pt x="18881" y="22282"/>
                    <a:pt x="18900" y="22333"/>
                  </a:cubicBezTo>
                  <a:cubicBezTo>
                    <a:pt x="18855" y="22238"/>
                    <a:pt x="18811" y="22137"/>
                    <a:pt x="18760" y="22042"/>
                  </a:cubicBezTo>
                  <a:cubicBezTo>
                    <a:pt x="18754" y="21985"/>
                    <a:pt x="18741" y="21928"/>
                    <a:pt x="18722" y="21871"/>
                  </a:cubicBezTo>
                  <a:close/>
                  <a:moveTo>
                    <a:pt x="11015" y="14619"/>
                  </a:moveTo>
                  <a:cubicBezTo>
                    <a:pt x="10394" y="17349"/>
                    <a:pt x="9837" y="20085"/>
                    <a:pt x="9311" y="22814"/>
                  </a:cubicBezTo>
                  <a:cubicBezTo>
                    <a:pt x="9178" y="22574"/>
                    <a:pt x="9020" y="22377"/>
                    <a:pt x="8842" y="22213"/>
                  </a:cubicBezTo>
                  <a:cubicBezTo>
                    <a:pt x="9583" y="19774"/>
                    <a:pt x="10305" y="17216"/>
                    <a:pt x="11015" y="14619"/>
                  </a:cubicBezTo>
                  <a:close/>
                  <a:moveTo>
                    <a:pt x="6208" y="22852"/>
                  </a:moveTo>
                  <a:cubicBezTo>
                    <a:pt x="6214" y="22871"/>
                    <a:pt x="6214" y="22884"/>
                    <a:pt x="6220" y="22903"/>
                  </a:cubicBezTo>
                  <a:cubicBezTo>
                    <a:pt x="6208" y="22922"/>
                    <a:pt x="6195" y="22935"/>
                    <a:pt x="6182" y="22947"/>
                  </a:cubicBezTo>
                  <a:cubicBezTo>
                    <a:pt x="6182" y="22916"/>
                    <a:pt x="6176" y="22890"/>
                    <a:pt x="6176" y="22865"/>
                  </a:cubicBezTo>
                  <a:cubicBezTo>
                    <a:pt x="6189" y="22865"/>
                    <a:pt x="6201" y="22859"/>
                    <a:pt x="6208" y="22852"/>
                  </a:cubicBezTo>
                  <a:close/>
                  <a:moveTo>
                    <a:pt x="18855" y="22833"/>
                  </a:moveTo>
                  <a:cubicBezTo>
                    <a:pt x="18855" y="22840"/>
                    <a:pt x="18862" y="22846"/>
                    <a:pt x="18862" y="22852"/>
                  </a:cubicBezTo>
                  <a:cubicBezTo>
                    <a:pt x="18881" y="22884"/>
                    <a:pt x="18912" y="22903"/>
                    <a:pt x="18944" y="22916"/>
                  </a:cubicBezTo>
                  <a:cubicBezTo>
                    <a:pt x="18944" y="22922"/>
                    <a:pt x="18944" y="22928"/>
                    <a:pt x="18938" y="22935"/>
                  </a:cubicBezTo>
                  <a:cubicBezTo>
                    <a:pt x="18925" y="22941"/>
                    <a:pt x="18912" y="22954"/>
                    <a:pt x="18906" y="22966"/>
                  </a:cubicBezTo>
                  <a:cubicBezTo>
                    <a:pt x="18881" y="23011"/>
                    <a:pt x="18862" y="23055"/>
                    <a:pt x="18843" y="23099"/>
                  </a:cubicBezTo>
                  <a:cubicBezTo>
                    <a:pt x="18849" y="23011"/>
                    <a:pt x="18855" y="22922"/>
                    <a:pt x="18855" y="22833"/>
                  </a:cubicBezTo>
                  <a:close/>
                  <a:moveTo>
                    <a:pt x="6987" y="22700"/>
                  </a:moveTo>
                  <a:cubicBezTo>
                    <a:pt x="6987" y="22795"/>
                    <a:pt x="6993" y="22884"/>
                    <a:pt x="6993" y="22979"/>
                  </a:cubicBezTo>
                  <a:cubicBezTo>
                    <a:pt x="6930" y="23042"/>
                    <a:pt x="6860" y="23106"/>
                    <a:pt x="6797" y="23163"/>
                  </a:cubicBezTo>
                  <a:cubicBezTo>
                    <a:pt x="6771" y="23023"/>
                    <a:pt x="6746" y="22878"/>
                    <a:pt x="6714" y="22732"/>
                  </a:cubicBezTo>
                  <a:cubicBezTo>
                    <a:pt x="6803" y="22719"/>
                    <a:pt x="6892" y="22707"/>
                    <a:pt x="6987" y="22700"/>
                  </a:cubicBezTo>
                  <a:close/>
                  <a:moveTo>
                    <a:pt x="6024" y="22916"/>
                  </a:moveTo>
                  <a:cubicBezTo>
                    <a:pt x="6024" y="22992"/>
                    <a:pt x="6018" y="23068"/>
                    <a:pt x="6018" y="23144"/>
                  </a:cubicBezTo>
                  <a:cubicBezTo>
                    <a:pt x="5992" y="23175"/>
                    <a:pt x="5967" y="23207"/>
                    <a:pt x="5942" y="23239"/>
                  </a:cubicBezTo>
                  <a:cubicBezTo>
                    <a:pt x="5929" y="23150"/>
                    <a:pt x="5910" y="23055"/>
                    <a:pt x="5891" y="22966"/>
                  </a:cubicBezTo>
                  <a:cubicBezTo>
                    <a:pt x="5935" y="22947"/>
                    <a:pt x="5980" y="22928"/>
                    <a:pt x="6024" y="22916"/>
                  </a:cubicBezTo>
                  <a:close/>
                  <a:moveTo>
                    <a:pt x="7398" y="22814"/>
                  </a:moveTo>
                  <a:cubicBezTo>
                    <a:pt x="7379" y="23023"/>
                    <a:pt x="7360" y="23239"/>
                    <a:pt x="7348" y="23448"/>
                  </a:cubicBezTo>
                  <a:cubicBezTo>
                    <a:pt x="7341" y="23264"/>
                    <a:pt x="7329" y="23074"/>
                    <a:pt x="7322" y="22890"/>
                  </a:cubicBezTo>
                  <a:cubicBezTo>
                    <a:pt x="7348" y="22865"/>
                    <a:pt x="7373" y="22840"/>
                    <a:pt x="7398" y="22814"/>
                  </a:cubicBezTo>
                  <a:close/>
                  <a:moveTo>
                    <a:pt x="7810" y="22776"/>
                  </a:moveTo>
                  <a:lnTo>
                    <a:pt x="7810" y="22776"/>
                  </a:lnTo>
                  <a:cubicBezTo>
                    <a:pt x="7873" y="22802"/>
                    <a:pt x="7937" y="22827"/>
                    <a:pt x="8000" y="22852"/>
                  </a:cubicBezTo>
                  <a:cubicBezTo>
                    <a:pt x="7949" y="23061"/>
                    <a:pt x="7911" y="23264"/>
                    <a:pt x="7880" y="23467"/>
                  </a:cubicBezTo>
                  <a:cubicBezTo>
                    <a:pt x="7861" y="23239"/>
                    <a:pt x="7835" y="23011"/>
                    <a:pt x="7810" y="22776"/>
                  </a:cubicBezTo>
                  <a:close/>
                  <a:moveTo>
                    <a:pt x="6284" y="23220"/>
                  </a:moveTo>
                  <a:cubicBezTo>
                    <a:pt x="6303" y="23334"/>
                    <a:pt x="6322" y="23454"/>
                    <a:pt x="6341" y="23568"/>
                  </a:cubicBezTo>
                  <a:cubicBezTo>
                    <a:pt x="6303" y="23606"/>
                    <a:pt x="6265" y="23638"/>
                    <a:pt x="6227" y="23676"/>
                  </a:cubicBezTo>
                  <a:cubicBezTo>
                    <a:pt x="6227" y="23593"/>
                    <a:pt x="6220" y="23505"/>
                    <a:pt x="6220" y="23422"/>
                  </a:cubicBezTo>
                  <a:cubicBezTo>
                    <a:pt x="6220" y="23403"/>
                    <a:pt x="6220" y="23372"/>
                    <a:pt x="6214" y="23334"/>
                  </a:cubicBezTo>
                  <a:cubicBezTo>
                    <a:pt x="6227" y="23315"/>
                    <a:pt x="6246" y="23289"/>
                    <a:pt x="6265" y="23258"/>
                  </a:cubicBezTo>
                  <a:cubicBezTo>
                    <a:pt x="6265" y="23251"/>
                    <a:pt x="6265" y="23245"/>
                    <a:pt x="6265" y="23239"/>
                  </a:cubicBezTo>
                  <a:cubicBezTo>
                    <a:pt x="6271" y="23232"/>
                    <a:pt x="6277" y="23226"/>
                    <a:pt x="6284" y="23220"/>
                  </a:cubicBezTo>
                  <a:close/>
                  <a:moveTo>
                    <a:pt x="6024" y="23568"/>
                  </a:moveTo>
                  <a:cubicBezTo>
                    <a:pt x="6024" y="23663"/>
                    <a:pt x="6024" y="23758"/>
                    <a:pt x="6024" y="23853"/>
                  </a:cubicBezTo>
                  <a:cubicBezTo>
                    <a:pt x="6024" y="23853"/>
                    <a:pt x="6018" y="23853"/>
                    <a:pt x="6018" y="23859"/>
                  </a:cubicBezTo>
                  <a:cubicBezTo>
                    <a:pt x="6011" y="23777"/>
                    <a:pt x="5999" y="23695"/>
                    <a:pt x="5992" y="23612"/>
                  </a:cubicBezTo>
                  <a:cubicBezTo>
                    <a:pt x="5999" y="23600"/>
                    <a:pt x="6011" y="23587"/>
                    <a:pt x="6024" y="23568"/>
                  </a:cubicBezTo>
                  <a:close/>
                  <a:moveTo>
                    <a:pt x="5669" y="23049"/>
                  </a:moveTo>
                  <a:cubicBezTo>
                    <a:pt x="5676" y="23220"/>
                    <a:pt x="5676" y="23384"/>
                    <a:pt x="5682" y="23549"/>
                  </a:cubicBezTo>
                  <a:cubicBezTo>
                    <a:pt x="5536" y="23726"/>
                    <a:pt x="5397" y="23897"/>
                    <a:pt x="5258" y="24075"/>
                  </a:cubicBezTo>
                  <a:cubicBezTo>
                    <a:pt x="5220" y="23935"/>
                    <a:pt x="5188" y="23790"/>
                    <a:pt x="5156" y="23644"/>
                  </a:cubicBezTo>
                  <a:cubicBezTo>
                    <a:pt x="5239" y="23486"/>
                    <a:pt x="5321" y="23327"/>
                    <a:pt x="5403" y="23169"/>
                  </a:cubicBezTo>
                  <a:cubicBezTo>
                    <a:pt x="5492" y="23131"/>
                    <a:pt x="5581" y="23087"/>
                    <a:pt x="5669" y="23049"/>
                  </a:cubicBezTo>
                  <a:close/>
                  <a:moveTo>
                    <a:pt x="7006" y="23232"/>
                  </a:moveTo>
                  <a:cubicBezTo>
                    <a:pt x="7012" y="23492"/>
                    <a:pt x="7018" y="23752"/>
                    <a:pt x="7025" y="24005"/>
                  </a:cubicBezTo>
                  <a:cubicBezTo>
                    <a:pt x="6993" y="24005"/>
                    <a:pt x="6955" y="24011"/>
                    <a:pt x="6930" y="24037"/>
                  </a:cubicBezTo>
                  <a:cubicBezTo>
                    <a:pt x="6917" y="24049"/>
                    <a:pt x="6904" y="24062"/>
                    <a:pt x="6892" y="24075"/>
                  </a:cubicBezTo>
                  <a:cubicBezTo>
                    <a:pt x="6885" y="23853"/>
                    <a:pt x="6860" y="23638"/>
                    <a:pt x="6835" y="23416"/>
                  </a:cubicBezTo>
                  <a:cubicBezTo>
                    <a:pt x="6892" y="23359"/>
                    <a:pt x="6949" y="23296"/>
                    <a:pt x="7006" y="23232"/>
                  </a:cubicBezTo>
                  <a:close/>
                  <a:moveTo>
                    <a:pt x="6385" y="23904"/>
                  </a:moveTo>
                  <a:cubicBezTo>
                    <a:pt x="6385" y="23948"/>
                    <a:pt x="6391" y="23986"/>
                    <a:pt x="6391" y="24030"/>
                  </a:cubicBezTo>
                  <a:cubicBezTo>
                    <a:pt x="6385" y="24030"/>
                    <a:pt x="6372" y="24037"/>
                    <a:pt x="6360" y="24049"/>
                  </a:cubicBezTo>
                  <a:cubicBezTo>
                    <a:pt x="6322" y="24087"/>
                    <a:pt x="6277" y="24132"/>
                    <a:pt x="6239" y="24170"/>
                  </a:cubicBezTo>
                  <a:cubicBezTo>
                    <a:pt x="6239" y="24138"/>
                    <a:pt x="6239" y="24100"/>
                    <a:pt x="6233" y="24068"/>
                  </a:cubicBezTo>
                  <a:cubicBezTo>
                    <a:pt x="6284" y="24011"/>
                    <a:pt x="6334" y="23961"/>
                    <a:pt x="6385" y="23904"/>
                  </a:cubicBezTo>
                  <a:close/>
                  <a:moveTo>
                    <a:pt x="19413" y="22586"/>
                  </a:moveTo>
                  <a:cubicBezTo>
                    <a:pt x="19428" y="22594"/>
                    <a:pt x="19440" y="22597"/>
                    <a:pt x="19453" y="22597"/>
                  </a:cubicBezTo>
                  <a:cubicBezTo>
                    <a:pt x="19463" y="22597"/>
                    <a:pt x="19472" y="22595"/>
                    <a:pt x="19482" y="22593"/>
                  </a:cubicBezTo>
                  <a:lnTo>
                    <a:pt x="19482" y="22593"/>
                  </a:lnTo>
                  <a:cubicBezTo>
                    <a:pt x="19356" y="23055"/>
                    <a:pt x="19172" y="23479"/>
                    <a:pt x="18881" y="23866"/>
                  </a:cubicBezTo>
                  <a:cubicBezTo>
                    <a:pt x="18849" y="23897"/>
                    <a:pt x="18678" y="24144"/>
                    <a:pt x="18513" y="24366"/>
                  </a:cubicBezTo>
                  <a:cubicBezTo>
                    <a:pt x="18532" y="24315"/>
                    <a:pt x="18558" y="24265"/>
                    <a:pt x="18577" y="24214"/>
                  </a:cubicBezTo>
                  <a:cubicBezTo>
                    <a:pt x="18596" y="24208"/>
                    <a:pt x="18615" y="24201"/>
                    <a:pt x="18627" y="24170"/>
                  </a:cubicBezTo>
                  <a:cubicBezTo>
                    <a:pt x="18659" y="24081"/>
                    <a:pt x="18697" y="23992"/>
                    <a:pt x="18729" y="23904"/>
                  </a:cubicBezTo>
                  <a:cubicBezTo>
                    <a:pt x="18746" y="23916"/>
                    <a:pt x="18763" y="23922"/>
                    <a:pt x="18780" y="23922"/>
                  </a:cubicBezTo>
                  <a:cubicBezTo>
                    <a:pt x="18808" y="23922"/>
                    <a:pt x="18833" y="23905"/>
                    <a:pt x="18849" y="23866"/>
                  </a:cubicBezTo>
                  <a:cubicBezTo>
                    <a:pt x="18881" y="23771"/>
                    <a:pt x="18906" y="23669"/>
                    <a:pt x="18938" y="23574"/>
                  </a:cubicBezTo>
                  <a:cubicBezTo>
                    <a:pt x="18976" y="23568"/>
                    <a:pt x="19014" y="23549"/>
                    <a:pt x="19033" y="23505"/>
                  </a:cubicBezTo>
                  <a:cubicBezTo>
                    <a:pt x="19090" y="23359"/>
                    <a:pt x="19147" y="23213"/>
                    <a:pt x="19191" y="23061"/>
                  </a:cubicBezTo>
                  <a:cubicBezTo>
                    <a:pt x="19229" y="23055"/>
                    <a:pt x="19267" y="23036"/>
                    <a:pt x="19280" y="22998"/>
                  </a:cubicBezTo>
                  <a:cubicBezTo>
                    <a:pt x="19343" y="22852"/>
                    <a:pt x="19381" y="22719"/>
                    <a:pt x="19413" y="22586"/>
                  </a:cubicBezTo>
                  <a:close/>
                  <a:moveTo>
                    <a:pt x="5701" y="24005"/>
                  </a:moveTo>
                  <a:cubicBezTo>
                    <a:pt x="5707" y="24043"/>
                    <a:pt x="5707" y="24087"/>
                    <a:pt x="5707" y="24132"/>
                  </a:cubicBezTo>
                  <a:cubicBezTo>
                    <a:pt x="5612" y="24214"/>
                    <a:pt x="5517" y="24296"/>
                    <a:pt x="5422" y="24385"/>
                  </a:cubicBezTo>
                  <a:cubicBezTo>
                    <a:pt x="5517" y="24258"/>
                    <a:pt x="5612" y="24132"/>
                    <a:pt x="5701" y="24005"/>
                  </a:cubicBezTo>
                  <a:close/>
                  <a:moveTo>
                    <a:pt x="6410" y="24315"/>
                  </a:moveTo>
                  <a:cubicBezTo>
                    <a:pt x="6410" y="24379"/>
                    <a:pt x="6410" y="24436"/>
                    <a:pt x="6410" y="24499"/>
                  </a:cubicBezTo>
                  <a:cubicBezTo>
                    <a:pt x="6366" y="24531"/>
                    <a:pt x="6322" y="24569"/>
                    <a:pt x="6271" y="24619"/>
                  </a:cubicBezTo>
                  <a:cubicBezTo>
                    <a:pt x="6265" y="24575"/>
                    <a:pt x="6265" y="24524"/>
                    <a:pt x="6258" y="24480"/>
                  </a:cubicBezTo>
                  <a:cubicBezTo>
                    <a:pt x="6309" y="24423"/>
                    <a:pt x="6360" y="24372"/>
                    <a:pt x="6410" y="24315"/>
                  </a:cubicBezTo>
                  <a:close/>
                  <a:moveTo>
                    <a:pt x="5068" y="23815"/>
                  </a:moveTo>
                  <a:cubicBezTo>
                    <a:pt x="5093" y="23942"/>
                    <a:pt x="5118" y="24075"/>
                    <a:pt x="5144" y="24201"/>
                  </a:cubicBezTo>
                  <a:cubicBezTo>
                    <a:pt x="4941" y="24398"/>
                    <a:pt x="4745" y="24594"/>
                    <a:pt x="4548" y="24797"/>
                  </a:cubicBezTo>
                  <a:cubicBezTo>
                    <a:pt x="4719" y="24467"/>
                    <a:pt x="4890" y="24144"/>
                    <a:pt x="5068" y="23815"/>
                  </a:cubicBezTo>
                  <a:close/>
                  <a:moveTo>
                    <a:pt x="6068" y="24689"/>
                  </a:moveTo>
                  <a:cubicBezTo>
                    <a:pt x="6075" y="24733"/>
                    <a:pt x="6075" y="24771"/>
                    <a:pt x="6081" y="24809"/>
                  </a:cubicBezTo>
                  <a:cubicBezTo>
                    <a:pt x="6068" y="24822"/>
                    <a:pt x="6056" y="24828"/>
                    <a:pt x="6049" y="24841"/>
                  </a:cubicBezTo>
                  <a:cubicBezTo>
                    <a:pt x="6049" y="24803"/>
                    <a:pt x="6049" y="24759"/>
                    <a:pt x="6049" y="24714"/>
                  </a:cubicBezTo>
                  <a:cubicBezTo>
                    <a:pt x="6056" y="24708"/>
                    <a:pt x="6062" y="24702"/>
                    <a:pt x="6068" y="24689"/>
                  </a:cubicBezTo>
                  <a:close/>
                  <a:moveTo>
                    <a:pt x="5752" y="24594"/>
                  </a:moveTo>
                  <a:cubicBezTo>
                    <a:pt x="5752" y="24619"/>
                    <a:pt x="5752" y="24638"/>
                    <a:pt x="5752" y="24664"/>
                  </a:cubicBezTo>
                  <a:cubicBezTo>
                    <a:pt x="5739" y="24676"/>
                    <a:pt x="5720" y="24695"/>
                    <a:pt x="5707" y="24708"/>
                  </a:cubicBezTo>
                  <a:cubicBezTo>
                    <a:pt x="5625" y="24771"/>
                    <a:pt x="5536" y="24847"/>
                    <a:pt x="5454" y="24930"/>
                  </a:cubicBezTo>
                  <a:cubicBezTo>
                    <a:pt x="5454" y="24930"/>
                    <a:pt x="5454" y="24923"/>
                    <a:pt x="5454" y="24917"/>
                  </a:cubicBezTo>
                  <a:cubicBezTo>
                    <a:pt x="5549" y="24809"/>
                    <a:pt x="5650" y="24702"/>
                    <a:pt x="5752" y="24594"/>
                  </a:cubicBezTo>
                  <a:close/>
                  <a:moveTo>
                    <a:pt x="4447" y="25107"/>
                  </a:moveTo>
                  <a:cubicBezTo>
                    <a:pt x="4377" y="25202"/>
                    <a:pt x="4308" y="25291"/>
                    <a:pt x="4238" y="25379"/>
                  </a:cubicBezTo>
                  <a:lnTo>
                    <a:pt x="4295" y="25272"/>
                  </a:lnTo>
                  <a:cubicBezTo>
                    <a:pt x="4346" y="25221"/>
                    <a:pt x="4396" y="25164"/>
                    <a:pt x="4447" y="25107"/>
                  </a:cubicBezTo>
                  <a:close/>
                  <a:moveTo>
                    <a:pt x="5790" y="25006"/>
                  </a:moveTo>
                  <a:cubicBezTo>
                    <a:pt x="5796" y="25044"/>
                    <a:pt x="5802" y="25082"/>
                    <a:pt x="5802" y="25120"/>
                  </a:cubicBezTo>
                  <a:cubicBezTo>
                    <a:pt x="5739" y="25196"/>
                    <a:pt x="5676" y="25272"/>
                    <a:pt x="5612" y="25348"/>
                  </a:cubicBezTo>
                  <a:cubicBezTo>
                    <a:pt x="5593" y="25373"/>
                    <a:pt x="5568" y="25398"/>
                    <a:pt x="5543" y="25424"/>
                  </a:cubicBezTo>
                  <a:cubicBezTo>
                    <a:pt x="5536" y="25379"/>
                    <a:pt x="5530" y="25341"/>
                    <a:pt x="5524" y="25303"/>
                  </a:cubicBezTo>
                  <a:cubicBezTo>
                    <a:pt x="5612" y="25202"/>
                    <a:pt x="5701" y="25101"/>
                    <a:pt x="5790" y="25006"/>
                  </a:cubicBezTo>
                  <a:close/>
                  <a:moveTo>
                    <a:pt x="4916" y="25170"/>
                  </a:moveTo>
                  <a:lnTo>
                    <a:pt x="4916" y="25170"/>
                  </a:lnTo>
                  <a:cubicBezTo>
                    <a:pt x="4795" y="25303"/>
                    <a:pt x="4669" y="25436"/>
                    <a:pt x="4548" y="25569"/>
                  </a:cubicBezTo>
                  <a:cubicBezTo>
                    <a:pt x="4586" y="25512"/>
                    <a:pt x="4631" y="25455"/>
                    <a:pt x="4669" y="25398"/>
                  </a:cubicBezTo>
                  <a:cubicBezTo>
                    <a:pt x="4700" y="25373"/>
                    <a:pt x="4732" y="25341"/>
                    <a:pt x="4764" y="25310"/>
                  </a:cubicBezTo>
                  <a:cubicBezTo>
                    <a:pt x="4814" y="25265"/>
                    <a:pt x="4865" y="25215"/>
                    <a:pt x="4916" y="25170"/>
                  </a:cubicBezTo>
                  <a:close/>
                  <a:moveTo>
                    <a:pt x="4922" y="23422"/>
                  </a:moveTo>
                  <a:cubicBezTo>
                    <a:pt x="4434" y="24239"/>
                    <a:pt x="3966" y="25063"/>
                    <a:pt x="3522" y="25892"/>
                  </a:cubicBezTo>
                  <a:cubicBezTo>
                    <a:pt x="3484" y="25930"/>
                    <a:pt x="3446" y="25975"/>
                    <a:pt x="3408" y="26013"/>
                  </a:cubicBezTo>
                  <a:cubicBezTo>
                    <a:pt x="3750" y="25272"/>
                    <a:pt x="4054" y="24499"/>
                    <a:pt x="4358" y="23771"/>
                  </a:cubicBezTo>
                  <a:cubicBezTo>
                    <a:pt x="4542" y="23650"/>
                    <a:pt x="4732" y="23530"/>
                    <a:pt x="4922" y="23422"/>
                  </a:cubicBezTo>
                  <a:close/>
                  <a:moveTo>
                    <a:pt x="1977" y="26070"/>
                  </a:moveTo>
                  <a:lnTo>
                    <a:pt x="1977" y="26070"/>
                  </a:lnTo>
                  <a:cubicBezTo>
                    <a:pt x="1975" y="26074"/>
                    <a:pt x="1973" y="26078"/>
                    <a:pt x="1971" y="26082"/>
                  </a:cubicBezTo>
                  <a:cubicBezTo>
                    <a:pt x="1971" y="26076"/>
                    <a:pt x="1971" y="26076"/>
                    <a:pt x="1977" y="26070"/>
                  </a:cubicBezTo>
                  <a:close/>
                  <a:moveTo>
                    <a:pt x="5410" y="25424"/>
                  </a:moveTo>
                  <a:cubicBezTo>
                    <a:pt x="5416" y="25462"/>
                    <a:pt x="5422" y="25500"/>
                    <a:pt x="5435" y="25538"/>
                  </a:cubicBezTo>
                  <a:cubicBezTo>
                    <a:pt x="5144" y="25829"/>
                    <a:pt x="4859" y="26120"/>
                    <a:pt x="4574" y="26412"/>
                  </a:cubicBezTo>
                  <a:cubicBezTo>
                    <a:pt x="4536" y="26456"/>
                    <a:pt x="4447" y="26538"/>
                    <a:pt x="4327" y="26646"/>
                  </a:cubicBezTo>
                  <a:cubicBezTo>
                    <a:pt x="4688" y="26234"/>
                    <a:pt x="5049" y="25829"/>
                    <a:pt x="5410" y="25424"/>
                  </a:cubicBezTo>
                  <a:close/>
                  <a:moveTo>
                    <a:pt x="7367" y="26646"/>
                  </a:moveTo>
                  <a:cubicBezTo>
                    <a:pt x="7373" y="26646"/>
                    <a:pt x="7373" y="26652"/>
                    <a:pt x="7373" y="26659"/>
                  </a:cubicBezTo>
                  <a:cubicBezTo>
                    <a:pt x="7354" y="26678"/>
                    <a:pt x="7335" y="26697"/>
                    <a:pt x="7322" y="26722"/>
                  </a:cubicBezTo>
                  <a:cubicBezTo>
                    <a:pt x="7335" y="26697"/>
                    <a:pt x="7354" y="26671"/>
                    <a:pt x="7367" y="26646"/>
                  </a:cubicBezTo>
                  <a:close/>
                  <a:moveTo>
                    <a:pt x="2028" y="26228"/>
                  </a:moveTo>
                  <a:cubicBezTo>
                    <a:pt x="1895" y="26545"/>
                    <a:pt x="1774" y="26868"/>
                    <a:pt x="1660" y="27197"/>
                  </a:cubicBezTo>
                  <a:cubicBezTo>
                    <a:pt x="1660" y="27159"/>
                    <a:pt x="1660" y="27121"/>
                    <a:pt x="1660" y="27089"/>
                  </a:cubicBezTo>
                  <a:cubicBezTo>
                    <a:pt x="1705" y="26944"/>
                    <a:pt x="1743" y="26804"/>
                    <a:pt x="1787" y="26665"/>
                  </a:cubicBezTo>
                  <a:cubicBezTo>
                    <a:pt x="1869" y="26519"/>
                    <a:pt x="1952" y="26374"/>
                    <a:pt x="2028" y="26228"/>
                  </a:cubicBezTo>
                  <a:close/>
                  <a:moveTo>
                    <a:pt x="7759" y="26849"/>
                  </a:moveTo>
                  <a:cubicBezTo>
                    <a:pt x="7785" y="26887"/>
                    <a:pt x="7829" y="26906"/>
                    <a:pt x="7873" y="26906"/>
                  </a:cubicBezTo>
                  <a:cubicBezTo>
                    <a:pt x="7791" y="27001"/>
                    <a:pt x="7709" y="27096"/>
                    <a:pt x="7620" y="27178"/>
                  </a:cubicBezTo>
                  <a:cubicBezTo>
                    <a:pt x="7563" y="27241"/>
                    <a:pt x="7493" y="27298"/>
                    <a:pt x="7424" y="27362"/>
                  </a:cubicBezTo>
                  <a:cubicBezTo>
                    <a:pt x="7538" y="27197"/>
                    <a:pt x="7652" y="27026"/>
                    <a:pt x="7759" y="26849"/>
                  </a:cubicBezTo>
                  <a:close/>
                  <a:moveTo>
                    <a:pt x="3453" y="24828"/>
                  </a:moveTo>
                  <a:lnTo>
                    <a:pt x="3453" y="24828"/>
                  </a:lnTo>
                  <a:cubicBezTo>
                    <a:pt x="3326" y="25158"/>
                    <a:pt x="3206" y="25487"/>
                    <a:pt x="3085" y="25791"/>
                  </a:cubicBezTo>
                  <a:cubicBezTo>
                    <a:pt x="3041" y="25892"/>
                    <a:pt x="2997" y="25994"/>
                    <a:pt x="2952" y="26101"/>
                  </a:cubicBezTo>
                  <a:cubicBezTo>
                    <a:pt x="2902" y="26228"/>
                    <a:pt x="2838" y="26367"/>
                    <a:pt x="2769" y="26507"/>
                  </a:cubicBezTo>
                  <a:cubicBezTo>
                    <a:pt x="2636" y="26747"/>
                    <a:pt x="2439" y="27045"/>
                    <a:pt x="2281" y="27336"/>
                  </a:cubicBezTo>
                  <a:cubicBezTo>
                    <a:pt x="2249" y="27374"/>
                    <a:pt x="2224" y="27406"/>
                    <a:pt x="2199" y="27438"/>
                  </a:cubicBezTo>
                  <a:cubicBezTo>
                    <a:pt x="2306" y="27197"/>
                    <a:pt x="2427" y="26950"/>
                    <a:pt x="2490" y="26785"/>
                  </a:cubicBezTo>
                  <a:cubicBezTo>
                    <a:pt x="2503" y="26766"/>
                    <a:pt x="2509" y="26747"/>
                    <a:pt x="2515" y="26728"/>
                  </a:cubicBezTo>
                  <a:cubicBezTo>
                    <a:pt x="2857" y="26108"/>
                    <a:pt x="3168" y="25474"/>
                    <a:pt x="3453" y="24828"/>
                  </a:cubicBezTo>
                  <a:close/>
                  <a:moveTo>
                    <a:pt x="2876" y="27121"/>
                  </a:moveTo>
                  <a:lnTo>
                    <a:pt x="2876" y="27121"/>
                  </a:lnTo>
                  <a:cubicBezTo>
                    <a:pt x="2794" y="27279"/>
                    <a:pt x="2712" y="27438"/>
                    <a:pt x="2629" y="27602"/>
                  </a:cubicBezTo>
                  <a:cubicBezTo>
                    <a:pt x="2604" y="27634"/>
                    <a:pt x="2579" y="27666"/>
                    <a:pt x="2553" y="27704"/>
                  </a:cubicBezTo>
                  <a:cubicBezTo>
                    <a:pt x="2579" y="27640"/>
                    <a:pt x="2610" y="27571"/>
                    <a:pt x="2636" y="27501"/>
                  </a:cubicBezTo>
                  <a:cubicBezTo>
                    <a:pt x="2699" y="27393"/>
                    <a:pt x="2762" y="27279"/>
                    <a:pt x="2826" y="27165"/>
                  </a:cubicBezTo>
                  <a:cubicBezTo>
                    <a:pt x="2845" y="27153"/>
                    <a:pt x="2857" y="27134"/>
                    <a:pt x="2876" y="27121"/>
                  </a:cubicBezTo>
                  <a:close/>
                  <a:moveTo>
                    <a:pt x="3187" y="24664"/>
                  </a:moveTo>
                  <a:cubicBezTo>
                    <a:pt x="2807" y="25455"/>
                    <a:pt x="2458" y="26260"/>
                    <a:pt x="2154" y="27083"/>
                  </a:cubicBezTo>
                  <a:cubicBezTo>
                    <a:pt x="2009" y="27362"/>
                    <a:pt x="1863" y="27628"/>
                    <a:pt x="1736" y="27780"/>
                  </a:cubicBezTo>
                  <a:cubicBezTo>
                    <a:pt x="1730" y="27754"/>
                    <a:pt x="1724" y="27723"/>
                    <a:pt x="1717" y="27697"/>
                  </a:cubicBezTo>
                  <a:cubicBezTo>
                    <a:pt x="1768" y="27583"/>
                    <a:pt x="1831" y="27431"/>
                    <a:pt x="1895" y="27260"/>
                  </a:cubicBezTo>
                  <a:cubicBezTo>
                    <a:pt x="2325" y="26424"/>
                    <a:pt x="2731" y="25582"/>
                    <a:pt x="3117" y="24727"/>
                  </a:cubicBezTo>
                  <a:cubicBezTo>
                    <a:pt x="3142" y="24708"/>
                    <a:pt x="3168" y="24683"/>
                    <a:pt x="3187" y="24664"/>
                  </a:cubicBezTo>
                  <a:close/>
                  <a:moveTo>
                    <a:pt x="2028" y="27919"/>
                  </a:moveTo>
                  <a:lnTo>
                    <a:pt x="2028" y="27919"/>
                  </a:lnTo>
                  <a:cubicBezTo>
                    <a:pt x="2020" y="27948"/>
                    <a:pt x="2015" y="27974"/>
                    <a:pt x="2011" y="27998"/>
                  </a:cubicBezTo>
                  <a:lnTo>
                    <a:pt x="2011" y="27998"/>
                  </a:lnTo>
                  <a:cubicBezTo>
                    <a:pt x="2014" y="27975"/>
                    <a:pt x="2018" y="27950"/>
                    <a:pt x="2021" y="27925"/>
                  </a:cubicBezTo>
                  <a:cubicBezTo>
                    <a:pt x="2021" y="27925"/>
                    <a:pt x="2021" y="27925"/>
                    <a:pt x="2028" y="27919"/>
                  </a:cubicBezTo>
                  <a:close/>
                  <a:moveTo>
                    <a:pt x="1926" y="27729"/>
                  </a:moveTo>
                  <a:lnTo>
                    <a:pt x="1926" y="27729"/>
                  </a:lnTo>
                  <a:cubicBezTo>
                    <a:pt x="1914" y="27761"/>
                    <a:pt x="1907" y="27792"/>
                    <a:pt x="1895" y="27824"/>
                  </a:cubicBezTo>
                  <a:cubicBezTo>
                    <a:pt x="1869" y="27887"/>
                    <a:pt x="1850" y="27957"/>
                    <a:pt x="1825" y="28020"/>
                  </a:cubicBezTo>
                  <a:cubicBezTo>
                    <a:pt x="1812" y="27995"/>
                    <a:pt x="1806" y="27963"/>
                    <a:pt x="1793" y="27938"/>
                  </a:cubicBezTo>
                  <a:cubicBezTo>
                    <a:pt x="1838" y="27868"/>
                    <a:pt x="1882" y="27799"/>
                    <a:pt x="1926" y="27729"/>
                  </a:cubicBezTo>
                  <a:close/>
                  <a:moveTo>
                    <a:pt x="3560" y="27184"/>
                  </a:moveTo>
                  <a:cubicBezTo>
                    <a:pt x="3256" y="27545"/>
                    <a:pt x="2971" y="27913"/>
                    <a:pt x="2693" y="28293"/>
                  </a:cubicBezTo>
                  <a:cubicBezTo>
                    <a:pt x="2781" y="28122"/>
                    <a:pt x="2870" y="27957"/>
                    <a:pt x="2959" y="27786"/>
                  </a:cubicBezTo>
                  <a:cubicBezTo>
                    <a:pt x="3161" y="27590"/>
                    <a:pt x="3358" y="27387"/>
                    <a:pt x="3560" y="27184"/>
                  </a:cubicBezTo>
                  <a:close/>
                  <a:moveTo>
                    <a:pt x="2085" y="28293"/>
                  </a:moveTo>
                  <a:lnTo>
                    <a:pt x="2085" y="28293"/>
                  </a:lnTo>
                  <a:cubicBezTo>
                    <a:pt x="2078" y="28331"/>
                    <a:pt x="2072" y="28369"/>
                    <a:pt x="2072" y="28413"/>
                  </a:cubicBezTo>
                  <a:cubicBezTo>
                    <a:pt x="2053" y="28394"/>
                    <a:pt x="2040" y="28375"/>
                    <a:pt x="2028" y="28362"/>
                  </a:cubicBezTo>
                  <a:cubicBezTo>
                    <a:pt x="2047" y="28337"/>
                    <a:pt x="2066" y="28318"/>
                    <a:pt x="2085" y="28293"/>
                  </a:cubicBezTo>
                  <a:close/>
                  <a:moveTo>
                    <a:pt x="5866" y="28090"/>
                  </a:moveTo>
                  <a:cubicBezTo>
                    <a:pt x="5783" y="28255"/>
                    <a:pt x="5701" y="28419"/>
                    <a:pt x="5619" y="28584"/>
                  </a:cubicBezTo>
                  <a:cubicBezTo>
                    <a:pt x="5530" y="28628"/>
                    <a:pt x="5441" y="28666"/>
                    <a:pt x="5353" y="28711"/>
                  </a:cubicBezTo>
                  <a:cubicBezTo>
                    <a:pt x="5524" y="28502"/>
                    <a:pt x="5695" y="28293"/>
                    <a:pt x="5866" y="28090"/>
                  </a:cubicBezTo>
                  <a:close/>
                  <a:moveTo>
                    <a:pt x="3605" y="27837"/>
                  </a:moveTo>
                  <a:lnTo>
                    <a:pt x="3605" y="27837"/>
                  </a:lnTo>
                  <a:cubicBezTo>
                    <a:pt x="3326" y="28185"/>
                    <a:pt x="3054" y="28540"/>
                    <a:pt x="2788" y="28901"/>
                  </a:cubicBezTo>
                  <a:cubicBezTo>
                    <a:pt x="2737" y="28894"/>
                    <a:pt x="2693" y="28888"/>
                    <a:pt x="2648" y="28875"/>
                  </a:cubicBezTo>
                  <a:cubicBezTo>
                    <a:pt x="2965" y="28527"/>
                    <a:pt x="3288" y="28179"/>
                    <a:pt x="3605" y="27837"/>
                  </a:cubicBezTo>
                  <a:close/>
                  <a:moveTo>
                    <a:pt x="4884" y="28863"/>
                  </a:moveTo>
                  <a:cubicBezTo>
                    <a:pt x="4890" y="28869"/>
                    <a:pt x="4903" y="28875"/>
                    <a:pt x="4916" y="28882"/>
                  </a:cubicBezTo>
                  <a:cubicBezTo>
                    <a:pt x="4897" y="28888"/>
                    <a:pt x="4878" y="28894"/>
                    <a:pt x="4859" y="28901"/>
                  </a:cubicBezTo>
                  <a:cubicBezTo>
                    <a:pt x="4865" y="28888"/>
                    <a:pt x="4871" y="28875"/>
                    <a:pt x="4884" y="28863"/>
                  </a:cubicBezTo>
                  <a:close/>
                  <a:moveTo>
                    <a:pt x="3573" y="28761"/>
                  </a:moveTo>
                  <a:cubicBezTo>
                    <a:pt x="3535" y="28831"/>
                    <a:pt x="3497" y="28894"/>
                    <a:pt x="3465" y="28964"/>
                  </a:cubicBezTo>
                  <a:cubicBezTo>
                    <a:pt x="3434" y="28958"/>
                    <a:pt x="3408" y="28958"/>
                    <a:pt x="3377" y="28958"/>
                  </a:cubicBezTo>
                  <a:cubicBezTo>
                    <a:pt x="3440" y="28894"/>
                    <a:pt x="3510" y="28831"/>
                    <a:pt x="3573" y="28761"/>
                  </a:cubicBezTo>
                  <a:close/>
                  <a:moveTo>
                    <a:pt x="14463" y="0"/>
                  </a:moveTo>
                  <a:cubicBezTo>
                    <a:pt x="14317" y="0"/>
                    <a:pt x="14181" y="89"/>
                    <a:pt x="14169" y="287"/>
                  </a:cubicBezTo>
                  <a:cubicBezTo>
                    <a:pt x="14143" y="654"/>
                    <a:pt x="14105" y="1021"/>
                    <a:pt x="14067" y="1389"/>
                  </a:cubicBezTo>
                  <a:cubicBezTo>
                    <a:pt x="13434" y="4093"/>
                    <a:pt x="12832" y="6804"/>
                    <a:pt x="12237" y="9521"/>
                  </a:cubicBezTo>
                  <a:cubicBezTo>
                    <a:pt x="10989" y="13682"/>
                    <a:pt x="9792" y="17855"/>
                    <a:pt x="8627" y="22042"/>
                  </a:cubicBezTo>
                  <a:cubicBezTo>
                    <a:pt x="8150" y="21701"/>
                    <a:pt x="7563" y="21559"/>
                    <a:pt x="6930" y="21559"/>
                  </a:cubicBezTo>
                  <a:cubicBezTo>
                    <a:pt x="5330" y="21559"/>
                    <a:pt x="3439" y="22468"/>
                    <a:pt x="2300" y="23372"/>
                  </a:cubicBezTo>
                  <a:cubicBezTo>
                    <a:pt x="970" y="24436"/>
                    <a:pt x="1" y="26443"/>
                    <a:pt x="590" y="28147"/>
                  </a:cubicBezTo>
                  <a:cubicBezTo>
                    <a:pt x="837" y="28856"/>
                    <a:pt x="1249" y="29243"/>
                    <a:pt x="1749" y="29426"/>
                  </a:cubicBezTo>
                  <a:cubicBezTo>
                    <a:pt x="2148" y="29737"/>
                    <a:pt x="2636" y="29939"/>
                    <a:pt x="3180" y="30009"/>
                  </a:cubicBezTo>
                  <a:cubicBezTo>
                    <a:pt x="3341" y="30029"/>
                    <a:pt x="3505" y="30038"/>
                    <a:pt x="3672" y="30038"/>
                  </a:cubicBezTo>
                  <a:cubicBezTo>
                    <a:pt x="6444" y="30038"/>
                    <a:pt x="9839" y="27374"/>
                    <a:pt x="9773" y="24518"/>
                  </a:cubicBezTo>
                  <a:cubicBezTo>
                    <a:pt x="10039" y="23695"/>
                    <a:pt x="10274" y="22852"/>
                    <a:pt x="10527" y="22023"/>
                  </a:cubicBezTo>
                  <a:cubicBezTo>
                    <a:pt x="11065" y="20237"/>
                    <a:pt x="11585" y="18451"/>
                    <a:pt x="12085" y="16652"/>
                  </a:cubicBezTo>
                  <a:cubicBezTo>
                    <a:pt x="12775" y="17437"/>
                    <a:pt x="13941" y="17995"/>
                    <a:pt x="14707" y="18451"/>
                  </a:cubicBezTo>
                  <a:cubicBezTo>
                    <a:pt x="15834" y="19116"/>
                    <a:pt x="17392" y="20154"/>
                    <a:pt x="18165" y="21389"/>
                  </a:cubicBezTo>
                  <a:cubicBezTo>
                    <a:pt x="18279" y="21636"/>
                    <a:pt x="18399" y="21883"/>
                    <a:pt x="18520" y="22130"/>
                  </a:cubicBezTo>
                  <a:cubicBezTo>
                    <a:pt x="18786" y="22960"/>
                    <a:pt x="18646" y="23866"/>
                    <a:pt x="17772" y="24790"/>
                  </a:cubicBezTo>
                  <a:cubicBezTo>
                    <a:pt x="17693" y="24880"/>
                    <a:pt x="17751" y="25046"/>
                    <a:pt x="17857" y="25046"/>
                  </a:cubicBezTo>
                  <a:cubicBezTo>
                    <a:pt x="17878" y="25046"/>
                    <a:pt x="17901" y="25039"/>
                    <a:pt x="17924" y="25025"/>
                  </a:cubicBezTo>
                  <a:cubicBezTo>
                    <a:pt x="19248" y="24258"/>
                    <a:pt x="20002" y="23017"/>
                    <a:pt x="20211" y="21655"/>
                  </a:cubicBezTo>
                  <a:cubicBezTo>
                    <a:pt x="23973" y="20224"/>
                    <a:pt x="23472" y="15246"/>
                    <a:pt x="21952" y="12396"/>
                  </a:cubicBezTo>
                  <a:cubicBezTo>
                    <a:pt x="20876" y="10382"/>
                    <a:pt x="19235" y="8919"/>
                    <a:pt x="17842" y="7146"/>
                  </a:cubicBezTo>
                  <a:cubicBezTo>
                    <a:pt x="16563" y="5518"/>
                    <a:pt x="15879" y="3605"/>
                    <a:pt x="15264" y="1667"/>
                  </a:cubicBezTo>
                  <a:cubicBezTo>
                    <a:pt x="15258" y="1338"/>
                    <a:pt x="15239" y="1002"/>
                    <a:pt x="15195" y="673"/>
                  </a:cubicBezTo>
                  <a:cubicBezTo>
                    <a:pt x="15182" y="581"/>
                    <a:pt x="15106" y="533"/>
                    <a:pt x="15029" y="533"/>
                  </a:cubicBezTo>
                  <a:cubicBezTo>
                    <a:pt x="14989" y="533"/>
                    <a:pt x="14948" y="546"/>
                    <a:pt x="14916" y="572"/>
                  </a:cubicBezTo>
                  <a:cubicBezTo>
                    <a:pt x="14884" y="464"/>
                    <a:pt x="14853" y="363"/>
                    <a:pt x="14821" y="255"/>
                  </a:cubicBezTo>
                  <a:cubicBezTo>
                    <a:pt x="14770" y="92"/>
                    <a:pt x="14611" y="0"/>
                    <a:pt x="14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42416" y="2918412"/>
              <a:ext cx="1509337" cy="1891142"/>
            </a:xfrm>
            <a:custGeom>
              <a:avLst/>
              <a:gdLst/>
              <a:ahLst/>
              <a:cxnLst/>
              <a:rect l="l" t="t" r="r" b="b"/>
              <a:pathLst>
                <a:path w="23972" h="30036" extrusionOk="0">
                  <a:moveTo>
                    <a:pt x="14725" y="2708"/>
                  </a:moveTo>
                  <a:cubicBezTo>
                    <a:pt x="14757" y="2829"/>
                    <a:pt x="14795" y="2955"/>
                    <a:pt x="14833" y="3076"/>
                  </a:cubicBezTo>
                  <a:cubicBezTo>
                    <a:pt x="14827" y="3101"/>
                    <a:pt x="14827" y="3126"/>
                    <a:pt x="14820" y="3152"/>
                  </a:cubicBezTo>
                  <a:cubicBezTo>
                    <a:pt x="14814" y="3164"/>
                    <a:pt x="14801" y="3177"/>
                    <a:pt x="14795" y="3190"/>
                  </a:cubicBezTo>
                  <a:cubicBezTo>
                    <a:pt x="14782" y="3173"/>
                    <a:pt x="14761" y="3164"/>
                    <a:pt x="14739" y="3164"/>
                  </a:cubicBezTo>
                  <a:cubicBezTo>
                    <a:pt x="14728" y="3164"/>
                    <a:pt x="14717" y="3166"/>
                    <a:pt x="14706" y="3171"/>
                  </a:cubicBezTo>
                  <a:cubicBezTo>
                    <a:pt x="14687" y="3126"/>
                    <a:pt x="14668" y="3076"/>
                    <a:pt x="14649" y="3031"/>
                  </a:cubicBezTo>
                  <a:cubicBezTo>
                    <a:pt x="14675" y="2924"/>
                    <a:pt x="14700" y="2816"/>
                    <a:pt x="14725" y="2708"/>
                  </a:cubicBezTo>
                  <a:close/>
                  <a:moveTo>
                    <a:pt x="14472" y="3779"/>
                  </a:moveTo>
                  <a:cubicBezTo>
                    <a:pt x="14478" y="3804"/>
                    <a:pt x="14485" y="3836"/>
                    <a:pt x="14491" y="3861"/>
                  </a:cubicBezTo>
                  <a:cubicBezTo>
                    <a:pt x="14472" y="3867"/>
                    <a:pt x="14453" y="3886"/>
                    <a:pt x="14440" y="3905"/>
                  </a:cubicBezTo>
                  <a:cubicBezTo>
                    <a:pt x="14453" y="3867"/>
                    <a:pt x="14459" y="3823"/>
                    <a:pt x="14472" y="3779"/>
                  </a:cubicBezTo>
                  <a:close/>
                  <a:moveTo>
                    <a:pt x="14428" y="1530"/>
                  </a:moveTo>
                  <a:cubicBezTo>
                    <a:pt x="14447" y="1613"/>
                    <a:pt x="14466" y="1701"/>
                    <a:pt x="14491" y="1784"/>
                  </a:cubicBezTo>
                  <a:cubicBezTo>
                    <a:pt x="14193" y="2708"/>
                    <a:pt x="13902" y="3633"/>
                    <a:pt x="13630" y="4570"/>
                  </a:cubicBezTo>
                  <a:cubicBezTo>
                    <a:pt x="13858" y="3544"/>
                    <a:pt x="14111" y="2525"/>
                    <a:pt x="14428" y="1530"/>
                  </a:cubicBezTo>
                  <a:close/>
                  <a:moveTo>
                    <a:pt x="14428" y="3962"/>
                  </a:moveTo>
                  <a:cubicBezTo>
                    <a:pt x="14428" y="3975"/>
                    <a:pt x="14428" y="3988"/>
                    <a:pt x="14434" y="4000"/>
                  </a:cubicBezTo>
                  <a:cubicBezTo>
                    <a:pt x="14447" y="4070"/>
                    <a:pt x="14466" y="4133"/>
                    <a:pt x="14478" y="4203"/>
                  </a:cubicBezTo>
                  <a:cubicBezTo>
                    <a:pt x="14371" y="4659"/>
                    <a:pt x="14295" y="5109"/>
                    <a:pt x="14244" y="5565"/>
                  </a:cubicBezTo>
                  <a:cubicBezTo>
                    <a:pt x="14168" y="5818"/>
                    <a:pt x="14092" y="6065"/>
                    <a:pt x="14010" y="6312"/>
                  </a:cubicBezTo>
                  <a:cubicBezTo>
                    <a:pt x="14016" y="6249"/>
                    <a:pt x="14022" y="6179"/>
                    <a:pt x="14029" y="6109"/>
                  </a:cubicBezTo>
                  <a:cubicBezTo>
                    <a:pt x="14040" y="6071"/>
                    <a:pt x="14007" y="6051"/>
                    <a:pt x="13973" y="6051"/>
                  </a:cubicBezTo>
                  <a:cubicBezTo>
                    <a:pt x="13968" y="6051"/>
                    <a:pt x="13964" y="6052"/>
                    <a:pt x="13959" y="6052"/>
                  </a:cubicBezTo>
                  <a:cubicBezTo>
                    <a:pt x="13959" y="6040"/>
                    <a:pt x="13959" y="6027"/>
                    <a:pt x="13959" y="6021"/>
                  </a:cubicBezTo>
                  <a:cubicBezTo>
                    <a:pt x="13959" y="5989"/>
                    <a:pt x="13959" y="5957"/>
                    <a:pt x="13965" y="5932"/>
                  </a:cubicBezTo>
                  <a:cubicBezTo>
                    <a:pt x="14117" y="5273"/>
                    <a:pt x="14276" y="4621"/>
                    <a:pt x="14428" y="3962"/>
                  </a:cubicBezTo>
                  <a:close/>
                  <a:moveTo>
                    <a:pt x="13490" y="4703"/>
                  </a:moveTo>
                  <a:cubicBezTo>
                    <a:pt x="13402" y="5128"/>
                    <a:pt x="13307" y="5558"/>
                    <a:pt x="13218" y="5983"/>
                  </a:cubicBezTo>
                  <a:cubicBezTo>
                    <a:pt x="13174" y="6122"/>
                    <a:pt x="13136" y="6255"/>
                    <a:pt x="13098" y="6394"/>
                  </a:cubicBezTo>
                  <a:cubicBezTo>
                    <a:pt x="13224" y="5831"/>
                    <a:pt x="13357" y="5267"/>
                    <a:pt x="13490" y="4703"/>
                  </a:cubicBezTo>
                  <a:close/>
                  <a:moveTo>
                    <a:pt x="14656" y="5938"/>
                  </a:moveTo>
                  <a:cubicBezTo>
                    <a:pt x="14649" y="6052"/>
                    <a:pt x="14643" y="6135"/>
                    <a:pt x="14643" y="6160"/>
                  </a:cubicBezTo>
                  <a:cubicBezTo>
                    <a:pt x="14618" y="6382"/>
                    <a:pt x="14592" y="6603"/>
                    <a:pt x="14561" y="6825"/>
                  </a:cubicBezTo>
                  <a:cubicBezTo>
                    <a:pt x="14554" y="6686"/>
                    <a:pt x="14554" y="6540"/>
                    <a:pt x="14554" y="6401"/>
                  </a:cubicBezTo>
                  <a:cubicBezTo>
                    <a:pt x="14586" y="6249"/>
                    <a:pt x="14624" y="6090"/>
                    <a:pt x="14656" y="5938"/>
                  </a:cubicBezTo>
                  <a:close/>
                  <a:moveTo>
                    <a:pt x="14402" y="7066"/>
                  </a:moveTo>
                  <a:cubicBezTo>
                    <a:pt x="14415" y="7268"/>
                    <a:pt x="14434" y="7465"/>
                    <a:pt x="14453" y="7661"/>
                  </a:cubicBezTo>
                  <a:cubicBezTo>
                    <a:pt x="14439" y="7879"/>
                    <a:pt x="14436" y="8081"/>
                    <a:pt x="14418" y="8081"/>
                  </a:cubicBezTo>
                  <a:cubicBezTo>
                    <a:pt x="14403" y="8081"/>
                    <a:pt x="14377" y="7950"/>
                    <a:pt x="14326" y="7591"/>
                  </a:cubicBezTo>
                  <a:cubicBezTo>
                    <a:pt x="14326" y="7553"/>
                    <a:pt x="14320" y="7515"/>
                    <a:pt x="14320" y="7484"/>
                  </a:cubicBezTo>
                  <a:cubicBezTo>
                    <a:pt x="14320" y="7458"/>
                    <a:pt x="14326" y="7439"/>
                    <a:pt x="14333" y="7420"/>
                  </a:cubicBezTo>
                  <a:cubicBezTo>
                    <a:pt x="14358" y="7306"/>
                    <a:pt x="14383" y="7186"/>
                    <a:pt x="14402" y="7066"/>
                  </a:cubicBezTo>
                  <a:close/>
                  <a:moveTo>
                    <a:pt x="14757" y="6489"/>
                  </a:moveTo>
                  <a:cubicBezTo>
                    <a:pt x="14770" y="6578"/>
                    <a:pt x="14782" y="6667"/>
                    <a:pt x="14795" y="6755"/>
                  </a:cubicBezTo>
                  <a:cubicBezTo>
                    <a:pt x="14795" y="7173"/>
                    <a:pt x="14801" y="7636"/>
                    <a:pt x="14694" y="8041"/>
                  </a:cubicBezTo>
                  <a:cubicBezTo>
                    <a:pt x="14660" y="8179"/>
                    <a:pt x="14642" y="8231"/>
                    <a:pt x="14634" y="8231"/>
                  </a:cubicBezTo>
                  <a:cubicBezTo>
                    <a:pt x="14614" y="8231"/>
                    <a:pt x="14655" y="7888"/>
                    <a:pt x="14637" y="7724"/>
                  </a:cubicBezTo>
                  <a:cubicBezTo>
                    <a:pt x="14630" y="7648"/>
                    <a:pt x="14624" y="7579"/>
                    <a:pt x="14618" y="7503"/>
                  </a:cubicBezTo>
                  <a:cubicBezTo>
                    <a:pt x="14668" y="7167"/>
                    <a:pt x="14719" y="6825"/>
                    <a:pt x="14757" y="6489"/>
                  </a:cubicBezTo>
                  <a:close/>
                  <a:moveTo>
                    <a:pt x="13585" y="7534"/>
                  </a:moveTo>
                  <a:cubicBezTo>
                    <a:pt x="13585" y="7579"/>
                    <a:pt x="13585" y="7617"/>
                    <a:pt x="13592" y="7655"/>
                  </a:cubicBezTo>
                  <a:cubicBezTo>
                    <a:pt x="13573" y="7705"/>
                    <a:pt x="13560" y="7762"/>
                    <a:pt x="13541" y="7813"/>
                  </a:cubicBezTo>
                  <a:cubicBezTo>
                    <a:pt x="13497" y="7978"/>
                    <a:pt x="13446" y="8142"/>
                    <a:pt x="13402" y="8307"/>
                  </a:cubicBezTo>
                  <a:cubicBezTo>
                    <a:pt x="13459" y="8054"/>
                    <a:pt x="13522" y="7794"/>
                    <a:pt x="13585" y="7534"/>
                  </a:cubicBezTo>
                  <a:close/>
                  <a:moveTo>
                    <a:pt x="14504" y="8161"/>
                  </a:moveTo>
                  <a:cubicBezTo>
                    <a:pt x="14523" y="8320"/>
                    <a:pt x="14548" y="8472"/>
                    <a:pt x="14573" y="8630"/>
                  </a:cubicBezTo>
                  <a:cubicBezTo>
                    <a:pt x="14529" y="8567"/>
                    <a:pt x="14491" y="8497"/>
                    <a:pt x="14459" y="8427"/>
                  </a:cubicBezTo>
                  <a:cubicBezTo>
                    <a:pt x="14472" y="8339"/>
                    <a:pt x="14491" y="8250"/>
                    <a:pt x="14504" y="8161"/>
                  </a:cubicBezTo>
                  <a:close/>
                  <a:moveTo>
                    <a:pt x="15055" y="6629"/>
                  </a:moveTo>
                  <a:lnTo>
                    <a:pt x="15055" y="6629"/>
                  </a:lnTo>
                  <a:cubicBezTo>
                    <a:pt x="15213" y="7287"/>
                    <a:pt x="15390" y="7946"/>
                    <a:pt x="15587" y="8598"/>
                  </a:cubicBezTo>
                  <a:cubicBezTo>
                    <a:pt x="15599" y="8630"/>
                    <a:pt x="15606" y="8668"/>
                    <a:pt x="15618" y="8706"/>
                  </a:cubicBezTo>
                  <a:cubicBezTo>
                    <a:pt x="15511" y="8592"/>
                    <a:pt x="15403" y="8472"/>
                    <a:pt x="15302" y="8358"/>
                  </a:cubicBezTo>
                  <a:cubicBezTo>
                    <a:pt x="15283" y="8244"/>
                    <a:pt x="15270" y="8142"/>
                    <a:pt x="15257" y="8066"/>
                  </a:cubicBezTo>
                  <a:cubicBezTo>
                    <a:pt x="15162" y="7598"/>
                    <a:pt x="15112" y="7110"/>
                    <a:pt x="15055" y="6629"/>
                  </a:cubicBezTo>
                  <a:close/>
                  <a:moveTo>
                    <a:pt x="15335" y="8522"/>
                  </a:moveTo>
                  <a:cubicBezTo>
                    <a:pt x="15400" y="8603"/>
                    <a:pt x="15533" y="8781"/>
                    <a:pt x="15656" y="8915"/>
                  </a:cubicBezTo>
                  <a:cubicBezTo>
                    <a:pt x="15656" y="8947"/>
                    <a:pt x="15656" y="8972"/>
                    <a:pt x="15663" y="8997"/>
                  </a:cubicBezTo>
                  <a:cubicBezTo>
                    <a:pt x="15625" y="8940"/>
                    <a:pt x="15580" y="8890"/>
                    <a:pt x="15542" y="8833"/>
                  </a:cubicBezTo>
                  <a:cubicBezTo>
                    <a:pt x="15432" y="8670"/>
                    <a:pt x="15369" y="8571"/>
                    <a:pt x="15335" y="8522"/>
                  </a:cubicBezTo>
                  <a:close/>
                  <a:moveTo>
                    <a:pt x="16226" y="8864"/>
                  </a:moveTo>
                  <a:lnTo>
                    <a:pt x="16226" y="8864"/>
                  </a:lnTo>
                  <a:cubicBezTo>
                    <a:pt x="16277" y="8940"/>
                    <a:pt x="16334" y="9010"/>
                    <a:pt x="16397" y="9080"/>
                  </a:cubicBezTo>
                  <a:cubicBezTo>
                    <a:pt x="16429" y="9187"/>
                    <a:pt x="16454" y="9295"/>
                    <a:pt x="16480" y="9396"/>
                  </a:cubicBezTo>
                  <a:cubicBezTo>
                    <a:pt x="16429" y="9333"/>
                    <a:pt x="16385" y="9270"/>
                    <a:pt x="16340" y="9206"/>
                  </a:cubicBezTo>
                  <a:cubicBezTo>
                    <a:pt x="16296" y="9073"/>
                    <a:pt x="16258" y="8947"/>
                    <a:pt x="16226" y="8864"/>
                  </a:cubicBezTo>
                  <a:close/>
                  <a:moveTo>
                    <a:pt x="15384" y="8852"/>
                  </a:moveTo>
                  <a:lnTo>
                    <a:pt x="15384" y="8852"/>
                  </a:lnTo>
                  <a:cubicBezTo>
                    <a:pt x="15479" y="8991"/>
                    <a:pt x="15574" y="9137"/>
                    <a:pt x="15669" y="9282"/>
                  </a:cubicBezTo>
                  <a:cubicBezTo>
                    <a:pt x="15682" y="9466"/>
                    <a:pt x="15694" y="9599"/>
                    <a:pt x="15726" y="9618"/>
                  </a:cubicBezTo>
                  <a:cubicBezTo>
                    <a:pt x="15549" y="9523"/>
                    <a:pt x="15454" y="9194"/>
                    <a:pt x="15384" y="8852"/>
                  </a:cubicBezTo>
                  <a:close/>
                  <a:moveTo>
                    <a:pt x="14934" y="7604"/>
                  </a:moveTo>
                  <a:cubicBezTo>
                    <a:pt x="14953" y="7693"/>
                    <a:pt x="14966" y="7775"/>
                    <a:pt x="14985" y="7864"/>
                  </a:cubicBezTo>
                  <a:cubicBezTo>
                    <a:pt x="14991" y="7927"/>
                    <a:pt x="15004" y="7990"/>
                    <a:pt x="15017" y="8054"/>
                  </a:cubicBezTo>
                  <a:cubicBezTo>
                    <a:pt x="15014" y="8053"/>
                    <a:pt x="15011" y="8053"/>
                    <a:pt x="15008" y="8053"/>
                  </a:cubicBezTo>
                  <a:cubicBezTo>
                    <a:pt x="14960" y="8053"/>
                    <a:pt x="14917" y="8101"/>
                    <a:pt x="14941" y="8155"/>
                  </a:cubicBezTo>
                  <a:cubicBezTo>
                    <a:pt x="14979" y="8218"/>
                    <a:pt x="15023" y="8275"/>
                    <a:pt x="15061" y="8339"/>
                  </a:cubicBezTo>
                  <a:cubicBezTo>
                    <a:pt x="15131" y="8788"/>
                    <a:pt x="15207" y="9257"/>
                    <a:pt x="15384" y="9662"/>
                  </a:cubicBezTo>
                  <a:cubicBezTo>
                    <a:pt x="15131" y="9396"/>
                    <a:pt x="14903" y="9118"/>
                    <a:pt x="14700" y="8826"/>
                  </a:cubicBezTo>
                  <a:cubicBezTo>
                    <a:pt x="14738" y="8820"/>
                    <a:pt x="14776" y="8788"/>
                    <a:pt x="14782" y="8744"/>
                  </a:cubicBezTo>
                  <a:cubicBezTo>
                    <a:pt x="14852" y="8358"/>
                    <a:pt x="14903" y="7984"/>
                    <a:pt x="14934" y="7604"/>
                  </a:cubicBezTo>
                  <a:close/>
                  <a:moveTo>
                    <a:pt x="15954" y="9187"/>
                  </a:moveTo>
                  <a:cubicBezTo>
                    <a:pt x="15992" y="9213"/>
                    <a:pt x="16030" y="9244"/>
                    <a:pt x="16068" y="9276"/>
                  </a:cubicBezTo>
                  <a:cubicBezTo>
                    <a:pt x="16093" y="9327"/>
                    <a:pt x="16119" y="9371"/>
                    <a:pt x="16150" y="9422"/>
                  </a:cubicBezTo>
                  <a:cubicBezTo>
                    <a:pt x="16226" y="9605"/>
                    <a:pt x="16296" y="9783"/>
                    <a:pt x="16372" y="9960"/>
                  </a:cubicBezTo>
                  <a:cubicBezTo>
                    <a:pt x="16340" y="9922"/>
                    <a:pt x="16309" y="9884"/>
                    <a:pt x="16283" y="9846"/>
                  </a:cubicBezTo>
                  <a:cubicBezTo>
                    <a:pt x="16258" y="9808"/>
                    <a:pt x="16239" y="9770"/>
                    <a:pt x="16214" y="9732"/>
                  </a:cubicBezTo>
                  <a:cubicBezTo>
                    <a:pt x="16119" y="9586"/>
                    <a:pt x="16030" y="9415"/>
                    <a:pt x="15954" y="9225"/>
                  </a:cubicBezTo>
                  <a:cubicBezTo>
                    <a:pt x="15954" y="9213"/>
                    <a:pt x="15954" y="9200"/>
                    <a:pt x="15954" y="9187"/>
                  </a:cubicBezTo>
                  <a:close/>
                  <a:moveTo>
                    <a:pt x="15922" y="9833"/>
                  </a:moveTo>
                  <a:cubicBezTo>
                    <a:pt x="15992" y="10049"/>
                    <a:pt x="16081" y="10245"/>
                    <a:pt x="16188" y="10422"/>
                  </a:cubicBezTo>
                  <a:cubicBezTo>
                    <a:pt x="16081" y="10327"/>
                    <a:pt x="15973" y="10232"/>
                    <a:pt x="15865" y="10131"/>
                  </a:cubicBezTo>
                  <a:cubicBezTo>
                    <a:pt x="15878" y="10118"/>
                    <a:pt x="15891" y="10099"/>
                    <a:pt x="15891" y="10080"/>
                  </a:cubicBezTo>
                  <a:cubicBezTo>
                    <a:pt x="15903" y="9998"/>
                    <a:pt x="15910" y="9916"/>
                    <a:pt x="15922" y="9833"/>
                  </a:cubicBezTo>
                  <a:close/>
                  <a:moveTo>
                    <a:pt x="16866" y="10821"/>
                  </a:moveTo>
                  <a:cubicBezTo>
                    <a:pt x="17062" y="11037"/>
                    <a:pt x="17259" y="11252"/>
                    <a:pt x="17461" y="11461"/>
                  </a:cubicBezTo>
                  <a:cubicBezTo>
                    <a:pt x="17240" y="11277"/>
                    <a:pt x="17005" y="11094"/>
                    <a:pt x="16765" y="10904"/>
                  </a:cubicBezTo>
                  <a:cubicBezTo>
                    <a:pt x="16815" y="10897"/>
                    <a:pt x="16860" y="10872"/>
                    <a:pt x="16866" y="10821"/>
                  </a:cubicBezTo>
                  <a:close/>
                  <a:moveTo>
                    <a:pt x="16853" y="9472"/>
                  </a:moveTo>
                  <a:lnTo>
                    <a:pt x="16853" y="9472"/>
                  </a:lnTo>
                  <a:cubicBezTo>
                    <a:pt x="16866" y="9479"/>
                    <a:pt x="16879" y="9485"/>
                    <a:pt x="16885" y="9498"/>
                  </a:cubicBezTo>
                  <a:cubicBezTo>
                    <a:pt x="16904" y="9504"/>
                    <a:pt x="16917" y="9504"/>
                    <a:pt x="16929" y="9510"/>
                  </a:cubicBezTo>
                  <a:cubicBezTo>
                    <a:pt x="17214" y="9960"/>
                    <a:pt x="17525" y="10391"/>
                    <a:pt x="17854" y="10802"/>
                  </a:cubicBezTo>
                  <a:cubicBezTo>
                    <a:pt x="17848" y="10815"/>
                    <a:pt x="17848" y="10828"/>
                    <a:pt x="17854" y="10840"/>
                  </a:cubicBezTo>
                  <a:cubicBezTo>
                    <a:pt x="17949" y="11100"/>
                    <a:pt x="18050" y="11341"/>
                    <a:pt x="18171" y="11581"/>
                  </a:cubicBezTo>
                  <a:cubicBezTo>
                    <a:pt x="17734" y="11056"/>
                    <a:pt x="17303" y="10524"/>
                    <a:pt x="16898" y="9973"/>
                  </a:cubicBezTo>
                  <a:cubicBezTo>
                    <a:pt x="16891" y="9808"/>
                    <a:pt x="16879" y="9637"/>
                    <a:pt x="16853" y="9472"/>
                  </a:cubicBezTo>
                  <a:close/>
                  <a:moveTo>
                    <a:pt x="19342" y="12531"/>
                  </a:moveTo>
                  <a:cubicBezTo>
                    <a:pt x="19361" y="12544"/>
                    <a:pt x="19374" y="12563"/>
                    <a:pt x="19387" y="12576"/>
                  </a:cubicBezTo>
                  <a:cubicBezTo>
                    <a:pt x="19406" y="12607"/>
                    <a:pt x="19425" y="12645"/>
                    <a:pt x="19444" y="12677"/>
                  </a:cubicBezTo>
                  <a:cubicBezTo>
                    <a:pt x="19412" y="12626"/>
                    <a:pt x="19380" y="12582"/>
                    <a:pt x="19342" y="12531"/>
                  </a:cubicBezTo>
                  <a:close/>
                  <a:moveTo>
                    <a:pt x="18124" y="11155"/>
                  </a:moveTo>
                  <a:cubicBezTo>
                    <a:pt x="18131" y="11155"/>
                    <a:pt x="18140" y="11165"/>
                    <a:pt x="18145" y="11170"/>
                  </a:cubicBezTo>
                  <a:cubicBezTo>
                    <a:pt x="18234" y="11271"/>
                    <a:pt x="18316" y="11372"/>
                    <a:pt x="18399" y="11474"/>
                  </a:cubicBezTo>
                  <a:cubicBezTo>
                    <a:pt x="18544" y="11676"/>
                    <a:pt x="18703" y="11898"/>
                    <a:pt x="18741" y="11949"/>
                  </a:cubicBezTo>
                  <a:cubicBezTo>
                    <a:pt x="19026" y="12341"/>
                    <a:pt x="19292" y="12753"/>
                    <a:pt x="19558" y="13158"/>
                  </a:cubicBezTo>
                  <a:cubicBezTo>
                    <a:pt x="19526" y="13158"/>
                    <a:pt x="19488" y="13146"/>
                    <a:pt x="19444" y="13120"/>
                  </a:cubicBezTo>
                  <a:cubicBezTo>
                    <a:pt x="19349" y="13032"/>
                    <a:pt x="19254" y="12949"/>
                    <a:pt x="19159" y="12861"/>
                  </a:cubicBezTo>
                  <a:cubicBezTo>
                    <a:pt x="19178" y="12829"/>
                    <a:pt x="19184" y="12785"/>
                    <a:pt x="19152" y="12747"/>
                  </a:cubicBezTo>
                  <a:cubicBezTo>
                    <a:pt x="18861" y="12411"/>
                    <a:pt x="18576" y="12069"/>
                    <a:pt x="18291" y="11727"/>
                  </a:cubicBezTo>
                  <a:cubicBezTo>
                    <a:pt x="18190" y="11493"/>
                    <a:pt x="18063" y="11176"/>
                    <a:pt x="18120" y="11157"/>
                  </a:cubicBezTo>
                  <a:cubicBezTo>
                    <a:pt x="18121" y="11156"/>
                    <a:pt x="18123" y="11155"/>
                    <a:pt x="18124" y="11155"/>
                  </a:cubicBezTo>
                  <a:close/>
                  <a:moveTo>
                    <a:pt x="20172" y="12240"/>
                  </a:moveTo>
                  <a:cubicBezTo>
                    <a:pt x="20217" y="12264"/>
                    <a:pt x="20266" y="12276"/>
                    <a:pt x="20315" y="12276"/>
                  </a:cubicBezTo>
                  <a:cubicBezTo>
                    <a:pt x="20342" y="12276"/>
                    <a:pt x="20369" y="12272"/>
                    <a:pt x="20394" y="12265"/>
                  </a:cubicBezTo>
                  <a:cubicBezTo>
                    <a:pt x="20457" y="12341"/>
                    <a:pt x="20520" y="12424"/>
                    <a:pt x="20577" y="12500"/>
                  </a:cubicBezTo>
                  <a:cubicBezTo>
                    <a:pt x="20653" y="12759"/>
                    <a:pt x="20723" y="13025"/>
                    <a:pt x="20799" y="13285"/>
                  </a:cubicBezTo>
                  <a:cubicBezTo>
                    <a:pt x="20590" y="12956"/>
                    <a:pt x="20432" y="12702"/>
                    <a:pt x="20368" y="12601"/>
                  </a:cubicBezTo>
                  <a:cubicBezTo>
                    <a:pt x="20349" y="12569"/>
                    <a:pt x="20330" y="12550"/>
                    <a:pt x="20305" y="12538"/>
                  </a:cubicBezTo>
                  <a:cubicBezTo>
                    <a:pt x="20261" y="12436"/>
                    <a:pt x="20216" y="12341"/>
                    <a:pt x="20172" y="12240"/>
                  </a:cubicBezTo>
                  <a:close/>
                  <a:moveTo>
                    <a:pt x="20128" y="13551"/>
                  </a:moveTo>
                  <a:cubicBezTo>
                    <a:pt x="20185" y="13690"/>
                    <a:pt x="20248" y="13836"/>
                    <a:pt x="20318" y="13988"/>
                  </a:cubicBezTo>
                  <a:cubicBezTo>
                    <a:pt x="20235" y="13868"/>
                    <a:pt x="20153" y="13741"/>
                    <a:pt x="20071" y="13614"/>
                  </a:cubicBezTo>
                  <a:cubicBezTo>
                    <a:pt x="20096" y="13602"/>
                    <a:pt x="20115" y="13576"/>
                    <a:pt x="20128" y="13551"/>
                  </a:cubicBezTo>
                  <a:close/>
                  <a:moveTo>
                    <a:pt x="12920" y="13551"/>
                  </a:moveTo>
                  <a:cubicBezTo>
                    <a:pt x="13085" y="13747"/>
                    <a:pt x="13243" y="13944"/>
                    <a:pt x="13414" y="14134"/>
                  </a:cubicBezTo>
                  <a:cubicBezTo>
                    <a:pt x="13237" y="13982"/>
                    <a:pt x="13066" y="13830"/>
                    <a:pt x="12882" y="13684"/>
                  </a:cubicBezTo>
                  <a:cubicBezTo>
                    <a:pt x="12895" y="13640"/>
                    <a:pt x="12908" y="13595"/>
                    <a:pt x="12920" y="13551"/>
                  </a:cubicBezTo>
                  <a:close/>
                  <a:moveTo>
                    <a:pt x="12743" y="14229"/>
                  </a:moveTo>
                  <a:cubicBezTo>
                    <a:pt x="13193" y="14729"/>
                    <a:pt x="13661" y="15204"/>
                    <a:pt x="14155" y="15647"/>
                  </a:cubicBezTo>
                  <a:cubicBezTo>
                    <a:pt x="14111" y="15622"/>
                    <a:pt x="14060" y="15597"/>
                    <a:pt x="14010" y="15571"/>
                  </a:cubicBezTo>
                  <a:cubicBezTo>
                    <a:pt x="13604" y="15147"/>
                    <a:pt x="13167" y="14754"/>
                    <a:pt x="12699" y="14387"/>
                  </a:cubicBezTo>
                  <a:cubicBezTo>
                    <a:pt x="12718" y="14336"/>
                    <a:pt x="12730" y="14279"/>
                    <a:pt x="12743" y="14229"/>
                  </a:cubicBezTo>
                  <a:close/>
                  <a:moveTo>
                    <a:pt x="14092" y="15654"/>
                  </a:moveTo>
                  <a:lnTo>
                    <a:pt x="14092" y="15654"/>
                  </a:lnTo>
                  <a:cubicBezTo>
                    <a:pt x="14136" y="15679"/>
                    <a:pt x="14187" y="15704"/>
                    <a:pt x="14231" y="15730"/>
                  </a:cubicBezTo>
                  <a:cubicBezTo>
                    <a:pt x="14233" y="15732"/>
                    <a:pt x="14235" y="15733"/>
                    <a:pt x="14238" y="15733"/>
                  </a:cubicBezTo>
                  <a:cubicBezTo>
                    <a:pt x="14242" y="15733"/>
                    <a:pt x="14246" y="15730"/>
                    <a:pt x="14250" y="15730"/>
                  </a:cubicBezTo>
                  <a:cubicBezTo>
                    <a:pt x="14542" y="15989"/>
                    <a:pt x="14846" y="16236"/>
                    <a:pt x="15156" y="16477"/>
                  </a:cubicBezTo>
                  <a:cubicBezTo>
                    <a:pt x="15416" y="16749"/>
                    <a:pt x="15688" y="17060"/>
                    <a:pt x="15865" y="17351"/>
                  </a:cubicBezTo>
                  <a:cubicBezTo>
                    <a:pt x="15466" y="17028"/>
                    <a:pt x="15074" y="16692"/>
                    <a:pt x="14694" y="16350"/>
                  </a:cubicBezTo>
                  <a:cubicBezTo>
                    <a:pt x="14497" y="16110"/>
                    <a:pt x="14301" y="15875"/>
                    <a:pt x="14092" y="15654"/>
                  </a:cubicBezTo>
                  <a:close/>
                  <a:moveTo>
                    <a:pt x="17135" y="17038"/>
                  </a:moveTo>
                  <a:lnTo>
                    <a:pt x="17135" y="17038"/>
                  </a:lnTo>
                  <a:cubicBezTo>
                    <a:pt x="17286" y="17221"/>
                    <a:pt x="17431" y="17397"/>
                    <a:pt x="17575" y="17573"/>
                  </a:cubicBezTo>
                  <a:cubicBezTo>
                    <a:pt x="17442" y="17433"/>
                    <a:pt x="17309" y="17294"/>
                    <a:pt x="17176" y="17148"/>
                  </a:cubicBezTo>
                  <a:cubicBezTo>
                    <a:pt x="17176" y="17117"/>
                    <a:pt x="17164" y="17085"/>
                    <a:pt x="17145" y="17053"/>
                  </a:cubicBezTo>
                  <a:cubicBezTo>
                    <a:pt x="17139" y="17048"/>
                    <a:pt x="17138" y="17043"/>
                    <a:pt x="17135" y="17038"/>
                  </a:cubicBezTo>
                  <a:close/>
                  <a:moveTo>
                    <a:pt x="16505" y="17908"/>
                  </a:moveTo>
                  <a:cubicBezTo>
                    <a:pt x="16701" y="18174"/>
                    <a:pt x="16898" y="18440"/>
                    <a:pt x="17107" y="18700"/>
                  </a:cubicBezTo>
                  <a:cubicBezTo>
                    <a:pt x="16885" y="18504"/>
                    <a:pt x="16663" y="18314"/>
                    <a:pt x="16448" y="18117"/>
                  </a:cubicBezTo>
                  <a:cubicBezTo>
                    <a:pt x="16473" y="18086"/>
                    <a:pt x="16499" y="18041"/>
                    <a:pt x="16505" y="17997"/>
                  </a:cubicBezTo>
                  <a:cubicBezTo>
                    <a:pt x="16505" y="17965"/>
                    <a:pt x="16505" y="17934"/>
                    <a:pt x="16505" y="17908"/>
                  </a:cubicBezTo>
                  <a:close/>
                  <a:moveTo>
                    <a:pt x="17094" y="18029"/>
                  </a:moveTo>
                  <a:lnTo>
                    <a:pt x="17094" y="18029"/>
                  </a:lnTo>
                  <a:cubicBezTo>
                    <a:pt x="17518" y="18447"/>
                    <a:pt x="17936" y="18858"/>
                    <a:pt x="18361" y="19270"/>
                  </a:cubicBezTo>
                  <a:cubicBezTo>
                    <a:pt x="18304" y="19302"/>
                    <a:pt x="18266" y="19371"/>
                    <a:pt x="18291" y="19447"/>
                  </a:cubicBezTo>
                  <a:lnTo>
                    <a:pt x="18329" y="19561"/>
                  </a:lnTo>
                  <a:cubicBezTo>
                    <a:pt x="17905" y="19061"/>
                    <a:pt x="17493" y="18548"/>
                    <a:pt x="17094" y="18029"/>
                  </a:cubicBezTo>
                  <a:close/>
                  <a:moveTo>
                    <a:pt x="19184" y="19485"/>
                  </a:moveTo>
                  <a:cubicBezTo>
                    <a:pt x="19196" y="19586"/>
                    <a:pt x="19203" y="19693"/>
                    <a:pt x="19215" y="19794"/>
                  </a:cubicBezTo>
                  <a:lnTo>
                    <a:pt x="19215" y="19794"/>
                  </a:lnTo>
                  <a:cubicBezTo>
                    <a:pt x="19214" y="19789"/>
                    <a:pt x="19209" y="19789"/>
                    <a:pt x="19209" y="19783"/>
                  </a:cubicBezTo>
                  <a:cubicBezTo>
                    <a:pt x="19190" y="19764"/>
                    <a:pt x="19171" y="19751"/>
                    <a:pt x="19146" y="19751"/>
                  </a:cubicBezTo>
                  <a:cubicBezTo>
                    <a:pt x="19140" y="19732"/>
                    <a:pt x="19140" y="19720"/>
                    <a:pt x="19133" y="19701"/>
                  </a:cubicBezTo>
                  <a:cubicBezTo>
                    <a:pt x="19178" y="19644"/>
                    <a:pt x="19190" y="19568"/>
                    <a:pt x="19140" y="19492"/>
                  </a:cubicBezTo>
                  <a:cubicBezTo>
                    <a:pt x="19152" y="19492"/>
                    <a:pt x="19171" y="19492"/>
                    <a:pt x="19184" y="19485"/>
                  </a:cubicBezTo>
                  <a:close/>
                  <a:moveTo>
                    <a:pt x="18601" y="19504"/>
                  </a:moveTo>
                  <a:lnTo>
                    <a:pt x="18601" y="19504"/>
                  </a:lnTo>
                  <a:cubicBezTo>
                    <a:pt x="18665" y="19568"/>
                    <a:pt x="18728" y="19631"/>
                    <a:pt x="18791" y="19694"/>
                  </a:cubicBezTo>
                  <a:cubicBezTo>
                    <a:pt x="18836" y="19859"/>
                    <a:pt x="18874" y="20017"/>
                    <a:pt x="18912" y="20182"/>
                  </a:cubicBezTo>
                  <a:cubicBezTo>
                    <a:pt x="18905" y="20252"/>
                    <a:pt x="18899" y="20315"/>
                    <a:pt x="18899" y="20378"/>
                  </a:cubicBezTo>
                  <a:cubicBezTo>
                    <a:pt x="18810" y="20087"/>
                    <a:pt x="18709" y="19796"/>
                    <a:pt x="18601" y="19504"/>
                  </a:cubicBezTo>
                  <a:close/>
                  <a:moveTo>
                    <a:pt x="18943" y="20296"/>
                  </a:moveTo>
                  <a:cubicBezTo>
                    <a:pt x="19007" y="20568"/>
                    <a:pt x="19076" y="20834"/>
                    <a:pt x="19140" y="21107"/>
                  </a:cubicBezTo>
                  <a:cubicBezTo>
                    <a:pt x="19070" y="20898"/>
                    <a:pt x="19000" y="20689"/>
                    <a:pt x="18924" y="20473"/>
                  </a:cubicBezTo>
                  <a:cubicBezTo>
                    <a:pt x="18931" y="20416"/>
                    <a:pt x="18937" y="20353"/>
                    <a:pt x="18943" y="20296"/>
                  </a:cubicBezTo>
                  <a:close/>
                  <a:moveTo>
                    <a:pt x="13997" y="9016"/>
                  </a:moveTo>
                  <a:cubicBezTo>
                    <a:pt x="14675" y="10315"/>
                    <a:pt x="16068" y="11398"/>
                    <a:pt x="17164" y="12278"/>
                  </a:cubicBezTo>
                  <a:cubicBezTo>
                    <a:pt x="19336" y="14032"/>
                    <a:pt x="22490" y="17281"/>
                    <a:pt x="21179" y="20087"/>
                  </a:cubicBezTo>
                  <a:cubicBezTo>
                    <a:pt x="20932" y="20480"/>
                    <a:pt x="20628" y="20866"/>
                    <a:pt x="20261" y="21227"/>
                  </a:cubicBezTo>
                  <a:cubicBezTo>
                    <a:pt x="20330" y="20290"/>
                    <a:pt x="20153" y="19308"/>
                    <a:pt x="19735" y="18402"/>
                  </a:cubicBezTo>
                  <a:cubicBezTo>
                    <a:pt x="19089" y="17003"/>
                    <a:pt x="18063" y="15806"/>
                    <a:pt x="16898" y="14805"/>
                  </a:cubicBezTo>
                  <a:cubicBezTo>
                    <a:pt x="15251" y="13399"/>
                    <a:pt x="13921" y="12291"/>
                    <a:pt x="13706" y="10308"/>
                  </a:cubicBezTo>
                  <a:cubicBezTo>
                    <a:pt x="13801" y="9878"/>
                    <a:pt x="13902" y="9447"/>
                    <a:pt x="13997" y="9016"/>
                  </a:cubicBezTo>
                  <a:close/>
                  <a:moveTo>
                    <a:pt x="18329" y="20258"/>
                  </a:moveTo>
                  <a:cubicBezTo>
                    <a:pt x="18411" y="20296"/>
                    <a:pt x="18500" y="20340"/>
                    <a:pt x="18589" y="20378"/>
                  </a:cubicBezTo>
                  <a:cubicBezTo>
                    <a:pt x="18595" y="20385"/>
                    <a:pt x="18601" y="20385"/>
                    <a:pt x="18608" y="20385"/>
                  </a:cubicBezTo>
                  <a:lnTo>
                    <a:pt x="18671" y="20556"/>
                  </a:lnTo>
                  <a:cubicBezTo>
                    <a:pt x="18747" y="20834"/>
                    <a:pt x="18817" y="21113"/>
                    <a:pt x="18874" y="21398"/>
                  </a:cubicBezTo>
                  <a:cubicBezTo>
                    <a:pt x="18880" y="21455"/>
                    <a:pt x="18886" y="21518"/>
                    <a:pt x="18886" y="21575"/>
                  </a:cubicBezTo>
                  <a:cubicBezTo>
                    <a:pt x="18703" y="21132"/>
                    <a:pt x="18519" y="20695"/>
                    <a:pt x="18329" y="20258"/>
                  </a:cubicBezTo>
                  <a:close/>
                  <a:moveTo>
                    <a:pt x="18722" y="21873"/>
                  </a:moveTo>
                  <a:lnTo>
                    <a:pt x="18722" y="21873"/>
                  </a:lnTo>
                  <a:cubicBezTo>
                    <a:pt x="18766" y="21974"/>
                    <a:pt x="18810" y="22076"/>
                    <a:pt x="18855" y="22177"/>
                  </a:cubicBezTo>
                  <a:cubicBezTo>
                    <a:pt x="18867" y="22228"/>
                    <a:pt x="18880" y="22278"/>
                    <a:pt x="18899" y="22329"/>
                  </a:cubicBezTo>
                  <a:cubicBezTo>
                    <a:pt x="18899" y="22329"/>
                    <a:pt x="18899" y="22335"/>
                    <a:pt x="18899" y="22335"/>
                  </a:cubicBezTo>
                  <a:cubicBezTo>
                    <a:pt x="18848" y="22240"/>
                    <a:pt x="18810" y="22139"/>
                    <a:pt x="18760" y="22044"/>
                  </a:cubicBezTo>
                  <a:cubicBezTo>
                    <a:pt x="18747" y="21987"/>
                    <a:pt x="18741" y="21930"/>
                    <a:pt x="18722" y="21873"/>
                  </a:cubicBezTo>
                  <a:close/>
                  <a:moveTo>
                    <a:pt x="11014" y="14621"/>
                  </a:moveTo>
                  <a:lnTo>
                    <a:pt x="11014" y="14621"/>
                  </a:lnTo>
                  <a:cubicBezTo>
                    <a:pt x="10393" y="17351"/>
                    <a:pt x="9829" y="20087"/>
                    <a:pt x="9310" y="22810"/>
                  </a:cubicBezTo>
                  <a:cubicBezTo>
                    <a:pt x="9177" y="22576"/>
                    <a:pt x="9019" y="22380"/>
                    <a:pt x="8841" y="22215"/>
                  </a:cubicBezTo>
                  <a:cubicBezTo>
                    <a:pt x="9582" y="19777"/>
                    <a:pt x="10304" y="17218"/>
                    <a:pt x="11014" y="14621"/>
                  </a:cubicBezTo>
                  <a:close/>
                  <a:moveTo>
                    <a:pt x="6207" y="22855"/>
                  </a:moveTo>
                  <a:cubicBezTo>
                    <a:pt x="6213" y="22874"/>
                    <a:pt x="6213" y="22886"/>
                    <a:pt x="6219" y="22905"/>
                  </a:cubicBezTo>
                  <a:cubicBezTo>
                    <a:pt x="6207" y="22918"/>
                    <a:pt x="6194" y="22937"/>
                    <a:pt x="6181" y="22950"/>
                  </a:cubicBezTo>
                  <a:cubicBezTo>
                    <a:pt x="6181" y="22918"/>
                    <a:pt x="6175" y="22893"/>
                    <a:pt x="6175" y="22867"/>
                  </a:cubicBezTo>
                  <a:cubicBezTo>
                    <a:pt x="6188" y="22861"/>
                    <a:pt x="6194" y="22861"/>
                    <a:pt x="6207" y="22855"/>
                  </a:cubicBezTo>
                  <a:close/>
                  <a:moveTo>
                    <a:pt x="18855" y="22836"/>
                  </a:moveTo>
                  <a:cubicBezTo>
                    <a:pt x="18855" y="22842"/>
                    <a:pt x="18861" y="22848"/>
                    <a:pt x="18861" y="22855"/>
                  </a:cubicBezTo>
                  <a:cubicBezTo>
                    <a:pt x="18880" y="22886"/>
                    <a:pt x="18912" y="22905"/>
                    <a:pt x="18943" y="22912"/>
                  </a:cubicBezTo>
                  <a:cubicBezTo>
                    <a:pt x="18943" y="22924"/>
                    <a:pt x="18937" y="22931"/>
                    <a:pt x="18937" y="22937"/>
                  </a:cubicBezTo>
                  <a:cubicBezTo>
                    <a:pt x="18924" y="22943"/>
                    <a:pt x="18912" y="22950"/>
                    <a:pt x="18905" y="22969"/>
                  </a:cubicBezTo>
                  <a:cubicBezTo>
                    <a:pt x="18880" y="23013"/>
                    <a:pt x="18861" y="23057"/>
                    <a:pt x="18842" y="23102"/>
                  </a:cubicBezTo>
                  <a:cubicBezTo>
                    <a:pt x="18848" y="23013"/>
                    <a:pt x="18855" y="22924"/>
                    <a:pt x="18855" y="22836"/>
                  </a:cubicBezTo>
                  <a:close/>
                  <a:moveTo>
                    <a:pt x="6979" y="22703"/>
                  </a:moveTo>
                  <a:cubicBezTo>
                    <a:pt x="6986" y="22791"/>
                    <a:pt x="6992" y="22886"/>
                    <a:pt x="6992" y="22981"/>
                  </a:cubicBezTo>
                  <a:cubicBezTo>
                    <a:pt x="6929" y="23045"/>
                    <a:pt x="6859" y="23102"/>
                    <a:pt x="6796" y="23165"/>
                  </a:cubicBezTo>
                  <a:cubicBezTo>
                    <a:pt x="6770" y="23019"/>
                    <a:pt x="6739" y="22880"/>
                    <a:pt x="6713" y="22734"/>
                  </a:cubicBezTo>
                  <a:cubicBezTo>
                    <a:pt x="6802" y="22722"/>
                    <a:pt x="6891" y="22709"/>
                    <a:pt x="6979" y="22703"/>
                  </a:cubicBezTo>
                  <a:close/>
                  <a:moveTo>
                    <a:pt x="6023" y="22918"/>
                  </a:moveTo>
                  <a:cubicBezTo>
                    <a:pt x="6023" y="22994"/>
                    <a:pt x="6017" y="23070"/>
                    <a:pt x="6017" y="23146"/>
                  </a:cubicBezTo>
                  <a:cubicBezTo>
                    <a:pt x="5991" y="23178"/>
                    <a:pt x="5966" y="23209"/>
                    <a:pt x="5941" y="23241"/>
                  </a:cubicBezTo>
                  <a:cubicBezTo>
                    <a:pt x="5928" y="23146"/>
                    <a:pt x="5909" y="23057"/>
                    <a:pt x="5890" y="22962"/>
                  </a:cubicBezTo>
                  <a:cubicBezTo>
                    <a:pt x="5934" y="22950"/>
                    <a:pt x="5979" y="22931"/>
                    <a:pt x="6023" y="22918"/>
                  </a:cubicBezTo>
                  <a:close/>
                  <a:moveTo>
                    <a:pt x="7397" y="22817"/>
                  </a:moveTo>
                  <a:cubicBezTo>
                    <a:pt x="7378" y="23026"/>
                    <a:pt x="7359" y="23241"/>
                    <a:pt x="7347" y="23450"/>
                  </a:cubicBezTo>
                  <a:cubicBezTo>
                    <a:pt x="7340" y="23266"/>
                    <a:pt x="7328" y="23076"/>
                    <a:pt x="7321" y="22893"/>
                  </a:cubicBezTo>
                  <a:cubicBezTo>
                    <a:pt x="7347" y="22867"/>
                    <a:pt x="7372" y="22842"/>
                    <a:pt x="7397" y="22817"/>
                  </a:cubicBezTo>
                  <a:close/>
                  <a:moveTo>
                    <a:pt x="7809" y="22779"/>
                  </a:moveTo>
                  <a:cubicBezTo>
                    <a:pt x="7872" y="22798"/>
                    <a:pt x="7936" y="22823"/>
                    <a:pt x="7999" y="22855"/>
                  </a:cubicBezTo>
                  <a:cubicBezTo>
                    <a:pt x="7948" y="23057"/>
                    <a:pt x="7910" y="23266"/>
                    <a:pt x="7879" y="23469"/>
                  </a:cubicBezTo>
                  <a:cubicBezTo>
                    <a:pt x="7860" y="23241"/>
                    <a:pt x="7834" y="23007"/>
                    <a:pt x="7809" y="22779"/>
                  </a:cubicBezTo>
                  <a:close/>
                  <a:moveTo>
                    <a:pt x="6283" y="23216"/>
                  </a:moveTo>
                  <a:cubicBezTo>
                    <a:pt x="6302" y="23336"/>
                    <a:pt x="6321" y="23456"/>
                    <a:pt x="6340" y="23570"/>
                  </a:cubicBezTo>
                  <a:cubicBezTo>
                    <a:pt x="6302" y="23608"/>
                    <a:pt x="6264" y="23640"/>
                    <a:pt x="6226" y="23678"/>
                  </a:cubicBezTo>
                  <a:cubicBezTo>
                    <a:pt x="6219" y="23589"/>
                    <a:pt x="6219" y="23507"/>
                    <a:pt x="6219" y="23425"/>
                  </a:cubicBezTo>
                  <a:cubicBezTo>
                    <a:pt x="6219" y="23406"/>
                    <a:pt x="6213" y="23374"/>
                    <a:pt x="6213" y="23336"/>
                  </a:cubicBezTo>
                  <a:cubicBezTo>
                    <a:pt x="6226" y="23311"/>
                    <a:pt x="6238" y="23292"/>
                    <a:pt x="6264" y="23260"/>
                  </a:cubicBezTo>
                  <a:cubicBezTo>
                    <a:pt x="6264" y="23254"/>
                    <a:pt x="6264" y="23247"/>
                    <a:pt x="6264" y="23241"/>
                  </a:cubicBezTo>
                  <a:cubicBezTo>
                    <a:pt x="6270" y="23235"/>
                    <a:pt x="6276" y="23228"/>
                    <a:pt x="6283" y="23216"/>
                  </a:cubicBezTo>
                  <a:close/>
                  <a:moveTo>
                    <a:pt x="6023" y="23570"/>
                  </a:moveTo>
                  <a:cubicBezTo>
                    <a:pt x="6023" y="23665"/>
                    <a:pt x="6023" y="23760"/>
                    <a:pt x="6023" y="23849"/>
                  </a:cubicBezTo>
                  <a:cubicBezTo>
                    <a:pt x="6023" y="23855"/>
                    <a:pt x="6017" y="23855"/>
                    <a:pt x="6017" y="23862"/>
                  </a:cubicBezTo>
                  <a:cubicBezTo>
                    <a:pt x="6010" y="23779"/>
                    <a:pt x="5998" y="23697"/>
                    <a:pt x="5985" y="23615"/>
                  </a:cubicBezTo>
                  <a:cubicBezTo>
                    <a:pt x="5998" y="23602"/>
                    <a:pt x="6010" y="23583"/>
                    <a:pt x="6023" y="23570"/>
                  </a:cubicBezTo>
                  <a:close/>
                  <a:moveTo>
                    <a:pt x="5668" y="23051"/>
                  </a:moveTo>
                  <a:cubicBezTo>
                    <a:pt x="5675" y="23222"/>
                    <a:pt x="5675" y="23387"/>
                    <a:pt x="5681" y="23551"/>
                  </a:cubicBezTo>
                  <a:cubicBezTo>
                    <a:pt x="5535" y="23729"/>
                    <a:pt x="5396" y="23900"/>
                    <a:pt x="5250" y="24077"/>
                  </a:cubicBezTo>
                  <a:cubicBezTo>
                    <a:pt x="5219" y="23931"/>
                    <a:pt x="5187" y="23792"/>
                    <a:pt x="5155" y="23646"/>
                  </a:cubicBezTo>
                  <a:cubicBezTo>
                    <a:pt x="5238" y="23488"/>
                    <a:pt x="5320" y="23330"/>
                    <a:pt x="5402" y="23171"/>
                  </a:cubicBezTo>
                  <a:cubicBezTo>
                    <a:pt x="5491" y="23127"/>
                    <a:pt x="5580" y="23089"/>
                    <a:pt x="5668" y="23051"/>
                  </a:cubicBezTo>
                  <a:close/>
                  <a:moveTo>
                    <a:pt x="7005" y="23235"/>
                  </a:moveTo>
                  <a:cubicBezTo>
                    <a:pt x="7011" y="23494"/>
                    <a:pt x="7017" y="23754"/>
                    <a:pt x="7024" y="24007"/>
                  </a:cubicBezTo>
                  <a:cubicBezTo>
                    <a:pt x="7018" y="24006"/>
                    <a:pt x="7013" y="24006"/>
                    <a:pt x="7007" y="24006"/>
                  </a:cubicBezTo>
                  <a:cubicBezTo>
                    <a:pt x="6979" y="24006"/>
                    <a:pt x="6950" y="24018"/>
                    <a:pt x="6929" y="24039"/>
                  </a:cubicBezTo>
                  <a:cubicBezTo>
                    <a:pt x="6916" y="24052"/>
                    <a:pt x="6903" y="24064"/>
                    <a:pt x="6891" y="24077"/>
                  </a:cubicBezTo>
                  <a:cubicBezTo>
                    <a:pt x="6878" y="23855"/>
                    <a:pt x="6859" y="23640"/>
                    <a:pt x="6834" y="23418"/>
                  </a:cubicBezTo>
                  <a:cubicBezTo>
                    <a:pt x="6891" y="23361"/>
                    <a:pt x="6948" y="23298"/>
                    <a:pt x="7005" y="23235"/>
                  </a:cubicBezTo>
                  <a:close/>
                  <a:moveTo>
                    <a:pt x="6378" y="23906"/>
                  </a:moveTo>
                  <a:cubicBezTo>
                    <a:pt x="6384" y="23950"/>
                    <a:pt x="6390" y="23988"/>
                    <a:pt x="6390" y="24033"/>
                  </a:cubicBezTo>
                  <a:cubicBezTo>
                    <a:pt x="6378" y="24033"/>
                    <a:pt x="6371" y="24039"/>
                    <a:pt x="6359" y="24052"/>
                  </a:cubicBezTo>
                  <a:cubicBezTo>
                    <a:pt x="6321" y="24090"/>
                    <a:pt x="6276" y="24134"/>
                    <a:pt x="6238" y="24172"/>
                  </a:cubicBezTo>
                  <a:cubicBezTo>
                    <a:pt x="6238" y="24140"/>
                    <a:pt x="6232" y="24102"/>
                    <a:pt x="6232" y="24071"/>
                  </a:cubicBezTo>
                  <a:cubicBezTo>
                    <a:pt x="6283" y="24014"/>
                    <a:pt x="6333" y="23963"/>
                    <a:pt x="6378" y="23906"/>
                  </a:cubicBezTo>
                  <a:close/>
                  <a:moveTo>
                    <a:pt x="19412" y="22589"/>
                  </a:moveTo>
                  <a:cubicBezTo>
                    <a:pt x="19431" y="22595"/>
                    <a:pt x="19456" y="22595"/>
                    <a:pt x="19482" y="22595"/>
                  </a:cubicBezTo>
                  <a:cubicBezTo>
                    <a:pt x="19355" y="23057"/>
                    <a:pt x="19171" y="23482"/>
                    <a:pt x="18880" y="23868"/>
                  </a:cubicBezTo>
                  <a:cubicBezTo>
                    <a:pt x="18848" y="23900"/>
                    <a:pt x="18671" y="24147"/>
                    <a:pt x="18513" y="24368"/>
                  </a:cubicBezTo>
                  <a:cubicBezTo>
                    <a:pt x="18532" y="24318"/>
                    <a:pt x="18557" y="24267"/>
                    <a:pt x="18576" y="24216"/>
                  </a:cubicBezTo>
                  <a:cubicBezTo>
                    <a:pt x="18595" y="24210"/>
                    <a:pt x="18614" y="24197"/>
                    <a:pt x="18627" y="24172"/>
                  </a:cubicBezTo>
                  <a:cubicBezTo>
                    <a:pt x="18658" y="24083"/>
                    <a:pt x="18696" y="23995"/>
                    <a:pt x="18728" y="23906"/>
                  </a:cubicBezTo>
                  <a:cubicBezTo>
                    <a:pt x="18743" y="23916"/>
                    <a:pt x="18760" y="23922"/>
                    <a:pt x="18778" y="23922"/>
                  </a:cubicBezTo>
                  <a:cubicBezTo>
                    <a:pt x="18805" y="23922"/>
                    <a:pt x="18833" y="23907"/>
                    <a:pt x="18848" y="23868"/>
                  </a:cubicBezTo>
                  <a:cubicBezTo>
                    <a:pt x="18880" y="23773"/>
                    <a:pt x="18905" y="23672"/>
                    <a:pt x="18937" y="23570"/>
                  </a:cubicBezTo>
                  <a:cubicBezTo>
                    <a:pt x="18975" y="23570"/>
                    <a:pt x="19013" y="23551"/>
                    <a:pt x="19032" y="23507"/>
                  </a:cubicBezTo>
                  <a:cubicBezTo>
                    <a:pt x="19089" y="23361"/>
                    <a:pt x="19146" y="23209"/>
                    <a:pt x="19190" y="23064"/>
                  </a:cubicBezTo>
                  <a:cubicBezTo>
                    <a:pt x="19228" y="23057"/>
                    <a:pt x="19266" y="23038"/>
                    <a:pt x="19279" y="23000"/>
                  </a:cubicBezTo>
                  <a:cubicBezTo>
                    <a:pt x="19342" y="22855"/>
                    <a:pt x="19380" y="22722"/>
                    <a:pt x="19412" y="22589"/>
                  </a:cubicBezTo>
                  <a:close/>
                  <a:moveTo>
                    <a:pt x="5700" y="24001"/>
                  </a:moveTo>
                  <a:cubicBezTo>
                    <a:pt x="5706" y="24045"/>
                    <a:pt x="5706" y="24090"/>
                    <a:pt x="5706" y="24134"/>
                  </a:cubicBezTo>
                  <a:cubicBezTo>
                    <a:pt x="5611" y="24216"/>
                    <a:pt x="5516" y="24299"/>
                    <a:pt x="5421" y="24381"/>
                  </a:cubicBezTo>
                  <a:cubicBezTo>
                    <a:pt x="5516" y="24254"/>
                    <a:pt x="5611" y="24128"/>
                    <a:pt x="5700" y="24001"/>
                  </a:cubicBezTo>
                  <a:close/>
                  <a:moveTo>
                    <a:pt x="6409" y="24318"/>
                  </a:moveTo>
                  <a:cubicBezTo>
                    <a:pt x="6409" y="24375"/>
                    <a:pt x="6409" y="24438"/>
                    <a:pt x="6409" y="24501"/>
                  </a:cubicBezTo>
                  <a:cubicBezTo>
                    <a:pt x="6365" y="24533"/>
                    <a:pt x="6321" y="24571"/>
                    <a:pt x="6264" y="24622"/>
                  </a:cubicBezTo>
                  <a:cubicBezTo>
                    <a:pt x="6264" y="24577"/>
                    <a:pt x="6264" y="24527"/>
                    <a:pt x="6257" y="24482"/>
                  </a:cubicBezTo>
                  <a:cubicBezTo>
                    <a:pt x="6308" y="24425"/>
                    <a:pt x="6359" y="24368"/>
                    <a:pt x="6409" y="24318"/>
                  </a:cubicBezTo>
                  <a:close/>
                  <a:moveTo>
                    <a:pt x="5060" y="23817"/>
                  </a:moveTo>
                  <a:cubicBezTo>
                    <a:pt x="5092" y="23944"/>
                    <a:pt x="5117" y="24071"/>
                    <a:pt x="5143" y="24197"/>
                  </a:cubicBezTo>
                  <a:cubicBezTo>
                    <a:pt x="4940" y="24400"/>
                    <a:pt x="4744" y="24596"/>
                    <a:pt x="4541" y="24799"/>
                  </a:cubicBezTo>
                  <a:cubicBezTo>
                    <a:pt x="4718" y="24470"/>
                    <a:pt x="4889" y="24147"/>
                    <a:pt x="5060" y="23817"/>
                  </a:cubicBezTo>
                  <a:close/>
                  <a:moveTo>
                    <a:pt x="6067" y="24691"/>
                  </a:moveTo>
                  <a:cubicBezTo>
                    <a:pt x="6074" y="24729"/>
                    <a:pt x="6074" y="24774"/>
                    <a:pt x="6080" y="24812"/>
                  </a:cubicBezTo>
                  <a:cubicBezTo>
                    <a:pt x="6067" y="24818"/>
                    <a:pt x="6055" y="24831"/>
                    <a:pt x="6042" y="24843"/>
                  </a:cubicBezTo>
                  <a:cubicBezTo>
                    <a:pt x="6048" y="24799"/>
                    <a:pt x="6048" y="24761"/>
                    <a:pt x="6048" y="24717"/>
                  </a:cubicBezTo>
                  <a:cubicBezTo>
                    <a:pt x="6055" y="24710"/>
                    <a:pt x="6061" y="24704"/>
                    <a:pt x="6067" y="24691"/>
                  </a:cubicBezTo>
                  <a:close/>
                  <a:moveTo>
                    <a:pt x="5744" y="24596"/>
                  </a:moveTo>
                  <a:cubicBezTo>
                    <a:pt x="5751" y="24622"/>
                    <a:pt x="5751" y="24641"/>
                    <a:pt x="5751" y="24660"/>
                  </a:cubicBezTo>
                  <a:cubicBezTo>
                    <a:pt x="5738" y="24679"/>
                    <a:pt x="5719" y="24698"/>
                    <a:pt x="5700" y="24710"/>
                  </a:cubicBezTo>
                  <a:cubicBezTo>
                    <a:pt x="5624" y="24774"/>
                    <a:pt x="5535" y="24850"/>
                    <a:pt x="5453" y="24932"/>
                  </a:cubicBezTo>
                  <a:cubicBezTo>
                    <a:pt x="5453" y="24926"/>
                    <a:pt x="5453" y="24926"/>
                    <a:pt x="5453" y="24919"/>
                  </a:cubicBezTo>
                  <a:cubicBezTo>
                    <a:pt x="5548" y="24812"/>
                    <a:pt x="5649" y="24704"/>
                    <a:pt x="5744" y="24596"/>
                  </a:cubicBezTo>
                  <a:close/>
                  <a:moveTo>
                    <a:pt x="4446" y="25109"/>
                  </a:moveTo>
                  <a:lnTo>
                    <a:pt x="4446" y="25109"/>
                  </a:lnTo>
                  <a:cubicBezTo>
                    <a:pt x="4376" y="25204"/>
                    <a:pt x="4307" y="25293"/>
                    <a:pt x="4237" y="25382"/>
                  </a:cubicBezTo>
                  <a:lnTo>
                    <a:pt x="4294" y="25274"/>
                  </a:lnTo>
                  <a:cubicBezTo>
                    <a:pt x="4345" y="25217"/>
                    <a:pt x="4395" y="25166"/>
                    <a:pt x="4446" y="25109"/>
                  </a:cubicBezTo>
                  <a:close/>
                  <a:moveTo>
                    <a:pt x="5789" y="25002"/>
                  </a:moveTo>
                  <a:cubicBezTo>
                    <a:pt x="5795" y="25046"/>
                    <a:pt x="5801" y="25084"/>
                    <a:pt x="5801" y="25122"/>
                  </a:cubicBezTo>
                  <a:cubicBezTo>
                    <a:pt x="5738" y="25198"/>
                    <a:pt x="5675" y="25274"/>
                    <a:pt x="5611" y="25350"/>
                  </a:cubicBezTo>
                  <a:cubicBezTo>
                    <a:pt x="5592" y="25375"/>
                    <a:pt x="5567" y="25401"/>
                    <a:pt x="5542" y="25426"/>
                  </a:cubicBezTo>
                  <a:cubicBezTo>
                    <a:pt x="5535" y="25382"/>
                    <a:pt x="5529" y="25344"/>
                    <a:pt x="5523" y="25306"/>
                  </a:cubicBezTo>
                  <a:cubicBezTo>
                    <a:pt x="5611" y="25204"/>
                    <a:pt x="5700" y="25103"/>
                    <a:pt x="5789" y="25002"/>
                  </a:cubicBezTo>
                  <a:close/>
                  <a:moveTo>
                    <a:pt x="4915" y="25166"/>
                  </a:moveTo>
                  <a:cubicBezTo>
                    <a:pt x="4788" y="25306"/>
                    <a:pt x="4668" y="25439"/>
                    <a:pt x="4547" y="25572"/>
                  </a:cubicBezTo>
                  <a:cubicBezTo>
                    <a:pt x="4585" y="25515"/>
                    <a:pt x="4630" y="25458"/>
                    <a:pt x="4668" y="25401"/>
                  </a:cubicBezTo>
                  <a:cubicBezTo>
                    <a:pt x="4699" y="25375"/>
                    <a:pt x="4731" y="25344"/>
                    <a:pt x="4763" y="25312"/>
                  </a:cubicBezTo>
                  <a:cubicBezTo>
                    <a:pt x="4813" y="25268"/>
                    <a:pt x="4864" y="25217"/>
                    <a:pt x="4915" y="25166"/>
                  </a:cubicBezTo>
                  <a:close/>
                  <a:moveTo>
                    <a:pt x="4921" y="23425"/>
                  </a:moveTo>
                  <a:lnTo>
                    <a:pt x="4921" y="23425"/>
                  </a:lnTo>
                  <a:cubicBezTo>
                    <a:pt x="4433" y="24235"/>
                    <a:pt x="3965" y="25059"/>
                    <a:pt x="3515" y="25895"/>
                  </a:cubicBezTo>
                  <a:cubicBezTo>
                    <a:pt x="3483" y="25933"/>
                    <a:pt x="3445" y="25977"/>
                    <a:pt x="3407" y="26015"/>
                  </a:cubicBezTo>
                  <a:cubicBezTo>
                    <a:pt x="3749" y="25274"/>
                    <a:pt x="4053" y="24501"/>
                    <a:pt x="4351" y="23773"/>
                  </a:cubicBezTo>
                  <a:cubicBezTo>
                    <a:pt x="4541" y="23646"/>
                    <a:pt x="4725" y="23532"/>
                    <a:pt x="4921" y="23425"/>
                  </a:cubicBezTo>
                  <a:close/>
                  <a:moveTo>
                    <a:pt x="1975" y="26072"/>
                  </a:moveTo>
                  <a:cubicBezTo>
                    <a:pt x="1974" y="26077"/>
                    <a:pt x="1972" y="26081"/>
                    <a:pt x="1970" y="26085"/>
                  </a:cubicBezTo>
                  <a:cubicBezTo>
                    <a:pt x="1970" y="26079"/>
                    <a:pt x="1970" y="26073"/>
                    <a:pt x="1975" y="26072"/>
                  </a:cubicBezTo>
                  <a:close/>
                  <a:moveTo>
                    <a:pt x="5409" y="25426"/>
                  </a:moveTo>
                  <a:cubicBezTo>
                    <a:pt x="5415" y="25464"/>
                    <a:pt x="5421" y="25502"/>
                    <a:pt x="5434" y="25540"/>
                  </a:cubicBezTo>
                  <a:cubicBezTo>
                    <a:pt x="5143" y="25831"/>
                    <a:pt x="4858" y="26116"/>
                    <a:pt x="4573" y="26414"/>
                  </a:cubicBezTo>
                  <a:cubicBezTo>
                    <a:pt x="4535" y="26458"/>
                    <a:pt x="4446" y="26541"/>
                    <a:pt x="4326" y="26642"/>
                  </a:cubicBezTo>
                  <a:cubicBezTo>
                    <a:pt x="4687" y="26237"/>
                    <a:pt x="5048" y="25831"/>
                    <a:pt x="5409" y="25426"/>
                  </a:cubicBezTo>
                  <a:close/>
                  <a:moveTo>
                    <a:pt x="7366" y="26648"/>
                  </a:moveTo>
                  <a:cubicBezTo>
                    <a:pt x="7372" y="26648"/>
                    <a:pt x="7372" y="26655"/>
                    <a:pt x="7372" y="26655"/>
                  </a:cubicBezTo>
                  <a:cubicBezTo>
                    <a:pt x="7353" y="26680"/>
                    <a:pt x="7334" y="26699"/>
                    <a:pt x="7321" y="26718"/>
                  </a:cubicBezTo>
                  <a:cubicBezTo>
                    <a:pt x="7334" y="26693"/>
                    <a:pt x="7353" y="26674"/>
                    <a:pt x="7366" y="26648"/>
                  </a:cubicBezTo>
                  <a:close/>
                  <a:moveTo>
                    <a:pt x="2027" y="26224"/>
                  </a:moveTo>
                  <a:cubicBezTo>
                    <a:pt x="1894" y="26547"/>
                    <a:pt x="1773" y="26870"/>
                    <a:pt x="1653" y="27193"/>
                  </a:cubicBezTo>
                  <a:cubicBezTo>
                    <a:pt x="1659" y="27161"/>
                    <a:pt x="1659" y="27123"/>
                    <a:pt x="1659" y="27092"/>
                  </a:cubicBezTo>
                  <a:cubicBezTo>
                    <a:pt x="1697" y="26946"/>
                    <a:pt x="1742" y="26807"/>
                    <a:pt x="1780" y="26667"/>
                  </a:cubicBezTo>
                  <a:cubicBezTo>
                    <a:pt x="1868" y="26522"/>
                    <a:pt x="1951" y="26376"/>
                    <a:pt x="2027" y="26224"/>
                  </a:cubicBezTo>
                  <a:close/>
                  <a:moveTo>
                    <a:pt x="7758" y="26851"/>
                  </a:moveTo>
                  <a:cubicBezTo>
                    <a:pt x="7784" y="26889"/>
                    <a:pt x="7828" y="26908"/>
                    <a:pt x="7872" y="26908"/>
                  </a:cubicBezTo>
                  <a:cubicBezTo>
                    <a:pt x="7790" y="27003"/>
                    <a:pt x="7708" y="27098"/>
                    <a:pt x="7619" y="27180"/>
                  </a:cubicBezTo>
                  <a:cubicBezTo>
                    <a:pt x="7556" y="27244"/>
                    <a:pt x="7492" y="27301"/>
                    <a:pt x="7423" y="27364"/>
                  </a:cubicBezTo>
                  <a:cubicBezTo>
                    <a:pt x="7537" y="27193"/>
                    <a:pt x="7651" y="27022"/>
                    <a:pt x="7758" y="26851"/>
                  </a:cubicBezTo>
                  <a:close/>
                  <a:moveTo>
                    <a:pt x="3452" y="24831"/>
                  </a:moveTo>
                  <a:lnTo>
                    <a:pt x="3452" y="24831"/>
                  </a:lnTo>
                  <a:cubicBezTo>
                    <a:pt x="3325" y="25160"/>
                    <a:pt x="3205" y="25489"/>
                    <a:pt x="3084" y="25793"/>
                  </a:cubicBezTo>
                  <a:cubicBezTo>
                    <a:pt x="3040" y="25895"/>
                    <a:pt x="2996" y="25996"/>
                    <a:pt x="2951" y="26097"/>
                  </a:cubicBezTo>
                  <a:cubicBezTo>
                    <a:pt x="2901" y="26230"/>
                    <a:pt x="2837" y="26363"/>
                    <a:pt x="2768" y="26509"/>
                  </a:cubicBezTo>
                  <a:cubicBezTo>
                    <a:pt x="2635" y="26743"/>
                    <a:pt x="2438" y="27047"/>
                    <a:pt x="2280" y="27339"/>
                  </a:cubicBezTo>
                  <a:cubicBezTo>
                    <a:pt x="2248" y="27370"/>
                    <a:pt x="2223" y="27408"/>
                    <a:pt x="2198" y="27440"/>
                  </a:cubicBezTo>
                  <a:cubicBezTo>
                    <a:pt x="2305" y="27199"/>
                    <a:pt x="2426" y="26952"/>
                    <a:pt x="2489" y="26788"/>
                  </a:cubicBezTo>
                  <a:cubicBezTo>
                    <a:pt x="2495" y="26769"/>
                    <a:pt x="2508" y="26743"/>
                    <a:pt x="2514" y="26724"/>
                  </a:cubicBezTo>
                  <a:cubicBezTo>
                    <a:pt x="2856" y="26110"/>
                    <a:pt x="3167" y="25477"/>
                    <a:pt x="3452" y="24831"/>
                  </a:cubicBezTo>
                  <a:close/>
                  <a:moveTo>
                    <a:pt x="2875" y="27123"/>
                  </a:moveTo>
                  <a:cubicBezTo>
                    <a:pt x="2793" y="27282"/>
                    <a:pt x="2704" y="27440"/>
                    <a:pt x="2628" y="27605"/>
                  </a:cubicBezTo>
                  <a:cubicBezTo>
                    <a:pt x="2603" y="27636"/>
                    <a:pt x="2578" y="27668"/>
                    <a:pt x="2552" y="27706"/>
                  </a:cubicBezTo>
                  <a:cubicBezTo>
                    <a:pt x="2578" y="27636"/>
                    <a:pt x="2609" y="27573"/>
                    <a:pt x="2635" y="27503"/>
                  </a:cubicBezTo>
                  <a:cubicBezTo>
                    <a:pt x="2698" y="27396"/>
                    <a:pt x="2761" y="27282"/>
                    <a:pt x="2825" y="27168"/>
                  </a:cubicBezTo>
                  <a:cubicBezTo>
                    <a:pt x="2844" y="27155"/>
                    <a:pt x="2856" y="27136"/>
                    <a:pt x="2875" y="27123"/>
                  </a:cubicBezTo>
                  <a:close/>
                  <a:moveTo>
                    <a:pt x="3186" y="24666"/>
                  </a:moveTo>
                  <a:lnTo>
                    <a:pt x="3186" y="24666"/>
                  </a:lnTo>
                  <a:cubicBezTo>
                    <a:pt x="2799" y="25458"/>
                    <a:pt x="2457" y="26262"/>
                    <a:pt x="2153" y="27085"/>
                  </a:cubicBezTo>
                  <a:cubicBezTo>
                    <a:pt x="2008" y="27364"/>
                    <a:pt x="1856" y="27630"/>
                    <a:pt x="1735" y="27782"/>
                  </a:cubicBezTo>
                  <a:cubicBezTo>
                    <a:pt x="1729" y="27757"/>
                    <a:pt x="1723" y="27725"/>
                    <a:pt x="1710" y="27700"/>
                  </a:cubicBezTo>
                  <a:cubicBezTo>
                    <a:pt x="1767" y="27586"/>
                    <a:pt x="1830" y="27434"/>
                    <a:pt x="1894" y="27263"/>
                  </a:cubicBezTo>
                  <a:cubicBezTo>
                    <a:pt x="2318" y="26427"/>
                    <a:pt x="2730" y="25584"/>
                    <a:pt x="3116" y="24729"/>
                  </a:cubicBezTo>
                  <a:cubicBezTo>
                    <a:pt x="3141" y="24710"/>
                    <a:pt x="3167" y="24685"/>
                    <a:pt x="3186" y="24666"/>
                  </a:cubicBezTo>
                  <a:close/>
                  <a:moveTo>
                    <a:pt x="1925" y="27731"/>
                  </a:moveTo>
                  <a:cubicBezTo>
                    <a:pt x="1913" y="27763"/>
                    <a:pt x="1906" y="27795"/>
                    <a:pt x="1894" y="27820"/>
                  </a:cubicBezTo>
                  <a:cubicBezTo>
                    <a:pt x="1868" y="27890"/>
                    <a:pt x="1849" y="27953"/>
                    <a:pt x="1824" y="28023"/>
                  </a:cubicBezTo>
                  <a:cubicBezTo>
                    <a:pt x="1811" y="27997"/>
                    <a:pt x="1805" y="27966"/>
                    <a:pt x="1792" y="27940"/>
                  </a:cubicBezTo>
                  <a:cubicBezTo>
                    <a:pt x="1837" y="27871"/>
                    <a:pt x="1881" y="27801"/>
                    <a:pt x="1925" y="27731"/>
                  </a:cubicBezTo>
                  <a:close/>
                  <a:moveTo>
                    <a:pt x="2027" y="27921"/>
                  </a:moveTo>
                  <a:cubicBezTo>
                    <a:pt x="2014" y="27966"/>
                    <a:pt x="2001" y="28010"/>
                    <a:pt x="2001" y="28048"/>
                  </a:cubicBezTo>
                  <a:cubicBezTo>
                    <a:pt x="2001" y="28010"/>
                    <a:pt x="2008" y="27972"/>
                    <a:pt x="2020" y="27928"/>
                  </a:cubicBezTo>
                  <a:cubicBezTo>
                    <a:pt x="2020" y="27928"/>
                    <a:pt x="2020" y="27921"/>
                    <a:pt x="2027" y="27921"/>
                  </a:cubicBezTo>
                  <a:close/>
                  <a:moveTo>
                    <a:pt x="3559" y="27187"/>
                  </a:moveTo>
                  <a:cubicBezTo>
                    <a:pt x="3255" y="27548"/>
                    <a:pt x="2970" y="27909"/>
                    <a:pt x="2692" y="28289"/>
                  </a:cubicBezTo>
                  <a:cubicBezTo>
                    <a:pt x="2780" y="28124"/>
                    <a:pt x="2869" y="27959"/>
                    <a:pt x="2958" y="27788"/>
                  </a:cubicBezTo>
                  <a:cubicBezTo>
                    <a:pt x="3160" y="27592"/>
                    <a:pt x="3357" y="27389"/>
                    <a:pt x="3559" y="27187"/>
                  </a:cubicBezTo>
                  <a:close/>
                  <a:moveTo>
                    <a:pt x="2084" y="28295"/>
                  </a:moveTo>
                  <a:lnTo>
                    <a:pt x="2084" y="28295"/>
                  </a:lnTo>
                  <a:cubicBezTo>
                    <a:pt x="2077" y="28333"/>
                    <a:pt x="2071" y="28371"/>
                    <a:pt x="2071" y="28415"/>
                  </a:cubicBezTo>
                  <a:cubicBezTo>
                    <a:pt x="2052" y="28396"/>
                    <a:pt x="2039" y="28377"/>
                    <a:pt x="2027" y="28365"/>
                  </a:cubicBezTo>
                  <a:cubicBezTo>
                    <a:pt x="2046" y="28339"/>
                    <a:pt x="2065" y="28314"/>
                    <a:pt x="2084" y="28295"/>
                  </a:cubicBezTo>
                  <a:close/>
                  <a:moveTo>
                    <a:pt x="5865" y="28092"/>
                  </a:moveTo>
                  <a:lnTo>
                    <a:pt x="5865" y="28092"/>
                  </a:lnTo>
                  <a:cubicBezTo>
                    <a:pt x="5782" y="28251"/>
                    <a:pt x="5700" y="28422"/>
                    <a:pt x="5618" y="28586"/>
                  </a:cubicBezTo>
                  <a:cubicBezTo>
                    <a:pt x="5529" y="28631"/>
                    <a:pt x="5440" y="28669"/>
                    <a:pt x="5352" y="28707"/>
                  </a:cubicBezTo>
                  <a:cubicBezTo>
                    <a:pt x="5523" y="28504"/>
                    <a:pt x="5694" y="28295"/>
                    <a:pt x="5865" y="28092"/>
                  </a:cubicBezTo>
                  <a:close/>
                  <a:moveTo>
                    <a:pt x="3604" y="27833"/>
                  </a:moveTo>
                  <a:lnTo>
                    <a:pt x="3604" y="27833"/>
                  </a:lnTo>
                  <a:cubicBezTo>
                    <a:pt x="3325" y="28187"/>
                    <a:pt x="3053" y="28542"/>
                    <a:pt x="2787" y="28903"/>
                  </a:cubicBezTo>
                  <a:cubicBezTo>
                    <a:pt x="2736" y="28897"/>
                    <a:pt x="2692" y="28884"/>
                    <a:pt x="2647" y="28878"/>
                  </a:cubicBezTo>
                  <a:cubicBezTo>
                    <a:pt x="2964" y="28529"/>
                    <a:pt x="3287" y="28181"/>
                    <a:pt x="3604" y="27833"/>
                  </a:cubicBezTo>
                  <a:close/>
                  <a:moveTo>
                    <a:pt x="4883" y="28865"/>
                  </a:moveTo>
                  <a:cubicBezTo>
                    <a:pt x="4889" y="28871"/>
                    <a:pt x="4902" y="28878"/>
                    <a:pt x="4915" y="28884"/>
                  </a:cubicBezTo>
                  <a:cubicBezTo>
                    <a:pt x="4896" y="28890"/>
                    <a:pt x="4877" y="28897"/>
                    <a:pt x="4858" y="28903"/>
                  </a:cubicBezTo>
                  <a:cubicBezTo>
                    <a:pt x="4864" y="28890"/>
                    <a:pt x="4870" y="28878"/>
                    <a:pt x="4883" y="28865"/>
                  </a:cubicBezTo>
                  <a:close/>
                  <a:moveTo>
                    <a:pt x="3572" y="28764"/>
                  </a:moveTo>
                  <a:lnTo>
                    <a:pt x="3572" y="28764"/>
                  </a:lnTo>
                  <a:cubicBezTo>
                    <a:pt x="3534" y="28827"/>
                    <a:pt x="3496" y="28897"/>
                    <a:pt x="3464" y="28960"/>
                  </a:cubicBezTo>
                  <a:lnTo>
                    <a:pt x="3376" y="28960"/>
                  </a:lnTo>
                  <a:cubicBezTo>
                    <a:pt x="3439" y="28897"/>
                    <a:pt x="3509" y="28833"/>
                    <a:pt x="3572" y="28764"/>
                  </a:cubicBezTo>
                  <a:close/>
                  <a:moveTo>
                    <a:pt x="14457" y="0"/>
                  </a:moveTo>
                  <a:cubicBezTo>
                    <a:pt x="14313" y="0"/>
                    <a:pt x="14180" y="89"/>
                    <a:pt x="14168" y="289"/>
                  </a:cubicBezTo>
                  <a:cubicBezTo>
                    <a:pt x="14143" y="656"/>
                    <a:pt x="14105" y="1024"/>
                    <a:pt x="14060" y="1385"/>
                  </a:cubicBezTo>
                  <a:cubicBezTo>
                    <a:pt x="13433" y="4095"/>
                    <a:pt x="12832" y="6806"/>
                    <a:pt x="12236" y="9517"/>
                  </a:cubicBezTo>
                  <a:cubicBezTo>
                    <a:pt x="10989" y="13678"/>
                    <a:pt x="9791" y="17858"/>
                    <a:pt x="8626" y="22038"/>
                  </a:cubicBezTo>
                  <a:cubicBezTo>
                    <a:pt x="8150" y="21700"/>
                    <a:pt x="7566" y="21559"/>
                    <a:pt x="6935" y="21559"/>
                  </a:cubicBezTo>
                  <a:cubicBezTo>
                    <a:pt x="5334" y="21559"/>
                    <a:pt x="3440" y="22470"/>
                    <a:pt x="2299" y="23374"/>
                  </a:cubicBezTo>
                  <a:cubicBezTo>
                    <a:pt x="969" y="24438"/>
                    <a:pt x="0" y="26446"/>
                    <a:pt x="589" y="28149"/>
                  </a:cubicBezTo>
                  <a:cubicBezTo>
                    <a:pt x="836" y="28859"/>
                    <a:pt x="1248" y="29245"/>
                    <a:pt x="1748" y="29423"/>
                  </a:cubicBezTo>
                  <a:cubicBezTo>
                    <a:pt x="2147" y="29733"/>
                    <a:pt x="2635" y="29942"/>
                    <a:pt x="3179" y="30005"/>
                  </a:cubicBezTo>
                  <a:cubicBezTo>
                    <a:pt x="3343" y="30026"/>
                    <a:pt x="3510" y="30036"/>
                    <a:pt x="3679" y="30036"/>
                  </a:cubicBezTo>
                  <a:cubicBezTo>
                    <a:pt x="6450" y="30036"/>
                    <a:pt x="9838" y="27374"/>
                    <a:pt x="9772" y="24520"/>
                  </a:cubicBezTo>
                  <a:cubicBezTo>
                    <a:pt x="10032" y="23691"/>
                    <a:pt x="10273" y="22848"/>
                    <a:pt x="10520" y="22025"/>
                  </a:cubicBezTo>
                  <a:cubicBezTo>
                    <a:pt x="11065" y="20239"/>
                    <a:pt x="11584" y="18447"/>
                    <a:pt x="12084" y="16654"/>
                  </a:cubicBezTo>
                  <a:cubicBezTo>
                    <a:pt x="12775" y="17440"/>
                    <a:pt x="13940" y="17997"/>
                    <a:pt x="14706" y="18453"/>
                  </a:cubicBezTo>
                  <a:cubicBezTo>
                    <a:pt x="15834" y="19118"/>
                    <a:pt x="17392" y="20150"/>
                    <a:pt x="18164" y="21392"/>
                  </a:cubicBezTo>
                  <a:cubicBezTo>
                    <a:pt x="18278" y="21639"/>
                    <a:pt x="18399" y="21886"/>
                    <a:pt x="18519" y="22133"/>
                  </a:cubicBezTo>
                  <a:cubicBezTo>
                    <a:pt x="18785" y="22962"/>
                    <a:pt x="18639" y="23862"/>
                    <a:pt x="17772" y="24793"/>
                  </a:cubicBezTo>
                  <a:cubicBezTo>
                    <a:pt x="17692" y="24883"/>
                    <a:pt x="17751" y="25046"/>
                    <a:pt x="17858" y="25046"/>
                  </a:cubicBezTo>
                  <a:cubicBezTo>
                    <a:pt x="17879" y="25046"/>
                    <a:pt x="17901" y="25040"/>
                    <a:pt x="17924" y="25027"/>
                  </a:cubicBezTo>
                  <a:cubicBezTo>
                    <a:pt x="19247" y="24261"/>
                    <a:pt x="20001" y="23019"/>
                    <a:pt x="20210" y="21658"/>
                  </a:cubicBezTo>
                  <a:cubicBezTo>
                    <a:pt x="23972" y="20226"/>
                    <a:pt x="23465" y="15248"/>
                    <a:pt x="21945" y="12398"/>
                  </a:cubicBezTo>
                  <a:cubicBezTo>
                    <a:pt x="20875" y="10378"/>
                    <a:pt x="19235" y="8921"/>
                    <a:pt x="17841" y="7148"/>
                  </a:cubicBezTo>
                  <a:cubicBezTo>
                    <a:pt x="16562" y="5520"/>
                    <a:pt x="15878" y="3608"/>
                    <a:pt x="15257" y="1670"/>
                  </a:cubicBezTo>
                  <a:cubicBezTo>
                    <a:pt x="15257" y="1334"/>
                    <a:pt x="15238" y="1005"/>
                    <a:pt x="15194" y="675"/>
                  </a:cubicBezTo>
                  <a:cubicBezTo>
                    <a:pt x="15181" y="582"/>
                    <a:pt x="15102" y="534"/>
                    <a:pt x="15023" y="534"/>
                  </a:cubicBezTo>
                  <a:cubicBezTo>
                    <a:pt x="14985" y="534"/>
                    <a:pt x="14946" y="545"/>
                    <a:pt x="14915" y="568"/>
                  </a:cubicBezTo>
                  <a:cubicBezTo>
                    <a:pt x="14884" y="466"/>
                    <a:pt x="14852" y="365"/>
                    <a:pt x="14820" y="257"/>
                  </a:cubicBezTo>
                  <a:cubicBezTo>
                    <a:pt x="14766" y="94"/>
                    <a:pt x="14606" y="0"/>
                    <a:pt x="14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956070">
              <a:off x="1998907" y="45061"/>
              <a:ext cx="1585191" cy="989887"/>
            </a:xfrm>
            <a:custGeom>
              <a:avLst/>
              <a:gdLst/>
              <a:ahLst/>
              <a:cxnLst/>
              <a:rect l="l" t="t" r="r" b="b"/>
              <a:pathLst>
                <a:path w="25177" h="15722" extrusionOk="0">
                  <a:moveTo>
                    <a:pt x="21078" y="4542"/>
                  </a:moveTo>
                  <a:lnTo>
                    <a:pt x="21078" y="4542"/>
                  </a:lnTo>
                  <a:cubicBezTo>
                    <a:pt x="20901" y="4764"/>
                    <a:pt x="20717" y="4985"/>
                    <a:pt x="20540" y="5213"/>
                  </a:cubicBezTo>
                  <a:cubicBezTo>
                    <a:pt x="20597" y="5112"/>
                    <a:pt x="20654" y="5011"/>
                    <a:pt x="20711" y="4909"/>
                  </a:cubicBezTo>
                  <a:cubicBezTo>
                    <a:pt x="20761" y="4827"/>
                    <a:pt x="20818" y="4751"/>
                    <a:pt x="20875" y="4669"/>
                  </a:cubicBezTo>
                  <a:cubicBezTo>
                    <a:pt x="20945" y="4624"/>
                    <a:pt x="21015" y="4586"/>
                    <a:pt x="21078" y="4542"/>
                  </a:cubicBezTo>
                  <a:close/>
                  <a:moveTo>
                    <a:pt x="19349" y="5600"/>
                  </a:moveTo>
                  <a:cubicBezTo>
                    <a:pt x="19254" y="5714"/>
                    <a:pt x="19165" y="5828"/>
                    <a:pt x="19077" y="5948"/>
                  </a:cubicBezTo>
                  <a:cubicBezTo>
                    <a:pt x="19065" y="5951"/>
                    <a:pt x="19054" y="5953"/>
                    <a:pt x="19044" y="5953"/>
                  </a:cubicBezTo>
                  <a:cubicBezTo>
                    <a:pt x="18991" y="5953"/>
                    <a:pt x="18969" y="5908"/>
                    <a:pt x="19001" y="5796"/>
                  </a:cubicBezTo>
                  <a:cubicBezTo>
                    <a:pt x="19121" y="5733"/>
                    <a:pt x="19235" y="5669"/>
                    <a:pt x="19349" y="5600"/>
                  </a:cubicBezTo>
                  <a:close/>
                  <a:moveTo>
                    <a:pt x="19868" y="5581"/>
                  </a:moveTo>
                  <a:lnTo>
                    <a:pt x="19868" y="5581"/>
                  </a:lnTo>
                  <a:cubicBezTo>
                    <a:pt x="19710" y="5821"/>
                    <a:pt x="19552" y="6056"/>
                    <a:pt x="19374" y="6277"/>
                  </a:cubicBezTo>
                  <a:cubicBezTo>
                    <a:pt x="19520" y="6062"/>
                    <a:pt x="19666" y="5840"/>
                    <a:pt x="19811" y="5631"/>
                  </a:cubicBezTo>
                  <a:cubicBezTo>
                    <a:pt x="19830" y="5612"/>
                    <a:pt x="19849" y="5600"/>
                    <a:pt x="19868" y="5581"/>
                  </a:cubicBezTo>
                  <a:close/>
                  <a:moveTo>
                    <a:pt x="18653" y="6489"/>
                  </a:moveTo>
                  <a:lnTo>
                    <a:pt x="18653" y="6489"/>
                  </a:lnTo>
                  <a:cubicBezTo>
                    <a:pt x="18642" y="6503"/>
                    <a:pt x="18631" y="6515"/>
                    <a:pt x="18621" y="6531"/>
                  </a:cubicBezTo>
                  <a:cubicBezTo>
                    <a:pt x="18627" y="6518"/>
                    <a:pt x="18627" y="6512"/>
                    <a:pt x="18627" y="6505"/>
                  </a:cubicBezTo>
                  <a:cubicBezTo>
                    <a:pt x="18637" y="6501"/>
                    <a:pt x="18646" y="6496"/>
                    <a:pt x="18653" y="6489"/>
                  </a:cubicBezTo>
                  <a:close/>
                  <a:moveTo>
                    <a:pt x="19292" y="6049"/>
                  </a:moveTo>
                  <a:lnTo>
                    <a:pt x="19292" y="6049"/>
                  </a:lnTo>
                  <a:cubicBezTo>
                    <a:pt x="19077" y="6379"/>
                    <a:pt x="18874" y="6714"/>
                    <a:pt x="18678" y="7057"/>
                  </a:cubicBezTo>
                  <a:cubicBezTo>
                    <a:pt x="18671" y="7019"/>
                    <a:pt x="18678" y="6955"/>
                    <a:pt x="18709" y="6835"/>
                  </a:cubicBezTo>
                  <a:cubicBezTo>
                    <a:pt x="18766" y="6645"/>
                    <a:pt x="18880" y="6448"/>
                    <a:pt x="19020" y="6246"/>
                  </a:cubicBezTo>
                  <a:cubicBezTo>
                    <a:pt x="19108" y="6182"/>
                    <a:pt x="19203" y="6113"/>
                    <a:pt x="19292" y="6049"/>
                  </a:cubicBezTo>
                  <a:close/>
                  <a:moveTo>
                    <a:pt x="19248" y="6765"/>
                  </a:moveTo>
                  <a:lnTo>
                    <a:pt x="19248" y="6765"/>
                  </a:lnTo>
                  <a:cubicBezTo>
                    <a:pt x="19020" y="7126"/>
                    <a:pt x="18804" y="7494"/>
                    <a:pt x="18589" y="7861"/>
                  </a:cubicBezTo>
                  <a:cubicBezTo>
                    <a:pt x="18589" y="7772"/>
                    <a:pt x="18583" y="7684"/>
                    <a:pt x="18583" y="7595"/>
                  </a:cubicBezTo>
                  <a:cubicBezTo>
                    <a:pt x="18627" y="7513"/>
                    <a:pt x="18671" y="7437"/>
                    <a:pt x="18716" y="7361"/>
                  </a:cubicBezTo>
                  <a:cubicBezTo>
                    <a:pt x="18899" y="7171"/>
                    <a:pt x="19077" y="6968"/>
                    <a:pt x="19248" y="6765"/>
                  </a:cubicBezTo>
                  <a:close/>
                  <a:moveTo>
                    <a:pt x="19051" y="8070"/>
                  </a:moveTo>
                  <a:cubicBezTo>
                    <a:pt x="18956" y="8241"/>
                    <a:pt x="18868" y="8412"/>
                    <a:pt x="18785" y="8589"/>
                  </a:cubicBezTo>
                  <a:cubicBezTo>
                    <a:pt x="18728" y="8684"/>
                    <a:pt x="18671" y="8767"/>
                    <a:pt x="18627" y="8830"/>
                  </a:cubicBezTo>
                  <a:cubicBezTo>
                    <a:pt x="18627" y="8824"/>
                    <a:pt x="18627" y="8824"/>
                    <a:pt x="18627" y="8817"/>
                  </a:cubicBezTo>
                  <a:cubicBezTo>
                    <a:pt x="18697" y="8691"/>
                    <a:pt x="18773" y="8488"/>
                    <a:pt x="18842" y="8304"/>
                  </a:cubicBezTo>
                  <a:cubicBezTo>
                    <a:pt x="18912" y="8228"/>
                    <a:pt x="18982" y="8152"/>
                    <a:pt x="19051" y="8070"/>
                  </a:cubicBezTo>
                  <a:close/>
                  <a:moveTo>
                    <a:pt x="6074" y="9286"/>
                  </a:moveTo>
                  <a:cubicBezTo>
                    <a:pt x="6081" y="9286"/>
                    <a:pt x="6087" y="9292"/>
                    <a:pt x="6093" y="9299"/>
                  </a:cubicBezTo>
                  <a:cubicBezTo>
                    <a:pt x="6074" y="9299"/>
                    <a:pt x="6055" y="9305"/>
                    <a:pt x="6043" y="9305"/>
                  </a:cubicBezTo>
                  <a:cubicBezTo>
                    <a:pt x="6049" y="9299"/>
                    <a:pt x="6062" y="9292"/>
                    <a:pt x="6074" y="9286"/>
                  </a:cubicBezTo>
                  <a:close/>
                  <a:moveTo>
                    <a:pt x="22642" y="3554"/>
                  </a:moveTo>
                  <a:cubicBezTo>
                    <a:pt x="22630" y="3586"/>
                    <a:pt x="22617" y="3611"/>
                    <a:pt x="22604" y="3636"/>
                  </a:cubicBezTo>
                  <a:cubicBezTo>
                    <a:pt x="21578" y="4909"/>
                    <a:pt x="20635" y="6246"/>
                    <a:pt x="19811" y="7665"/>
                  </a:cubicBezTo>
                  <a:cubicBezTo>
                    <a:pt x="19577" y="8076"/>
                    <a:pt x="19273" y="8526"/>
                    <a:pt x="19032" y="9001"/>
                  </a:cubicBezTo>
                  <a:cubicBezTo>
                    <a:pt x="19013" y="9026"/>
                    <a:pt x="18994" y="9045"/>
                    <a:pt x="18975" y="9071"/>
                  </a:cubicBezTo>
                  <a:cubicBezTo>
                    <a:pt x="18768" y="9310"/>
                    <a:pt x="18707" y="9409"/>
                    <a:pt x="18703" y="9409"/>
                  </a:cubicBezTo>
                  <a:cubicBezTo>
                    <a:pt x="18699" y="9409"/>
                    <a:pt x="18751" y="9313"/>
                    <a:pt x="18773" y="9159"/>
                  </a:cubicBezTo>
                  <a:cubicBezTo>
                    <a:pt x="18804" y="8931"/>
                    <a:pt x="18931" y="8678"/>
                    <a:pt x="19077" y="8425"/>
                  </a:cubicBezTo>
                  <a:cubicBezTo>
                    <a:pt x="20210" y="6866"/>
                    <a:pt x="21319" y="5296"/>
                    <a:pt x="22408" y="3712"/>
                  </a:cubicBezTo>
                  <a:cubicBezTo>
                    <a:pt x="22484" y="3662"/>
                    <a:pt x="22566" y="3605"/>
                    <a:pt x="22642" y="3554"/>
                  </a:cubicBezTo>
                  <a:close/>
                  <a:moveTo>
                    <a:pt x="4605" y="9248"/>
                  </a:moveTo>
                  <a:lnTo>
                    <a:pt x="4605" y="9248"/>
                  </a:lnTo>
                  <a:cubicBezTo>
                    <a:pt x="4231" y="9356"/>
                    <a:pt x="3851" y="9451"/>
                    <a:pt x="3471" y="9546"/>
                  </a:cubicBezTo>
                  <a:cubicBezTo>
                    <a:pt x="3370" y="9571"/>
                    <a:pt x="3269" y="9590"/>
                    <a:pt x="3167" y="9609"/>
                  </a:cubicBezTo>
                  <a:cubicBezTo>
                    <a:pt x="3151" y="9614"/>
                    <a:pt x="3129" y="9615"/>
                    <a:pt x="3112" y="9619"/>
                  </a:cubicBezTo>
                  <a:lnTo>
                    <a:pt x="3112" y="9619"/>
                  </a:lnTo>
                  <a:cubicBezTo>
                    <a:pt x="3533" y="9500"/>
                    <a:pt x="3962" y="9387"/>
                    <a:pt x="4390" y="9286"/>
                  </a:cubicBezTo>
                  <a:cubicBezTo>
                    <a:pt x="4466" y="9273"/>
                    <a:pt x="4535" y="9261"/>
                    <a:pt x="4605" y="9248"/>
                  </a:cubicBezTo>
                  <a:close/>
                  <a:moveTo>
                    <a:pt x="6321" y="9432"/>
                  </a:moveTo>
                  <a:cubicBezTo>
                    <a:pt x="6372" y="9463"/>
                    <a:pt x="6423" y="9495"/>
                    <a:pt x="6473" y="9533"/>
                  </a:cubicBezTo>
                  <a:cubicBezTo>
                    <a:pt x="5846" y="9660"/>
                    <a:pt x="5219" y="9805"/>
                    <a:pt x="4605" y="9964"/>
                  </a:cubicBezTo>
                  <a:cubicBezTo>
                    <a:pt x="4738" y="9919"/>
                    <a:pt x="4865" y="9875"/>
                    <a:pt x="4991" y="9824"/>
                  </a:cubicBezTo>
                  <a:cubicBezTo>
                    <a:pt x="5422" y="9710"/>
                    <a:pt x="5853" y="9590"/>
                    <a:pt x="6277" y="9457"/>
                  </a:cubicBezTo>
                  <a:cubicBezTo>
                    <a:pt x="6296" y="9451"/>
                    <a:pt x="6309" y="9444"/>
                    <a:pt x="6321" y="9432"/>
                  </a:cubicBezTo>
                  <a:close/>
                  <a:moveTo>
                    <a:pt x="18697" y="9799"/>
                  </a:moveTo>
                  <a:lnTo>
                    <a:pt x="18697" y="9799"/>
                  </a:lnTo>
                  <a:cubicBezTo>
                    <a:pt x="18678" y="9856"/>
                    <a:pt x="18665" y="9913"/>
                    <a:pt x="18652" y="9976"/>
                  </a:cubicBezTo>
                  <a:cubicBezTo>
                    <a:pt x="18652" y="9938"/>
                    <a:pt x="18652" y="9900"/>
                    <a:pt x="18652" y="9862"/>
                  </a:cubicBezTo>
                  <a:cubicBezTo>
                    <a:pt x="18665" y="9843"/>
                    <a:pt x="18678" y="9818"/>
                    <a:pt x="18697" y="9799"/>
                  </a:cubicBezTo>
                  <a:close/>
                  <a:moveTo>
                    <a:pt x="22142" y="4859"/>
                  </a:moveTo>
                  <a:lnTo>
                    <a:pt x="22142" y="4859"/>
                  </a:lnTo>
                  <a:cubicBezTo>
                    <a:pt x="22098" y="4985"/>
                    <a:pt x="22053" y="5112"/>
                    <a:pt x="22009" y="5232"/>
                  </a:cubicBezTo>
                  <a:cubicBezTo>
                    <a:pt x="21388" y="6170"/>
                    <a:pt x="20787" y="7114"/>
                    <a:pt x="20255" y="8095"/>
                  </a:cubicBezTo>
                  <a:lnTo>
                    <a:pt x="19894" y="8659"/>
                  </a:lnTo>
                  <a:cubicBezTo>
                    <a:pt x="19685" y="8995"/>
                    <a:pt x="19355" y="9774"/>
                    <a:pt x="19032" y="10078"/>
                  </a:cubicBezTo>
                  <a:cubicBezTo>
                    <a:pt x="19051" y="9964"/>
                    <a:pt x="19077" y="9843"/>
                    <a:pt x="19096" y="9723"/>
                  </a:cubicBezTo>
                  <a:cubicBezTo>
                    <a:pt x="19105" y="9673"/>
                    <a:pt x="19068" y="9649"/>
                    <a:pt x="19028" y="9649"/>
                  </a:cubicBezTo>
                  <a:cubicBezTo>
                    <a:pt x="19012" y="9649"/>
                    <a:pt x="18996" y="9652"/>
                    <a:pt x="18982" y="9660"/>
                  </a:cubicBezTo>
                  <a:cubicBezTo>
                    <a:pt x="19089" y="9394"/>
                    <a:pt x="19248" y="9140"/>
                    <a:pt x="19381" y="8887"/>
                  </a:cubicBezTo>
                  <a:cubicBezTo>
                    <a:pt x="19393" y="8862"/>
                    <a:pt x="19406" y="8836"/>
                    <a:pt x="19425" y="8811"/>
                  </a:cubicBezTo>
                  <a:cubicBezTo>
                    <a:pt x="20362" y="7519"/>
                    <a:pt x="21274" y="6201"/>
                    <a:pt x="22142" y="4859"/>
                  </a:cubicBezTo>
                  <a:close/>
                  <a:moveTo>
                    <a:pt x="20248" y="9539"/>
                  </a:moveTo>
                  <a:lnTo>
                    <a:pt x="20248" y="9539"/>
                  </a:lnTo>
                  <a:cubicBezTo>
                    <a:pt x="20172" y="9723"/>
                    <a:pt x="20103" y="9900"/>
                    <a:pt x="20033" y="10084"/>
                  </a:cubicBezTo>
                  <a:cubicBezTo>
                    <a:pt x="20027" y="10046"/>
                    <a:pt x="20001" y="10021"/>
                    <a:pt x="19963" y="10008"/>
                  </a:cubicBezTo>
                  <a:cubicBezTo>
                    <a:pt x="20058" y="9856"/>
                    <a:pt x="20153" y="9698"/>
                    <a:pt x="20248" y="9539"/>
                  </a:cubicBezTo>
                  <a:close/>
                  <a:moveTo>
                    <a:pt x="21173" y="8070"/>
                  </a:moveTo>
                  <a:lnTo>
                    <a:pt x="21173" y="8070"/>
                  </a:lnTo>
                  <a:cubicBezTo>
                    <a:pt x="21110" y="8304"/>
                    <a:pt x="21053" y="8532"/>
                    <a:pt x="20996" y="8760"/>
                  </a:cubicBezTo>
                  <a:cubicBezTo>
                    <a:pt x="20913" y="9071"/>
                    <a:pt x="20837" y="9381"/>
                    <a:pt x="20755" y="9698"/>
                  </a:cubicBezTo>
                  <a:cubicBezTo>
                    <a:pt x="20730" y="9761"/>
                    <a:pt x="20704" y="9831"/>
                    <a:pt x="20679" y="9900"/>
                  </a:cubicBezTo>
                  <a:cubicBezTo>
                    <a:pt x="20647" y="9964"/>
                    <a:pt x="20609" y="10046"/>
                    <a:pt x="20565" y="10128"/>
                  </a:cubicBezTo>
                  <a:cubicBezTo>
                    <a:pt x="20557" y="10072"/>
                    <a:pt x="20508" y="10028"/>
                    <a:pt x="20457" y="10028"/>
                  </a:cubicBezTo>
                  <a:cubicBezTo>
                    <a:pt x="20428" y="10028"/>
                    <a:pt x="20398" y="10043"/>
                    <a:pt x="20375" y="10078"/>
                  </a:cubicBezTo>
                  <a:cubicBezTo>
                    <a:pt x="20286" y="10211"/>
                    <a:pt x="20198" y="10344"/>
                    <a:pt x="20115" y="10477"/>
                  </a:cubicBezTo>
                  <a:cubicBezTo>
                    <a:pt x="20248" y="10109"/>
                    <a:pt x="20375" y="9786"/>
                    <a:pt x="20400" y="9729"/>
                  </a:cubicBezTo>
                  <a:cubicBezTo>
                    <a:pt x="20628" y="9159"/>
                    <a:pt x="20888" y="8608"/>
                    <a:pt x="21173" y="8070"/>
                  </a:cubicBezTo>
                  <a:close/>
                  <a:moveTo>
                    <a:pt x="7290" y="10394"/>
                  </a:moveTo>
                  <a:cubicBezTo>
                    <a:pt x="7297" y="10413"/>
                    <a:pt x="7309" y="10426"/>
                    <a:pt x="7316" y="10445"/>
                  </a:cubicBezTo>
                  <a:cubicBezTo>
                    <a:pt x="7075" y="10489"/>
                    <a:pt x="6841" y="10534"/>
                    <a:pt x="6606" y="10584"/>
                  </a:cubicBezTo>
                  <a:cubicBezTo>
                    <a:pt x="6689" y="10565"/>
                    <a:pt x="6777" y="10540"/>
                    <a:pt x="6853" y="10515"/>
                  </a:cubicBezTo>
                  <a:cubicBezTo>
                    <a:pt x="6999" y="10477"/>
                    <a:pt x="7145" y="10432"/>
                    <a:pt x="7290" y="10394"/>
                  </a:cubicBezTo>
                  <a:close/>
                  <a:moveTo>
                    <a:pt x="21692" y="6220"/>
                  </a:moveTo>
                  <a:lnTo>
                    <a:pt x="21692" y="6220"/>
                  </a:lnTo>
                  <a:cubicBezTo>
                    <a:pt x="21635" y="6417"/>
                    <a:pt x="21578" y="6607"/>
                    <a:pt x="21521" y="6797"/>
                  </a:cubicBezTo>
                  <a:cubicBezTo>
                    <a:pt x="21407" y="7006"/>
                    <a:pt x="21306" y="7215"/>
                    <a:pt x="21205" y="7430"/>
                  </a:cubicBezTo>
                  <a:cubicBezTo>
                    <a:pt x="20628" y="8437"/>
                    <a:pt x="20103" y="9476"/>
                    <a:pt x="19438" y="10432"/>
                  </a:cubicBezTo>
                  <a:cubicBezTo>
                    <a:pt x="19431" y="10445"/>
                    <a:pt x="19425" y="10451"/>
                    <a:pt x="19419" y="10464"/>
                  </a:cubicBezTo>
                  <a:cubicBezTo>
                    <a:pt x="19400" y="10470"/>
                    <a:pt x="19387" y="10477"/>
                    <a:pt x="19381" y="10496"/>
                  </a:cubicBezTo>
                  <a:cubicBezTo>
                    <a:pt x="19374" y="10515"/>
                    <a:pt x="19362" y="10534"/>
                    <a:pt x="19355" y="10553"/>
                  </a:cubicBezTo>
                  <a:cubicBezTo>
                    <a:pt x="19279" y="10660"/>
                    <a:pt x="19235" y="10736"/>
                    <a:pt x="19197" y="10793"/>
                  </a:cubicBezTo>
                  <a:cubicBezTo>
                    <a:pt x="19241" y="10711"/>
                    <a:pt x="19311" y="10565"/>
                    <a:pt x="19393" y="10363"/>
                  </a:cubicBezTo>
                  <a:cubicBezTo>
                    <a:pt x="19634" y="9761"/>
                    <a:pt x="19906" y="9185"/>
                    <a:pt x="20204" y="8615"/>
                  </a:cubicBezTo>
                  <a:cubicBezTo>
                    <a:pt x="20255" y="8520"/>
                    <a:pt x="20305" y="8431"/>
                    <a:pt x="20350" y="8342"/>
                  </a:cubicBezTo>
                  <a:cubicBezTo>
                    <a:pt x="20799" y="7633"/>
                    <a:pt x="21243" y="6930"/>
                    <a:pt x="21692" y="6220"/>
                  </a:cubicBezTo>
                  <a:close/>
                  <a:moveTo>
                    <a:pt x="23830" y="1120"/>
                  </a:moveTo>
                  <a:cubicBezTo>
                    <a:pt x="23858" y="1120"/>
                    <a:pt x="23875" y="1134"/>
                    <a:pt x="23877" y="1166"/>
                  </a:cubicBezTo>
                  <a:cubicBezTo>
                    <a:pt x="23719" y="1413"/>
                    <a:pt x="23573" y="1660"/>
                    <a:pt x="23428" y="1920"/>
                  </a:cubicBezTo>
                  <a:cubicBezTo>
                    <a:pt x="23358" y="1964"/>
                    <a:pt x="23288" y="2009"/>
                    <a:pt x="23238" y="2040"/>
                  </a:cubicBezTo>
                  <a:cubicBezTo>
                    <a:pt x="22332" y="2560"/>
                    <a:pt x="21433" y="3092"/>
                    <a:pt x="20527" y="3617"/>
                  </a:cubicBezTo>
                  <a:cubicBezTo>
                    <a:pt x="18728" y="4675"/>
                    <a:pt x="16923" y="5733"/>
                    <a:pt x="15125" y="6803"/>
                  </a:cubicBezTo>
                  <a:cubicBezTo>
                    <a:pt x="13326" y="7874"/>
                    <a:pt x="11534" y="8944"/>
                    <a:pt x="9773" y="10071"/>
                  </a:cubicBezTo>
                  <a:cubicBezTo>
                    <a:pt x="9456" y="10274"/>
                    <a:pt x="8867" y="10540"/>
                    <a:pt x="8361" y="10869"/>
                  </a:cubicBezTo>
                  <a:cubicBezTo>
                    <a:pt x="8348" y="10793"/>
                    <a:pt x="8329" y="10724"/>
                    <a:pt x="8310" y="10654"/>
                  </a:cubicBezTo>
                  <a:cubicBezTo>
                    <a:pt x="10767" y="8938"/>
                    <a:pt x="13174" y="7171"/>
                    <a:pt x="15745" y="5606"/>
                  </a:cubicBezTo>
                  <a:cubicBezTo>
                    <a:pt x="17139" y="4757"/>
                    <a:pt x="18551" y="3940"/>
                    <a:pt x="19982" y="3155"/>
                  </a:cubicBezTo>
                  <a:cubicBezTo>
                    <a:pt x="20698" y="2762"/>
                    <a:pt x="21420" y="2376"/>
                    <a:pt x="22142" y="2002"/>
                  </a:cubicBezTo>
                  <a:cubicBezTo>
                    <a:pt x="22535" y="1800"/>
                    <a:pt x="22927" y="1584"/>
                    <a:pt x="23326" y="1388"/>
                  </a:cubicBezTo>
                  <a:cubicBezTo>
                    <a:pt x="23472" y="1318"/>
                    <a:pt x="23725" y="1120"/>
                    <a:pt x="23830" y="1120"/>
                  </a:cubicBezTo>
                  <a:close/>
                  <a:moveTo>
                    <a:pt x="1451" y="10597"/>
                  </a:moveTo>
                  <a:cubicBezTo>
                    <a:pt x="1495" y="10610"/>
                    <a:pt x="1540" y="10629"/>
                    <a:pt x="1590" y="10635"/>
                  </a:cubicBezTo>
                  <a:cubicBezTo>
                    <a:pt x="1571" y="10641"/>
                    <a:pt x="1559" y="10648"/>
                    <a:pt x="1540" y="10654"/>
                  </a:cubicBezTo>
                  <a:cubicBezTo>
                    <a:pt x="1414" y="10702"/>
                    <a:pt x="1480" y="10890"/>
                    <a:pt x="1600" y="10890"/>
                  </a:cubicBezTo>
                  <a:cubicBezTo>
                    <a:pt x="1607" y="10890"/>
                    <a:pt x="1614" y="10890"/>
                    <a:pt x="1622" y="10888"/>
                  </a:cubicBezTo>
                  <a:cubicBezTo>
                    <a:pt x="1666" y="10876"/>
                    <a:pt x="1711" y="10869"/>
                    <a:pt x="1755" y="10857"/>
                  </a:cubicBezTo>
                  <a:lnTo>
                    <a:pt x="1755" y="10857"/>
                  </a:lnTo>
                  <a:cubicBezTo>
                    <a:pt x="1635" y="10901"/>
                    <a:pt x="1521" y="10952"/>
                    <a:pt x="1400" y="10996"/>
                  </a:cubicBezTo>
                  <a:cubicBezTo>
                    <a:pt x="1318" y="10882"/>
                    <a:pt x="1255" y="10762"/>
                    <a:pt x="1204" y="10641"/>
                  </a:cubicBezTo>
                  <a:cubicBezTo>
                    <a:pt x="1286" y="10629"/>
                    <a:pt x="1369" y="10610"/>
                    <a:pt x="1451" y="10597"/>
                  </a:cubicBezTo>
                  <a:close/>
                  <a:moveTo>
                    <a:pt x="6701" y="9710"/>
                  </a:moveTo>
                  <a:cubicBezTo>
                    <a:pt x="6765" y="9767"/>
                    <a:pt x="6822" y="9818"/>
                    <a:pt x="6879" y="9875"/>
                  </a:cubicBezTo>
                  <a:cubicBezTo>
                    <a:pt x="5916" y="10097"/>
                    <a:pt x="4953" y="10318"/>
                    <a:pt x="4010" y="10597"/>
                  </a:cubicBezTo>
                  <a:cubicBezTo>
                    <a:pt x="3528" y="10717"/>
                    <a:pt x="3053" y="10838"/>
                    <a:pt x="2572" y="10952"/>
                  </a:cubicBezTo>
                  <a:cubicBezTo>
                    <a:pt x="2287" y="11021"/>
                    <a:pt x="2002" y="11085"/>
                    <a:pt x="1717" y="11167"/>
                  </a:cubicBezTo>
                  <a:cubicBezTo>
                    <a:pt x="2458" y="10895"/>
                    <a:pt x="3199" y="10622"/>
                    <a:pt x="3959" y="10394"/>
                  </a:cubicBezTo>
                  <a:cubicBezTo>
                    <a:pt x="3972" y="10388"/>
                    <a:pt x="3984" y="10382"/>
                    <a:pt x="3997" y="10382"/>
                  </a:cubicBezTo>
                  <a:cubicBezTo>
                    <a:pt x="4903" y="10173"/>
                    <a:pt x="5802" y="9951"/>
                    <a:pt x="6701" y="9710"/>
                  </a:cubicBezTo>
                  <a:close/>
                  <a:moveTo>
                    <a:pt x="7056" y="10071"/>
                  </a:moveTo>
                  <a:cubicBezTo>
                    <a:pt x="7088" y="10109"/>
                    <a:pt x="7126" y="10154"/>
                    <a:pt x="7157" y="10198"/>
                  </a:cubicBezTo>
                  <a:cubicBezTo>
                    <a:pt x="7100" y="10211"/>
                    <a:pt x="7037" y="10230"/>
                    <a:pt x="6980" y="10242"/>
                  </a:cubicBezTo>
                  <a:cubicBezTo>
                    <a:pt x="6885" y="10249"/>
                    <a:pt x="6657" y="10312"/>
                    <a:pt x="6429" y="10382"/>
                  </a:cubicBezTo>
                  <a:cubicBezTo>
                    <a:pt x="5897" y="10515"/>
                    <a:pt x="5365" y="10654"/>
                    <a:pt x="4839" y="10812"/>
                  </a:cubicBezTo>
                  <a:cubicBezTo>
                    <a:pt x="4751" y="10831"/>
                    <a:pt x="4668" y="10850"/>
                    <a:pt x="4586" y="10869"/>
                  </a:cubicBezTo>
                  <a:cubicBezTo>
                    <a:pt x="4079" y="10983"/>
                    <a:pt x="3566" y="11091"/>
                    <a:pt x="3053" y="11192"/>
                  </a:cubicBezTo>
                  <a:cubicBezTo>
                    <a:pt x="3630" y="10990"/>
                    <a:pt x="4206" y="10806"/>
                    <a:pt x="4795" y="10648"/>
                  </a:cubicBezTo>
                  <a:cubicBezTo>
                    <a:pt x="5536" y="10458"/>
                    <a:pt x="6283" y="10268"/>
                    <a:pt x="7024" y="10084"/>
                  </a:cubicBezTo>
                  <a:cubicBezTo>
                    <a:pt x="7037" y="10084"/>
                    <a:pt x="7050" y="10078"/>
                    <a:pt x="7056" y="10071"/>
                  </a:cubicBezTo>
                  <a:close/>
                  <a:moveTo>
                    <a:pt x="7506" y="11218"/>
                  </a:moveTo>
                  <a:cubicBezTo>
                    <a:pt x="7506" y="11237"/>
                    <a:pt x="7506" y="11249"/>
                    <a:pt x="7506" y="11262"/>
                  </a:cubicBezTo>
                  <a:cubicBezTo>
                    <a:pt x="7468" y="11268"/>
                    <a:pt x="7423" y="11281"/>
                    <a:pt x="7385" y="11294"/>
                  </a:cubicBezTo>
                  <a:cubicBezTo>
                    <a:pt x="7411" y="11275"/>
                    <a:pt x="7436" y="11256"/>
                    <a:pt x="7461" y="11243"/>
                  </a:cubicBezTo>
                  <a:cubicBezTo>
                    <a:pt x="7474" y="11237"/>
                    <a:pt x="7493" y="11230"/>
                    <a:pt x="7506" y="11218"/>
                  </a:cubicBezTo>
                  <a:close/>
                  <a:moveTo>
                    <a:pt x="9089" y="10882"/>
                  </a:moveTo>
                  <a:cubicBezTo>
                    <a:pt x="8861" y="11021"/>
                    <a:pt x="8639" y="11167"/>
                    <a:pt x="8418" y="11313"/>
                  </a:cubicBezTo>
                  <a:cubicBezTo>
                    <a:pt x="8418" y="11313"/>
                    <a:pt x="8418" y="11313"/>
                    <a:pt x="8418" y="11306"/>
                  </a:cubicBezTo>
                  <a:cubicBezTo>
                    <a:pt x="8411" y="11287"/>
                    <a:pt x="8411" y="11268"/>
                    <a:pt x="8411" y="11243"/>
                  </a:cubicBezTo>
                  <a:cubicBezTo>
                    <a:pt x="8633" y="11110"/>
                    <a:pt x="8867" y="10990"/>
                    <a:pt x="9089" y="10882"/>
                  </a:cubicBezTo>
                  <a:close/>
                  <a:moveTo>
                    <a:pt x="6404" y="11192"/>
                  </a:moveTo>
                  <a:cubicBezTo>
                    <a:pt x="5967" y="11357"/>
                    <a:pt x="5523" y="11522"/>
                    <a:pt x="5074" y="11667"/>
                  </a:cubicBezTo>
                  <a:cubicBezTo>
                    <a:pt x="5517" y="11496"/>
                    <a:pt x="5954" y="11338"/>
                    <a:pt x="6404" y="11192"/>
                  </a:cubicBezTo>
                  <a:close/>
                  <a:moveTo>
                    <a:pt x="2901" y="11477"/>
                  </a:moveTo>
                  <a:lnTo>
                    <a:pt x="2901" y="11477"/>
                  </a:lnTo>
                  <a:cubicBezTo>
                    <a:pt x="2673" y="11566"/>
                    <a:pt x="2445" y="11667"/>
                    <a:pt x="2217" y="11775"/>
                  </a:cubicBezTo>
                  <a:cubicBezTo>
                    <a:pt x="2160" y="11731"/>
                    <a:pt x="2103" y="11693"/>
                    <a:pt x="2046" y="11655"/>
                  </a:cubicBezTo>
                  <a:cubicBezTo>
                    <a:pt x="2331" y="11591"/>
                    <a:pt x="2616" y="11534"/>
                    <a:pt x="2901" y="11477"/>
                  </a:cubicBezTo>
                  <a:close/>
                  <a:moveTo>
                    <a:pt x="19982" y="10217"/>
                  </a:moveTo>
                  <a:cubicBezTo>
                    <a:pt x="19856" y="10559"/>
                    <a:pt x="19735" y="10907"/>
                    <a:pt x="19628" y="11249"/>
                  </a:cubicBezTo>
                  <a:cubicBezTo>
                    <a:pt x="19495" y="11465"/>
                    <a:pt x="19368" y="11674"/>
                    <a:pt x="19248" y="11889"/>
                  </a:cubicBezTo>
                  <a:cubicBezTo>
                    <a:pt x="19349" y="11604"/>
                    <a:pt x="19444" y="11325"/>
                    <a:pt x="19558" y="11053"/>
                  </a:cubicBezTo>
                  <a:cubicBezTo>
                    <a:pt x="19704" y="10768"/>
                    <a:pt x="19849" y="10489"/>
                    <a:pt x="19982" y="10217"/>
                  </a:cubicBezTo>
                  <a:close/>
                  <a:moveTo>
                    <a:pt x="19355" y="9926"/>
                  </a:moveTo>
                  <a:lnTo>
                    <a:pt x="19355" y="9926"/>
                  </a:lnTo>
                  <a:cubicBezTo>
                    <a:pt x="19172" y="10344"/>
                    <a:pt x="19001" y="10774"/>
                    <a:pt x="18849" y="11211"/>
                  </a:cubicBezTo>
                  <a:cubicBezTo>
                    <a:pt x="18820" y="11297"/>
                    <a:pt x="18885" y="11352"/>
                    <a:pt x="18954" y="11352"/>
                  </a:cubicBezTo>
                  <a:cubicBezTo>
                    <a:pt x="18961" y="11352"/>
                    <a:pt x="18968" y="11352"/>
                    <a:pt x="18975" y="11351"/>
                  </a:cubicBezTo>
                  <a:lnTo>
                    <a:pt x="18975" y="11351"/>
                  </a:lnTo>
                  <a:cubicBezTo>
                    <a:pt x="18874" y="11572"/>
                    <a:pt x="18773" y="11800"/>
                    <a:pt x="18678" y="12028"/>
                  </a:cubicBezTo>
                  <a:cubicBezTo>
                    <a:pt x="18766" y="11547"/>
                    <a:pt x="18855" y="11059"/>
                    <a:pt x="18944" y="10572"/>
                  </a:cubicBezTo>
                  <a:cubicBezTo>
                    <a:pt x="19077" y="10356"/>
                    <a:pt x="19216" y="10141"/>
                    <a:pt x="19355" y="9926"/>
                  </a:cubicBezTo>
                  <a:close/>
                  <a:moveTo>
                    <a:pt x="3395" y="11940"/>
                  </a:moveTo>
                  <a:lnTo>
                    <a:pt x="3395" y="11940"/>
                  </a:lnTo>
                  <a:cubicBezTo>
                    <a:pt x="3237" y="12016"/>
                    <a:pt x="3079" y="12085"/>
                    <a:pt x="2920" y="12168"/>
                  </a:cubicBezTo>
                  <a:cubicBezTo>
                    <a:pt x="2914" y="12168"/>
                    <a:pt x="2908" y="12174"/>
                    <a:pt x="2895" y="12180"/>
                  </a:cubicBezTo>
                  <a:cubicBezTo>
                    <a:pt x="2851" y="12161"/>
                    <a:pt x="2800" y="12130"/>
                    <a:pt x="2756" y="12104"/>
                  </a:cubicBezTo>
                  <a:cubicBezTo>
                    <a:pt x="2965" y="12054"/>
                    <a:pt x="3180" y="11997"/>
                    <a:pt x="3395" y="11940"/>
                  </a:cubicBezTo>
                  <a:close/>
                  <a:moveTo>
                    <a:pt x="7354" y="11737"/>
                  </a:moveTo>
                  <a:lnTo>
                    <a:pt x="7354" y="11737"/>
                  </a:lnTo>
                  <a:cubicBezTo>
                    <a:pt x="7328" y="11781"/>
                    <a:pt x="7303" y="11819"/>
                    <a:pt x="7271" y="11864"/>
                  </a:cubicBezTo>
                  <a:cubicBezTo>
                    <a:pt x="6486" y="12123"/>
                    <a:pt x="5688" y="12358"/>
                    <a:pt x="4890" y="12573"/>
                  </a:cubicBezTo>
                  <a:cubicBezTo>
                    <a:pt x="4915" y="12560"/>
                    <a:pt x="4947" y="12548"/>
                    <a:pt x="4979" y="12535"/>
                  </a:cubicBezTo>
                  <a:cubicBezTo>
                    <a:pt x="5777" y="12294"/>
                    <a:pt x="6568" y="12022"/>
                    <a:pt x="7354" y="11737"/>
                  </a:cubicBezTo>
                  <a:close/>
                  <a:moveTo>
                    <a:pt x="18690" y="10876"/>
                  </a:moveTo>
                  <a:cubicBezTo>
                    <a:pt x="18627" y="11294"/>
                    <a:pt x="18595" y="11731"/>
                    <a:pt x="18526" y="12104"/>
                  </a:cubicBezTo>
                  <a:cubicBezTo>
                    <a:pt x="18507" y="12231"/>
                    <a:pt x="18494" y="12364"/>
                    <a:pt x="18475" y="12503"/>
                  </a:cubicBezTo>
                  <a:cubicBezTo>
                    <a:pt x="18456" y="12529"/>
                    <a:pt x="18437" y="12554"/>
                    <a:pt x="18418" y="12579"/>
                  </a:cubicBezTo>
                  <a:cubicBezTo>
                    <a:pt x="18405" y="12592"/>
                    <a:pt x="18386" y="12605"/>
                    <a:pt x="18361" y="12624"/>
                  </a:cubicBezTo>
                  <a:cubicBezTo>
                    <a:pt x="18342" y="12643"/>
                    <a:pt x="18323" y="12662"/>
                    <a:pt x="18304" y="12681"/>
                  </a:cubicBezTo>
                  <a:cubicBezTo>
                    <a:pt x="18342" y="12364"/>
                    <a:pt x="18380" y="12047"/>
                    <a:pt x="18418" y="11724"/>
                  </a:cubicBezTo>
                  <a:cubicBezTo>
                    <a:pt x="18450" y="11617"/>
                    <a:pt x="18481" y="11503"/>
                    <a:pt x="18507" y="11389"/>
                  </a:cubicBezTo>
                  <a:cubicBezTo>
                    <a:pt x="18551" y="11218"/>
                    <a:pt x="18614" y="11047"/>
                    <a:pt x="18671" y="10876"/>
                  </a:cubicBezTo>
                  <a:close/>
                  <a:moveTo>
                    <a:pt x="18443" y="12668"/>
                  </a:moveTo>
                  <a:cubicBezTo>
                    <a:pt x="18431" y="12693"/>
                    <a:pt x="18424" y="12725"/>
                    <a:pt x="18412" y="12750"/>
                  </a:cubicBezTo>
                  <a:cubicBezTo>
                    <a:pt x="18412" y="12750"/>
                    <a:pt x="18412" y="12750"/>
                    <a:pt x="18405" y="12744"/>
                  </a:cubicBezTo>
                  <a:lnTo>
                    <a:pt x="18386" y="12744"/>
                  </a:lnTo>
                  <a:cubicBezTo>
                    <a:pt x="18405" y="12719"/>
                    <a:pt x="18424" y="12693"/>
                    <a:pt x="18443" y="12668"/>
                  </a:cubicBezTo>
                  <a:close/>
                  <a:moveTo>
                    <a:pt x="18057" y="12598"/>
                  </a:moveTo>
                  <a:lnTo>
                    <a:pt x="18057" y="12598"/>
                  </a:lnTo>
                  <a:cubicBezTo>
                    <a:pt x="18044" y="12668"/>
                    <a:pt x="18032" y="12744"/>
                    <a:pt x="18019" y="12814"/>
                  </a:cubicBezTo>
                  <a:cubicBezTo>
                    <a:pt x="17987" y="12833"/>
                    <a:pt x="17962" y="12852"/>
                    <a:pt x="17930" y="12871"/>
                  </a:cubicBezTo>
                  <a:lnTo>
                    <a:pt x="17905" y="12871"/>
                  </a:lnTo>
                  <a:cubicBezTo>
                    <a:pt x="17937" y="12820"/>
                    <a:pt x="17968" y="12769"/>
                    <a:pt x="18000" y="12712"/>
                  </a:cubicBezTo>
                  <a:cubicBezTo>
                    <a:pt x="18025" y="12674"/>
                    <a:pt x="18038" y="12636"/>
                    <a:pt x="18057" y="12598"/>
                  </a:cubicBezTo>
                  <a:close/>
                  <a:moveTo>
                    <a:pt x="18329" y="12997"/>
                  </a:moveTo>
                  <a:cubicBezTo>
                    <a:pt x="18298" y="13105"/>
                    <a:pt x="18260" y="13206"/>
                    <a:pt x="18222" y="13314"/>
                  </a:cubicBezTo>
                  <a:cubicBezTo>
                    <a:pt x="18215" y="13282"/>
                    <a:pt x="18222" y="13200"/>
                    <a:pt x="18234" y="13099"/>
                  </a:cubicBezTo>
                  <a:cubicBezTo>
                    <a:pt x="18266" y="13067"/>
                    <a:pt x="18298" y="13029"/>
                    <a:pt x="18329" y="12997"/>
                  </a:cubicBezTo>
                  <a:close/>
                  <a:moveTo>
                    <a:pt x="17918" y="13447"/>
                  </a:moveTo>
                  <a:cubicBezTo>
                    <a:pt x="17911" y="13504"/>
                    <a:pt x="17905" y="13555"/>
                    <a:pt x="17899" y="13605"/>
                  </a:cubicBezTo>
                  <a:cubicBezTo>
                    <a:pt x="17816" y="13650"/>
                    <a:pt x="17734" y="13700"/>
                    <a:pt x="17652" y="13745"/>
                  </a:cubicBezTo>
                  <a:cubicBezTo>
                    <a:pt x="17740" y="13643"/>
                    <a:pt x="17829" y="13548"/>
                    <a:pt x="17918" y="13447"/>
                  </a:cubicBezTo>
                  <a:close/>
                  <a:moveTo>
                    <a:pt x="17987" y="13010"/>
                  </a:moveTo>
                  <a:cubicBezTo>
                    <a:pt x="17759" y="13282"/>
                    <a:pt x="17550" y="13593"/>
                    <a:pt x="17335" y="13865"/>
                  </a:cubicBezTo>
                  <a:cubicBezTo>
                    <a:pt x="17310" y="13897"/>
                    <a:pt x="17278" y="13935"/>
                    <a:pt x="17246" y="13966"/>
                  </a:cubicBezTo>
                  <a:cubicBezTo>
                    <a:pt x="17234" y="13973"/>
                    <a:pt x="17221" y="13979"/>
                    <a:pt x="17202" y="13992"/>
                  </a:cubicBezTo>
                  <a:cubicBezTo>
                    <a:pt x="17107" y="13998"/>
                    <a:pt x="17012" y="14011"/>
                    <a:pt x="16923" y="14023"/>
                  </a:cubicBezTo>
                  <a:cubicBezTo>
                    <a:pt x="17272" y="13688"/>
                    <a:pt x="17626" y="13352"/>
                    <a:pt x="17975" y="13016"/>
                  </a:cubicBezTo>
                  <a:cubicBezTo>
                    <a:pt x="17975" y="13016"/>
                    <a:pt x="17975" y="13016"/>
                    <a:pt x="17981" y="13010"/>
                  </a:cubicBezTo>
                  <a:close/>
                  <a:moveTo>
                    <a:pt x="18570" y="13821"/>
                  </a:moveTo>
                  <a:cubicBezTo>
                    <a:pt x="18576" y="13833"/>
                    <a:pt x="18576" y="13840"/>
                    <a:pt x="18583" y="13846"/>
                  </a:cubicBezTo>
                  <a:cubicBezTo>
                    <a:pt x="18139" y="14220"/>
                    <a:pt x="17620" y="14517"/>
                    <a:pt x="17069" y="14688"/>
                  </a:cubicBezTo>
                  <a:cubicBezTo>
                    <a:pt x="17582" y="14429"/>
                    <a:pt x="18082" y="14137"/>
                    <a:pt x="18570" y="13821"/>
                  </a:cubicBezTo>
                  <a:close/>
                  <a:moveTo>
                    <a:pt x="16341" y="14327"/>
                  </a:moveTo>
                  <a:lnTo>
                    <a:pt x="16341" y="14327"/>
                  </a:lnTo>
                  <a:cubicBezTo>
                    <a:pt x="16271" y="14403"/>
                    <a:pt x="16201" y="14473"/>
                    <a:pt x="16132" y="14543"/>
                  </a:cubicBezTo>
                  <a:cubicBezTo>
                    <a:pt x="16005" y="14612"/>
                    <a:pt x="15872" y="14676"/>
                    <a:pt x="15745" y="14739"/>
                  </a:cubicBezTo>
                  <a:cubicBezTo>
                    <a:pt x="15695" y="14764"/>
                    <a:pt x="15682" y="14802"/>
                    <a:pt x="15695" y="14840"/>
                  </a:cubicBezTo>
                  <a:cubicBezTo>
                    <a:pt x="15353" y="14809"/>
                    <a:pt x="15023" y="14726"/>
                    <a:pt x="14713" y="14574"/>
                  </a:cubicBezTo>
                  <a:lnTo>
                    <a:pt x="14713" y="14574"/>
                  </a:lnTo>
                  <a:cubicBezTo>
                    <a:pt x="14813" y="14586"/>
                    <a:pt x="14911" y="14591"/>
                    <a:pt x="15010" y="14591"/>
                  </a:cubicBezTo>
                  <a:cubicBezTo>
                    <a:pt x="15067" y="14591"/>
                    <a:pt x="15124" y="14589"/>
                    <a:pt x="15182" y="14587"/>
                  </a:cubicBezTo>
                  <a:cubicBezTo>
                    <a:pt x="15182" y="14636"/>
                    <a:pt x="15215" y="14686"/>
                    <a:pt x="15265" y="14686"/>
                  </a:cubicBezTo>
                  <a:cubicBezTo>
                    <a:pt x="15273" y="14686"/>
                    <a:pt x="15281" y="14684"/>
                    <a:pt x="15289" y="14682"/>
                  </a:cubicBezTo>
                  <a:cubicBezTo>
                    <a:pt x="15302" y="14682"/>
                    <a:pt x="15308" y="14676"/>
                    <a:pt x="15315" y="14676"/>
                  </a:cubicBezTo>
                  <a:cubicBezTo>
                    <a:pt x="15441" y="14631"/>
                    <a:pt x="15562" y="14593"/>
                    <a:pt x="15682" y="14549"/>
                  </a:cubicBezTo>
                  <a:cubicBezTo>
                    <a:pt x="15700" y="14572"/>
                    <a:pt x="15729" y="14588"/>
                    <a:pt x="15760" y="14588"/>
                  </a:cubicBezTo>
                  <a:cubicBezTo>
                    <a:pt x="15772" y="14588"/>
                    <a:pt x="15784" y="14586"/>
                    <a:pt x="15796" y="14581"/>
                  </a:cubicBezTo>
                  <a:cubicBezTo>
                    <a:pt x="15948" y="14511"/>
                    <a:pt x="16087" y="14435"/>
                    <a:pt x="16227" y="14359"/>
                  </a:cubicBezTo>
                  <a:cubicBezTo>
                    <a:pt x="16265" y="14346"/>
                    <a:pt x="16303" y="14340"/>
                    <a:pt x="16341" y="14327"/>
                  </a:cubicBezTo>
                  <a:close/>
                  <a:moveTo>
                    <a:pt x="16189" y="14758"/>
                  </a:moveTo>
                  <a:lnTo>
                    <a:pt x="16189" y="14758"/>
                  </a:lnTo>
                  <a:cubicBezTo>
                    <a:pt x="16138" y="14790"/>
                    <a:pt x="16087" y="14821"/>
                    <a:pt x="16037" y="14859"/>
                  </a:cubicBezTo>
                  <a:lnTo>
                    <a:pt x="15973" y="14859"/>
                  </a:lnTo>
                  <a:cubicBezTo>
                    <a:pt x="16049" y="14821"/>
                    <a:pt x="16119" y="14790"/>
                    <a:pt x="16189" y="14758"/>
                  </a:cubicBezTo>
                  <a:close/>
                  <a:moveTo>
                    <a:pt x="24834" y="0"/>
                  </a:moveTo>
                  <a:cubicBezTo>
                    <a:pt x="24774" y="0"/>
                    <a:pt x="24714" y="22"/>
                    <a:pt x="24663" y="71"/>
                  </a:cubicBezTo>
                  <a:cubicBezTo>
                    <a:pt x="24169" y="539"/>
                    <a:pt x="23567" y="932"/>
                    <a:pt x="22965" y="1312"/>
                  </a:cubicBezTo>
                  <a:cubicBezTo>
                    <a:pt x="20229" y="2553"/>
                    <a:pt x="17601" y="4162"/>
                    <a:pt x="15061" y="5714"/>
                  </a:cubicBezTo>
                  <a:cubicBezTo>
                    <a:pt x="12737" y="7139"/>
                    <a:pt x="10349" y="8615"/>
                    <a:pt x="8152" y="10261"/>
                  </a:cubicBezTo>
                  <a:cubicBezTo>
                    <a:pt x="7924" y="9780"/>
                    <a:pt x="7563" y="9368"/>
                    <a:pt x="7132" y="9033"/>
                  </a:cubicBezTo>
                  <a:cubicBezTo>
                    <a:pt x="7176" y="9020"/>
                    <a:pt x="7221" y="9014"/>
                    <a:pt x="7265" y="9007"/>
                  </a:cubicBezTo>
                  <a:cubicBezTo>
                    <a:pt x="7360" y="8983"/>
                    <a:pt x="7338" y="8847"/>
                    <a:pt x="7250" y="8847"/>
                  </a:cubicBezTo>
                  <a:cubicBezTo>
                    <a:pt x="7245" y="8847"/>
                    <a:pt x="7239" y="8848"/>
                    <a:pt x="7233" y="8849"/>
                  </a:cubicBezTo>
                  <a:cubicBezTo>
                    <a:pt x="7138" y="8862"/>
                    <a:pt x="7050" y="8881"/>
                    <a:pt x="6955" y="8900"/>
                  </a:cubicBezTo>
                  <a:cubicBezTo>
                    <a:pt x="6828" y="8805"/>
                    <a:pt x="6689" y="8716"/>
                    <a:pt x="6549" y="8634"/>
                  </a:cubicBezTo>
                  <a:cubicBezTo>
                    <a:pt x="6473" y="8583"/>
                    <a:pt x="6391" y="8539"/>
                    <a:pt x="6315" y="8501"/>
                  </a:cubicBezTo>
                  <a:cubicBezTo>
                    <a:pt x="5625" y="8127"/>
                    <a:pt x="4744" y="7893"/>
                    <a:pt x="3870" y="7842"/>
                  </a:cubicBezTo>
                  <a:cubicBezTo>
                    <a:pt x="3645" y="7818"/>
                    <a:pt x="3416" y="7804"/>
                    <a:pt x="3189" y="7804"/>
                  </a:cubicBezTo>
                  <a:cubicBezTo>
                    <a:pt x="2574" y="7804"/>
                    <a:pt x="1974" y="7908"/>
                    <a:pt x="1502" y="8209"/>
                  </a:cubicBezTo>
                  <a:cubicBezTo>
                    <a:pt x="349" y="8748"/>
                    <a:pt x="1" y="10033"/>
                    <a:pt x="609" y="11161"/>
                  </a:cubicBezTo>
                  <a:cubicBezTo>
                    <a:pt x="1267" y="12383"/>
                    <a:pt x="2851" y="13225"/>
                    <a:pt x="4301" y="13498"/>
                  </a:cubicBezTo>
                  <a:cubicBezTo>
                    <a:pt x="4306" y="13626"/>
                    <a:pt x="4442" y="13745"/>
                    <a:pt x="4584" y="13745"/>
                  </a:cubicBezTo>
                  <a:cubicBezTo>
                    <a:pt x="4610" y="13745"/>
                    <a:pt x="4636" y="13741"/>
                    <a:pt x="4662" y="13732"/>
                  </a:cubicBezTo>
                  <a:cubicBezTo>
                    <a:pt x="4789" y="13688"/>
                    <a:pt x="4915" y="13637"/>
                    <a:pt x="5042" y="13586"/>
                  </a:cubicBezTo>
                  <a:cubicBezTo>
                    <a:pt x="5105" y="13593"/>
                    <a:pt x="5175" y="13599"/>
                    <a:pt x="5245" y="13599"/>
                  </a:cubicBezTo>
                  <a:cubicBezTo>
                    <a:pt x="5252" y="13599"/>
                    <a:pt x="5259" y="13599"/>
                    <a:pt x="5267" y="13599"/>
                  </a:cubicBezTo>
                  <a:cubicBezTo>
                    <a:pt x="6309" y="13599"/>
                    <a:pt x="7687" y="13155"/>
                    <a:pt x="8202" y="12206"/>
                  </a:cubicBezTo>
                  <a:cubicBezTo>
                    <a:pt x="8462" y="12060"/>
                    <a:pt x="8722" y="11908"/>
                    <a:pt x="8975" y="11762"/>
                  </a:cubicBezTo>
                  <a:cubicBezTo>
                    <a:pt x="9767" y="11319"/>
                    <a:pt x="10546" y="10863"/>
                    <a:pt x="11325" y="10401"/>
                  </a:cubicBezTo>
                  <a:cubicBezTo>
                    <a:pt x="12813" y="9508"/>
                    <a:pt x="14295" y="8602"/>
                    <a:pt x="15777" y="7696"/>
                  </a:cubicBezTo>
                  <a:cubicBezTo>
                    <a:pt x="16391" y="7323"/>
                    <a:pt x="17006" y="6962"/>
                    <a:pt x="17633" y="6594"/>
                  </a:cubicBezTo>
                  <a:lnTo>
                    <a:pt x="17633" y="6594"/>
                  </a:lnTo>
                  <a:cubicBezTo>
                    <a:pt x="17595" y="7633"/>
                    <a:pt x="17842" y="8862"/>
                    <a:pt x="17867" y="9432"/>
                  </a:cubicBezTo>
                  <a:cubicBezTo>
                    <a:pt x="17918" y="10502"/>
                    <a:pt x="17873" y="11629"/>
                    <a:pt x="17468" y="12636"/>
                  </a:cubicBezTo>
                  <a:cubicBezTo>
                    <a:pt x="17253" y="13156"/>
                    <a:pt x="16898" y="13586"/>
                    <a:pt x="16467" y="13884"/>
                  </a:cubicBezTo>
                  <a:cubicBezTo>
                    <a:pt x="16455" y="13897"/>
                    <a:pt x="16442" y="13903"/>
                    <a:pt x="16423" y="13916"/>
                  </a:cubicBezTo>
                  <a:cubicBezTo>
                    <a:pt x="16032" y="14171"/>
                    <a:pt x="15581" y="14317"/>
                    <a:pt x="15119" y="14317"/>
                  </a:cubicBezTo>
                  <a:cubicBezTo>
                    <a:pt x="14700" y="14317"/>
                    <a:pt x="14272" y="14197"/>
                    <a:pt x="13871" y="13928"/>
                  </a:cubicBezTo>
                  <a:cubicBezTo>
                    <a:pt x="13845" y="13912"/>
                    <a:pt x="13816" y="13905"/>
                    <a:pt x="13788" y="13905"/>
                  </a:cubicBezTo>
                  <a:cubicBezTo>
                    <a:pt x="13670" y="13905"/>
                    <a:pt x="13554" y="14026"/>
                    <a:pt x="13630" y="14144"/>
                  </a:cubicBezTo>
                  <a:cubicBezTo>
                    <a:pt x="14260" y="15118"/>
                    <a:pt x="15301" y="15721"/>
                    <a:pt x="16439" y="15721"/>
                  </a:cubicBezTo>
                  <a:cubicBezTo>
                    <a:pt x="16640" y="15721"/>
                    <a:pt x="16845" y="15703"/>
                    <a:pt x="17050" y="15664"/>
                  </a:cubicBezTo>
                  <a:cubicBezTo>
                    <a:pt x="18836" y="15315"/>
                    <a:pt x="20115" y="13795"/>
                    <a:pt x="20844" y="12218"/>
                  </a:cubicBezTo>
                  <a:cubicBezTo>
                    <a:pt x="21692" y="10375"/>
                    <a:pt x="21990" y="8311"/>
                    <a:pt x="22598" y="6385"/>
                  </a:cubicBezTo>
                  <a:cubicBezTo>
                    <a:pt x="23035" y="5023"/>
                    <a:pt x="23643" y="3750"/>
                    <a:pt x="24226" y="2465"/>
                  </a:cubicBezTo>
                  <a:cubicBezTo>
                    <a:pt x="24295" y="2414"/>
                    <a:pt x="24371" y="2370"/>
                    <a:pt x="24441" y="2319"/>
                  </a:cubicBezTo>
                  <a:cubicBezTo>
                    <a:pt x="24637" y="2243"/>
                    <a:pt x="24631" y="1977"/>
                    <a:pt x="24504" y="1844"/>
                  </a:cubicBezTo>
                  <a:cubicBezTo>
                    <a:pt x="24720" y="1356"/>
                    <a:pt x="24922" y="862"/>
                    <a:pt x="25106" y="362"/>
                  </a:cubicBezTo>
                  <a:cubicBezTo>
                    <a:pt x="25177" y="174"/>
                    <a:pt x="25007" y="0"/>
                    <a:pt x="24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978310" y="-224175"/>
              <a:ext cx="800757" cy="1684058"/>
            </a:xfrm>
            <a:custGeom>
              <a:avLst/>
              <a:gdLst/>
              <a:ahLst/>
              <a:cxnLst/>
              <a:rect l="l" t="t" r="r" b="b"/>
              <a:pathLst>
                <a:path w="12718" h="26747" extrusionOk="0">
                  <a:moveTo>
                    <a:pt x="10014" y="768"/>
                  </a:moveTo>
                  <a:lnTo>
                    <a:pt x="10014" y="768"/>
                  </a:lnTo>
                  <a:cubicBezTo>
                    <a:pt x="9995" y="851"/>
                    <a:pt x="9982" y="933"/>
                    <a:pt x="9976" y="1015"/>
                  </a:cubicBezTo>
                  <a:cubicBezTo>
                    <a:pt x="9944" y="1053"/>
                    <a:pt x="9919" y="1091"/>
                    <a:pt x="9893" y="1136"/>
                  </a:cubicBezTo>
                  <a:cubicBezTo>
                    <a:pt x="9893" y="1117"/>
                    <a:pt x="9893" y="1104"/>
                    <a:pt x="9893" y="1085"/>
                  </a:cubicBezTo>
                  <a:cubicBezTo>
                    <a:pt x="9887" y="1014"/>
                    <a:pt x="9832" y="980"/>
                    <a:pt x="9776" y="980"/>
                  </a:cubicBezTo>
                  <a:cubicBezTo>
                    <a:pt x="9717" y="980"/>
                    <a:pt x="9656" y="1017"/>
                    <a:pt x="9646" y="1085"/>
                  </a:cubicBezTo>
                  <a:cubicBezTo>
                    <a:pt x="9640" y="1129"/>
                    <a:pt x="9634" y="1174"/>
                    <a:pt x="9627" y="1224"/>
                  </a:cubicBezTo>
                  <a:cubicBezTo>
                    <a:pt x="9627" y="1098"/>
                    <a:pt x="9615" y="971"/>
                    <a:pt x="9615" y="844"/>
                  </a:cubicBezTo>
                  <a:cubicBezTo>
                    <a:pt x="9748" y="800"/>
                    <a:pt x="9881" y="775"/>
                    <a:pt x="10014" y="768"/>
                  </a:cubicBezTo>
                  <a:close/>
                  <a:moveTo>
                    <a:pt x="8785" y="1250"/>
                  </a:moveTo>
                  <a:lnTo>
                    <a:pt x="8785" y="1250"/>
                  </a:lnTo>
                  <a:cubicBezTo>
                    <a:pt x="8747" y="1541"/>
                    <a:pt x="8715" y="1826"/>
                    <a:pt x="8684" y="2117"/>
                  </a:cubicBezTo>
                  <a:cubicBezTo>
                    <a:pt x="8665" y="1870"/>
                    <a:pt x="8646" y="1617"/>
                    <a:pt x="8614" y="1370"/>
                  </a:cubicBezTo>
                  <a:cubicBezTo>
                    <a:pt x="8671" y="1326"/>
                    <a:pt x="8728" y="1288"/>
                    <a:pt x="8785" y="1250"/>
                  </a:cubicBezTo>
                  <a:close/>
                  <a:moveTo>
                    <a:pt x="8126" y="1775"/>
                  </a:moveTo>
                  <a:cubicBezTo>
                    <a:pt x="8114" y="1997"/>
                    <a:pt x="8101" y="2212"/>
                    <a:pt x="8088" y="2434"/>
                  </a:cubicBezTo>
                  <a:cubicBezTo>
                    <a:pt x="8063" y="2263"/>
                    <a:pt x="8044" y="2086"/>
                    <a:pt x="8019" y="1915"/>
                  </a:cubicBezTo>
                  <a:cubicBezTo>
                    <a:pt x="8019" y="1902"/>
                    <a:pt x="8012" y="1896"/>
                    <a:pt x="8012" y="1889"/>
                  </a:cubicBezTo>
                  <a:cubicBezTo>
                    <a:pt x="8050" y="1851"/>
                    <a:pt x="8088" y="1813"/>
                    <a:pt x="8126" y="1775"/>
                  </a:cubicBezTo>
                  <a:close/>
                  <a:moveTo>
                    <a:pt x="10381" y="2890"/>
                  </a:moveTo>
                  <a:lnTo>
                    <a:pt x="10381" y="2890"/>
                  </a:lnTo>
                  <a:cubicBezTo>
                    <a:pt x="10356" y="3333"/>
                    <a:pt x="10330" y="3777"/>
                    <a:pt x="10286" y="4220"/>
                  </a:cubicBezTo>
                  <a:cubicBezTo>
                    <a:pt x="10273" y="4290"/>
                    <a:pt x="10267" y="4366"/>
                    <a:pt x="10254" y="4435"/>
                  </a:cubicBezTo>
                  <a:cubicBezTo>
                    <a:pt x="10273" y="4043"/>
                    <a:pt x="10299" y="3656"/>
                    <a:pt x="10330" y="3264"/>
                  </a:cubicBezTo>
                  <a:cubicBezTo>
                    <a:pt x="10343" y="3162"/>
                    <a:pt x="10356" y="3055"/>
                    <a:pt x="10368" y="2960"/>
                  </a:cubicBezTo>
                  <a:cubicBezTo>
                    <a:pt x="10368" y="2934"/>
                    <a:pt x="10375" y="2915"/>
                    <a:pt x="10381" y="2890"/>
                  </a:cubicBezTo>
                  <a:close/>
                  <a:moveTo>
                    <a:pt x="7810" y="4119"/>
                  </a:moveTo>
                  <a:lnTo>
                    <a:pt x="7810" y="4119"/>
                  </a:lnTo>
                  <a:cubicBezTo>
                    <a:pt x="7835" y="4587"/>
                    <a:pt x="7848" y="5056"/>
                    <a:pt x="7841" y="5531"/>
                  </a:cubicBezTo>
                  <a:cubicBezTo>
                    <a:pt x="7829" y="5062"/>
                    <a:pt x="7810" y="4587"/>
                    <a:pt x="7810" y="4119"/>
                  </a:cubicBezTo>
                  <a:close/>
                  <a:moveTo>
                    <a:pt x="9748" y="5778"/>
                  </a:moveTo>
                  <a:cubicBezTo>
                    <a:pt x="9754" y="5791"/>
                    <a:pt x="9754" y="5803"/>
                    <a:pt x="9760" y="5816"/>
                  </a:cubicBezTo>
                  <a:cubicBezTo>
                    <a:pt x="9754" y="5822"/>
                    <a:pt x="9748" y="5822"/>
                    <a:pt x="9741" y="5829"/>
                  </a:cubicBezTo>
                  <a:cubicBezTo>
                    <a:pt x="9741" y="5810"/>
                    <a:pt x="9748" y="5797"/>
                    <a:pt x="9748" y="5778"/>
                  </a:cubicBezTo>
                  <a:close/>
                  <a:moveTo>
                    <a:pt x="9577" y="4207"/>
                  </a:moveTo>
                  <a:cubicBezTo>
                    <a:pt x="9577" y="4347"/>
                    <a:pt x="9583" y="4486"/>
                    <a:pt x="9583" y="4619"/>
                  </a:cubicBezTo>
                  <a:cubicBezTo>
                    <a:pt x="9558" y="5062"/>
                    <a:pt x="9539" y="5512"/>
                    <a:pt x="9526" y="5955"/>
                  </a:cubicBezTo>
                  <a:cubicBezTo>
                    <a:pt x="9526" y="5974"/>
                    <a:pt x="9532" y="5993"/>
                    <a:pt x="9539" y="6006"/>
                  </a:cubicBezTo>
                  <a:cubicBezTo>
                    <a:pt x="9494" y="6044"/>
                    <a:pt x="9444" y="6082"/>
                    <a:pt x="9399" y="6114"/>
                  </a:cubicBezTo>
                  <a:cubicBezTo>
                    <a:pt x="9475" y="5480"/>
                    <a:pt x="9532" y="4847"/>
                    <a:pt x="9577" y="4207"/>
                  </a:cubicBezTo>
                  <a:close/>
                  <a:moveTo>
                    <a:pt x="7012" y="3656"/>
                  </a:moveTo>
                  <a:cubicBezTo>
                    <a:pt x="7012" y="3688"/>
                    <a:pt x="7018" y="3720"/>
                    <a:pt x="7018" y="3751"/>
                  </a:cubicBezTo>
                  <a:cubicBezTo>
                    <a:pt x="6999" y="4581"/>
                    <a:pt x="7005" y="5417"/>
                    <a:pt x="7031" y="6253"/>
                  </a:cubicBezTo>
                  <a:cubicBezTo>
                    <a:pt x="6993" y="6221"/>
                    <a:pt x="6961" y="6177"/>
                    <a:pt x="6929" y="6139"/>
                  </a:cubicBezTo>
                  <a:cubicBezTo>
                    <a:pt x="6936" y="5309"/>
                    <a:pt x="6961" y="4480"/>
                    <a:pt x="7012" y="3656"/>
                  </a:cubicBezTo>
                  <a:close/>
                  <a:moveTo>
                    <a:pt x="9349" y="1085"/>
                  </a:moveTo>
                  <a:cubicBezTo>
                    <a:pt x="9374" y="1877"/>
                    <a:pt x="9399" y="2668"/>
                    <a:pt x="9374" y="3460"/>
                  </a:cubicBezTo>
                  <a:cubicBezTo>
                    <a:pt x="9374" y="3473"/>
                    <a:pt x="9374" y="3485"/>
                    <a:pt x="9374" y="3498"/>
                  </a:cubicBezTo>
                  <a:cubicBezTo>
                    <a:pt x="9285" y="4423"/>
                    <a:pt x="9216" y="5347"/>
                    <a:pt x="9152" y="6278"/>
                  </a:cubicBezTo>
                  <a:cubicBezTo>
                    <a:pt x="9083" y="6323"/>
                    <a:pt x="9013" y="6361"/>
                    <a:pt x="8943" y="6392"/>
                  </a:cubicBezTo>
                  <a:cubicBezTo>
                    <a:pt x="9038" y="5411"/>
                    <a:pt x="9133" y="4429"/>
                    <a:pt x="9165" y="3441"/>
                  </a:cubicBezTo>
                  <a:cubicBezTo>
                    <a:pt x="9203" y="2953"/>
                    <a:pt x="9241" y="2459"/>
                    <a:pt x="9279" y="1972"/>
                  </a:cubicBezTo>
                  <a:cubicBezTo>
                    <a:pt x="9304" y="1674"/>
                    <a:pt x="9336" y="1383"/>
                    <a:pt x="9349" y="1085"/>
                  </a:cubicBezTo>
                  <a:close/>
                  <a:moveTo>
                    <a:pt x="8899" y="2345"/>
                  </a:moveTo>
                  <a:lnTo>
                    <a:pt x="8899" y="2345"/>
                  </a:lnTo>
                  <a:cubicBezTo>
                    <a:pt x="8918" y="2960"/>
                    <a:pt x="8899" y="3568"/>
                    <a:pt x="8874" y="4176"/>
                  </a:cubicBezTo>
                  <a:cubicBezTo>
                    <a:pt x="8817" y="4942"/>
                    <a:pt x="8760" y="5702"/>
                    <a:pt x="8696" y="6468"/>
                  </a:cubicBezTo>
                  <a:cubicBezTo>
                    <a:pt x="8696" y="6481"/>
                    <a:pt x="8703" y="6487"/>
                    <a:pt x="8703" y="6500"/>
                  </a:cubicBezTo>
                  <a:cubicBezTo>
                    <a:pt x="8652" y="6519"/>
                    <a:pt x="8601" y="6538"/>
                    <a:pt x="8551" y="6557"/>
                  </a:cubicBezTo>
                  <a:cubicBezTo>
                    <a:pt x="8551" y="6494"/>
                    <a:pt x="8557" y="6437"/>
                    <a:pt x="8563" y="6373"/>
                  </a:cubicBezTo>
                  <a:cubicBezTo>
                    <a:pt x="8589" y="6278"/>
                    <a:pt x="8601" y="6050"/>
                    <a:pt x="8608" y="5810"/>
                  </a:cubicBezTo>
                  <a:cubicBezTo>
                    <a:pt x="8646" y="5259"/>
                    <a:pt x="8684" y="4714"/>
                    <a:pt x="8703" y="4163"/>
                  </a:cubicBezTo>
                  <a:cubicBezTo>
                    <a:pt x="8709" y="4074"/>
                    <a:pt x="8715" y="3992"/>
                    <a:pt x="8722" y="3903"/>
                  </a:cubicBezTo>
                  <a:cubicBezTo>
                    <a:pt x="8779" y="3384"/>
                    <a:pt x="8836" y="2865"/>
                    <a:pt x="8899" y="2345"/>
                  </a:cubicBezTo>
                  <a:close/>
                  <a:moveTo>
                    <a:pt x="7436" y="6424"/>
                  </a:moveTo>
                  <a:cubicBezTo>
                    <a:pt x="7449" y="6456"/>
                    <a:pt x="7455" y="6487"/>
                    <a:pt x="7461" y="6513"/>
                  </a:cubicBezTo>
                  <a:cubicBezTo>
                    <a:pt x="7468" y="6532"/>
                    <a:pt x="7468" y="6551"/>
                    <a:pt x="7468" y="6570"/>
                  </a:cubicBezTo>
                  <a:cubicBezTo>
                    <a:pt x="7455" y="6563"/>
                    <a:pt x="7442" y="6557"/>
                    <a:pt x="7430" y="6551"/>
                  </a:cubicBezTo>
                  <a:cubicBezTo>
                    <a:pt x="7436" y="6513"/>
                    <a:pt x="7436" y="6468"/>
                    <a:pt x="7436" y="6424"/>
                  </a:cubicBezTo>
                  <a:close/>
                  <a:moveTo>
                    <a:pt x="8356" y="5945"/>
                  </a:moveTo>
                  <a:cubicBezTo>
                    <a:pt x="8348" y="6018"/>
                    <a:pt x="8348" y="6099"/>
                    <a:pt x="8348" y="6171"/>
                  </a:cubicBezTo>
                  <a:cubicBezTo>
                    <a:pt x="8335" y="6323"/>
                    <a:pt x="8329" y="6468"/>
                    <a:pt x="8323" y="6620"/>
                  </a:cubicBezTo>
                  <a:cubicBezTo>
                    <a:pt x="8304" y="6620"/>
                    <a:pt x="8285" y="6627"/>
                    <a:pt x="8266" y="6627"/>
                  </a:cubicBezTo>
                  <a:cubicBezTo>
                    <a:pt x="8296" y="6397"/>
                    <a:pt x="8326" y="6173"/>
                    <a:pt x="8356" y="5945"/>
                  </a:cubicBezTo>
                  <a:close/>
                  <a:moveTo>
                    <a:pt x="7100" y="7399"/>
                  </a:moveTo>
                  <a:cubicBezTo>
                    <a:pt x="7119" y="7406"/>
                    <a:pt x="7138" y="7406"/>
                    <a:pt x="7164" y="7412"/>
                  </a:cubicBezTo>
                  <a:cubicBezTo>
                    <a:pt x="7214" y="7665"/>
                    <a:pt x="7259" y="7925"/>
                    <a:pt x="7290" y="8172"/>
                  </a:cubicBezTo>
                  <a:cubicBezTo>
                    <a:pt x="7227" y="7912"/>
                    <a:pt x="7164" y="7653"/>
                    <a:pt x="7094" y="7399"/>
                  </a:cubicBezTo>
                  <a:close/>
                  <a:moveTo>
                    <a:pt x="1343" y="13454"/>
                  </a:moveTo>
                  <a:cubicBezTo>
                    <a:pt x="1356" y="13530"/>
                    <a:pt x="1362" y="13612"/>
                    <a:pt x="1368" y="13688"/>
                  </a:cubicBezTo>
                  <a:cubicBezTo>
                    <a:pt x="1356" y="13631"/>
                    <a:pt x="1343" y="13568"/>
                    <a:pt x="1324" y="13505"/>
                  </a:cubicBezTo>
                  <a:cubicBezTo>
                    <a:pt x="1330" y="13492"/>
                    <a:pt x="1337" y="13473"/>
                    <a:pt x="1343" y="13454"/>
                  </a:cubicBezTo>
                  <a:close/>
                  <a:moveTo>
                    <a:pt x="2014" y="12346"/>
                  </a:moveTo>
                  <a:lnTo>
                    <a:pt x="2014" y="12346"/>
                  </a:lnTo>
                  <a:cubicBezTo>
                    <a:pt x="1945" y="12485"/>
                    <a:pt x="1894" y="12631"/>
                    <a:pt x="1850" y="12783"/>
                  </a:cubicBezTo>
                  <a:cubicBezTo>
                    <a:pt x="1839" y="12779"/>
                    <a:pt x="1827" y="12777"/>
                    <a:pt x="1815" y="12777"/>
                  </a:cubicBezTo>
                  <a:cubicBezTo>
                    <a:pt x="1770" y="12777"/>
                    <a:pt x="1723" y="12804"/>
                    <a:pt x="1723" y="12859"/>
                  </a:cubicBezTo>
                  <a:cubicBezTo>
                    <a:pt x="1723" y="12865"/>
                    <a:pt x="1723" y="12871"/>
                    <a:pt x="1723" y="12884"/>
                  </a:cubicBezTo>
                  <a:cubicBezTo>
                    <a:pt x="1723" y="13017"/>
                    <a:pt x="1723" y="13144"/>
                    <a:pt x="1729" y="13270"/>
                  </a:cubicBezTo>
                  <a:cubicBezTo>
                    <a:pt x="1691" y="13283"/>
                    <a:pt x="1653" y="13321"/>
                    <a:pt x="1660" y="13372"/>
                  </a:cubicBezTo>
                  <a:cubicBezTo>
                    <a:pt x="1679" y="13530"/>
                    <a:pt x="1704" y="13688"/>
                    <a:pt x="1736" y="13847"/>
                  </a:cubicBezTo>
                  <a:cubicBezTo>
                    <a:pt x="1736" y="13885"/>
                    <a:pt x="1729" y="13923"/>
                    <a:pt x="1729" y="13961"/>
                  </a:cubicBezTo>
                  <a:cubicBezTo>
                    <a:pt x="1685" y="13872"/>
                    <a:pt x="1634" y="13783"/>
                    <a:pt x="1590" y="13695"/>
                  </a:cubicBezTo>
                  <a:cubicBezTo>
                    <a:pt x="1571" y="13555"/>
                    <a:pt x="1546" y="13416"/>
                    <a:pt x="1527" y="13270"/>
                  </a:cubicBezTo>
                  <a:cubicBezTo>
                    <a:pt x="1520" y="13220"/>
                    <a:pt x="1489" y="13194"/>
                    <a:pt x="1444" y="13188"/>
                  </a:cubicBezTo>
                  <a:cubicBezTo>
                    <a:pt x="1584" y="12878"/>
                    <a:pt x="1767" y="12593"/>
                    <a:pt x="2014" y="12346"/>
                  </a:cubicBezTo>
                  <a:close/>
                  <a:moveTo>
                    <a:pt x="1869" y="15392"/>
                  </a:moveTo>
                  <a:lnTo>
                    <a:pt x="1869" y="15392"/>
                  </a:lnTo>
                  <a:cubicBezTo>
                    <a:pt x="1932" y="15506"/>
                    <a:pt x="2002" y="15626"/>
                    <a:pt x="2065" y="15740"/>
                  </a:cubicBezTo>
                  <a:cubicBezTo>
                    <a:pt x="2014" y="15715"/>
                    <a:pt x="1970" y="15696"/>
                    <a:pt x="1919" y="15671"/>
                  </a:cubicBezTo>
                  <a:cubicBezTo>
                    <a:pt x="1907" y="15576"/>
                    <a:pt x="1888" y="15487"/>
                    <a:pt x="1869" y="15392"/>
                  </a:cubicBezTo>
                  <a:close/>
                  <a:moveTo>
                    <a:pt x="1837" y="14613"/>
                  </a:moveTo>
                  <a:cubicBezTo>
                    <a:pt x="2040" y="15050"/>
                    <a:pt x="2249" y="15487"/>
                    <a:pt x="2458" y="15930"/>
                  </a:cubicBezTo>
                  <a:cubicBezTo>
                    <a:pt x="2458" y="15930"/>
                    <a:pt x="2458" y="15930"/>
                    <a:pt x="2458" y="15937"/>
                  </a:cubicBezTo>
                  <a:cubicBezTo>
                    <a:pt x="2458" y="15937"/>
                    <a:pt x="2458" y="15943"/>
                    <a:pt x="2458" y="15943"/>
                  </a:cubicBezTo>
                  <a:cubicBezTo>
                    <a:pt x="2274" y="15639"/>
                    <a:pt x="2046" y="15341"/>
                    <a:pt x="1856" y="15056"/>
                  </a:cubicBezTo>
                  <a:cubicBezTo>
                    <a:pt x="1831" y="15018"/>
                    <a:pt x="1812" y="14980"/>
                    <a:pt x="1786" y="14942"/>
                  </a:cubicBezTo>
                  <a:cubicBezTo>
                    <a:pt x="1786" y="14923"/>
                    <a:pt x="1780" y="14904"/>
                    <a:pt x="1780" y="14892"/>
                  </a:cubicBezTo>
                  <a:cubicBezTo>
                    <a:pt x="1799" y="14797"/>
                    <a:pt x="1818" y="14702"/>
                    <a:pt x="1837" y="14613"/>
                  </a:cubicBezTo>
                  <a:close/>
                  <a:moveTo>
                    <a:pt x="2616" y="15905"/>
                  </a:moveTo>
                  <a:cubicBezTo>
                    <a:pt x="2654" y="15956"/>
                    <a:pt x="2698" y="16006"/>
                    <a:pt x="2736" y="16051"/>
                  </a:cubicBezTo>
                  <a:cubicBezTo>
                    <a:pt x="2768" y="16082"/>
                    <a:pt x="2800" y="16114"/>
                    <a:pt x="2831" y="16139"/>
                  </a:cubicBezTo>
                  <a:cubicBezTo>
                    <a:pt x="2768" y="16108"/>
                    <a:pt x="2698" y="16070"/>
                    <a:pt x="2635" y="16038"/>
                  </a:cubicBezTo>
                  <a:cubicBezTo>
                    <a:pt x="2629" y="16000"/>
                    <a:pt x="2622" y="15968"/>
                    <a:pt x="2610" y="15930"/>
                  </a:cubicBezTo>
                  <a:cubicBezTo>
                    <a:pt x="2610" y="15924"/>
                    <a:pt x="2616" y="15918"/>
                    <a:pt x="2616" y="15905"/>
                  </a:cubicBezTo>
                  <a:close/>
                  <a:moveTo>
                    <a:pt x="1159" y="14543"/>
                  </a:moveTo>
                  <a:lnTo>
                    <a:pt x="1159" y="14543"/>
                  </a:lnTo>
                  <a:cubicBezTo>
                    <a:pt x="1242" y="15113"/>
                    <a:pt x="1356" y="15677"/>
                    <a:pt x="1501" y="16241"/>
                  </a:cubicBezTo>
                  <a:lnTo>
                    <a:pt x="1476" y="16241"/>
                  </a:lnTo>
                  <a:cubicBezTo>
                    <a:pt x="1261" y="15709"/>
                    <a:pt x="1147" y="15120"/>
                    <a:pt x="1159" y="14543"/>
                  </a:cubicBezTo>
                  <a:close/>
                  <a:moveTo>
                    <a:pt x="2097" y="16070"/>
                  </a:moveTo>
                  <a:cubicBezTo>
                    <a:pt x="2128" y="16076"/>
                    <a:pt x="2204" y="16108"/>
                    <a:pt x="2293" y="16152"/>
                  </a:cubicBezTo>
                  <a:cubicBezTo>
                    <a:pt x="2318" y="16190"/>
                    <a:pt x="2344" y="16234"/>
                    <a:pt x="2363" y="16272"/>
                  </a:cubicBezTo>
                  <a:cubicBezTo>
                    <a:pt x="2274" y="16209"/>
                    <a:pt x="2185" y="16139"/>
                    <a:pt x="2097" y="16070"/>
                  </a:cubicBezTo>
                  <a:close/>
                  <a:moveTo>
                    <a:pt x="2584" y="16405"/>
                  </a:moveTo>
                  <a:cubicBezTo>
                    <a:pt x="2603" y="16431"/>
                    <a:pt x="2622" y="16456"/>
                    <a:pt x="2641" y="16481"/>
                  </a:cubicBezTo>
                  <a:cubicBezTo>
                    <a:pt x="2616" y="16462"/>
                    <a:pt x="2597" y="16450"/>
                    <a:pt x="2572" y="16431"/>
                  </a:cubicBezTo>
                  <a:cubicBezTo>
                    <a:pt x="2572" y="16431"/>
                    <a:pt x="2578" y="16431"/>
                    <a:pt x="2578" y="16424"/>
                  </a:cubicBezTo>
                  <a:cubicBezTo>
                    <a:pt x="2578" y="16418"/>
                    <a:pt x="2584" y="16412"/>
                    <a:pt x="2584" y="16405"/>
                  </a:cubicBezTo>
                  <a:close/>
                  <a:moveTo>
                    <a:pt x="2673" y="16348"/>
                  </a:moveTo>
                  <a:lnTo>
                    <a:pt x="2673" y="16348"/>
                  </a:lnTo>
                  <a:cubicBezTo>
                    <a:pt x="2964" y="16481"/>
                    <a:pt x="3256" y="16621"/>
                    <a:pt x="3541" y="16754"/>
                  </a:cubicBezTo>
                  <a:cubicBezTo>
                    <a:pt x="3642" y="16823"/>
                    <a:pt x="3737" y="16887"/>
                    <a:pt x="3838" y="16944"/>
                  </a:cubicBezTo>
                  <a:cubicBezTo>
                    <a:pt x="3984" y="17045"/>
                    <a:pt x="4130" y="17159"/>
                    <a:pt x="4269" y="17267"/>
                  </a:cubicBezTo>
                  <a:cubicBezTo>
                    <a:pt x="4269" y="17273"/>
                    <a:pt x="4269" y="17279"/>
                    <a:pt x="4263" y="17286"/>
                  </a:cubicBezTo>
                  <a:cubicBezTo>
                    <a:pt x="3889" y="17096"/>
                    <a:pt x="3484" y="16925"/>
                    <a:pt x="3148" y="16741"/>
                  </a:cubicBezTo>
                  <a:cubicBezTo>
                    <a:pt x="3040" y="16684"/>
                    <a:pt x="2914" y="16627"/>
                    <a:pt x="2787" y="16570"/>
                  </a:cubicBezTo>
                  <a:cubicBezTo>
                    <a:pt x="2768" y="16545"/>
                    <a:pt x="2749" y="16513"/>
                    <a:pt x="2730" y="16488"/>
                  </a:cubicBezTo>
                  <a:cubicBezTo>
                    <a:pt x="2724" y="16469"/>
                    <a:pt x="2717" y="16450"/>
                    <a:pt x="2705" y="16418"/>
                  </a:cubicBezTo>
                  <a:cubicBezTo>
                    <a:pt x="2698" y="16393"/>
                    <a:pt x="2686" y="16367"/>
                    <a:pt x="2673" y="16348"/>
                  </a:cubicBezTo>
                  <a:close/>
                  <a:moveTo>
                    <a:pt x="5130" y="17533"/>
                  </a:moveTo>
                  <a:cubicBezTo>
                    <a:pt x="5168" y="17545"/>
                    <a:pt x="5200" y="17558"/>
                    <a:pt x="5238" y="17571"/>
                  </a:cubicBezTo>
                  <a:cubicBezTo>
                    <a:pt x="5251" y="17590"/>
                    <a:pt x="5270" y="17609"/>
                    <a:pt x="5282" y="17628"/>
                  </a:cubicBezTo>
                  <a:cubicBezTo>
                    <a:pt x="5232" y="17596"/>
                    <a:pt x="5181" y="17564"/>
                    <a:pt x="5130" y="17533"/>
                  </a:cubicBezTo>
                  <a:close/>
                  <a:moveTo>
                    <a:pt x="3173" y="16912"/>
                  </a:moveTo>
                  <a:lnTo>
                    <a:pt x="3173" y="16912"/>
                  </a:lnTo>
                  <a:cubicBezTo>
                    <a:pt x="3604" y="17146"/>
                    <a:pt x="4035" y="17381"/>
                    <a:pt x="4472" y="17621"/>
                  </a:cubicBezTo>
                  <a:cubicBezTo>
                    <a:pt x="4630" y="17818"/>
                    <a:pt x="4795" y="18014"/>
                    <a:pt x="4959" y="18217"/>
                  </a:cubicBezTo>
                  <a:cubicBezTo>
                    <a:pt x="4617" y="17906"/>
                    <a:pt x="4263" y="17609"/>
                    <a:pt x="3895" y="17330"/>
                  </a:cubicBezTo>
                  <a:cubicBezTo>
                    <a:pt x="3872" y="17312"/>
                    <a:pt x="3849" y="17304"/>
                    <a:pt x="3827" y="17304"/>
                  </a:cubicBezTo>
                  <a:cubicBezTo>
                    <a:pt x="3775" y="17304"/>
                    <a:pt x="3734" y="17352"/>
                    <a:pt x="3724" y="17406"/>
                  </a:cubicBezTo>
                  <a:cubicBezTo>
                    <a:pt x="3541" y="17235"/>
                    <a:pt x="3357" y="17070"/>
                    <a:pt x="3173" y="16912"/>
                  </a:cubicBezTo>
                  <a:close/>
                  <a:moveTo>
                    <a:pt x="6226" y="17868"/>
                  </a:moveTo>
                  <a:cubicBezTo>
                    <a:pt x="6226" y="17868"/>
                    <a:pt x="6233" y="17875"/>
                    <a:pt x="6233" y="17875"/>
                  </a:cubicBezTo>
                  <a:cubicBezTo>
                    <a:pt x="6334" y="17982"/>
                    <a:pt x="6505" y="18122"/>
                    <a:pt x="6657" y="18242"/>
                  </a:cubicBezTo>
                  <a:cubicBezTo>
                    <a:pt x="6708" y="18331"/>
                    <a:pt x="6758" y="18426"/>
                    <a:pt x="6809" y="18514"/>
                  </a:cubicBezTo>
                  <a:cubicBezTo>
                    <a:pt x="6682" y="18369"/>
                    <a:pt x="6543" y="18229"/>
                    <a:pt x="6404" y="18096"/>
                  </a:cubicBezTo>
                  <a:cubicBezTo>
                    <a:pt x="6334" y="18014"/>
                    <a:pt x="6271" y="17932"/>
                    <a:pt x="6226" y="17868"/>
                  </a:cubicBezTo>
                  <a:close/>
                  <a:moveTo>
                    <a:pt x="8411" y="18597"/>
                  </a:moveTo>
                  <a:cubicBezTo>
                    <a:pt x="8418" y="18597"/>
                    <a:pt x="8424" y="18603"/>
                    <a:pt x="8430" y="18603"/>
                  </a:cubicBezTo>
                  <a:cubicBezTo>
                    <a:pt x="8437" y="18616"/>
                    <a:pt x="8437" y="18628"/>
                    <a:pt x="8443" y="18647"/>
                  </a:cubicBezTo>
                  <a:cubicBezTo>
                    <a:pt x="8430" y="18628"/>
                    <a:pt x="8418" y="18609"/>
                    <a:pt x="8411" y="18597"/>
                  </a:cubicBezTo>
                  <a:close/>
                  <a:moveTo>
                    <a:pt x="3129" y="17495"/>
                  </a:moveTo>
                  <a:cubicBezTo>
                    <a:pt x="3363" y="17678"/>
                    <a:pt x="3598" y="17862"/>
                    <a:pt x="3826" y="18052"/>
                  </a:cubicBezTo>
                  <a:cubicBezTo>
                    <a:pt x="4041" y="18280"/>
                    <a:pt x="4263" y="18502"/>
                    <a:pt x="4478" y="18717"/>
                  </a:cubicBezTo>
                  <a:cubicBezTo>
                    <a:pt x="4193" y="18489"/>
                    <a:pt x="3908" y="18267"/>
                    <a:pt x="3610" y="18052"/>
                  </a:cubicBezTo>
                  <a:cubicBezTo>
                    <a:pt x="3452" y="17862"/>
                    <a:pt x="3294" y="17678"/>
                    <a:pt x="3129" y="17495"/>
                  </a:cubicBezTo>
                  <a:close/>
                  <a:moveTo>
                    <a:pt x="7151" y="18141"/>
                  </a:moveTo>
                  <a:lnTo>
                    <a:pt x="7151" y="18141"/>
                  </a:lnTo>
                  <a:cubicBezTo>
                    <a:pt x="7240" y="18166"/>
                    <a:pt x="7328" y="18191"/>
                    <a:pt x="7411" y="18223"/>
                  </a:cubicBezTo>
                  <a:cubicBezTo>
                    <a:pt x="7474" y="18286"/>
                    <a:pt x="7531" y="18356"/>
                    <a:pt x="7588" y="18419"/>
                  </a:cubicBezTo>
                  <a:cubicBezTo>
                    <a:pt x="7715" y="18654"/>
                    <a:pt x="7848" y="18888"/>
                    <a:pt x="7987" y="19110"/>
                  </a:cubicBezTo>
                  <a:cubicBezTo>
                    <a:pt x="7715" y="18780"/>
                    <a:pt x="7436" y="18464"/>
                    <a:pt x="7151" y="18141"/>
                  </a:cubicBezTo>
                  <a:close/>
                  <a:moveTo>
                    <a:pt x="4687" y="18768"/>
                  </a:moveTo>
                  <a:cubicBezTo>
                    <a:pt x="4801" y="18907"/>
                    <a:pt x="4921" y="19046"/>
                    <a:pt x="5035" y="19179"/>
                  </a:cubicBezTo>
                  <a:cubicBezTo>
                    <a:pt x="4890" y="19053"/>
                    <a:pt x="4744" y="18932"/>
                    <a:pt x="4592" y="18812"/>
                  </a:cubicBezTo>
                  <a:lnTo>
                    <a:pt x="4592" y="18812"/>
                  </a:lnTo>
                  <a:cubicBezTo>
                    <a:pt x="4597" y="18813"/>
                    <a:pt x="4602" y="18813"/>
                    <a:pt x="4607" y="18813"/>
                  </a:cubicBezTo>
                  <a:cubicBezTo>
                    <a:pt x="4638" y="18813"/>
                    <a:pt x="4665" y="18795"/>
                    <a:pt x="4687" y="18768"/>
                  </a:cubicBezTo>
                  <a:close/>
                  <a:moveTo>
                    <a:pt x="7892" y="18483"/>
                  </a:moveTo>
                  <a:cubicBezTo>
                    <a:pt x="7930" y="18483"/>
                    <a:pt x="7987" y="18508"/>
                    <a:pt x="8088" y="18584"/>
                  </a:cubicBezTo>
                  <a:cubicBezTo>
                    <a:pt x="8253" y="18692"/>
                    <a:pt x="8405" y="18863"/>
                    <a:pt x="8551" y="19059"/>
                  </a:cubicBezTo>
                  <a:cubicBezTo>
                    <a:pt x="8589" y="19167"/>
                    <a:pt x="8620" y="19274"/>
                    <a:pt x="8652" y="19382"/>
                  </a:cubicBezTo>
                  <a:cubicBezTo>
                    <a:pt x="8411" y="19072"/>
                    <a:pt x="8158" y="18774"/>
                    <a:pt x="7892" y="18483"/>
                  </a:cubicBezTo>
                  <a:close/>
                  <a:moveTo>
                    <a:pt x="8870" y="19135"/>
                  </a:moveTo>
                  <a:cubicBezTo>
                    <a:pt x="8896" y="19135"/>
                    <a:pt x="8932" y="19150"/>
                    <a:pt x="8981" y="19186"/>
                  </a:cubicBezTo>
                  <a:cubicBezTo>
                    <a:pt x="9007" y="19319"/>
                    <a:pt x="9032" y="19445"/>
                    <a:pt x="9064" y="19578"/>
                  </a:cubicBezTo>
                  <a:cubicBezTo>
                    <a:pt x="8981" y="19452"/>
                    <a:pt x="8899" y="19331"/>
                    <a:pt x="8817" y="19205"/>
                  </a:cubicBezTo>
                  <a:cubicBezTo>
                    <a:pt x="8820" y="19162"/>
                    <a:pt x="8836" y="19135"/>
                    <a:pt x="8870" y="19135"/>
                  </a:cubicBezTo>
                  <a:close/>
                  <a:moveTo>
                    <a:pt x="8411" y="19388"/>
                  </a:moveTo>
                  <a:cubicBezTo>
                    <a:pt x="8570" y="19591"/>
                    <a:pt x="8728" y="19800"/>
                    <a:pt x="8886" y="20009"/>
                  </a:cubicBezTo>
                  <a:cubicBezTo>
                    <a:pt x="8893" y="20028"/>
                    <a:pt x="8905" y="20053"/>
                    <a:pt x="8918" y="20072"/>
                  </a:cubicBezTo>
                  <a:cubicBezTo>
                    <a:pt x="8741" y="19851"/>
                    <a:pt x="8570" y="19623"/>
                    <a:pt x="8411" y="19388"/>
                  </a:cubicBezTo>
                  <a:close/>
                  <a:moveTo>
                    <a:pt x="4193" y="18761"/>
                  </a:moveTo>
                  <a:cubicBezTo>
                    <a:pt x="4497" y="19008"/>
                    <a:pt x="4763" y="19224"/>
                    <a:pt x="4814" y="19268"/>
                  </a:cubicBezTo>
                  <a:cubicBezTo>
                    <a:pt x="5276" y="19667"/>
                    <a:pt x="5719" y="20085"/>
                    <a:pt x="6138" y="20522"/>
                  </a:cubicBezTo>
                  <a:cubicBezTo>
                    <a:pt x="5941" y="20395"/>
                    <a:pt x="5738" y="20269"/>
                    <a:pt x="5542" y="20142"/>
                  </a:cubicBezTo>
                  <a:cubicBezTo>
                    <a:pt x="5276" y="19965"/>
                    <a:pt x="5004" y="19794"/>
                    <a:pt x="4731" y="19616"/>
                  </a:cubicBezTo>
                  <a:cubicBezTo>
                    <a:pt x="4674" y="19572"/>
                    <a:pt x="4617" y="19528"/>
                    <a:pt x="4560" y="19483"/>
                  </a:cubicBezTo>
                  <a:cubicBezTo>
                    <a:pt x="4510" y="19426"/>
                    <a:pt x="4446" y="19369"/>
                    <a:pt x="4383" y="19300"/>
                  </a:cubicBezTo>
                  <a:lnTo>
                    <a:pt x="4383" y="19300"/>
                  </a:lnTo>
                  <a:cubicBezTo>
                    <a:pt x="4390" y="19301"/>
                    <a:pt x="4398" y="19302"/>
                    <a:pt x="4405" y="19302"/>
                  </a:cubicBezTo>
                  <a:cubicBezTo>
                    <a:pt x="4480" y="19302"/>
                    <a:pt x="4549" y="19216"/>
                    <a:pt x="4491" y="19135"/>
                  </a:cubicBezTo>
                  <a:cubicBezTo>
                    <a:pt x="4389" y="19008"/>
                    <a:pt x="4288" y="18888"/>
                    <a:pt x="4193" y="18761"/>
                  </a:cubicBezTo>
                  <a:close/>
                  <a:moveTo>
                    <a:pt x="9051" y="20832"/>
                  </a:moveTo>
                  <a:lnTo>
                    <a:pt x="9051" y="20832"/>
                  </a:lnTo>
                  <a:cubicBezTo>
                    <a:pt x="9133" y="20915"/>
                    <a:pt x="9209" y="20997"/>
                    <a:pt x="9285" y="21086"/>
                  </a:cubicBezTo>
                  <a:cubicBezTo>
                    <a:pt x="9349" y="21162"/>
                    <a:pt x="9406" y="21244"/>
                    <a:pt x="9463" y="21320"/>
                  </a:cubicBezTo>
                  <a:cubicBezTo>
                    <a:pt x="9482" y="21396"/>
                    <a:pt x="9494" y="21472"/>
                    <a:pt x="9513" y="21554"/>
                  </a:cubicBezTo>
                  <a:cubicBezTo>
                    <a:pt x="9361" y="21314"/>
                    <a:pt x="9209" y="21073"/>
                    <a:pt x="9051" y="20832"/>
                  </a:cubicBezTo>
                  <a:close/>
                  <a:moveTo>
                    <a:pt x="4180" y="17792"/>
                  </a:moveTo>
                  <a:lnTo>
                    <a:pt x="4180" y="17792"/>
                  </a:lnTo>
                  <a:cubicBezTo>
                    <a:pt x="4250" y="17862"/>
                    <a:pt x="4364" y="17970"/>
                    <a:pt x="4529" y="18115"/>
                  </a:cubicBezTo>
                  <a:cubicBezTo>
                    <a:pt x="5023" y="18527"/>
                    <a:pt x="5485" y="18970"/>
                    <a:pt x="5935" y="19439"/>
                  </a:cubicBezTo>
                  <a:cubicBezTo>
                    <a:pt x="6004" y="19509"/>
                    <a:pt x="6074" y="19585"/>
                    <a:pt x="6144" y="19661"/>
                  </a:cubicBezTo>
                  <a:cubicBezTo>
                    <a:pt x="6670" y="20307"/>
                    <a:pt x="7202" y="20953"/>
                    <a:pt x="7734" y="21605"/>
                  </a:cubicBezTo>
                  <a:cubicBezTo>
                    <a:pt x="7569" y="21485"/>
                    <a:pt x="7404" y="21371"/>
                    <a:pt x="7240" y="21257"/>
                  </a:cubicBezTo>
                  <a:cubicBezTo>
                    <a:pt x="7075" y="21086"/>
                    <a:pt x="6910" y="20921"/>
                    <a:pt x="6739" y="20763"/>
                  </a:cubicBezTo>
                  <a:cubicBezTo>
                    <a:pt x="5966" y="19895"/>
                    <a:pt x="5143" y="19065"/>
                    <a:pt x="4446" y="18134"/>
                  </a:cubicBezTo>
                  <a:cubicBezTo>
                    <a:pt x="4440" y="18122"/>
                    <a:pt x="4434" y="18115"/>
                    <a:pt x="4427" y="18103"/>
                  </a:cubicBezTo>
                  <a:cubicBezTo>
                    <a:pt x="4427" y="18090"/>
                    <a:pt x="4421" y="18071"/>
                    <a:pt x="4408" y="18058"/>
                  </a:cubicBezTo>
                  <a:cubicBezTo>
                    <a:pt x="4389" y="18046"/>
                    <a:pt x="4377" y="18033"/>
                    <a:pt x="4358" y="18014"/>
                  </a:cubicBezTo>
                  <a:cubicBezTo>
                    <a:pt x="4282" y="17913"/>
                    <a:pt x="4225" y="17843"/>
                    <a:pt x="4180" y="17792"/>
                  </a:cubicBezTo>
                  <a:close/>
                  <a:moveTo>
                    <a:pt x="4909" y="17862"/>
                  </a:moveTo>
                  <a:lnTo>
                    <a:pt x="4909" y="17862"/>
                  </a:lnTo>
                  <a:cubicBezTo>
                    <a:pt x="5016" y="17919"/>
                    <a:pt x="5124" y="17976"/>
                    <a:pt x="5225" y="18033"/>
                  </a:cubicBezTo>
                  <a:cubicBezTo>
                    <a:pt x="5237" y="18039"/>
                    <a:pt x="5248" y="18041"/>
                    <a:pt x="5258" y="18041"/>
                  </a:cubicBezTo>
                  <a:cubicBezTo>
                    <a:pt x="5303" y="18041"/>
                    <a:pt x="5331" y="17991"/>
                    <a:pt x="5320" y="17944"/>
                  </a:cubicBezTo>
                  <a:lnTo>
                    <a:pt x="5320" y="17944"/>
                  </a:lnTo>
                  <a:cubicBezTo>
                    <a:pt x="5542" y="18128"/>
                    <a:pt x="5732" y="18362"/>
                    <a:pt x="5928" y="18565"/>
                  </a:cubicBezTo>
                  <a:cubicBezTo>
                    <a:pt x="5947" y="18590"/>
                    <a:pt x="5973" y="18609"/>
                    <a:pt x="5992" y="18635"/>
                  </a:cubicBezTo>
                  <a:cubicBezTo>
                    <a:pt x="6923" y="19933"/>
                    <a:pt x="7886" y="21212"/>
                    <a:pt x="8886" y="22460"/>
                  </a:cubicBezTo>
                  <a:cubicBezTo>
                    <a:pt x="8779" y="22378"/>
                    <a:pt x="8671" y="22295"/>
                    <a:pt x="8570" y="22213"/>
                  </a:cubicBezTo>
                  <a:cubicBezTo>
                    <a:pt x="7879" y="21333"/>
                    <a:pt x="7170" y="20465"/>
                    <a:pt x="6410" y="19648"/>
                  </a:cubicBezTo>
                  <a:lnTo>
                    <a:pt x="5985" y="19129"/>
                  </a:lnTo>
                  <a:cubicBezTo>
                    <a:pt x="5732" y="18825"/>
                    <a:pt x="5099" y="18261"/>
                    <a:pt x="4909" y="17862"/>
                  </a:cubicBezTo>
                  <a:close/>
                  <a:moveTo>
                    <a:pt x="5652" y="17758"/>
                  </a:moveTo>
                  <a:cubicBezTo>
                    <a:pt x="5656" y="17758"/>
                    <a:pt x="5730" y="17836"/>
                    <a:pt x="5865" y="17906"/>
                  </a:cubicBezTo>
                  <a:cubicBezTo>
                    <a:pt x="6068" y="18008"/>
                    <a:pt x="6277" y="18204"/>
                    <a:pt x="6467" y="18426"/>
                  </a:cubicBezTo>
                  <a:cubicBezTo>
                    <a:pt x="7588" y="19990"/>
                    <a:pt x="8728" y="21535"/>
                    <a:pt x="9887" y="23074"/>
                  </a:cubicBezTo>
                  <a:cubicBezTo>
                    <a:pt x="9912" y="23163"/>
                    <a:pt x="9938" y="23258"/>
                    <a:pt x="9963" y="23347"/>
                  </a:cubicBezTo>
                  <a:cubicBezTo>
                    <a:pt x="9938" y="23328"/>
                    <a:pt x="9912" y="23309"/>
                    <a:pt x="9893" y="23290"/>
                  </a:cubicBezTo>
                  <a:cubicBezTo>
                    <a:pt x="9013" y="21909"/>
                    <a:pt x="8038" y="20592"/>
                    <a:pt x="6955" y="19363"/>
                  </a:cubicBezTo>
                  <a:cubicBezTo>
                    <a:pt x="6644" y="19008"/>
                    <a:pt x="6309" y="18584"/>
                    <a:pt x="5935" y="18198"/>
                  </a:cubicBezTo>
                  <a:cubicBezTo>
                    <a:pt x="5916" y="18179"/>
                    <a:pt x="5903" y="18153"/>
                    <a:pt x="5890" y="18128"/>
                  </a:cubicBezTo>
                  <a:cubicBezTo>
                    <a:pt x="5724" y="17847"/>
                    <a:pt x="5648" y="17758"/>
                    <a:pt x="5652" y="17758"/>
                  </a:cubicBezTo>
                  <a:close/>
                  <a:moveTo>
                    <a:pt x="7531" y="7488"/>
                  </a:moveTo>
                  <a:cubicBezTo>
                    <a:pt x="7607" y="7494"/>
                    <a:pt x="7677" y="7501"/>
                    <a:pt x="7753" y="7501"/>
                  </a:cubicBezTo>
                  <a:cubicBezTo>
                    <a:pt x="8608" y="10376"/>
                    <a:pt x="9520" y="13220"/>
                    <a:pt x="10191" y="16158"/>
                  </a:cubicBezTo>
                  <a:cubicBezTo>
                    <a:pt x="10558" y="17748"/>
                    <a:pt x="10888" y="19344"/>
                    <a:pt x="11179" y="20953"/>
                  </a:cubicBezTo>
                  <a:cubicBezTo>
                    <a:pt x="11325" y="21751"/>
                    <a:pt x="11464" y="22555"/>
                    <a:pt x="11591" y="23366"/>
                  </a:cubicBezTo>
                  <a:cubicBezTo>
                    <a:pt x="11660" y="23803"/>
                    <a:pt x="11743" y="24240"/>
                    <a:pt x="11800" y="24683"/>
                  </a:cubicBezTo>
                  <a:cubicBezTo>
                    <a:pt x="11824" y="24871"/>
                    <a:pt x="11976" y="25274"/>
                    <a:pt x="11855" y="25274"/>
                  </a:cubicBezTo>
                  <a:cubicBezTo>
                    <a:pt x="11850" y="25274"/>
                    <a:pt x="11844" y="25274"/>
                    <a:pt x="11838" y="25272"/>
                  </a:cubicBezTo>
                  <a:cubicBezTo>
                    <a:pt x="11654" y="25044"/>
                    <a:pt x="11464" y="24822"/>
                    <a:pt x="11261" y="24607"/>
                  </a:cubicBezTo>
                  <a:cubicBezTo>
                    <a:pt x="11242" y="24525"/>
                    <a:pt x="11223" y="24449"/>
                    <a:pt x="11211" y="24392"/>
                  </a:cubicBezTo>
                  <a:cubicBezTo>
                    <a:pt x="11008" y="23366"/>
                    <a:pt x="10780" y="22346"/>
                    <a:pt x="10565" y="21320"/>
                  </a:cubicBezTo>
                  <a:cubicBezTo>
                    <a:pt x="10134" y="19274"/>
                    <a:pt x="9703" y="17235"/>
                    <a:pt x="9254" y="15189"/>
                  </a:cubicBezTo>
                  <a:cubicBezTo>
                    <a:pt x="8810" y="13150"/>
                    <a:pt x="8354" y="11104"/>
                    <a:pt x="7841" y="9078"/>
                  </a:cubicBezTo>
                  <a:cubicBezTo>
                    <a:pt x="7746" y="8717"/>
                    <a:pt x="7683" y="8071"/>
                    <a:pt x="7531" y="7488"/>
                  </a:cubicBezTo>
                  <a:close/>
                  <a:moveTo>
                    <a:pt x="10146" y="1"/>
                  </a:moveTo>
                  <a:cubicBezTo>
                    <a:pt x="10001" y="1"/>
                    <a:pt x="9853" y="14"/>
                    <a:pt x="9703" y="40"/>
                  </a:cubicBezTo>
                  <a:cubicBezTo>
                    <a:pt x="8335" y="274"/>
                    <a:pt x="7037" y="1516"/>
                    <a:pt x="6321" y="2801"/>
                  </a:cubicBezTo>
                  <a:cubicBezTo>
                    <a:pt x="6304" y="2797"/>
                    <a:pt x="6287" y="2795"/>
                    <a:pt x="6269" y="2795"/>
                  </a:cubicBezTo>
                  <a:cubicBezTo>
                    <a:pt x="6133" y="2795"/>
                    <a:pt x="5980" y="2917"/>
                    <a:pt x="5985" y="3074"/>
                  </a:cubicBezTo>
                  <a:cubicBezTo>
                    <a:pt x="5985" y="3207"/>
                    <a:pt x="5992" y="3340"/>
                    <a:pt x="5998" y="3473"/>
                  </a:cubicBezTo>
                  <a:cubicBezTo>
                    <a:pt x="5979" y="3542"/>
                    <a:pt x="5947" y="3606"/>
                    <a:pt x="5928" y="3669"/>
                  </a:cubicBezTo>
                  <a:cubicBezTo>
                    <a:pt x="5593" y="4657"/>
                    <a:pt x="5567" y="6120"/>
                    <a:pt x="6315" y="6918"/>
                  </a:cubicBezTo>
                  <a:cubicBezTo>
                    <a:pt x="6372" y="7209"/>
                    <a:pt x="6429" y="7501"/>
                    <a:pt x="6486" y="7792"/>
                  </a:cubicBezTo>
                  <a:cubicBezTo>
                    <a:pt x="6663" y="8679"/>
                    <a:pt x="6847" y="9565"/>
                    <a:pt x="7043" y="10446"/>
                  </a:cubicBezTo>
                  <a:cubicBezTo>
                    <a:pt x="7423" y="12143"/>
                    <a:pt x="7810" y="13834"/>
                    <a:pt x="8196" y="15525"/>
                  </a:cubicBezTo>
                  <a:cubicBezTo>
                    <a:pt x="8361" y="16222"/>
                    <a:pt x="8513" y="16925"/>
                    <a:pt x="8658" y="17634"/>
                  </a:cubicBezTo>
                  <a:cubicBezTo>
                    <a:pt x="7683" y="17267"/>
                    <a:pt x="6442" y="17115"/>
                    <a:pt x="5890" y="16963"/>
                  </a:cubicBezTo>
                  <a:cubicBezTo>
                    <a:pt x="4858" y="16671"/>
                    <a:pt x="3807" y="16272"/>
                    <a:pt x="2977" y="15563"/>
                  </a:cubicBezTo>
                  <a:cubicBezTo>
                    <a:pt x="2553" y="15202"/>
                    <a:pt x="2255" y="14727"/>
                    <a:pt x="2109" y="14227"/>
                  </a:cubicBezTo>
                  <a:cubicBezTo>
                    <a:pt x="2103" y="14208"/>
                    <a:pt x="2103" y="14189"/>
                    <a:pt x="2097" y="14176"/>
                  </a:cubicBezTo>
                  <a:cubicBezTo>
                    <a:pt x="1862" y="13315"/>
                    <a:pt x="2090" y="12371"/>
                    <a:pt x="2888" y="11744"/>
                  </a:cubicBezTo>
                  <a:cubicBezTo>
                    <a:pt x="2999" y="11657"/>
                    <a:pt x="2939" y="11447"/>
                    <a:pt x="2801" y="11447"/>
                  </a:cubicBezTo>
                  <a:cubicBezTo>
                    <a:pt x="2789" y="11447"/>
                    <a:pt x="2775" y="11449"/>
                    <a:pt x="2762" y="11453"/>
                  </a:cubicBezTo>
                  <a:cubicBezTo>
                    <a:pt x="1438" y="11788"/>
                    <a:pt x="418" y="12833"/>
                    <a:pt x="241" y="14214"/>
                  </a:cubicBezTo>
                  <a:cubicBezTo>
                    <a:pt x="0" y="16019"/>
                    <a:pt x="1039" y="17716"/>
                    <a:pt x="2306" y="18901"/>
                  </a:cubicBezTo>
                  <a:cubicBezTo>
                    <a:pt x="3788" y="20294"/>
                    <a:pt x="5656" y="21225"/>
                    <a:pt x="7290" y="22416"/>
                  </a:cubicBezTo>
                  <a:cubicBezTo>
                    <a:pt x="8443" y="23252"/>
                    <a:pt x="9456" y="24233"/>
                    <a:pt x="10495" y="25196"/>
                  </a:cubicBezTo>
                  <a:cubicBezTo>
                    <a:pt x="10520" y="25278"/>
                    <a:pt x="10539" y="25361"/>
                    <a:pt x="10571" y="25443"/>
                  </a:cubicBezTo>
                  <a:cubicBezTo>
                    <a:pt x="10571" y="25604"/>
                    <a:pt x="10716" y="25687"/>
                    <a:pt x="10858" y="25687"/>
                  </a:cubicBezTo>
                  <a:cubicBezTo>
                    <a:pt x="10906" y="25687"/>
                    <a:pt x="10954" y="25678"/>
                    <a:pt x="10995" y="25658"/>
                  </a:cubicBezTo>
                  <a:cubicBezTo>
                    <a:pt x="11394" y="26013"/>
                    <a:pt x="11793" y="26361"/>
                    <a:pt x="12211" y="26691"/>
                  </a:cubicBezTo>
                  <a:cubicBezTo>
                    <a:pt x="12259" y="26730"/>
                    <a:pt x="12313" y="26747"/>
                    <a:pt x="12366" y="26747"/>
                  </a:cubicBezTo>
                  <a:cubicBezTo>
                    <a:pt x="12545" y="26747"/>
                    <a:pt x="12717" y="26553"/>
                    <a:pt x="12629" y="26368"/>
                  </a:cubicBezTo>
                  <a:cubicBezTo>
                    <a:pt x="12338" y="25747"/>
                    <a:pt x="12154" y="25050"/>
                    <a:pt x="11990" y="24360"/>
                  </a:cubicBezTo>
                  <a:cubicBezTo>
                    <a:pt x="11673" y="21377"/>
                    <a:pt x="10976" y="18369"/>
                    <a:pt x="10305" y="15468"/>
                  </a:cubicBezTo>
                  <a:cubicBezTo>
                    <a:pt x="9691" y="12814"/>
                    <a:pt x="9045" y="10085"/>
                    <a:pt x="8177" y="7482"/>
                  </a:cubicBezTo>
                  <a:cubicBezTo>
                    <a:pt x="8703" y="7418"/>
                    <a:pt x="9209" y="7203"/>
                    <a:pt x="9665" y="6899"/>
                  </a:cubicBezTo>
                  <a:lnTo>
                    <a:pt x="9665" y="6899"/>
                  </a:lnTo>
                  <a:cubicBezTo>
                    <a:pt x="9659" y="6950"/>
                    <a:pt x="9653" y="6994"/>
                    <a:pt x="9646" y="7038"/>
                  </a:cubicBezTo>
                  <a:cubicBezTo>
                    <a:pt x="9639" y="7094"/>
                    <a:pt x="9683" y="7124"/>
                    <a:pt x="9727" y="7124"/>
                  </a:cubicBezTo>
                  <a:cubicBezTo>
                    <a:pt x="9763" y="7124"/>
                    <a:pt x="9799" y="7103"/>
                    <a:pt x="9805" y="7057"/>
                  </a:cubicBezTo>
                  <a:cubicBezTo>
                    <a:pt x="9824" y="6962"/>
                    <a:pt x="9836" y="6867"/>
                    <a:pt x="9849" y="6779"/>
                  </a:cubicBezTo>
                  <a:cubicBezTo>
                    <a:pt x="9976" y="6684"/>
                    <a:pt x="10102" y="6582"/>
                    <a:pt x="10223" y="6475"/>
                  </a:cubicBezTo>
                  <a:cubicBezTo>
                    <a:pt x="10299" y="6411"/>
                    <a:pt x="10362" y="6354"/>
                    <a:pt x="10425" y="6297"/>
                  </a:cubicBezTo>
                  <a:cubicBezTo>
                    <a:pt x="11002" y="5753"/>
                    <a:pt x="11496" y="4999"/>
                    <a:pt x="11825" y="4182"/>
                  </a:cubicBezTo>
                  <a:cubicBezTo>
                    <a:pt x="12173" y="3422"/>
                    <a:pt x="12408" y="2561"/>
                    <a:pt x="12224" y="1820"/>
                  </a:cubicBezTo>
                  <a:cubicBezTo>
                    <a:pt x="12096" y="704"/>
                    <a:pt x="11215" y="1"/>
                    <a:pt x="10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7525945">
              <a:off x="985093" y="3882659"/>
              <a:ext cx="800390" cy="1684206"/>
            </a:xfrm>
            <a:custGeom>
              <a:avLst/>
              <a:gdLst/>
              <a:ahLst/>
              <a:cxnLst/>
              <a:rect l="l" t="t" r="r" b="b"/>
              <a:pathLst>
                <a:path w="12712" h="26749" extrusionOk="0">
                  <a:moveTo>
                    <a:pt x="10008" y="766"/>
                  </a:moveTo>
                  <a:lnTo>
                    <a:pt x="10008" y="766"/>
                  </a:lnTo>
                  <a:cubicBezTo>
                    <a:pt x="9995" y="848"/>
                    <a:pt x="9982" y="931"/>
                    <a:pt x="9970" y="1013"/>
                  </a:cubicBezTo>
                  <a:cubicBezTo>
                    <a:pt x="9938" y="1051"/>
                    <a:pt x="9913" y="1095"/>
                    <a:pt x="9887" y="1140"/>
                  </a:cubicBezTo>
                  <a:cubicBezTo>
                    <a:pt x="9887" y="1121"/>
                    <a:pt x="9887" y="1102"/>
                    <a:pt x="9887" y="1083"/>
                  </a:cubicBezTo>
                  <a:cubicBezTo>
                    <a:pt x="9884" y="1012"/>
                    <a:pt x="9830" y="978"/>
                    <a:pt x="9773" y="978"/>
                  </a:cubicBezTo>
                  <a:cubicBezTo>
                    <a:pt x="9713" y="978"/>
                    <a:pt x="9650" y="1015"/>
                    <a:pt x="9640" y="1083"/>
                  </a:cubicBezTo>
                  <a:cubicBezTo>
                    <a:pt x="9634" y="1133"/>
                    <a:pt x="9628" y="1178"/>
                    <a:pt x="9621" y="1222"/>
                  </a:cubicBezTo>
                  <a:cubicBezTo>
                    <a:pt x="9621" y="1095"/>
                    <a:pt x="9609" y="969"/>
                    <a:pt x="9609" y="842"/>
                  </a:cubicBezTo>
                  <a:cubicBezTo>
                    <a:pt x="9742" y="804"/>
                    <a:pt x="9875" y="772"/>
                    <a:pt x="10008" y="766"/>
                  </a:cubicBezTo>
                  <a:close/>
                  <a:moveTo>
                    <a:pt x="8779" y="1247"/>
                  </a:moveTo>
                  <a:lnTo>
                    <a:pt x="8779" y="1247"/>
                  </a:lnTo>
                  <a:cubicBezTo>
                    <a:pt x="8741" y="1539"/>
                    <a:pt x="8709" y="1830"/>
                    <a:pt x="8678" y="2115"/>
                  </a:cubicBezTo>
                  <a:cubicBezTo>
                    <a:pt x="8659" y="1868"/>
                    <a:pt x="8640" y="1621"/>
                    <a:pt x="8608" y="1368"/>
                  </a:cubicBezTo>
                  <a:cubicBezTo>
                    <a:pt x="8665" y="1330"/>
                    <a:pt x="8722" y="1285"/>
                    <a:pt x="8779" y="1247"/>
                  </a:cubicBezTo>
                  <a:close/>
                  <a:moveTo>
                    <a:pt x="8127" y="1773"/>
                  </a:moveTo>
                  <a:cubicBezTo>
                    <a:pt x="8108" y="1995"/>
                    <a:pt x="8095" y="2216"/>
                    <a:pt x="8082" y="2432"/>
                  </a:cubicBezTo>
                  <a:cubicBezTo>
                    <a:pt x="8063" y="2261"/>
                    <a:pt x="8038" y="2090"/>
                    <a:pt x="8013" y="1912"/>
                  </a:cubicBezTo>
                  <a:cubicBezTo>
                    <a:pt x="8013" y="1906"/>
                    <a:pt x="8006" y="1893"/>
                    <a:pt x="8006" y="1887"/>
                  </a:cubicBezTo>
                  <a:cubicBezTo>
                    <a:pt x="8044" y="1849"/>
                    <a:pt x="8082" y="1811"/>
                    <a:pt x="8127" y="1773"/>
                  </a:cubicBezTo>
                  <a:close/>
                  <a:moveTo>
                    <a:pt x="10375" y="2888"/>
                  </a:moveTo>
                  <a:lnTo>
                    <a:pt x="10375" y="2888"/>
                  </a:lnTo>
                  <a:cubicBezTo>
                    <a:pt x="10350" y="3331"/>
                    <a:pt x="10324" y="3774"/>
                    <a:pt x="10280" y="4218"/>
                  </a:cubicBezTo>
                  <a:cubicBezTo>
                    <a:pt x="10274" y="4294"/>
                    <a:pt x="10261" y="4363"/>
                    <a:pt x="10248" y="4433"/>
                  </a:cubicBezTo>
                  <a:cubicBezTo>
                    <a:pt x="10267" y="4047"/>
                    <a:pt x="10293" y="3654"/>
                    <a:pt x="10324" y="3261"/>
                  </a:cubicBezTo>
                  <a:cubicBezTo>
                    <a:pt x="10337" y="3160"/>
                    <a:pt x="10350" y="3059"/>
                    <a:pt x="10362" y="2957"/>
                  </a:cubicBezTo>
                  <a:cubicBezTo>
                    <a:pt x="10362" y="2938"/>
                    <a:pt x="10369" y="2913"/>
                    <a:pt x="10375" y="2888"/>
                  </a:cubicBezTo>
                  <a:close/>
                  <a:moveTo>
                    <a:pt x="7804" y="4116"/>
                  </a:moveTo>
                  <a:cubicBezTo>
                    <a:pt x="7829" y="4585"/>
                    <a:pt x="7842" y="5054"/>
                    <a:pt x="7835" y="5529"/>
                  </a:cubicBezTo>
                  <a:cubicBezTo>
                    <a:pt x="7823" y="5060"/>
                    <a:pt x="7804" y="4591"/>
                    <a:pt x="7804" y="4116"/>
                  </a:cubicBezTo>
                  <a:close/>
                  <a:moveTo>
                    <a:pt x="9742" y="5776"/>
                  </a:moveTo>
                  <a:cubicBezTo>
                    <a:pt x="9748" y="5789"/>
                    <a:pt x="9748" y="5801"/>
                    <a:pt x="9754" y="5814"/>
                  </a:cubicBezTo>
                  <a:cubicBezTo>
                    <a:pt x="9748" y="5820"/>
                    <a:pt x="9742" y="5827"/>
                    <a:pt x="9735" y="5827"/>
                  </a:cubicBezTo>
                  <a:cubicBezTo>
                    <a:pt x="9742" y="5814"/>
                    <a:pt x="9742" y="5795"/>
                    <a:pt x="9742" y="5776"/>
                  </a:cubicBezTo>
                  <a:close/>
                  <a:moveTo>
                    <a:pt x="9571" y="4205"/>
                  </a:moveTo>
                  <a:cubicBezTo>
                    <a:pt x="9571" y="4344"/>
                    <a:pt x="9577" y="4484"/>
                    <a:pt x="9583" y="4623"/>
                  </a:cubicBezTo>
                  <a:cubicBezTo>
                    <a:pt x="9552" y="5067"/>
                    <a:pt x="9533" y="5510"/>
                    <a:pt x="9520" y="5953"/>
                  </a:cubicBezTo>
                  <a:cubicBezTo>
                    <a:pt x="9520" y="5972"/>
                    <a:pt x="9526" y="5991"/>
                    <a:pt x="9533" y="6004"/>
                  </a:cubicBezTo>
                  <a:cubicBezTo>
                    <a:pt x="9488" y="6042"/>
                    <a:pt x="9444" y="6080"/>
                    <a:pt x="9393" y="6118"/>
                  </a:cubicBezTo>
                  <a:cubicBezTo>
                    <a:pt x="9469" y="5478"/>
                    <a:pt x="9526" y="4845"/>
                    <a:pt x="9571" y="4205"/>
                  </a:cubicBezTo>
                  <a:close/>
                  <a:moveTo>
                    <a:pt x="7006" y="3654"/>
                  </a:moveTo>
                  <a:cubicBezTo>
                    <a:pt x="7012" y="3686"/>
                    <a:pt x="7012" y="3717"/>
                    <a:pt x="7012" y="3749"/>
                  </a:cubicBezTo>
                  <a:cubicBezTo>
                    <a:pt x="6993" y="4585"/>
                    <a:pt x="6999" y="5421"/>
                    <a:pt x="7025" y="6257"/>
                  </a:cubicBezTo>
                  <a:cubicBezTo>
                    <a:pt x="6993" y="6219"/>
                    <a:pt x="6955" y="6181"/>
                    <a:pt x="6923" y="6137"/>
                  </a:cubicBezTo>
                  <a:cubicBezTo>
                    <a:pt x="6930" y="5307"/>
                    <a:pt x="6955" y="4484"/>
                    <a:pt x="7006" y="3654"/>
                  </a:cubicBezTo>
                  <a:close/>
                  <a:moveTo>
                    <a:pt x="9349" y="1089"/>
                  </a:moveTo>
                  <a:cubicBezTo>
                    <a:pt x="9368" y="1881"/>
                    <a:pt x="9393" y="2666"/>
                    <a:pt x="9368" y="3464"/>
                  </a:cubicBezTo>
                  <a:cubicBezTo>
                    <a:pt x="9368" y="3477"/>
                    <a:pt x="9368" y="3489"/>
                    <a:pt x="9368" y="3502"/>
                  </a:cubicBezTo>
                  <a:cubicBezTo>
                    <a:pt x="9279" y="4427"/>
                    <a:pt x="9210" y="5352"/>
                    <a:pt x="9146" y="6276"/>
                  </a:cubicBezTo>
                  <a:cubicBezTo>
                    <a:pt x="9077" y="6321"/>
                    <a:pt x="9007" y="6359"/>
                    <a:pt x="8937" y="6397"/>
                  </a:cubicBezTo>
                  <a:cubicBezTo>
                    <a:pt x="9032" y="5409"/>
                    <a:pt x="9127" y="4427"/>
                    <a:pt x="9159" y="3439"/>
                  </a:cubicBezTo>
                  <a:cubicBezTo>
                    <a:pt x="9197" y="2951"/>
                    <a:pt x="9235" y="2457"/>
                    <a:pt x="9273" y="1969"/>
                  </a:cubicBezTo>
                  <a:cubicBezTo>
                    <a:pt x="9298" y="1678"/>
                    <a:pt x="9330" y="1380"/>
                    <a:pt x="9349" y="1089"/>
                  </a:cubicBezTo>
                  <a:close/>
                  <a:moveTo>
                    <a:pt x="8893" y="2349"/>
                  </a:moveTo>
                  <a:cubicBezTo>
                    <a:pt x="8912" y="2957"/>
                    <a:pt x="8893" y="3565"/>
                    <a:pt x="8868" y="4173"/>
                  </a:cubicBezTo>
                  <a:cubicBezTo>
                    <a:pt x="8811" y="4940"/>
                    <a:pt x="8754" y="5706"/>
                    <a:pt x="8690" y="6466"/>
                  </a:cubicBezTo>
                  <a:cubicBezTo>
                    <a:pt x="8690" y="6479"/>
                    <a:pt x="8697" y="6492"/>
                    <a:pt x="8697" y="6498"/>
                  </a:cubicBezTo>
                  <a:cubicBezTo>
                    <a:pt x="8646" y="6517"/>
                    <a:pt x="8595" y="6536"/>
                    <a:pt x="8545" y="6555"/>
                  </a:cubicBezTo>
                  <a:cubicBezTo>
                    <a:pt x="8551" y="6498"/>
                    <a:pt x="8551" y="6435"/>
                    <a:pt x="8557" y="6378"/>
                  </a:cubicBezTo>
                  <a:cubicBezTo>
                    <a:pt x="8583" y="6283"/>
                    <a:pt x="8595" y="6048"/>
                    <a:pt x="8602" y="5808"/>
                  </a:cubicBezTo>
                  <a:cubicBezTo>
                    <a:pt x="8640" y="5263"/>
                    <a:pt x="8678" y="4712"/>
                    <a:pt x="8697" y="4161"/>
                  </a:cubicBezTo>
                  <a:cubicBezTo>
                    <a:pt x="8703" y="4078"/>
                    <a:pt x="8709" y="3990"/>
                    <a:pt x="8722" y="3907"/>
                  </a:cubicBezTo>
                  <a:cubicBezTo>
                    <a:pt x="8773" y="3382"/>
                    <a:pt x="8830" y="2862"/>
                    <a:pt x="8893" y="2349"/>
                  </a:cubicBezTo>
                  <a:close/>
                  <a:moveTo>
                    <a:pt x="7436" y="6428"/>
                  </a:moveTo>
                  <a:cubicBezTo>
                    <a:pt x="7443" y="6454"/>
                    <a:pt x="7449" y="6485"/>
                    <a:pt x="7462" y="6517"/>
                  </a:cubicBezTo>
                  <a:cubicBezTo>
                    <a:pt x="7462" y="6530"/>
                    <a:pt x="7462" y="6549"/>
                    <a:pt x="7462" y="6568"/>
                  </a:cubicBezTo>
                  <a:cubicBezTo>
                    <a:pt x="7449" y="6561"/>
                    <a:pt x="7436" y="6561"/>
                    <a:pt x="7424" y="6555"/>
                  </a:cubicBezTo>
                  <a:cubicBezTo>
                    <a:pt x="7430" y="6511"/>
                    <a:pt x="7430" y="6466"/>
                    <a:pt x="7436" y="6428"/>
                  </a:cubicBezTo>
                  <a:close/>
                  <a:moveTo>
                    <a:pt x="8352" y="5932"/>
                  </a:moveTo>
                  <a:cubicBezTo>
                    <a:pt x="8342" y="6013"/>
                    <a:pt x="8342" y="6093"/>
                    <a:pt x="8342" y="6169"/>
                  </a:cubicBezTo>
                  <a:cubicBezTo>
                    <a:pt x="8329" y="6321"/>
                    <a:pt x="8323" y="6466"/>
                    <a:pt x="8317" y="6618"/>
                  </a:cubicBezTo>
                  <a:cubicBezTo>
                    <a:pt x="8298" y="6618"/>
                    <a:pt x="8279" y="6625"/>
                    <a:pt x="8260" y="6631"/>
                  </a:cubicBezTo>
                  <a:cubicBezTo>
                    <a:pt x="8296" y="6398"/>
                    <a:pt x="8321" y="6165"/>
                    <a:pt x="8352" y="5932"/>
                  </a:cubicBezTo>
                  <a:close/>
                  <a:moveTo>
                    <a:pt x="7094" y="7397"/>
                  </a:moveTo>
                  <a:cubicBezTo>
                    <a:pt x="7113" y="7404"/>
                    <a:pt x="7132" y="7410"/>
                    <a:pt x="7158" y="7416"/>
                  </a:cubicBezTo>
                  <a:cubicBezTo>
                    <a:pt x="7208" y="7663"/>
                    <a:pt x="7253" y="7929"/>
                    <a:pt x="7284" y="8170"/>
                  </a:cubicBezTo>
                  <a:cubicBezTo>
                    <a:pt x="7221" y="7910"/>
                    <a:pt x="7158" y="7657"/>
                    <a:pt x="7088" y="7397"/>
                  </a:cubicBezTo>
                  <a:close/>
                  <a:moveTo>
                    <a:pt x="1337" y="13452"/>
                  </a:moveTo>
                  <a:cubicBezTo>
                    <a:pt x="1350" y="13528"/>
                    <a:pt x="1356" y="13610"/>
                    <a:pt x="1369" y="13686"/>
                  </a:cubicBezTo>
                  <a:cubicBezTo>
                    <a:pt x="1350" y="13629"/>
                    <a:pt x="1337" y="13566"/>
                    <a:pt x="1318" y="13509"/>
                  </a:cubicBezTo>
                  <a:cubicBezTo>
                    <a:pt x="1325" y="13490"/>
                    <a:pt x="1331" y="13471"/>
                    <a:pt x="1337" y="13452"/>
                  </a:cubicBezTo>
                  <a:close/>
                  <a:moveTo>
                    <a:pt x="2009" y="12344"/>
                  </a:moveTo>
                  <a:cubicBezTo>
                    <a:pt x="1939" y="12489"/>
                    <a:pt x="1888" y="12635"/>
                    <a:pt x="1844" y="12781"/>
                  </a:cubicBezTo>
                  <a:cubicBezTo>
                    <a:pt x="1834" y="12778"/>
                    <a:pt x="1824" y="12777"/>
                    <a:pt x="1814" y="12777"/>
                  </a:cubicBezTo>
                  <a:cubicBezTo>
                    <a:pt x="1769" y="12777"/>
                    <a:pt x="1722" y="12800"/>
                    <a:pt x="1717" y="12857"/>
                  </a:cubicBezTo>
                  <a:cubicBezTo>
                    <a:pt x="1717" y="12869"/>
                    <a:pt x="1717" y="12876"/>
                    <a:pt x="1717" y="12882"/>
                  </a:cubicBezTo>
                  <a:cubicBezTo>
                    <a:pt x="1717" y="13015"/>
                    <a:pt x="1717" y="13142"/>
                    <a:pt x="1724" y="13275"/>
                  </a:cubicBezTo>
                  <a:cubicBezTo>
                    <a:pt x="1686" y="13287"/>
                    <a:pt x="1648" y="13325"/>
                    <a:pt x="1654" y="13370"/>
                  </a:cubicBezTo>
                  <a:cubicBezTo>
                    <a:pt x="1673" y="13534"/>
                    <a:pt x="1705" y="13693"/>
                    <a:pt x="1730" y="13851"/>
                  </a:cubicBezTo>
                  <a:cubicBezTo>
                    <a:pt x="1730" y="13889"/>
                    <a:pt x="1724" y="13927"/>
                    <a:pt x="1724" y="13965"/>
                  </a:cubicBezTo>
                  <a:cubicBezTo>
                    <a:pt x="1679" y="13876"/>
                    <a:pt x="1629" y="13788"/>
                    <a:pt x="1584" y="13699"/>
                  </a:cubicBezTo>
                  <a:cubicBezTo>
                    <a:pt x="1565" y="13553"/>
                    <a:pt x="1540" y="13414"/>
                    <a:pt x="1521" y="13268"/>
                  </a:cubicBezTo>
                  <a:cubicBezTo>
                    <a:pt x="1515" y="13218"/>
                    <a:pt x="1483" y="13192"/>
                    <a:pt x="1439" y="13186"/>
                  </a:cubicBezTo>
                  <a:cubicBezTo>
                    <a:pt x="1578" y="12876"/>
                    <a:pt x="1762" y="12591"/>
                    <a:pt x="2009" y="12344"/>
                  </a:cubicBezTo>
                  <a:close/>
                  <a:moveTo>
                    <a:pt x="1863" y="15390"/>
                  </a:moveTo>
                  <a:lnTo>
                    <a:pt x="1863" y="15390"/>
                  </a:lnTo>
                  <a:cubicBezTo>
                    <a:pt x="1926" y="15510"/>
                    <a:pt x="1996" y="15624"/>
                    <a:pt x="2059" y="15738"/>
                  </a:cubicBezTo>
                  <a:cubicBezTo>
                    <a:pt x="2015" y="15713"/>
                    <a:pt x="1964" y="15694"/>
                    <a:pt x="1920" y="15675"/>
                  </a:cubicBezTo>
                  <a:cubicBezTo>
                    <a:pt x="1901" y="15580"/>
                    <a:pt x="1882" y="15485"/>
                    <a:pt x="1863" y="15390"/>
                  </a:cubicBezTo>
                  <a:close/>
                  <a:moveTo>
                    <a:pt x="1831" y="14611"/>
                  </a:moveTo>
                  <a:cubicBezTo>
                    <a:pt x="2034" y="15048"/>
                    <a:pt x="2243" y="15491"/>
                    <a:pt x="2452" y="15928"/>
                  </a:cubicBezTo>
                  <a:cubicBezTo>
                    <a:pt x="2452" y="15928"/>
                    <a:pt x="2452" y="15935"/>
                    <a:pt x="2458" y="15935"/>
                  </a:cubicBezTo>
                  <a:cubicBezTo>
                    <a:pt x="2458" y="15941"/>
                    <a:pt x="2458" y="15941"/>
                    <a:pt x="2458" y="15941"/>
                  </a:cubicBezTo>
                  <a:lnTo>
                    <a:pt x="2452" y="15941"/>
                  </a:lnTo>
                  <a:cubicBezTo>
                    <a:pt x="2268" y="15643"/>
                    <a:pt x="2040" y="15339"/>
                    <a:pt x="1850" y="15054"/>
                  </a:cubicBezTo>
                  <a:cubicBezTo>
                    <a:pt x="1825" y="15016"/>
                    <a:pt x="1806" y="14978"/>
                    <a:pt x="1781" y="14940"/>
                  </a:cubicBezTo>
                  <a:cubicBezTo>
                    <a:pt x="1781" y="14921"/>
                    <a:pt x="1774" y="14909"/>
                    <a:pt x="1774" y="14890"/>
                  </a:cubicBezTo>
                  <a:cubicBezTo>
                    <a:pt x="1793" y="14795"/>
                    <a:pt x="1812" y="14706"/>
                    <a:pt x="1831" y="14611"/>
                  </a:cubicBezTo>
                  <a:close/>
                  <a:moveTo>
                    <a:pt x="2610" y="15903"/>
                  </a:moveTo>
                  <a:cubicBezTo>
                    <a:pt x="2655" y="15954"/>
                    <a:pt x="2693" y="16004"/>
                    <a:pt x="2731" y="16055"/>
                  </a:cubicBezTo>
                  <a:cubicBezTo>
                    <a:pt x="2762" y="16087"/>
                    <a:pt x="2794" y="16112"/>
                    <a:pt x="2826" y="16144"/>
                  </a:cubicBezTo>
                  <a:cubicBezTo>
                    <a:pt x="2762" y="16106"/>
                    <a:pt x="2699" y="16074"/>
                    <a:pt x="2636" y="16036"/>
                  </a:cubicBezTo>
                  <a:cubicBezTo>
                    <a:pt x="2623" y="16004"/>
                    <a:pt x="2617" y="15966"/>
                    <a:pt x="2604" y="15935"/>
                  </a:cubicBezTo>
                  <a:cubicBezTo>
                    <a:pt x="2610" y="15922"/>
                    <a:pt x="2610" y="15916"/>
                    <a:pt x="2610" y="15903"/>
                  </a:cubicBezTo>
                  <a:close/>
                  <a:moveTo>
                    <a:pt x="1154" y="14541"/>
                  </a:moveTo>
                  <a:lnTo>
                    <a:pt x="1154" y="14541"/>
                  </a:lnTo>
                  <a:cubicBezTo>
                    <a:pt x="1236" y="15111"/>
                    <a:pt x="1356" y="15681"/>
                    <a:pt x="1496" y="16239"/>
                  </a:cubicBezTo>
                  <a:lnTo>
                    <a:pt x="1470" y="16239"/>
                  </a:lnTo>
                  <a:cubicBezTo>
                    <a:pt x="1255" y="15707"/>
                    <a:pt x="1147" y="15118"/>
                    <a:pt x="1154" y="14541"/>
                  </a:cubicBezTo>
                  <a:close/>
                  <a:moveTo>
                    <a:pt x="2091" y="16074"/>
                  </a:moveTo>
                  <a:cubicBezTo>
                    <a:pt x="2123" y="16074"/>
                    <a:pt x="2205" y="16106"/>
                    <a:pt x="2287" y="16150"/>
                  </a:cubicBezTo>
                  <a:cubicBezTo>
                    <a:pt x="2313" y="16194"/>
                    <a:pt x="2338" y="16232"/>
                    <a:pt x="2357" y="16277"/>
                  </a:cubicBezTo>
                  <a:cubicBezTo>
                    <a:pt x="2268" y="16207"/>
                    <a:pt x="2186" y="16137"/>
                    <a:pt x="2091" y="16074"/>
                  </a:cubicBezTo>
                  <a:close/>
                  <a:moveTo>
                    <a:pt x="2579" y="16410"/>
                  </a:moveTo>
                  <a:cubicBezTo>
                    <a:pt x="2598" y="16435"/>
                    <a:pt x="2617" y="16460"/>
                    <a:pt x="2636" y="16486"/>
                  </a:cubicBezTo>
                  <a:cubicBezTo>
                    <a:pt x="2610" y="16467"/>
                    <a:pt x="2591" y="16448"/>
                    <a:pt x="2566" y="16429"/>
                  </a:cubicBezTo>
                  <a:lnTo>
                    <a:pt x="2572" y="16429"/>
                  </a:lnTo>
                  <a:cubicBezTo>
                    <a:pt x="2572" y="16422"/>
                    <a:pt x="2579" y="16416"/>
                    <a:pt x="2579" y="16410"/>
                  </a:cubicBezTo>
                  <a:close/>
                  <a:moveTo>
                    <a:pt x="2667" y="16346"/>
                  </a:moveTo>
                  <a:lnTo>
                    <a:pt x="2667" y="16346"/>
                  </a:lnTo>
                  <a:cubicBezTo>
                    <a:pt x="2959" y="16486"/>
                    <a:pt x="3250" y="16619"/>
                    <a:pt x="3535" y="16758"/>
                  </a:cubicBezTo>
                  <a:cubicBezTo>
                    <a:pt x="3636" y="16821"/>
                    <a:pt x="3731" y="16885"/>
                    <a:pt x="3833" y="16948"/>
                  </a:cubicBezTo>
                  <a:cubicBezTo>
                    <a:pt x="3978" y="17049"/>
                    <a:pt x="4124" y="17157"/>
                    <a:pt x="4270" y="17265"/>
                  </a:cubicBezTo>
                  <a:cubicBezTo>
                    <a:pt x="4263" y="17271"/>
                    <a:pt x="4263" y="17277"/>
                    <a:pt x="4257" y="17284"/>
                  </a:cubicBezTo>
                  <a:cubicBezTo>
                    <a:pt x="3883" y="17094"/>
                    <a:pt x="3478" y="16923"/>
                    <a:pt x="3142" y="16739"/>
                  </a:cubicBezTo>
                  <a:cubicBezTo>
                    <a:pt x="3035" y="16682"/>
                    <a:pt x="2908" y="16625"/>
                    <a:pt x="2788" y="16568"/>
                  </a:cubicBezTo>
                  <a:cubicBezTo>
                    <a:pt x="2762" y="16543"/>
                    <a:pt x="2743" y="16517"/>
                    <a:pt x="2724" y="16492"/>
                  </a:cubicBezTo>
                  <a:cubicBezTo>
                    <a:pt x="2718" y="16473"/>
                    <a:pt x="2712" y="16448"/>
                    <a:pt x="2699" y="16422"/>
                  </a:cubicBezTo>
                  <a:cubicBezTo>
                    <a:pt x="2693" y="16397"/>
                    <a:pt x="2680" y="16372"/>
                    <a:pt x="2667" y="16346"/>
                  </a:cubicBezTo>
                  <a:close/>
                  <a:moveTo>
                    <a:pt x="5125" y="17531"/>
                  </a:moveTo>
                  <a:lnTo>
                    <a:pt x="5125" y="17531"/>
                  </a:lnTo>
                  <a:cubicBezTo>
                    <a:pt x="5163" y="17543"/>
                    <a:pt x="5201" y="17556"/>
                    <a:pt x="5232" y="17569"/>
                  </a:cubicBezTo>
                  <a:cubicBezTo>
                    <a:pt x="5251" y="17588"/>
                    <a:pt x="5264" y="17607"/>
                    <a:pt x="5277" y="17632"/>
                  </a:cubicBezTo>
                  <a:cubicBezTo>
                    <a:pt x="5226" y="17594"/>
                    <a:pt x="5175" y="17562"/>
                    <a:pt x="5125" y="17531"/>
                  </a:cubicBezTo>
                  <a:close/>
                  <a:moveTo>
                    <a:pt x="3168" y="16910"/>
                  </a:moveTo>
                  <a:lnTo>
                    <a:pt x="3168" y="16910"/>
                  </a:lnTo>
                  <a:cubicBezTo>
                    <a:pt x="3598" y="17144"/>
                    <a:pt x="4035" y="17385"/>
                    <a:pt x="4466" y="17619"/>
                  </a:cubicBezTo>
                  <a:cubicBezTo>
                    <a:pt x="4631" y="17816"/>
                    <a:pt x="4789" y="18018"/>
                    <a:pt x="4954" y="18215"/>
                  </a:cubicBezTo>
                  <a:cubicBezTo>
                    <a:pt x="4612" y="17904"/>
                    <a:pt x="4257" y="17613"/>
                    <a:pt x="3890" y="17328"/>
                  </a:cubicBezTo>
                  <a:cubicBezTo>
                    <a:pt x="3868" y="17312"/>
                    <a:pt x="3846" y="17305"/>
                    <a:pt x="3825" y="17305"/>
                  </a:cubicBezTo>
                  <a:cubicBezTo>
                    <a:pt x="3773" y="17305"/>
                    <a:pt x="3728" y="17349"/>
                    <a:pt x="3719" y="17404"/>
                  </a:cubicBezTo>
                  <a:cubicBezTo>
                    <a:pt x="3541" y="17233"/>
                    <a:pt x="3351" y="17068"/>
                    <a:pt x="3168" y="16910"/>
                  </a:cubicBezTo>
                  <a:close/>
                  <a:moveTo>
                    <a:pt x="6227" y="17873"/>
                  </a:moveTo>
                  <a:cubicBezTo>
                    <a:pt x="6328" y="17987"/>
                    <a:pt x="6499" y="18120"/>
                    <a:pt x="6651" y="18240"/>
                  </a:cubicBezTo>
                  <a:cubicBezTo>
                    <a:pt x="6702" y="18335"/>
                    <a:pt x="6752" y="18424"/>
                    <a:pt x="6803" y="18512"/>
                  </a:cubicBezTo>
                  <a:cubicBezTo>
                    <a:pt x="6676" y="18367"/>
                    <a:pt x="6537" y="18227"/>
                    <a:pt x="6398" y="18094"/>
                  </a:cubicBezTo>
                  <a:cubicBezTo>
                    <a:pt x="6328" y="18012"/>
                    <a:pt x="6265" y="17936"/>
                    <a:pt x="6220" y="17873"/>
                  </a:cubicBezTo>
                  <a:close/>
                  <a:moveTo>
                    <a:pt x="8405" y="18595"/>
                  </a:moveTo>
                  <a:cubicBezTo>
                    <a:pt x="8412" y="18595"/>
                    <a:pt x="8418" y="18601"/>
                    <a:pt x="8424" y="18607"/>
                  </a:cubicBezTo>
                  <a:cubicBezTo>
                    <a:pt x="8431" y="18620"/>
                    <a:pt x="8431" y="18633"/>
                    <a:pt x="8437" y="18645"/>
                  </a:cubicBezTo>
                  <a:cubicBezTo>
                    <a:pt x="8424" y="18626"/>
                    <a:pt x="8412" y="18614"/>
                    <a:pt x="8405" y="18595"/>
                  </a:cubicBezTo>
                  <a:close/>
                  <a:moveTo>
                    <a:pt x="3123" y="17493"/>
                  </a:moveTo>
                  <a:cubicBezTo>
                    <a:pt x="3358" y="17676"/>
                    <a:pt x="3592" y="17860"/>
                    <a:pt x="3820" y="18056"/>
                  </a:cubicBezTo>
                  <a:cubicBezTo>
                    <a:pt x="4042" y="18278"/>
                    <a:pt x="4257" y="18506"/>
                    <a:pt x="4472" y="18721"/>
                  </a:cubicBezTo>
                  <a:cubicBezTo>
                    <a:pt x="4194" y="18487"/>
                    <a:pt x="3902" y="18265"/>
                    <a:pt x="3605" y="18050"/>
                  </a:cubicBezTo>
                  <a:cubicBezTo>
                    <a:pt x="3446" y="17866"/>
                    <a:pt x="3288" y="17676"/>
                    <a:pt x="3123" y="17493"/>
                  </a:cubicBezTo>
                  <a:close/>
                  <a:moveTo>
                    <a:pt x="7151" y="18139"/>
                  </a:moveTo>
                  <a:cubicBezTo>
                    <a:pt x="7234" y="18170"/>
                    <a:pt x="7322" y="18196"/>
                    <a:pt x="7405" y="18221"/>
                  </a:cubicBezTo>
                  <a:cubicBezTo>
                    <a:pt x="7468" y="18284"/>
                    <a:pt x="7525" y="18354"/>
                    <a:pt x="7582" y="18417"/>
                  </a:cubicBezTo>
                  <a:cubicBezTo>
                    <a:pt x="7709" y="18658"/>
                    <a:pt x="7842" y="18886"/>
                    <a:pt x="7981" y="19108"/>
                  </a:cubicBezTo>
                  <a:cubicBezTo>
                    <a:pt x="7709" y="18785"/>
                    <a:pt x="7430" y="18462"/>
                    <a:pt x="7151" y="18139"/>
                  </a:cubicBezTo>
                  <a:close/>
                  <a:moveTo>
                    <a:pt x="4681" y="18766"/>
                  </a:moveTo>
                  <a:cubicBezTo>
                    <a:pt x="4795" y="18905"/>
                    <a:pt x="4916" y="19044"/>
                    <a:pt x="5030" y="19184"/>
                  </a:cubicBezTo>
                  <a:cubicBezTo>
                    <a:pt x="4884" y="19057"/>
                    <a:pt x="4738" y="18930"/>
                    <a:pt x="4586" y="18810"/>
                  </a:cubicBezTo>
                  <a:lnTo>
                    <a:pt x="4586" y="18810"/>
                  </a:lnTo>
                  <a:cubicBezTo>
                    <a:pt x="4591" y="18811"/>
                    <a:pt x="4596" y="18811"/>
                    <a:pt x="4601" y="18811"/>
                  </a:cubicBezTo>
                  <a:cubicBezTo>
                    <a:pt x="4632" y="18811"/>
                    <a:pt x="4659" y="18793"/>
                    <a:pt x="4681" y="18766"/>
                  </a:cubicBezTo>
                  <a:close/>
                  <a:moveTo>
                    <a:pt x="7886" y="18481"/>
                  </a:moveTo>
                  <a:cubicBezTo>
                    <a:pt x="7924" y="18481"/>
                    <a:pt x="7981" y="18512"/>
                    <a:pt x="8082" y="18582"/>
                  </a:cubicBezTo>
                  <a:cubicBezTo>
                    <a:pt x="8247" y="18696"/>
                    <a:pt x="8399" y="18861"/>
                    <a:pt x="8551" y="19057"/>
                  </a:cubicBezTo>
                  <a:cubicBezTo>
                    <a:pt x="8583" y="19165"/>
                    <a:pt x="8614" y="19272"/>
                    <a:pt x="8646" y="19380"/>
                  </a:cubicBezTo>
                  <a:cubicBezTo>
                    <a:pt x="8405" y="19076"/>
                    <a:pt x="8152" y="18772"/>
                    <a:pt x="7886" y="18481"/>
                  </a:cubicBezTo>
                  <a:close/>
                  <a:moveTo>
                    <a:pt x="8864" y="19136"/>
                  </a:moveTo>
                  <a:cubicBezTo>
                    <a:pt x="8890" y="19136"/>
                    <a:pt x="8926" y="19151"/>
                    <a:pt x="8975" y="19184"/>
                  </a:cubicBezTo>
                  <a:cubicBezTo>
                    <a:pt x="9001" y="19317"/>
                    <a:pt x="9026" y="19450"/>
                    <a:pt x="9058" y="19576"/>
                  </a:cubicBezTo>
                  <a:cubicBezTo>
                    <a:pt x="8975" y="19456"/>
                    <a:pt x="8893" y="19329"/>
                    <a:pt x="8811" y="19209"/>
                  </a:cubicBezTo>
                  <a:cubicBezTo>
                    <a:pt x="8814" y="19162"/>
                    <a:pt x="8830" y="19136"/>
                    <a:pt x="8864" y="19136"/>
                  </a:cubicBezTo>
                  <a:close/>
                  <a:moveTo>
                    <a:pt x="8405" y="19386"/>
                  </a:moveTo>
                  <a:cubicBezTo>
                    <a:pt x="8564" y="19595"/>
                    <a:pt x="8728" y="19798"/>
                    <a:pt x="8880" y="20007"/>
                  </a:cubicBezTo>
                  <a:cubicBezTo>
                    <a:pt x="8893" y="20032"/>
                    <a:pt x="8899" y="20051"/>
                    <a:pt x="8912" y="20070"/>
                  </a:cubicBezTo>
                  <a:cubicBezTo>
                    <a:pt x="8735" y="19849"/>
                    <a:pt x="8564" y="19627"/>
                    <a:pt x="8405" y="19386"/>
                  </a:cubicBezTo>
                  <a:close/>
                  <a:moveTo>
                    <a:pt x="4187" y="18759"/>
                  </a:moveTo>
                  <a:cubicBezTo>
                    <a:pt x="4491" y="19006"/>
                    <a:pt x="4757" y="19228"/>
                    <a:pt x="4808" y="19266"/>
                  </a:cubicBezTo>
                  <a:cubicBezTo>
                    <a:pt x="5270" y="19665"/>
                    <a:pt x="5714" y="20089"/>
                    <a:pt x="6132" y="20526"/>
                  </a:cubicBezTo>
                  <a:cubicBezTo>
                    <a:pt x="5935" y="20393"/>
                    <a:pt x="5733" y="20267"/>
                    <a:pt x="5543" y="20140"/>
                  </a:cubicBezTo>
                  <a:cubicBezTo>
                    <a:pt x="5270" y="19969"/>
                    <a:pt x="4998" y="19792"/>
                    <a:pt x="4726" y="19614"/>
                  </a:cubicBezTo>
                  <a:cubicBezTo>
                    <a:pt x="4669" y="19570"/>
                    <a:pt x="4612" y="19526"/>
                    <a:pt x="4555" y="19481"/>
                  </a:cubicBezTo>
                  <a:cubicBezTo>
                    <a:pt x="4504" y="19431"/>
                    <a:pt x="4441" y="19367"/>
                    <a:pt x="4377" y="19298"/>
                  </a:cubicBezTo>
                  <a:lnTo>
                    <a:pt x="4377" y="19298"/>
                  </a:lnTo>
                  <a:cubicBezTo>
                    <a:pt x="4385" y="19299"/>
                    <a:pt x="4393" y="19300"/>
                    <a:pt x="4400" y="19300"/>
                  </a:cubicBezTo>
                  <a:cubicBezTo>
                    <a:pt x="4480" y="19300"/>
                    <a:pt x="4549" y="19214"/>
                    <a:pt x="4485" y="19133"/>
                  </a:cubicBezTo>
                  <a:cubicBezTo>
                    <a:pt x="4384" y="19006"/>
                    <a:pt x="4282" y="18886"/>
                    <a:pt x="4187" y="18759"/>
                  </a:cubicBezTo>
                  <a:close/>
                  <a:moveTo>
                    <a:pt x="9045" y="20830"/>
                  </a:moveTo>
                  <a:lnTo>
                    <a:pt x="9045" y="20830"/>
                  </a:lnTo>
                  <a:cubicBezTo>
                    <a:pt x="9127" y="20913"/>
                    <a:pt x="9203" y="21001"/>
                    <a:pt x="9286" y="21084"/>
                  </a:cubicBezTo>
                  <a:cubicBezTo>
                    <a:pt x="9343" y="21160"/>
                    <a:pt x="9400" y="21242"/>
                    <a:pt x="9457" y="21318"/>
                  </a:cubicBezTo>
                  <a:cubicBezTo>
                    <a:pt x="9476" y="21394"/>
                    <a:pt x="9495" y="21476"/>
                    <a:pt x="9507" y="21552"/>
                  </a:cubicBezTo>
                  <a:cubicBezTo>
                    <a:pt x="9355" y="21312"/>
                    <a:pt x="9203" y="21071"/>
                    <a:pt x="9045" y="20830"/>
                  </a:cubicBezTo>
                  <a:close/>
                  <a:moveTo>
                    <a:pt x="4175" y="17797"/>
                  </a:moveTo>
                  <a:lnTo>
                    <a:pt x="4175" y="17797"/>
                  </a:lnTo>
                  <a:cubicBezTo>
                    <a:pt x="4244" y="17860"/>
                    <a:pt x="4358" y="17974"/>
                    <a:pt x="4523" y="18113"/>
                  </a:cubicBezTo>
                  <a:cubicBezTo>
                    <a:pt x="5017" y="18531"/>
                    <a:pt x="5479" y="18975"/>
                    <a:pt x="5929" y="19437"/>
                  </a:cubicBezTo>
                  <a:cubicBezTo>
                    <a:pt x="5999" y="19513"/>
                    <a:pt x="6068" y="19589"/>
                    <a:pt x="6138" y="19665"/>
                  </a:cubicBezTo>
                  <a:cubicBezTo>
                    <a:pt x="6670" y="20311"/>
                    <a:pt x="7196" y="20957"/>
                    <a:pt x="7728" y="21603"/>
                  </a:cubicBezTo>
                  <a:cubicBezTo>
                    <a:pt x="7563" y="21489"/>
                    <a:pt x="7398" y="21369"/>
                    <a:pt x="7234" y="21261"/>
                  </a:cubicBezTo>
                  <a:cubicBezTo>
                    <a:pt x="7069" y="21090"/>
                    <a:pt x="6904" y="20919"/>
                    <a:pt x="6733" y="20761"/>
                  </a:cubicBezTo>
                  <a:cubicBezTo>
                    <a:pt x="5961" y="19899"/>
                    <a:pt x="5144" y="19070"/>
                    <a:pt x="4441" y="18132"/>
                  </a:cubicBezTo>
                  <a:cubicBezTo>
                    <a:pt x="4434" y="18120"/>
                    <a:pt x="4428" y="18113"/>
                    <a:pt x="4422" y="18101"/>
                  </a:cubicBezTo>
                  <a:cubicBezTo>
                    <a:pt x="4422" y="18088"/>
                    <a:pt x="4415" y="18075"/>
                    <a:pt x="4403" y="18063"/>
                  </a:cubicBezTo>
                  <a:cubicBezTo>
                    <a:pt x="4384" y="18044"/>
                    <a:pt x="4371" y="18031"/>
                    <a:pt x="4358" y="18018"/>
                  </a:cubicBezTo>
                  <a:cubicBezTo>
                    <a:pt x="4276" y="17917"/>
                    <a:pt x="4219" y="17841"/>
                    <a:pt x="4175" y="17797"/>
                  </a:cubicBezTo>
                  <a:close/>
                  <a:moveTo>
                    <a:pt x="4903" y="17860"/>
                  </a:moveTo>
                  <a:lnTo>
                    <a:pt x="4903" y="17860"/>
                  </a:lnTo>
                  <a:cubicBezTo>
                    <a:pt x="5011" y="17917"/>
                    <a:pt x="5118" y="17974"/>
                    <a:pt x="5220" y="18031"/>
                  </a:cubicBezTo>
                  <a:cubicBezTo>
                    <a:pt x="5232" y="18038"/>
                    <a:pt x="5244" y="18042"/>
                    <a:pt x="5255" y="18042"/>
                  </a:cubicBezTo>
                  <a:cubicBezTo>
                    <a:pt x="5298" y="18042"/>
                    <a:pt x="5325" y="17988"/>
                    <a:pt x="5315" y="17942"/>
                  </a:cubicBezTo>
                  <a:lnTo>
                    <a:pt x="5315" y="17942"/>
                  </a:lnTo>
                  <a:cubicBezTo>
                    <a:pt x="5536" y="18132"/>
                    <a:pt x="5726" y="18360"/>
                    <a:pt x="5923" y="18569"/>
                  </a:cubicBezTo>
                  <a:cubicBezTo>
                    <a:pt x="5948" y="18588"/>
                    <a:pt x="5967" y="18614"/>
                    <a:pt x="5986" y="18633"/>
                  </a:cubicBezTo>
                  <a:cubicBezTo>
                    <a:pt x="6917" y="19937"/>
                    <a:pt x="7880" y="21210"/>
                    <a:pt x="8880" y="22458"/>
                  </a:cubicBezTo>
                  <a:cubicBezTo>
                    <a:pt x="8773" y="22376"/>
                    <a:pt x="8665" y="22293"/>
                    <a:pt x="8564" y="22217"/>
                  </a:cubicBezTo>
                  <a:cubicBezTo>
                    <a:pt x="7873" y="21331"/>
                    <a:pt x="7164" y="20463"/>
                    <a:pt x="6404" y="19646"/>
                  </a:cubicBezTo>
                  <a:lnTo>
                    <a:pt x="5980" y="19127"/>
                  </a:lnTo>
                  <a:cubicBezTo>
                    <a:pt x="5733" y="18823"/>
                    <a:pt x="5093" y="18265"/>
                    <a:pt x="4903" y="17860"/>
                  </a:cubicBezTo>
                  <a:close/>
                  <a:moveTo>
                    <a:pt x="5646" y="17761"/>
                  </a:moveTo>
                  <a:cubicBezTo>
                    <a:pt x="5651" y="17761"/>
                    <a:pt x="5725" y="17837"/>
                    <a:pt x="5859" y="17904"/>
                  </a:cubicBezTo>
                  <a:cubicBezTo>
                    <a:pt x="6068" y="18006"/>
                    <a:pt x="6271" y="18202"/>
                    <a:pt x="6461" y="18424"/>
                  </a:cubicBezTo>
                  <a:cubicBezTo>
                    <a:pt x="7582" y="19988"/>
                    <a:pt x="8722" y="21540"/>
                    <a:pt x="9881" y="23072"/>
                  </a:cubicBezTo>
                  <a:cubicBezTo>
                    <a:pt x="9906" y="23167"/>
                    <a:pt x="9932" y="23256"/>
                    <a:pt x="9957" y="23351"/>
                  </a:cubicBezTo>
                  <a:cubicBezTo>
                    <a:pt x="9932" y="23326"/>
                    <a:pt x="9913" y="23307"/>
                    <a:pt x="9887" y="23288"/>
                  </a:cubicBezTo>
                  <a:cubicBezTo>
                    <a:pt x="9007" y="21907"/>
                    <a:pt x="8032" y="20590"/>
                    <a:pt x="6949" y="19361"/>
                  </a:cubicBezTo>
                  <a:cubicBezTo>
                    <a:pt x="6638" y="19006"/>
                    <a:pt x="6303" y="18582"/>
                    <a:pt x="5929" y="18202"/>
                  </a:cubicBezTo>
                  <a:cubicBezTo>
                    <a:pt x="5910" y="18177"/>
                    <a:pt x="5897" y="18151"/>
                    <a:pt x="5885" y="18126"/>
                  </a:cubicBezTo>
                  <a:cubicBezTo>
                    <a:pt x="5718" y="17848"/>
                    <a:pt x="5642" y="17761"/>
                    <a:pt x="5646" y="17761"/>
                  </a:cubicBezTo>
                  <a:close/>
                  <a:moveTo>
                    <a:pt x="7525" y="7486"/>
                  </a:moveTo>
                  <a:lnTo>
                    <a:pt x="7525" y="7486"/>
                  </a:lnTo>
                  <a:cubicBezTo>
                    <a:pt x="7601" y="7499"/>
                    <a:pt x="7677" y="7499"/>
                    <a:pt x="7747" y="7505"/>
                  </a:cubicBezTo>
                  <a:cubicBezTo>
                    <a:pt x="8602" y="10380"/>
                    <a:pt x="9514" y="13218"/>
                    <a:pt x="10185" y="16156"/>
                  </a:cubicBezTo>
                  <a:cubicBezTo>
                    <a:pt x="10552" y="17746"/>
                    <a:pt x="10882" y="19348"/>
                    <a:pt x="11173" y="20951"/>
                  </a:cubicBezTo>
                  <a:cubicBezTo>
                    <a:pt x="11319" y="21755"/>
                    <a:pt x="11458" y="22559"/>
                    <a:pt x="11585" y="23364"/>
                  </a:cubicBezTo>
                  <a:cubicBezTo>
                    <a:pt x="11654" y="23801"/>
                    <a:pt x="11737" y="24244"/>
                    <a:pt x="11794" y="24681"/>
                  </a:cubicBezTo>
                  <a:cubicBezTo>
                    <a:pt x="11818" y="24874"/>
                    <a:pt x="11968" y="25273"/>
                    <a:pt x="11852" y="25273"/>
                  </a:cubicBezTo>
                  <a:cubicBezTo>
                    <a:pt x="11846" y="25273"/>
                    <a:pt x="11839" y="25272"/>
                    <a:pt x="11832" y="25270"/>
                  </a:cubicBezTo>
                  <a:cubicBezTo>
                    <a:pt x="11648" y="25048"/>
                    <a:pt x="11458" y="24827"/>
                    <a:pt x="11255" y="24611"/>
                  </a:cubicBezTo>
                  <a:cubicBezTo>
                    <a:pt x="11236" y="24529"/>
                    <a:pt x="11217" y="24453"/>
                    <a:pt x="11205" y="24390"/>
                  </a:cubicBezTo>
                  <a:cubicBezTo>
                    <a:pt x="11002" y="23364"/>
                    <a:pt x="10780" y="22344"/>
                    <a:pt x="10565" y="21324"/>
                  </a:cubicBezTo>
                  <a:cubicBezTo>
                    <a:pt x="10128" y="19279"/>
                    <a:pt x="9697" y="17233"/>
                    <a:pt x="9248" y="15187"/>
                  </a:cubicBezTo>
                  <a:cubicBezTo>
                    <a:pt x="8804" y="13148"/>
                    <a:pt x="8348" y="11102"/>
                    <a:pt x="7835" y="9076"/>
                  </a:cubicBezTo>
                  <a:cubicBezTo>
                    <a:pt x="7740" y="8715"/>
                    <a:pt x="7677" y="8069"/>
                    <a:pt x="7525" y="7486"/>
                  </a:cubicBezTo>
                  <a:close/>
                  <a:moveTo>
                    <a:pt x="10130" y="1"/>
                  </a:moveTo>
                  <a:cubicBezTo>
                    <a:pt x="9989" y="1"/>
                    <a:pt x="9844" y="13"/>
                    <a:pt x="9697" y="38"/>
                  </a:cubicBezTo>
                  <a:cubicBezTo>
                    <a:pt x="8329" y="278"/>
                    <a:pt x="7031" y="1513"/>
                    <a:pt x="6315" y="2805"/>
                  </a:cubicBezTo>
                  <a:cubicBezTo>
                    <a:pt x="6296" y="2800"/>
                    <a:pt x="6276" y="2797"/>
                    <a:pt x="6256" y="2797"/>
                  </a:cubicBezTo>
                  <a:cubicBezTo>
                    <a:pt x="6122" y="2797"/>
                    <a:pt x="5974" y="2918"/>
                    <a:pt x="5980" y="3078"/>
                  </a:cubicBezTo>
                  <a:cubicBezTo>
                    <a:pt x="5980" y="3211"/>
                    <a:pt x="5992" y="3344"/>
                    <a:pt x="5999" y="3477"/>
                  </a:cubicBezTo>
                  <a:cubicBezTo>
                    <a:pt x="5973" y="3540"/>
                    <a:pt x="5948" y="3603"/>
                    <a:pt x="5923" y="3667"/>
                  </a:cubicBezTo>
                  <a:cubicBezTo>
                    <a:pt x="5587" y="4655"/>
                    <a:pt x="5562" y="6118"/>
                    <a:pt x="6309" y="6916"/>
                  </a:cubicBezTo>
                  <a:cubicBezTo>
                    <a:pt x="6366" y="7207"/>
                    <a:pt x="6429" y="7499"/>
                    <a:pt x="6486" y="7790"/>
                  </a:cubicBezTo>
                  <a:cubicBezTo>
                    <a:pt x="6657" y="8677"/>
                    <a:pt x="6841" y="9563"/>
                    <a:pt x="7037" y="10444"/>
                  </a:cubicBezTo>
                  <a:cubicBezTo>
                    <a:pt x="7417" y="12141"/>
                    <a:pt x="7804" y="13832"/>
                    <a:pt x="8190" y="15529"/>
                  </a:cubicBezTo>
                  <a:cubicBezTo>
                    <a:pt x="8355" y="16220"/>
                    <a:pt x="8507" y="16929"/>
                    <a:pt x="8659" y="17632"/>
                  </a:cubicBezTo>
                  <a:cubicBezTo>
                    <a:pt x="7677" y="17271"/>
                    <a:pt x="6436" y="17119"/>
                    <a:pt x="5885" y="16961"/>
                  </a:cubicBezTo>
                  <a:cubicBezTo>
                    <a:pt x="4852" y="16669"/>
                    <a:pt x="3801" y="16270"/>
                    <a:pt x="2971" y="15567"/>
                  </a:cubicBezTo>
                  <a:cubicBezTo>
                    <a:pt x="2547" y="15200"/>
                    <a:pt x="2249" y="14731"/>
                    <a:pt x="2104" y="14225"/>
                  </a:cubicBezTo>
                  <a:cubicBezTo>
                    <a:pt x="2104" y="14212"/>
                    <a:pt x="2097" y="14193"/>
                    <a:pt x="2091" y="14174"/>
                  </a:cubicBezTo>
                  <a:cubicBezTo>
                    <a:pt x="1863" y="13313"/>
                    <a:pt x="2085" y="12369"/>
                    <a:pt x="2883" y="11748"/>
                  </a:cubicBezTo>
                  <a:cubicBezTo>
                    <a:pt x="2993" y="11661"/>
                    <a:pt x="2933" y="11445"/>
                    <a:pt x="2794" y="11445"/>
                  </a:cubicBezTo>
                  <a:cubicBezTo>
                    <a:pt x="2782" y="11445"/>
                    <a:pt x="2769" y="11447"/>
                    <a:pt x="2756" y="11451"/>
                  </a:cubicBezTo>
                  <a:cubicBezTo>
                    <a:pt x="1439" y="11793"/>
                    <a:pt x="419" y="12831"/>
                    <a:pt x="235" y="14212"/>
                  </a:cubicBezTo>
                  <a:cubicBezTo>
                    <a:pt x="1" y="16017"/>
                    <a:pt x="1040" y="17714"/>
                    <a:pt x="2306" y="18905"/>
                  </a:cubicBezTo>
                  <a:cubicBezTo>
                    <a:pt x="3782" y="20292"/>
                    <a:pt x="5650" y="21223"/>
                    <a:pt x="7284" y="22414"/>
                  </a:cubicBezTo>
                  <a:cubicBezTo>
                    <a:pt x="8437" y="23256"/>
                    <a:pt x="9450" y="24238"/>
                    <a:pt x="10489" y="25194"/>
                  </a:cubicBezTo>
                  <a:cubicBezTo>
                    <a:pt x="10514" y="25276"/>
                    <a:pt x="10540" y="25359"/>
                    <a:pt x="10565" y="25441"/>
                  </a:cubicBezTo>
                  <a:cubicBezTo>
                    <a:pt x="10570" y="25602"/>
                    <a:pt x="10712" y="25685"/>
                    <a:pt x="10853" y="25685"/>
                  </a:cubicBezTo>
                  <a:cubicBezTo>
                    <a:pt x="10900" y="25685"/>
                    <a:pt x="10948" y="25675"/>
                    <a:pt x="10989" y="25656"/>
                  </a:cubicBezTo>
                  <a:cubicBezTo>
                    <a:pt x="11388" y="26011"/>
                    <a:pt x="11787" y="26359"/>
                    <a:pt x="12205" y="26695"/>
                  </a:cubicBezTo>
                  <a:cubicBezTo>
                    <a:pt x="12254" y="26732"/>
                    <a:pt x="12308" y="26748"/>
                    <a:pt x="12360" y="26748"/>
                  </a:cubicBezTo>
                  <a:cubicBezTo>
                    <a:pt x="12542" y="26748"/>
                    <a:pt x="12712" y="26557"/>
                    <a:pt x="12623" y="26366"/>
                  </a:cubicBezTo>
                  <a:cubicBezTo>
                    <a:pt x="12332" y="25751"/>
                    <a:pt x="12148" y="25048"/>
                    <a:pt x="11984" y="24358"/>
                  </a:cubicBezTo>
                  <a:cubicBezTo>
                    <a:pt x="11673" y="21375"/>
                    <a:pt x="10977" y="18373"/>
                    <a:pt x="10299" y="15472"/>
                  </a:cubicBezTo>
                  <a:cubicBezTo>
                    <a:pt x="9685" y="12819"/>
                    <a:pt x="9039" y="10089"/>
                    <a:pt x="8171" y="7480"/>
                  </a:cubicBezTo>
                  <a:cubicBezTo>
                    <a:pt x="8697" y="7416"/>
                    <a:pt x="9203" y="7201"/>
                    <a:pt x="9659" y="6903"/>
                  </a:cubicBezTo>
                  <a:lnTo>
                    <a:pt x="9659" y="6903"/>
                  </a:lnTo>
                  <a:cubicBezTo>
                    <a:pt x="9653" y="6948"/>
                    <a:pt x="9647" y="6992"/>
                    <a:pt x="9640" y="7036"/>
                  </a:cubicBezTo>
                  <a:cubicBezTo>
                    <a:pt x="9633" y="7092"/>
                    <a:pt x="9678" y="7122"/>
                    <a:pt x="9722" y="7122"/>
                  </a:cubicBezTo>
                  <a:cubicBezTo>
                    <a:pt x="9759" y="7122"/>
                    <a:pt x="9796" y="7101"/>
                    <a:pt x="9805" y="7055"/>
                  </a:cubicBezTo>
                  <a:cubicBezTo>
                    <a:pt x="9818" y="6960"/>
                    <a:pt x="9830" y="6872"/>
                    <a:pt x="9843" y="6777"/>
                  </a:cubicBezTo>
                  <a:cubicBezTo>
                    <a:pt x="9970" y="6682"/>
                    <a:pt x="10096" y="6580"/>
                    <a:pt x="10217" y="6473"/>
                  </a:cubicBezTo>
                  <a:cubicBezTo>
                    <a:pt x="10293" y="6416"/>
                    <a:pt x="10356" y="6352"/>
                    <a:pt x="10419" y="6295"/>
                  </a:cubicBezTo>
                  <a:cubicBezTo>
                    <a:pt x="10996" y="5757"/>
                    <a:pt x="11490" y="4997"/>
                    <a:pt x="11819" y="4180"/>
                  </a:cubicBezTo>
                  <a:cubicBezTo>
                    <a:pt x="12167" y="3420"/>
                    <a:pt x="12402" y="2558"/>
                    <a:pt x="12218" y="1817"/>
                  </a:cubicBezTo>
                  <a:cubicBezTo>
                    <a:pt x="12089" y="704"/>
                    <a:pt x="11204" y="1"/>
                    <a:pt x="10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75650" y="3410753"/>
              <a:ext cx="1260887" cy="1509778"/>
            </a:xfrm>
            <a:custGeom>
              <a:avLst/>
              <a:gdLst/>
              <a:ahLst/>
              <a:cxnLst/>
              <a:rect l="l" t="t" r="r" b="b"/>
              <a:pathLst>
                <a:path w="20026" h="23979" extrusionOk="0">
                  <a:moveTo>
                    <a:pt x="15162" y="1682"/>
                  </a:moveTo>
                  <a:cubicBezTo>
                    <a:pt x="15397" y="2696"/>
                    <a:pt x="15251" y="3810"/>
                    <a:pt x="15118" y="4862"/>
                  </a:cubicBezTo>
                  <a:cubicBezTo>
                    <a:pt x="15105" y="4076"/>
                    <a:pt x="15086" y="3285"/>
                    <a:pt x="15067" y="2499"/>
                  </a:cubicBezTo>
                  <a:cubicBezTo>
                    <a:pt x="15080" y="2227"/>
                    <a:pt x="15086" y="1955"/>
                    <a:pt x="15099" y="1689"/>
                  </a:cubicBezTo>
                  <a:cubicBezTo>
                    <a:pt x="15118" y="1689"/>
                    <a:pt x="15137" y="1689"/>
                    <a:pt x="15162" y="1682"/>
                  </a:cubicBezTo>
                  <a:close/>
                  <a:moveTo>
                    <a:pt x="14523" y="4121"/>
                  </a:moveTo>
                  <a:cubicBezTo>
                    <a:pt x="14523" y="4532"/>
                    <a:pt x="14516" y="4950"/>
                    <a:pt x="14516" y="5362"/>
                  </a:cubicBezTo>
                  <a:cubicBezTo>
                    <a:pt x="14485" y="5368"/>
                    <a:pt x="14459" y="5368"/>
                    <a:pt x="14434" y="5368"/>
                  </a:cubicBezTo>
                  <a:cubicBezTo>
                    <a:pt x="14459" y="4950"/>
                    <a:pt x="14491" y="4539"/>
                    <a:pt x="14523" y="4121"/>
                  </a:cubicBezTo>
                  <a:close/>
                  <a:moveTo>
                    <a:pt x="14371" y="973"/>
                  </a:moveTo>
                  <a:cubicBezTo>
                    <a:pt x="14415" y="1005"/>
                    <a:pt x="14466" y="1036"/>
                    <a:pt x="14516" y="1074"/>
                  </a:cubicBezTo>
                  <a:cubicBezTo>
                    <a:pt x="14250" y="2512"/>
                    <a:pt x="14098" y="3956"/>
                    <a:pt x="14022" y="5406"/>
                  </a:cubicBezTo>
                  <a:cubicBezTo>
                    <a:pt x="14003" y="5406"/>
                    <a:pt x="13984" y="5406"/>
                    <a:pt x="13965" y="5413"/>
                  </a:cubicBezTo>
                  <a:cubicBezTo>
                    <a:pt x="14048" y="3918"/>
                    <a:pt x="14244" y="2455"/>
                    <a:pt x="14371" y="973"/>
                  </a:cubicBezTo>
                  <a:close/>
                  <a:moveTo>
                    <a:pt x="19583" y="5375"/>
                  </a:moveTo>
                  <a:cubicBezTo>
                    <a:pt x="19602" y="5438"/>
                    <a:pt x="19615" y="5527"/>
                    <a:pt x="19621" y="5628"/>
                  </a:cubicBezTo>
                  <a:cubicBezTo>
                    <a:pt x="19607" y="5625"/>
                    <a:pt x="19593" y="5623"/>
                    <a:pt x="19578" y="5623"/>
                  </a:cubicBezTo>
                  <a:cubicBezTo>
                    <a:pt x="19531" y="5623"/>
                    <a:pt x="19479" y="5639"/>
                    <a:pt x="19431" y="5672"/>
                  </a:cubicBezTo>
                  <a:cubicBezTo>
                    <a:pt x="19418" y="5685"/>
                    <a:pt x="19406" y="5698"/>
                    <a:pt x="19387" y="5710"/>
                  </a:cubicBezTo>
                  <a:cubicBezTo>
                    <a:pt x="19374" y="5622"/>
                    <a:pt x="19368" y="5533"/>
                    <a:pt x="19355" y="5444"/>
                  </a:cubicBezTo>
                  <a:cubicBezTo>
                    <a:pt x="19431" y="5419"/>
                    <a:pt x="19507" y="5394"/>
                    <a:pt x="19583" y="5375"/>
                  </a:cubicBezTo>
                  <a:close/>
                  <a:moveTo>
                    <a:pt x="6562" y="2442"/>
                  </a:moveTo>
                  <a:cubicBezTo>
                    <a:pt x="6543" y="3139"/>
                    <a:pt x="6524" y="3836"/>
                    <a:pt x="6511" y="4532"/>
                  </a:cubicBezTo>
                  <a:cubicBezTo>
                    <a:pt x="6492" y="5064"/>
                    <a:pt x="6479" y="5590"/>
                    <a:pt x="6460" y="6122"/>
                  </a:cubicBezTo>
                  <a:cubicBezTo>
                    <a:pt x="6410" y="6128"/>
                    <a:pt x="6353" y="6135"/>
                    <a:pt x="6296" y="6141"/>
                  </a:cubicBezTo>
                  <a:cubicBezTo>
                    <a:pt x="6378" y="4906"/>
                    <a:pt x="6460" y="3677"/>
                    <a:pt x="6562" y="2442"/>
                  </a:cubicBezTo>
                  <a:close/>
                  <a:moveTo>
                    <a:pt x="15910" y="6299"/>
                  </a:moveTo>
                  <a:cubicBezTo>
                    <a:pt x="15785" y="6323"/>
                    <a:pt x="15659" y="6347"/>
                    <a:pt x="15534" y="6365"/>
                  </a:cubicBezTo>
                  <a:lnTo>
                    <a:pt x="15534" y="6365"/>
                  </a:lnTo>
                  <a:cubicBezTo>
                    <a:pt x="15543" y="6363"/>
                    <a:pt x="15551" y="6360"/>
                    <a:pt x="15561" y="6356"/>
                  </a:cubicBezTo>
                  <a:cubicBezTo>
                    <a:pt x="15656" y="6337"/>
                    <a:pt x="15745" y="6318"/>
                    <a:pt x="15834" y="6299"/>
                  </a:cubicBezTo>
                  <a:close/>
                  <a:moveTo>
                    <a:pt x="19102" y="5514"/>
                  </a:moveTo>
                  <a:cubicBezTo>
                    <a:pt x="19114" y="5660"/>
                    <a:pt x="19127" y="5805"/>
                    <a:pt x="19133" y="5945"/>
                  </a:cubicBezTo>
                  <a:cubicBezTo>
                    <a:pt x="19007" y="6078"/>
                    <a:pt x="18899" y="6217"/>
                    <a:pt x="18810" y="6375"/>
                  </a:cubicBezTo>
                  <a:cubicBezTo>
                    <a:pt x="18810" y="6369"/>
                    <a:pt x="18810" y="6369"/>
                    <a:pt x="18810" y="6363"/>
                  </a:cubicBezTo>
                  <a:cubicBezTo>
                    <a:pt x="18810" y="6363"/>
                    <a:pt x="18810" y="6363"/>
                    <a:pt x="18810" y="6356"/>
                  </a:cubicBezTo>
                  <a:cubicBezTo>
                    <a:pt x="18867" y="6261"/>
                    <a:pt x="18823" y="6116"/>
                    <a:pt x="18722" y="6065"/>
                  </a:cubicBezTo>
                  <a:cubicBezTo>
                    <a:pt x="18804" y="6046"/>
                    <a:pt x="18886" y="6014"/>
                    <a:pt x="18969" y="5995"/>
                  </a:cubicBezTo>
                  <a:cubicBezTo>
                    <a:pt x="19184" y="5932"/>
                    <a:pt x="19152" y="5615"/>
                    <a:pt x="18962" y="5609"/>
                  </a:cubicBezTo>
                  <a:cubicBezTo>
                    <a:pt x="18962" y="5590"/>
                    <a:pt x="18962" y="5577"/>
                    <a:pt x="18956" y="5558"/>
                  </a:cubicBezTo>
                  <a:cubicBezTo>
                    <a:pt x="19007" y="5546"/>
                    <a:pt x="19057" y="5533"/>
                    <a:pt x="19102" y="5514"/>
                  </a:cubicBezTo>
                  <a:close/>
                  <a:moveTo>
                    <a:pt x="18633" y="6458"/>
                  </a:moveTo>
                  <a:lnTo>
                    <a:pt x="18633" y="6458"/>
                  </a:lnTo>
                  <a:cubicBezTo>
                    <a:pt x="18627" y="6483"/>
                    <a:pt x="18627" y="6502"/>
                    <a:pt x="18620" y="6521"/>
                  </a:cubicBezTo>
                  <a:cubicBezTo>
                    <a:pt x="18468" y="6559"/>
                    <a:pt x="18310" y="6603"/>
                    <a:pt x="18158" y="6641"/>
                  </a:cubicBezTo>
                  <a:cubicBezTo>
                    <a:pt x="18316" y="6584"/>
                    <a:pt x="18475" y="6521"/>
                    <a:pt x="18633" y="6458"/>
                  </a:cubicBezTo>
                  <a:close/>
                  <a:moveTo>
                    <a:pt x="15447" y="6755"/>
                  </a:moveTo>
                  <a:lnTo>
                    <a:pt x="15447" y="6755"/>
                  </a:lnTo>
                  <a:cubicBezTo>
                    <a:pt x="15416" y="6768"/>
                    <a:pt x="15384" y="6781"/>
                    <a:pt x="15352" y="6793"/>
                  </a:cubicBezTo>
                  <a:cubicBezTo>
                    <a:pt x="15352" y="6787"/>
                    <a:pt x="15352" y="6781"/>
                    <a:pt x="15352" y="6768"/>
                  </a:cubicBezTo>
                  <a:cubicBezTo>
                    <a:pt x="15384" y="6768"/>
                    <a:pt x="15416" y="6762"/>
                    <a:pt x="15447" y="6755"/>
                  </a:cubicBezTo>
                  <a:close/>
                  <a:moveTo>
                    <a:pt x="13959" y="7344"/>
                  </a:moveTo>
                  <a:lnTo>
                    <a:pt x="13959" y="7344"/>
                  </a:lnTo>
                  <a:cubicBezTo>
                    <a:pt x="13940" y="7357"/>
                    <a:pt x="13921" y="7376"/>
                    <a:pt x="13908" y="7401"/>
                  </a:cubicBezTo>
                  <a:cubicBezTo>
                    <a:pt x="13908" y="7389"/>
                    <a:pt x="13908" y="7370"/>
                    <a:pt x="13908" y="7357"/>
                  </a:cubicBezTo>
                  <a:cubicBezTo>
                    <a:pt x="13927" y="7351"/>
                    <a:pt x="13946" y="7351"/>
                    <a:pt x="13959" y="7344"/>
                  </a:cubicBezTo>
                  <a:close/>
                  <a:moveTo>
                    <a:pt x="10412" y="6698"/>
                  </a:moveTo>
                  <a:lnTo>
                    <a:pt x="10412" y="6698"/>
                  </a:lnTo>
                  <a:cubicBezTo>
                    <a:pt x="10191" y="6768"/>
                    <a:pt x="9969" y="6831"/>
                    <a:pt x="9754" y="6907"/>
                  </a:cubicBezTo>
                  <a:cubicBezTo>
                    <a:pt x="8937" y="7091"/>
                    <a:pt x="8113" y="7268"/>
                    <a:pt x="7290" y="7420"/>
                  </a:cubicBezTo>
                  <a:cubicBezTo>
                    <a:pt x="7397" y="7370"/>
                    <a:pt x="7339" y="7209"/>
                    <a:pt x="7232" y="7209"/>
                  </a:cubicBezTo>
                  <a:cubicBezTo>
                    <a:pt x="7218" y="7209"/>
                    <a:pt x="7204" y="7212"/>
                    <a:pt x="7189" y="7218"/>
                  </a:cubicBezTo>
                  <a:cubicBezTo>
                    <a:pt x="7011" y="7287"/>
                    <a:pt x="6834" y="7357"/>
                    <a:pt x="6657" y="7427"/>
                  </a:cubicBezTo>
                  <a:cubicBezTo>
                    <a:pt x="6657" y="7401"/>
                    <a:pt x="6663" y="7370"/>
                    <a:pt x="6663" y="7338"/>
                  </a:cubicBezTo>
                  <a:cubicBezTo>
                    <a:pt x="6948" y="7275"/>
                    <a:pt x="7220" y="7186"/>
                    <a:pt x="7448" y="7142"/>
                  </a:cubicBezTo>
                  <a:cubicBezTo>
                    <a:pt x="7828" y="7059"/>
                    <a:pt x="8208" y="6977"/>
                    <a:pt x="8588" y="6882"/>
                  </a:cubicBezTo>
                  <a:cubicBezTo>
                    <a:pt x="9057" y="6831"/>
                    <a:pt x="9519" y="6781"/>
                    <a:pt x="9988" y="6736"/>
                  </a:cubicBezTo>
                  <a:cubicBezTo>
                    <a:pt x="10127" y="6724"/>
                    <a:pt x="10267" y="6711"/>
                    <a:pt x="10412" y="6698"/>
                  </a:cubicBezTo>
                  <a:close/>
                  <a:moveTo>
                    <a:pt x="6429" y="7389"/>
                  </a:moveTo>
                  <a:cubicBezTo>
                    <a:pt x="6429" y="7433"/>
                    <a:pt x="6422" y="7477"/>
                    <a:pt x="6422" y="7522"/>
                  </a:cubicBezTo>
                  <a:cubicBezTo>
                    <a:pt x="6353" y="7547"/>
                    <a:pt x="6277" y="7579"/>
                    <a:pt x="6207" y="7604"/>
                  </a:cubicBezTo>
                  <a:cubicBezTo>
                    <a:pt x="6213" y="7547"/>
                    <a:pt x="6213" y="7484"/>
                    <a:pt x="6220" y="7420"/>
                  </a:cubicBezTo>
                  <a:cubicBezTo>
                    <a:pt x="6289" y="7414"/>
                    <a:pt x="6359" y="7401"/>
                    <a:pt x="6429" y="7389"/>
                  </a:cubicBezTo>
                  <a:close/>
                  <a:moveTo>
                    <a:pt x="13706" y="7414"/>
                  </a:moveTo>
                  <a:cubicBezTo>
                    <a:pt x="13706" y="7452"/>
                    <a:pt x="13706" y="7490"/>
                    <a:pt x="13706" y="7528"/>
                  </a:cubicBezTo>
                  <a:cubicBezTo>
                    <a:pt x="13433" y="7560"/>
                    <a:pt x="13167" y="7591"/>
                    <a:pt x="12895" y="7629"/>
                  </a:cubicBezTo>
                  <a:cubicBezTo>
                    <a:pt x="13167" y="7560"/>
                    <a:pt x="13440" y="7484"/>
                    <a:pt x="13706" y="7414"/>
                  </a:cubicBezTo>
                  <a:close/>
                  <a:moveTo>
                    <a:pt x="11806" y="7199"/>
                  </a:moveTo>
                  <a:cubicBezTo>
                    <a:pt x="11514" y="7281"/>
                    <a:pt x="11217" y="7357"/>
                    <a:pt x="10919" y="7439"/>
                  </a:cubicBezTo>
                  <a:cubicBezTo>
                    <a:pt x="10596" y="7509"/>
                    <a:pt x="10273" y="7585"/>
                    <a:pt x="9950" y="7661"/>
                  </a:cubicBezTo>
                  <a:cubicBezTo>
                    <a:pt x="10564" y="7490"/>
                    <a:pt x="11185" y="7332"/>
                    <a:pt x="11806" y="7199"/>
                  </a:cubicBezTo>
                  <a:close/>
                  <a:moveTo>
                    <a:pt x="3509" y="7465"/>
                  </a:moveTo>
                  <a:cubicBezTo>
                    <a:pt x="3357" y="7541"/>
                    <a:pt x="3211" y="7617"/>
                    <a:pt x="3059" y="7693"/>
                  </a:cubicBezTo>
                  <a:cubicBezTo>
                    <a:pt x="3142" y="7623"/>
                    <a:pt x="3224" y="7560"/>
                    <a:pt x="3306" y="7490"/>
                  </a:cubicBezTo>
                  <a:cubicBezTo>
                    <a:pt x="3376" y="7484"/>
                    <a:pt x="3439" y="7477"/>
                    <a:pt x="3509" y="7465"/>
                  </a:cubicBezTo>
                  <a:close/>
                  <a:moveTo>
                    <a:pt x="887" y="7674"/>
                  </a:moveTo>
                  <a:lnTo>
                    <a:pt x="887" y="7674"/>
                  </a:lnTo>
                  <a:cubicBezTo>
                    <a:pt x="849" y="7699"/>
                    <a:pt x="817" y="7724"/>
                    <a:pt x="786" y="7750"/>
                  </a:cubicBezTo>
                  <a:cubicBezTo>
                    <a:pt x="779" y="7731"/>
                    <a:pt x="779" y="7712"/>
                    <a:pt x="773" y="7693"/>
                  </a:cubicBezTo>
                  <a:cubicBezTo>
                    <a:pt x="805" y="7686"/>
                    <a:pt x="843" y="7680"/>
                    <a:pt x="887" y="7674"/>
                  </a:cubicBezTo>
                  <a:close/>
                  <a:moveTo>
                    <a:pt x="1457" y="7623"/>
                  </a:moveTo>
                  <a:lnTo>
                    <a:pt x="1457" y="7623"/>
                  </a:lnTo>
                  <a:cubicBezTo>
                    <a:pt x="1259" y="7722"/>
                    <a:pt x="1065" y="7801"/>
                    <a:pt x="978" y="7801"/>
                  </a:cubicBezTo>
                  <a:cubicBezTo>
                    <a:pt x="953" y="7801"/>
                    <a:pt x="937" y="7795"/>
                    <a:pt x="931" y="7781"/>
                  </a:cubicBezTo>
                  <a:cubicBezTo>
                    <a:pt x="919" y="7769"/>
                    <a:pt x="976" y="7718"/>
                    <a:pt x="1058" y="7648"/>
                  </a:cubicBezTo>
                  <a:cubicBezTo>
                    <a:pt x="1178" y="7636"/>
                    <a:pt x="1318" y="7629"/>
                    <a:pt x="1457" y="7623"/>
                  </a:cubicBezTo>
                  <a:close/>
                  <a:moveTo>
                    <a:pt x="19133" y="6819"/>
                  </a:moveTo>
                  <a:cubicBezTo>
                    <a:pt x="19121" y="7154"/>
                    <a:pt x="19095" y="7490"/>
                    <a:pt x="19064" y="7832"/>
                  </a:cubicBezTo>
                  <a:cubicBezTo>
                    <a:pt x="19038" y="7822"/>
                    <a:pt x="19008" y="7811"/>
                    <a:pt x="18973" y="7811"/>
                  </a:cubicBezTo>
                  <a:cubicBezTo>
                    <a:pt x="18966" y="7811"/>
                    <a:pt x="18958" y="7812"/>
                    <a:pt x="18950" y="7813"/>
                  </a:cubicBezTo>
                  <a:cubicBezTo>
                    <a:pt x="18893" y="7813"/>
                    <a:pt x="18842" y="7819"/>
                    <a:pt x="18791" y="7826"/>
                  </a:cubicBezTo>
                  <a:cubicBezTo>
                    <a:pt x="18924" y="7737"/>
                    <a:pt x="18931" y="7547"/>
                    <a:pt x="18836" y="7446"/>
                  </a:cubicBezTo>
                  <a:cubicBezTo>
                    <a:pt x="18893" y="7294"/>
                    <a:pt x="18956" y="7148"/>
                    <a:pt x="19013" y="7002"/>
                  </a:cubicBezTo>
                  <a:cubicBezTo>
                    <a:pt x="19038" y="6945"/>
                    <a:pt x="19064" y="6888"/>
                    <a:pt x="19095" y="6825"/>
                  </a:cubicBezTo>
                  <a:cubicBezTo>
                    <a:pt x="19108" y="6825"/>
                    <a:pt x="19121" y="6819"/>
                    <a:pt x="19133" y="6819"/>
                  </a:cubicBezTo>
                  <a:close/>
                  <a:moveTo>
                    <a:pt x="13045" y="6471"/>
                  </a:moveTo>
                  <a:lnTo>
                    <a:pt x="13045" y="6471"/>
                  </a:lnTo>
                  <a:cubicBezTo>
                    <a:pt x="13042" y="6471"/>
                    <a:pt x="13038" y="6473"/>
                    <a:pt x="13034" y="6477"/>
                  </a:cubicBezTo>
                  <a:cubicBezTo>
                    <a:pt x="12952" y="6502"/>
                    <a:pt x="12946" y="6584"/>
                    <a:pt x="12977" y="6641"/>
                  </a:cubicBezTo>
                  <a:cubicBezTo>
                    <a:pt x="11312" y="6914"/>
                    <a:pt x="9690" y="7363"/>
                    <a:pt x="8082" y="7889"/>
                  </a:cubicBezTo>
                  <a:cubicBezTo>
                    <a:pt x="8658" y="7636"/>
                    <a:pt x="9241" y="7408"/>
                    <a:pt x="9830" y="7211"/>
                  </a:cubicBezTo>
                  <a:cubicBezTo>
                    <a:pt x="10811" y="6983"/>
                    <a:pt x="11787" y="6736"/>
                    <a:pt x="12762" y="6489"/>
                  </a:cubicBezTo>
                  <a:cubicBezTo>
                    <a:pt x="12854" y="6483"/>
                    <a:pt x="12947" y="6477"/>
                    <a:pt x="13045" y="6471"/>
                  </a:cubicBezTo>
                  <a:close/>
                  <a:moveTo>
                    <a:pt x="18519" y="6996"/>
                  </a:moveTo>
                  <a:cubicBezTo>
                    <a:pt x="18513" y="7028"/>
                    <a:pt x="18506" y="7059"/>
                    <a:pt x="18500" y="7091"/>
                  </a:cubicBezTo>
                  <a:cubicBezTo>
                    <a:pt x="18481" y="7154"/>
                    <a:pt x="18456" y="7218"/>
                    <a:pt x="18443" y="7287"/>
                  </a:cubicBezTo>
                  <a:cubicBezTo>
                    <a:pt x="18430" y="7332"/>
                    <a:pt x="18418" y="7382"/>
                    <a:pt x="18411" y="7427"/>
                  </a:cubicBezTo>
                  <a:cubicBezTo>
                    <a:pt x="17354" y="7629"/>
                    <a:pt x="16283" y="7807"/>
                    <a:pt x="15219" y="7971"/>
                  </a:cubicBezTo>
                  <a:cubicBezTo>
                    <a:pt x="15219" y="7933"/>
                    <a:pt x="15226" y="7895"/>
                    <a:pt x="15232" y="7857"/>
                  </a:cubicBezTo>
                  <a:cubicBezTo>
                    <a:pt x="15688" y="7731"/>
                    <a:pt x="16163" y="7636"/>
                    <a:pt x="16581" y="7515"/>
                  </a:cubicBezTo>
                  <a:cubicBezTo>
                    <a:pt x="16739" y="7471"/>
                    <a:pt x="16898" y="7433"/>
                    <a:pt x="17056" y="7389"/>
                  </a:cubicBezTo>
                  <a:cubicBezTo>
                    <a:pt x="17544" y="7275"/>
                    <a:pt x="18031" y="7142"/>
                    <a:pt x="18519" y="6996"/>
                  </a:cubicBezTo>
                  <a:close/>
                  <a:moveTo>
                    <a:pt x="7911" y="7623"/>
                  </a:moveTo>
                  <a:cubicBezTo>
                    <a:pt x="7569" y="7775"/>
                    <a:pt x="7233" y="7933"/>
                    <a:pt x="6897" y="8098"/>
                  </a:cubicBezTo>
                  <a:cubicBezTo>
                    <a:pt x="6864" y="8083"/>
                    <a:pt x="6820" y="8077"/>
                    <a:pt x="6766" y="8077"/>
                  </a:cubicBezTo>
                  <a:cubicBezTo>
                    <a:pt x="6728" y="8077"/>
                    <a:pt x="6685" y="8080"/>
                    <a:pt x="6638" y="8085"/>
                  </a:cubicBezTo>
                  <a:cubicBezTo>
                    <a:pt x="6638" y="8009"/>
                    <a:pt x="6644" y="7933"/>
                    <a:pt x="6644" y="7851"/>
                  </a:cubicBezTo>
                  <a:cubicBezTo>
                    <a:pt x="7068" y="7781"/>
                    <a:pt x="7493" y="7705"/>
                    <a:pt x="7911" y="7623"/>
                  </a:cubicBezTo>
                  <a:close/>
                  <a:moveTo>
                    <a:pt x="1292" y="7826"/>
                  </a:moveTo>
                  <a:cubicBezTo>
                    <a:pt x="1153" y="7940"/>
                    <a:pt x="1014" y="8054"/>
                    <a:pt x="874" y="8174"/>
                  </a:cubicBezTo>
                  <a:cubicBezTo>
                    <a:pt x="868" y="8111"/>
                    <a:pt x="849" y="8047"/>
                    <a:pt x="836" y="7990"/>
                  </a:cubicBezTo>
                  <a:cubicBezTo>
                    <a:pt x="995" y="7940"/>
                    <a:pt x="1140" y="7889"/>
                    <a:pt x="1292" y="7826"/>
                  </a:cubicBezTo>
                  <a:close/>
                  <a:moveTo>
                    <a:pt x="6410" y="7895"/>
                  </a:moveTo>
                  <a:cubicBezTo>
                    <a:pt x="6410" y="7971"/>
                    <a:pt x="6410" y="8054"/>
                    <a:pt x="6403" y="8130"/>
                  </a:cubicBezTo>
                  <a:cubicBezTo>
                    <a:pt x="6334" y="8149"/>
                    <a:pt x="6258" y="8168"/>
                    <a:pt x="6175" y="8193"/>
                  </a:cubicBezTo>
                  <a:cubicBezTo>
                    <a:pt x="6182" y="8104"/>
                    <a:pt x="6188" y="8022"/>
                    <a:pt x="6188" y="7933"/>
                  </a:cubicBezTo>
                  <a:cubicBezTo>
                    <a:pt x="6264" y="7921"/>
                    <a:pt x="6340" y="7908"/>
                    <a:pt x="6410" y="7895"/>
                  </a:cubicBezTo>
                  <a:close/>
                  <a:moveTo>
                    <a:pt x="2382" y="7598"/>
                  </a:moveTo>
                  <a:lnTo>
                    <a:pt x="2382" y="7598"/>
                  </a:lnTo>
                  <a:cubicBezTo>
                    <a:pt x="2204" y="7686"/>
                    <a:pt x="2027" y="7781"/>
                    <a:pt x="1850" y="7870"/>
                  </a:cubicBezTo>
                  <a:cubicBezTo>
                    <a:pt x="1411" y="8079"/>
                    <a:pt x="1134" y="8224"/>
                    <a:pt x="1084" y="8224"/>
                  </a:cubicBezTo>
                  <a:cubicBezTo>
                    <a:pt x="1035" y="8224"/>
                    <a:pt x="1211" y="8081"/>
                    <a:pt x="1679" y="7718"/>
                  </a:cubicBezTo>
                  <a:cubicBezTo>
                    <a:pt x="1723" y="7680"/>
                    <a:pt x="1774" y="7648"/>
                    <a:pt x="1824" y="7610"/>
                  </a:cubicBezTo>
                  <a:cubicBezTo>
                    <a:pt x="2040" y="7610"/>
                    <a:pt x="2242" y="7604"/>
                    <a:pt x="2382" y="7598"/>
                  </a:cubicBezTo>
                  <a:close/>
                  <a:moveTo>
                    <a:pt x="19304" y="7674"/>
                  </a:moveTo>
                  <a:cubicBezTo>
                    <a:pt x="19311" y="7870"/>
                    <a:pt x="19317" y="8066"/>
                    <a:pt x="19317" y="8263"/>
                  </a:cubicBezTo>
                  <a:cubicBezTo>
                    <a:pt x="19273" y="8263"/>
                    <a:pt x="19228" y="8256"/>
                    <a:pt x="19184" y="8250"/>
                  </a:cubicBezTo>
                  <a:cubicBezTo>
                    <a:pt x="19235" y="8060"/>
                    <a:pt x="19273" y="7864"/>
                    <a:pt x="19304" y="7674"/>
                  </a:cubicBezTo>
                  <a:close/>
                  <a:moveTo>
                    <a:pt x="14478" y="8617"/>
                  </a:moveTo>
                  <a:cubicBezTo>
                    <a:pt x="14478" y="8636"/>
                    <a:pt x="14478" y="8655"/>
                    <a:pt x="14478" y="8674"/>
                  </a:cubicBezTo>
                  <a:cubicBezTo>
                    <a:pt x="14453" y="8681"/>
                    <a:pt x="14421" y="8687"/>
                    <a:pt x="14396" y="8700"/>
                  </a:cubicBezTo>
                  <a:cubicBezTo>
                    <a:pt x="14396" y="8681"/>
                    <a:pt x="14396" y="8655"/>
                    <a:pt x="14396" y="8636"/>
                  </a:cubicBezTo>
                  <a:cubicBezTo>
                    <a:pt x="14421" y="8630"/>
                    <a:pt x="14453" y="8624"/>
                    <a:pt x="14478" y="8617"/>
                  </a:cubicBezTo>
                  <a:close/>
                  <a:moveTo>
                    <a:pt x="13573" y="8111"/>
                  </a:moveTo>
                  <a:lnTo>
                    <a:pt x="13573" y="8111"/>
                  </a:lnTo>
                  <a:cubicBezTo>
                    <a:pt x="13503" y="8168"/>
                    <a:pt x="13440" y="8225"/>
                    <a:pt x="13376" y="8294"/>
                  </a:cubicBezTo>
                  <a:cubicBezTo>
                    <a:pt x="13376" y="8294"/>
                    <a:pt x="13370" y="8294"/>
                    <a:pt x="13370" y="8301"/>
                  </a:cubicBezTo>
                  <a:cubicBezTo>
                    <a:pt x="12471" y="8415"/>
                    <a:pt x="11571" y="8548"/>
                    <a:pt x="10678" y="8693"/>
                  </a:cubicBezTo>
                  <a:cubicBezTo>
                    <a:pt x="10526" y="8719"/>
                    <a:pt x="10381" y="8744"/>
                    <a:pt x="10229" y="8769"/>
                  </a:cubicBezTo>
                  <a:cubicBezTo>
                    <a:pt x="11343" y="8554"/>
                    <a:pt x="12458" y="8332"/>
                    <a:pt x="13573" y="8111"/>
                  </a:cubicBezTo>
                  <a:close/>
                  <a:moveTo>
                    <a:pt x="311" y="7838"/>
                  </a:moveTo>
                  <a:cubicBezTo>
                    <a:pt x="336" y="7851"/>
                    <a:pt x="368" y="7851"/>
                    <a:pt x="393" y="7851"/>
                  </a:cubicBezTo>
                  <a:cubicBezTo>
                    <a:pt x="374" y="8182"/>
                    <a:pt x="343" y="8514"/>
                    <a:pt x="293" y="8839"/>
                  </a:cubicBezTo>
                  <a:lnTo>
                    <a:pt x="293" y="8839"/>
                  </a:lnTo>
                  <a:cubicBezTo>
                    <a:pt x="296" y="8812"/>
                    <a:pt x="292" y="8783"/>
                    <a:pt x="298" y="8750"/>
                  </a:cubicBezTo>
                  <a:cubicBezTo>
                    <a:pt x="304" y="8567"/>
                    <a:pt x="285" y="8180"/>
                    <a:pt x="311" y="7838"/>
                  </a:cubicBezTo>
                  <a:close/>
                  <a:moveTo>
                    <a:pt x="2122" y="7933"/>
                  </a:moveTo>
                  <a:lnTo>
                    <a:pt x="2122" y="7933"/>
                  </a:lnTo>
                  <a:cubicBezTo>
                    <a:pt x="1685" y="8275"/>
                    <a:pt x="1273" y="8630"/>
                    <a:pt x="1064" y="8776"/>
                  </a:cubicBezTo>
                  <a:cubicBezTo>
                    <a:pt x="1039" y="8795"/>
                    <a:pt x="1026" y="8820"/>
                    <a:pt x="1026" y="8845"/>
                  </a:cubicBezTo>
                  <a:cubicBezTo>
                    <a:pt x="995" y="8864"/>
                    <a:pt x="963" y="8883"/>
                    <a:pt x="938" y="8902"/>
                  </a:cubicBezTo>
                  <a:cubicBezTo>
                    <a:pt x="931" y="8763"/>
                    <a:pt x="925" y="8624"/>
                    <a:pt x="912" y="8484"/>
                  </a:cubicBezTo>
                  <a:cubicBezTo>
                    <a:pt x="1318" y="8307"/>
                    <a:pt x="1723" y="8130"/>
                    <a:pt x="2122" y="7933"/>
                  </a:cubicBezTo>
                  <a:close/>
                  <a:moveTo>
                    <a:pt x="4814" y="8123"/>
                  </a:moveTo>
                  <a:cubicBezTo>
                    <a:pt x="4288" y="8345"/>
                    <a:pt x="3769" y="8586"/>
                    <a:pt x="3256" y="8795"/>
                  </a:cubicBezTo>
                  <a:cubicBezTo>
                    <a:pt x="3142" y="8839"/>
                    <a:pt x="3021" y="8883"/>
                    <a:pt x="2901" y="8928"/>
                  </a:cubicBezTo>
                  <a:cubicBezTo>
                    <a:pt x="3319" y="8674"/>
                    <a:pt x="3724" y="8415"/>
                    <a:pt x="4117" y="8218"/>
                  </a:cubicBezTo>
                  <a:cubicBezTo>
                    <a:pt x="4142" y="8206"/>
                    <a:pt x="4187" y="8187"/>
                    <a:pt x="4250" y="8155"/>
                  </a:cubicBezTo>
                  <a:cubicBezTo>
                    <a:pt x="4276" y="8171"/>
                    <a:pt x="4302" y="8182"/>
                    <a:pt x="4335" y="8182"/>
                  </a:cubicBezTo>
                  <a:cubicBezTo>
                    <a:pt x="4342" y="8182"/>
                    <a:pt x="4350" y="8181"/>
                    <a:pt x="4358" y="8180"/>
                  </a:cubicBezTo>
                  <a:cubicBezTo>
                    <a:pt x="4510" y="8161"/>
                    <a:pt x="4662" y="8142"/>
                    <a:pt x="4814" y="8123"/>
                  </a:cubicBezTo>
                  <a:close/>
                  <a:moveTo>
                    <a:pt x="13978" y="8744"/>
                  </a:moveTo>
                  <a:cubicBezTo>
                    <a:pt x="13978" y="8807"/>
                    <a:pt x="13978" y="8871"/>
                    <a:pt x="13984" y="8934"/>
                  </a:cubicBezTo>
                  <a:cubicBezTo>
                    <a:pt x="13953" y="8940"/>
                    <a:pt x="13921" y="8947"/>
                    <a:pt x="13889" y="8947"/>
                  </a:cubicBezTo>
                  <a:cubicBezTo>
                    <a:pt x="13889" y="8883"/>
                    <a:pt x="13889" y="8820"/>
                    <a:pt x="13889" y="8757"/>
                  </a:cubicBezTo>
                  <a:cubicBezTo>
                    <a:pt x="13921" y="8757"/>
                    <a:pt x="13946" y="8750"/>
                    <a:pt x="13978" y="8744"/>
                  </a:cubicBezTo>
                  <a:close/>
                  <a:moveTo>
                    <a:pt x="7752" y="8738"/>
                  </a:moveTo>
                  <a:lnTo>
                    <a:pt x="7752" y="8738"/>
                  </a:lnTo>
                  <a:cubicBezTo>
                    <a:pt x="7493" y="8814"/>
                    <a:pt x="7233" y="8896"/>
                    <a:pt x="6973" y="8978"/>
                  </a:cubicBezTo>
                  <a:cubicBezTo>
                    <a:pt x="6954" y="8985"/>
                    <a:pt x="6935" y="8991"/>
                    <a:pt x="6916" y="8991"/>
                  </a:cubicBezTo>
                  <a:cubicBezTo>
                    <a:pt x="6904" y="8953"/>
                    <a:pt x="6885" y="8928"/>
                    <a:pt x="6847" y="8909"/>
                  </a:cubicBezTo>
                  <a:cubicBezTo>
                    <a:pt x="6885" y="8896"/>
                    <a:pt x="6923" y="8883"/>
                    <a:pt x="6967" y="8864"/>
                  </a:cubicBezTo>
                  <a:cubicBezTo>
                    <a:pt x="7227" y="8826"/>
                    <a:pt x="7493" y="8782"/>
                    <a:pt x="7752" y="8738"/>
                  </a:cubicBezTo>
                  <a:close/>
                  <a:moveTo>
                    <a:pt x="5181" y="7262"/>
                  </a:moveTo>
                  <a:cubicBezTo>
                    <a:pt x="5175" y="7325"/>
                    <a:pt x="5168" y="7395"/>
                    <a:pt x="5168" y="7458"/>
                  </a:cubicBezTo>
                  <a:cubicBezTo>
                    <a:pt x="5086" y="7496"/>
                    <a:pt x="5004" y="7534"/>
                    <a:pt x="4921" y="7572"/>
                  </a:cubicBezTo>
                  <a:cubicBezTo>
                    <a:pt x="4890" y="7585"/>
                    <a:pt x="4858" y="7604"/>
                    <a:pt x="4826" y="7617"/>
                  </a:cubicBezTo>
                  <a:cubicBezTo>
                    <a:pt x="4516" y="7762"/>
                    <a:pt x="4250" y="7889"/>
                    <a:pt x="4130" y="7940"/>
                  </a:cubicBezTo>
                  <a:cubicBezTo>
                    <a:pt x="3199" y="8326"/>
                    <a:pt x="2236" y="8725"/>
                    <a:pt x="1261" y="9004"/>
                  </a:cubicBezTo>
                  <a:cubicBezTo>
                    <a:pt x="1102" y="9048"/>
                    <a:pt x="1001" y="9073"/>
                    <a:pt x="938" y="9092"/>
                  </a:cubicBezTo>
                  <a:cubicBezTo>
                    <a:pt x="938" y="9086"/>
                    <a:pt x="938" y="9073"/>
                    <a:pt x="938" y="9067"/>
                  </a:cubicBezTo>
                  <a:cubicBezTo>
                    <a:pt x="1039" y="9023"/>
                    <a:pt x="1229" y="8940"/>
                    <a:pt x="1413" y="8839"/>
                  </a:cubicBezTo>
                  <a:cubicBezTo>
                    <a:pt x="1444" y="8820"/>
                    <a:pt x="1470" y="8801"/>
                    <a:pt x="1501" y="8788"/>
                  </a:cubicBezTo>
                  <a:cubicBezTo>
                    <a:pt x="2521" y="8332"/>
                    <a:pt x="3528" y="7851"/>
                    <a:pt x="4522" y="7338"/>
                  </a:cubicBezTo>
                  <a:cubicBezTo>
                    <a:pt x="4649" y="7325"/>
                    <a:pt x="4782" y="7306"/>
                    <a:pt x="4915" y="7294"/>
                  </a:cubicBezTo>
                  <a:cubicBezTo>
                    <a:pt x="5004" y="7281"/>
                    <a:pt x="5092" y="7275"/>
                    <a:pt x="5181" y="7262"/>
                  </a:cubicBezTo>
                  <a:close/>
                  <a:moveTo>
                    <a:pt x="5118" y="8288"/>
                  </a:moveTo>
                  <a:lnTo>
                    <a:pt x="5118" y="8288"/>
                  </a:lnTo>
                  <a:cubicBezTo>
                    <a:pt x="5111" y="8383"/>
                    <a:pt x="5111" y="8478"/>
                    <a:pt x="5105" y="8573"/>
                  </a:cubicBezTo>
                  <a:lnTo>
                    <a:pt x="5099" y="8573"/>
                  </a:lnTo>
                  <a:cubicBezTo>
                    <a:pt x="4345" y="8782"/>
                    <a:pt x="3591" y="8997"/>
                    <a:pt x="2844" y="9232"/>
                  </a:cubicBezTo>
                  <a:cubicBezTo>
                    <a:pt x="3395" y="8997"/>
                    <a:pt x="3940" y="8763"/>
                    <a:pt x="4491" y="8541"/>
                  </a:cubicBezTo>
                  <a:lnTo>
                    <a:pt x="5118" y="8288"/>
                  </a:lnTo>
                  <a:close/>
                  <a:moveTo>
                    <a:pt x="13687" y="8795"/>
                  </a:moveTo>
                  <a:lnTo>
                    <a:pt x="13687" y="8795"/>
                  </a:lnTo>
                  <a:cubicBezTo>
                    <a:pt x="13680" y="8858"/>
                    <a:pt x="13680" y="8915"/>
                    <a:pt x="13680" y="8978"/>
                  </a:cubicBezTo>
                  <a:cubicBezTo>
                    <a:pt x="12528" y="9137"/>
                    <a:pt x="11369" y="9282"/>
                    <a:pt x="10216" y="9422"/>
                  </a:cubicBezTo>
                  <a:cubicBezTo>
                    <a:pt x="11369" y="9213"/>
                    <a:pt x="12528" y="9004"/>
                    <a:pt x="13687" y="8795"/>
                  </a:cubicBezTo>
                  <a:close/>
                  <a:moveTo>
                    <a:pt x="5086" y="8877"/>
                  </a:moveTo>
                  <a:lnTo>
                    <a:pt x="5086" y="8877"/>
                  </a:lnTo>
                  <a:cubicBezTo>
                    <a:pt x="5080" y="8978"/>
                    <a:pt x="5073" y="9080"/>
                    <a:pt x="5073" y="9181"/>
                  </a:cubicBezTo>
                  <a:cubicBezTo>
                    <a:pt x="4598" y="9308"/>
                    <a:pt x="4136" y="9453"/>
                    <a:pt x="4003" y="9485"/>
                  </a:cubicBezTo>
                  <a:cubicBezTo>
                    <a:pt x="3598" y="9567"/>
                    <a:pt x="3142" y="9624"/>
                    <a:pt x="2705" y="9713"/>
                  </a:cubicBezTo>
                  <a:cubicBezTo>
                    <a:pt x="2806" y="9675"/>
                    <a:pt x="2888" y="9643"/>
                    <a:pt x="2926" y="9631"/>
                  </a:cubicBezTo>
                  <a:cubicBezTo>
                    <a:pt x="3642" y="9352"/>
                    <a:pt x="4358" y="9105"/>
                    <a:pt x="5086" y="8877"/>
                  </a:cubicBezTo>
                  <a:close/>
                  <a:moveTo>
                    <a:pt x="2806" y="8668"/>
                  </a:moveTo>
                  <a:lnTo>
                    <a:pt x="2806" y="8668"/>
                  </a:lnTo>
                  <a:cubicBezTo>
                    <a:pt x="2166" y="9010"/>
                    <a:pt x="1527" y="9358"/>
                    <a:pt x="900" y="9719"/>
                  </a:cubicBezTo>
                  <a:cubicBezTo>
                    <a:pt x="900" y="9675"/>
                    <a:pt x="900" y="9624"/>
                    <a:pt x="900" y="9574"/>
                  </a:cubicBezTo>
                  <a:cubicBezTo>
                    <a:pt x="912" y="9485"/>
                    <a:pt x="912" y="9403"/>
                    <a:pt x="919" y="9320"/>
                  </a:cubicBezTo>
                  <a:cubicBezTo>
                    <a:pt x="1552" y="9111"/>
                    <a:pt x="2185" y="8902"/>
                    <a:pt x="2806" y="8668"/>
                  </a:cubicBezTo>
                  <a:close/>
                  <a:moveTo>
                    <a:pt x="450" y="9713"/>
                  </a:moveTo>
                  <a:cubicBezTo>
                    <a:pt x="456" y="9814"/>
                    <a:pt x="456" y="9909"/>
                    <a:pt x="456" y="10004"/>
                  </a:cubicBezTo>
                  <a:cubicBezTo>
                    <a:pt x="437" y="10017"/>
                    <a:pt x="412" y="10023"/>
                    <a:pt x="393" y="10036"/>
                  </a:cubicBezTo>
                  <a:cubicBezTo>
                    <a:pt x="412" y="9928"/>
                    <a:pt x="437" y="9821"/>
                    <a:pt x="450" y="9713"/>
                  </a:cubicBezTo>
                  <a:close/>
                  <a:moveTo>
                    <a:pt x="5048" y="9561"/>
                  </a:moveTo>
                  <a:cubicBezTo>
                    <a:pt x="5048" y="9599"/>
                    <a:pt x="5048" y="9643"/>
                    <a:pt x="5042" y="9681"/>
                  </a:cubicBezTo>
                  <a:cubicBezTo>
                    <a:pt x="5016" y="9694"/>
                    <a:pt x="4985" y="9707"/>
                    <a:pt x="4959" y="9713"/>
                  </a:cubicBezTo>
                  <a:cubicBezTo>
                    <a:pt x="4896" y="9738"/>
                    <a:pt x="4864" y="9783"/>
                    <a:pt x="4845" y="9827"/>
                  </a:cubicBezTo>
                  <a:cubicBezTo>
                    <a:pt x="4484" y="9897"/>
                    <a:pt x="4123" y="9966"/>
                    <a:pt x="3756" y="10036"/>
                  </a:cubicBezTo>
                  <a:cubicBezTo>
                    <a:pt x="3748" y="10033"/>
                    <a:pt x="3739" y="10032"/>
                    <a:pt x="3729" y="10032"/>
                  </a:cubicBezTo>
                  <a:cubicBezTo>
                    <a:pt x="3716" y="10032"/>
                    <a:pt x="3701" y="10035"/>
                    <a:pt x="3686" y="10042"/>
                  </a:cubicBezTo>
                  <a:cubicBezTo>
                    <a:pt x="3674" y="10049"/>
                    <a:pt x="3661" y="10049"/>
                    <a:pt x="3648" y="10055"/>
                  </a:cubicBezTo>
                  <a:cubicBezTo>
                    <a:pt x="3629" y="10061"/>
                    <a:pt x="3604" y="10068"/>
                    <a:pt x="3585" y="10068"/>
                  </a:cubicBezTo>
                  <a:cubicBezTo>
                    <a:pt x="3452" y="10074"/>
                    <a:pt x="3325" y="10074"/>
                    <a:pt x="3186" y="10080"/>
                  </a:cubicBezTo>
                  <a:cubicBezTo>
                    <a:pt x="3756" y="9903"/>
                    <a:pt x="4332" y="9738"/>
                    <a:pt x="4909" y="9593"/>
                  </a:cubicBezTo>
                  <a:cubicBezTo>
                    <a:pt x="4934" y="9586"/>
                    <a:pt x="4985" y="9574"/>
                    <a:pt x="5048" y="9561"/>
                  </a:cubicBezTo>
                  <a:close/>
                  <a:moveTo>
                    <a:pt x="14459" y="9675"/>
                  </a:moveTo>
                  <a:cubicBezTo>
                    <a:pt x="14453" y="9840"/>
                    <a:pt x="14453" y="10004"/>
                    <a:pt x="14447" y="10169"/>
                  </a:cubicBezTo>
                  <a:cubicBezTo>
                    <a:pt x="14440" y="10004"/>
                    <a:pt x="14434" y="9846"/>
                    <a:pt x="14428" y="9681"/>
                  </a:cubicBezTo>
                  <a:lnTo>
                    <a:pt x="14459" y="9675"/>
                  </a:lnTo>
                  <a:close/>
                  <a:moveTo>
                    <a:pt x="1957" y="9757"/>
                  </a:moveTo>
                  <a:lnTo>
                    <a:pt x="1957" y="9757"/>
                  </a:lnTo>
                  <a:cubicBezTo>
                    <a:pt x="1710" y="9859"/>
                    <a:pt x="1457" y="9966"/>
                    <a:pt x="1204" y="10080"/>
                  </a:cubicBezTo>
                  <a:cubicBezTo>
                    <a:pt x="1087" y="10129"/>
                    <a:pt x="1131" y="10315"/>
                    <a:pt x="1249" y="10315"/>
                  </a:cubicBezTo>
                  <a:cubicBezTo>
                    <a:pt x="1253" y="10315"/>
                    <a:pt x="1257" y="10315"/>
                    <a:pt x="1261" y="10315"/>
                  </a:cubicBezTo>
                  <a:lnTo>
                    <a:pt x="1261" y="10315"/>
                  </a:lnTo>
                  <a:cubicBezTo>
                    <a:pt x="1045" y="10378"/>
                    <a:pt x="849" y="10454"/>
                    <a:pt x="659" y="10555"/>
                  </a:cubicBezTo>
                  <a:cubicBezTo>
                    <a:pt x="665" y="10549"/>
                    <a:pt x="672" y="10536"/>
                    <a:pt x="678" y="10524"/>
                  </a:cubicBezTo>
                  <a:cubicBezTo>
                    <a:pt x="716" y="10403"/>
                    <a:pt x="754" y="10289"/>
                    <a:pt x="786" y="10175"/>
                  </a:cubicBezTo>
                  <a:cubicBezTo>
                    <a:pt x="796" y="10178"/>
                    <a:pt x="806" y="10180"/>
                    <a:pt x="817" y="10180"/>
                  </a:cubicBezTo>
                  <a:cubicBezTo>
                    <a:pt x="855" y="10180"/>
                    <a:pt x="895" y="10161"/>
                    <a:pt x="900" y="10112"/>
                  </a:cubicBezTo>
                  <a:cubicBezTo>
                    <a:pt x="1254" y="9992"/>
                    <a:pt x="1603" y="9871"/>
                    <a:pt x="1957" y="9757"/>
                  </a:cubicBezTo>
                  <a:close/>
                  <a:moveTo>
                    <a:pt x="14003" y="9738"/>
                  </a:moveTo>
                  <a:cubicBezTo>
                    <a:pt x="14029" y="10448"/>
                    <a:pt x="14067" y="11157"/>
                    <a:pt x="14111" y="11866"/>
                  </a:cubicBezTo>
                  <a:cubicBezTo>
                    <a:pt x="14111" y="11930"/>
                    <a:pt x="14111" y="11993"/>
                    <a:pt x="14111" y="12050"/>
                  </a:cubicBezTo>
                  <a:cubicBezTo>
                    <a:pt x="14117" y="12639"/>
                    <a:pt x="14130" y="13234"/>
                    <a:pt x="14143" y="13823"/>
                  </a:cubicBezTo>
                  <a:cubicBezTo>
                    <a:pt x="14073" y="13836"/>
                    <a:pt x="13997" y="13842"/>
                    <a:pt x="13927" y="13849"/>
                  </a:cubicBezTo>
                  <a:cubicBezTo>
                    <a:pt x="13915" y="13260"/>
                    <a:pt x="13902" y="12664"/>
                    <a:pt x="13889" y="12069"/>
                  </a:cubicBezTo>
                  <a:cubicBezTo>
                    <a:pt x="13883" y="11296"/>
                    <a:pt x="13883" y="10524"/>
                    <a:pt x="13883" y="9751"/>
                  </a:cubicBezTo>
                  <a:cubicBezTo>
                    <a:pt x="13921" y="9745"/>
                    <a:pt x="13965" y="9745"/>
                    <a:pt x="14003" y="9738"/>
                  </a:cubicBezTo>
                  <a:close/>
                  <a:moveTo>
                    <a:pt x="18145" y="14495"/>
                  </a:moveTo>
                  <a:cubicBezTo>
                    <a:pt x="18145" y="14501"/>
                    <a:pt x="18139" y="14507"/>
                    <a:pt x="18139" y="14520"/>
                  </a:cubicBezTo>
                  <a:cubicBezTo>
                    <a:pt x="18076" y="14539"/>
                    <a:pt x="18006" y="14564"/>
                    <a:pt x="17930" y="14583"/>
                  </a:cubicBezTo>
                  <a:cubicBezTo>
                    <a:pt x="18000" y="14552"/>
                    <a:pt x="18076" y="14526"/>
                    <a:pt x="18145" y="14495"/>
                  </a:cubicBezTo>
                  <a:close/>
                  <a:moveTo>
                    <a:pt x="13674" y="9783"/>
                  </a:moveTo>
                  <a:lnTo>
                    <a:pt x="13674" y="9783"/>
                  </a:lnTo>
                  <a:cubicBezTo>
                    <a:pt x="13668" y="10625"/>
                    <a:pt x="13661" y="11474"/>
                    <a:pt x="13661" y="12316"/>
                  </a:cubicBezTo>
                  <a:cubicBezTo>
                    <a:pt x="13661" y="12842"/>
                    <a:pt x="13655" y="13361"/>
                    <a:pt x="13655" y="13887"/>
                  </a:cubicBezTo>
                  <a:cubicBezTo>
                    <a:pt x="13110" y="13950"/>
                    <a:pt x="12566" y="14020"/>
                    <a:pt x="12015" y="14089"/>
                  </a:cubicBezTo>
                  <a:cubicBezTo>
                    <a:pt x="12015" y="14028"/>
                    <a:pt x="11980" y="13966"/>
                    <a:pt x="11910" y="13966"/>
                  </a:cubicBezTo>
                  <a:cubicBezTo>
                    <a:pt x="11901" y="13966"/>
                    <a:pt x="11892" y="13967"/>
                    <a:pt x="11882" y="13969"/>
                  </a:cubicBezTo>
                  <a:cubicBezTo>
                    <a:pt x="11172" y="14077"/>
                    <a:pt x="10463" y="14216"/>
                    <a:pt x="9766" y="14362"/>
                  </a:cubicBezTo>
                  <a:cubicBezTo>
                    <a:pt x="9538" y="14393"/>
                    <a:pt x="9317" y="14419"/>
                    <a:pt x="9089" y="14450"/>
                  </a:cubicBezTo>
                  <a:cubicBezTo>
                    <a:pt x="9118" y="14410"/>
                    <a:pt x="9093" y="14347"/>
                    <a:pt x="9045" y="14347"/>
                  </a:cubicBezTo>
                  <a:cubicBezTo>
                    <a:pt x="9041" y="14347"/>
                    <a:pt x="9036" y="14348"/>
                    <a:pt x="9032" y="14349"/>
                  </a:cubicBezTo>
                  <a:cubicBezTo>
                    <a:pt x="8405" y="14444"/>
                    <a:pt x="7778" y="14558"/>
                    <a:pt x="7151" y="14685"/>
                  </a:cubicBezTo>
                  <a:cubicBezTo>
                    <a:pt x="6942" y="14710"/>
                    <a:pt x="6733" y="14735"/>
                    <a:pt x="6524" y="14767"/>
                  </a:cubicBezTo>
                  <a:cubicBezTo>
                    <a:pt x="6530" y="13380"/>
                    <a:pt x="6549" y="11993"/>
                    <a:pt x="6574" y="10606"/>
                  </a:cubicBezTo>
                  <a:cubicBezTo>
                    <a:pt x="7632" y="10498"/>
                    <a:pt x="8690" y="10391"/>
                    <a:pt x="9747" y="10270"/>
                  </a:cubicBezTo>
                  <a:cubicBezTo>
                    <a:pt x="11058" y="10118"/>
                    <a:pt x="12363" y="9954"/>
                    <a:pt x="13674" y="9783"/>
                  </a:cubicBezTo>
                  <a:close/>
                  <a:moveTo>
                    <a:pt x="6327" y="10631"/>
                  </a:moveTo>
                  <a:lnTo>
                    <a:pt x="6327" y="10631"/>
                  </a:lnTo>
                  <a:cubicBezTo>
                    <a:pt x="6283" y="12025"/>
                    <a:pt x="6232" y="13412"/>
                    <a:pt x="6182" y="14805"/>
                  </a:cubicBezTo>
                  <a:cubicBezTo>
                    <a:pt x="6099" y="14818"/>
                    <a:pt x="6011" y="14824"/>
                    <a:pt x="5928" y="14837"/>
                  </a:cubicBezTo>
                  <a:cubicBezTo>
                    <a:pt x="5954" y="13443"/>
                    <a:pt x="6004" y="12050"/>
                    <a:pt x="6061" y="10657"/>
                  </a:cubicBezTo>
                  <a:cubicBezTo>
                    <a:pt x="6150" y="10650"/>
                    <a:pt x="6239" y="10638"/>
                    <a:pt x="6327" y="10631"/>
                  </a:cubicBezTo>
                  <a:close/>
                  <a:moveTo>
                    <a:pt x="16473" y="14526"/>
                  </a:moveTo>
                  <a:lnTo>
                    <a:pt x="16473" y="14526"/>
                  </a:lnTo>
                  <a:cubicBezTo>
                    <a:pt x="16290" y="14583"/>
                    <a:pt x="16119" y="14647"/>
                    <a:pt x="15954" y="14691"/>
                  </a:cubicBezTo>
                  <a:cubicBezTo>
                    <a:pt x="15701" y="14761"/>
                    <a:pt x="15447" y="14837"/>
                    <a:pt x="15194" y="14913"/>
                  </a:cubicBezTo>
                  <a:cubicBezTo>
                    <a:pt x="15194" y="14811"/>
                    <a:pt x="15194" y="14716"/>
                    <a:pt x="15194" y="14615"/>
                  </a:cubicBezTo>
                  <a:cubicBezTo>
                    <a:pt x="15593" y="14577"/>
                    <a:pt x="16030" y="14558"/>
                    <a:pt x="16473" y="14526"/>
                  </a:cubicBezTo>
                  <a:close/>
                  <a:moveTo>
                    <a:pt x="5251" y="10733"/>
                  </a:moveTo>
                  <a:cubicBezTo>
                    <a:pt x="5187" y="12132"/>
                    <a:pt x="5143" y="13538"/>
                    <a:pt x="5118" y="14938"/>
                  </a:cubicBezTo>
                  <a:cubicBezTo>
                    <a:pt x="5080" y="14944"/>
                    <a:pt x="5048" y="14944"/>
                    <a:pt x="5016" y="14951"/>
                  </a:cubicBezTo>
                  <a:cubicBezTo>
                    <a:pt x="4991" y="14951"/>
                    <a:pt x="4972" y="14957"/>
                    <a:pt x="4953" y="14957"/>
                  </a:cubicBezTo>
                  <a:cubicBezTo>
                    <a:pt x="5048" y="13551"/>
                    <a:pt x="5137" y="12145"/>
                    <a:pt x="5238" y="10733"/>
                  </a:cubicBezTo>
                  <a:close/>
                  <a:moveTo>
                    <a:pt x="16201" y="14837"/>
                  </a:moveTo>
                  <a:lnTo>
                    <a:pt x="16201" y="14837"/>
                  </a:lnTo>
                  <a:cubicBezTo>
                    <a:pt x="15878" y="14963"/>
                    <a:pt x="15561" y="15096"/>
                    <a:pt x="15245" y="15242"/>
                  </a:cubicBezTo>
                  <a:cubicBezTo>
                    <a:pt x="15226" y="15248"/>
                    <a:pt x="15213" y="15248"/>
                    <a:pt x="15194" y="15255"/>
                  </a:cubicBezTo>
                  <a:cubicBezTo>
                    <a:pt x="15194" y="15210"/>
                    <a:pt x="15194" y="15172"/>
                    <a:pt x="15194" y="15128"/>
                  </a:cubicBezTo>
                  <a:cubicBezTo>
                    <a:pt x="15530" y="15033"/>
                    <a:pt x="15865" y="14932"/>
                    <a:pt x="16201" y="14837"/>
                  </a:cubicBezTo>
                  <a:close/>
                  <a:moveTo>
                    <a:pt x="14168" y="14742"/>
                  </a:moveTo>
                  <a:cubicBezTo>
                    <a:pt x="14174" y="14900"/>
                    <a:pt x="14181" y="15065"/>
                    <a:pt x="14181" y="15223"/>
                  </a:cubicBezTo>
                  <a:cubicBezTo>
                    <a:pt x="14111" y="15248"/>
                    <a:pt x="14041" y="15267"/>
                    <a:pt x="13965" y="15293"/>
                  </a:cubicBezTo>
                  <a:cubicBezTo>
                    <a:pt x="13959" y="15115"/>
                    <a:pt x="13959" y="14944"/>
                    <a:pt x="13953" y="14767"/>
                  </a:cubicBezTo>
                  <a:cubicBezTo>
                    <a:pt x="14022" y="14761"/>
                    <a:pt x="14092" y="14748"/>
                    <a:pt x="14168" y="14742"/>
                  </a:cubicBezTo>
                  <a:close/>
                  <a:moveTo>
                    <a:pt x="14193" y="15438"/>
                  </a:moveTo>
                  <a:cubicBezTo>
                    <a:pt x="14193" y="15470"/>
                    <a:pt x="14193" y="15495"/>
                    <a:pt x="14193" y="15527"/>
                  </a:cubicBezTo>
                  <a:cubicBezTo>
                    <a:pt x="14124" y="15546"/>
                    <a:pt x="14048" y="15559"/>
                    <a:pt x="13978" y="15578"/>
                  </a:cubicBezTo>
                  <a:cubicBezTo>
                    <a:pt x="13978" y="15552"/>
                    <a:pt x="13978" y="15533"/>
                    <a:pt x="13978" y="15508"/>
                  </a:cubicBezTo>
                  <a:cubicBezTo>
                    <a:pt x="14048" y="15483"/>
                    <a:pt x="14117" y="15464"/>
                    <a:pt x="14193" y="15438"/>
                  </a:cubicBezTo>
                  <a:close/>
                  <a:moveTo>
                    <a:pt x="18095" y="14729"/>
                  </a:moveTo>
                  <a:lnTo>
                    <a:pt x="18095" y="14729"/>
                  </a:lnTo>
                  <a:cubicBezTo>
                    <a:pt x="18088" y="14773"/>
                    <a:pt x="18076" y="14818"/>
                    <a:pt x="18069" y="14862"/>
                  </a:cubicBezTo>
                  <a:cubicBezTo>
                    <a:pt x="17373" y="15071"/>
                    <a:pt x="16689" y="15305"/>
                    <a:pt x="16005" y="15565"/>
                  </a:cubicBezTo>
                  <a:cubicBezTo>
                    <a:pt x="15726" y="15622"/>
                    <a:pt x="15504" y="15666"/>
                    <a:pt x="15409" y="15685"/>
                  </a:cubicBezTo>
                  <a:cubicBezTo>
                    <a:pt x="15333" y="15698"/>
                    <a:pt x="15264" y="15717"/>
                    <a:pt x="15200" y="15730"/>
                  </a:cubicBezTo>
                  <a:cubicBezTo>
                    <a:pt x="15200" y="15673"/>
                    <a:pt x="15200" y="15622"/>
                    <a:pt x="15200" y="15565"/>
                  </a:cubicBezTo>
                  <a:cubicBezTo>
                    <a:pt x="15523" y="15470"/>
                    <a:pt x="15840" y="15375"/>
                    <a:pt x="16157" y="15267"/>
                  </a:cubicBezTo>
                  <a:cubicBezTo>
                    <a:pt x="16809" y="15103"/>
                    <a:pt x="17449" y="14919"/>
                    <a:pt x="18095" y="14729"/>
                  </a:cubicBezTo>
                  <a:close/>
                  <a:moveTo>
                    <a:pt x="6150" y="15730"/>
                  </a:moveTo>
                  <a:cubicBezTo>
                    <a:pt x="6150" y="15730"/>
                    <a:pt x="6150" y="15736"/>
                    <a:pt x="6150" y="15736"/>
                  </a:cubicBezTo>
                  <a:cubicBezTo>
                    <a:pt x="6068" y="15761"/>
                    <a:pt x="5992" y="15787"/>
                    <a:pt x="5909" y="15818"/>
                  </a:cubicBezTo>
                  <a:cubicBezTo>
                    <a:pt x="5909" y="15799"/>
                    <a:pt x="5909" y="15780"/>
                    <a:pt x="5909" y="15755"/>
                  </a:cubicBezTo>
                  <a:cubicBezTo>
                    <a:pt x="5992" y="15749"/>
                    <a:pt x="6068" y="15736"/>
                    <a:pt x="6150" y="15730"/>
                  </a:cubicBezTo>
                  <a:close/>
                  <a:moveTo>
                    <a:pt x="18012" y="15198"/>
                  </a:moveTo>
                  <a:cubicBezTo>
                    <a:pt x="18000" y="15274"/>
                    <a:pt x="17987" y="15356"/>
                    <a:pt x="17981" y="15432"/>
                  </a:cubicBezTo>
                  <a:cubicBezTo>
                    <a:pt x="17309" y="15533"/>
                    <a:pt x="16651" y="15673"/>
                    <a:pt x="16011" y="15856"/>
                  </a:cubicBezTo>
                  <a:cubicBezTo>
                    <a:pt x="16410" y="15736"/>
                    <a:pt x="17094" y="15559"/>
                    <a:pt x="17594" y="15343"/>
                  </a:cubicBezTo>
                  <a:cubicBezTo>
                    <a:pt x="17734" y="15299"/>
                    <a:pt x="17873" y="15248"/>
                    <a:pt x="18012" y="15198"/>
                  </a:cubicBezTo>
                  <a:close/>
                  <a:moveTo>
                    <a:pt x="17936" y="15875"/>
                  </a:moveTo>
                  <a:cubicBezTo>
                    <a:pt x="17936" y="15888"/>
                    <a:pt x="17936" y="15894"/>
                    <a:pt x="17936" y="15907"/>
                  </a:cubicBezTo>
                  <a:cubicBezTo>
                    <a:pt x="17892" y="15913"/>
                    <a:pt x="17854" y="15926"/>
                    <a:pt x="17810" y="15932"/>
                  </a:cubicBezTo>
                  <a:cubicBezTo>
                    <a:pt x="17854" y="15913"/>
                    <a:pt x="17898" y="15894"/>
                    <a:pt x="17936" y="15875"/>
                  </a:cubicBezTo>
                  <a:close/>
                  <a:moveTo>
                    <a:pt x="13655" y="15609"/>
                  </a:moveTo>
                  <a:cubicBezTo>
                    <a:pt x="13655" y="15647"/>
                    <a:pt x="13655" y="15692"/>
                    <a:pt x="13655" y="15736"/>
                  </a:cubicBezTo>
                  <a:cubicBezTo>
                    <a:pt x="13402" y="15793"/>
                    <a:pt x="13142" y="15844"/>
                    <a:pt x="12882" y="15888"/>
                  </a:cubicBezTo>
                  <a:cubicBezTo>
                    <a:pt x="12491" y="15956"/>
                    <a:pt x="12306" y="15983"/>
                    <a:pt x="12258" y="15983"/>
                  </a:cubicBezTo>
                  <a:cubicBezTo>
                    <a:pt x="12112" y="15983"/>
                    <a:pt x="13199" y="15738"/>
                    <a:pt x="13655" y="15609"/>
                  </a:cubicBezTo>
                  <a:close/>
                  <a:moveTo>
                    <a:pt x="5099" y="15888"/>
                  </a:moveTo>
                  <a:cubicBezTo>
                    <a:pt x="5099" y="15913"/>
                    <a:pt x="5099" y="15932"/>
                    <a:pt x="5099" y="15958"/>
                  </a:cubicBezTo>
                  <a:cubicBezTo>
                    <a:pt x="4972" y="15977"/>
                    <a:pt x="4845" y="15996"/>
                    <a:pt x="4712" y="16021"/>
                  </a:cubicBezTo>
                  <a:cubicBezTo>
                    <a:pt x="4845" y="15977"/>
                    <a:pt x="4972" y="15932"/>
                    <a:pt x="5099" y="15888"/>
                  </a:cubicBezTo>
                  <a:close/>
                  <a:moveTo>
                    <a:pt x="10064" y="15527"/>
                  </a:moveTo>
                  <a:lnTo>
                    <a:pt x="10064" y="15527"/>
                  </a:lnTo>
                  <a:cubicBezTo>
                    <a:pt x="9728" y="15622"/>
                    <a:pt x="9399" y="15717"/>
                    <a:pt x="9070" y="15806"/>
                  </a:cubicBezTo>
                  <a:cubicBezTo>
                    <a:pt x="8538" y="15920"/>
                    <a:pt x="8012" y="16027"/>
                    <a:pt x="7486" y="16129"/>
                  </a:cubicBezTo>
                  <a:cubicBezTo>
                    <a:pt x="8335" y="15894"/>
                    <a:pt x="9196" y="15692"/>
                    <a:pt x="10064" y="15527"/>
                  </a:cubicBezTo>
                  <a:close/>
                  <a:moveTo>
                    <a:pt x="6137" y="16091"/>
                  </a:moveTo>
                  <a:cubicBezTo>
                    <a:pt x="6137" y="16116"/>
                    <a:pt x="6137" y="16141"/>
                    <a:pt x="6131" y="16167"/>
                  </a:cubicBezTo>
                  <a:cubicBezTo>
                    <a:pt x="6074" y="16192"/>
                    <a:pt x="6011" y="16211"/>
                    <a:pt x="5947" y="16236"/>
                  </a:cubicBezTo>
                  <a:cubicBezTo>
                    <a:pt x="5935" y="16217"/>
                    <a:pt x="5922" y="16205"/>
                    <a:pt x="5903" y="16186"/>
                  </a:cubicBezTo>
                  <a:cubicBezTo>
                    <a:pt x="5903" y="16173"/>
                    <a:pt x="5903" y="16167"/>
                    <a:pt x="5903" y="16154"/>
                  </a:cubicBezTo>
                  <a:cubicBezTo>
                    <a:pt x="5941" y="16141"/>
                    <a:pt x="5979" y="16122"/>
                    <a:pt x="6017" y="16110"/>
                  </a:cubicBezTo>
                  <a:cubicBezTo>
                    <a:pt x="6055" y="16103"/>
                    <a:pt x="6093" y="16097"/>
                    <a:pt x="6137" y="16091"/>
                  </a:cubicBezTo>
                  <a:close/>
                  <a:moveTo>
                    <a:pt x="18449" y="16211"/>
                  </a:moveTo>
                  <a:cubicBezTo>
                    <a:pt x="18449" y="16255"/>
                    <a:pt x="18449" y="16293"/>
                    <a:pt x="18449" y="16338"/>
                  </a:cubicBezTo>
                  <a:cubicBezTo>
                    <a:pt x="18443" y="16331"/>
                    <a:pt x="18443" y="16331"/>
                    <a:pt x="18443" y="16325"/>
                  </a:cubicBezTo>
                  <a:cubicBezTo>
                    <a:pt x="18443" y="16287"/>
                    <a:pt x="18443" y="16249"/>
                    <a:pt x="18449" y="16211"/>
                  </a:cubicBezTo>
                  <a:close/>
                  <a:moveTo>
                    <a:pt x="17917" y="16300"/>
                  </a:moveTo>
                  <a:cubicBezTo>
                    <a:pt x="17917" y="16312"/>
                    <a:pt x="17917" y="16319"/>
                    <a:pt x="17917" y="16331"/>
                  </a:cubicBezTo>
                  <a:cubicBezTo>
                    <a:pt x="17854" y="16344"/>
                    <a:pt x="17791" y="16350"/>
                    <a:pt x="17721" y="16363"/>
                  </a:cubicBezTo>
                  <a:cubicBezTo>
                    <a:pt x="17791" y="16344"/>
                    <a:pt x="17854" y="16319"/>
                    <a:pt x="17917" y="16300"/>
                  </a:cubicBezTo>
                  <a:close/>
                  <a:moveTo>
                    <a:pt x="16771" y="15983"/>
                  </a:moveTo>
                  <a:lnTo>
                    <a:pt x="16771" y="15983"/>
                  </a:lnTo>
                  <a:cubicBezTo>
                    <a:pt x="16252" y="16160"/>
                    <a:pt x="15739" y="16357"/>
                    <a:pt x="15207" y="16483"/>
                  </a:cubicBezTo>
                  <a:cubicBezTo>
                    <a:pt x="15207" y="16464"/>
                    <a:pt x="15207" y="16445"/>
                    <a:pt x="15207" y="16426"/>
                  </a:cubicBezTo>
                  <a:cubicBezTo>
                    <a:pt x="15530" y="16312"/>
                    <a:pt x="15853" y="16205"/>
                    <a:pt x="16182" y="16110"/>
                  </a:cubicBezTo>
                  <a:cubicBezTo>
                    <a:pt x="16372" y="16059"/>
                    <a:pt x="16568" y="16021"/>
                    <a:pt x="16771" y="15983"/>
                  </a:cubicBezTo>
                  <a:close/>
                  <a:moveTo>
                    <a:pt x="4465" y="16357"/>
                  </a:moveTo>
                  <a:cubicBezTo>
                    <a:pt x="4332" y="16414"/>
                    <a:pt x="4193" y="16471"/>
                    <a:pt x="4060" y="16521"/>
                  </a:cubicBezTo>
                  <a:cubicBezTo>
                    <a:pt x="4104" y="16483"/>
                    <a:pt x="4155" y="16439"/>
                    <a:pt x="4206" y="16395"/>
                  </a:cubicBezTo>
                  <a:cubicBezTo>
                    <a:pt x="4294" y="16382"/>
                    <a:pt x="4383" y="16369"/>
                    <a:pt x="4465" y="16357"/>
                  </a:cubicBezTo>
                  <a:close/>
                  <a:moveTo>
                    <a:pt x="5092" y="16452"/>
                  </a:moveTo>
                  <a:cubicBezTo>
                    <a:pt x="5092" y="16458"/>
                    <a:pt x="5092" y="16464"/>
                    <a:pt x="5092" y="16471"/>
                  </a:cubicBezTo>
                  <a:cubicBezTo>
                    <a:pt x="5042" y="16496"/>
                    <a:pt x="4985" y="16528"/>
                    <a:pt x="4934" y="16553"/>
                  </a:cubicBezTo>
                  <a:cubicBezTo>
                    <a:pt x="4877" y="16559"/>
                    <a:pt x="4826" y="16566"/>
                    <a:pt x="4776" y="16572"/>
                  </a:cubicBezTo>
                  <a:cubicBezTo>
                    <a:pt x="4877" y="16528"/>
                    <a:pt x="4985" y="16490"/>
                    <a:pt x="5092" y="16452"/>
                  </a:cubicBezTo>
                  <a:close/>
                  <a:moveTo>
                    <a:pt x="6965" y="16585"/>
                  </a:moveTo>
                  <a:cubicBezTo>
                    <a:pt x="6839" y="16610"/>
                    <a:pt x="6706" y="16629"/>
                    <a:pt x="6581" y="16654"/>
                  </a:cubicBezTo>
                  <a:cubicBezTo>
                    <a:pt x="6581" y="16654"/>
                    <a:pt x="6581" y="16648"/>
                    <a:pt x="6581" y="16648"/>
                  </a:cubicBezTo>
                  <a:cubicBezTo>
                    <a:pt x="6706" y="16629"/>
                    <a:pt x="6839" y="16610"/>
                    <a:pt x="6965" y="16585"/>
                  </a:cubicBezTo>
                  <a:close/>
                  <a:moveTo>
                    <a:pt x="2508" y="16224"/>
                  </a:moveTo>
                  <a:lnTo>
                    <a:pt x="2508" y="16224"/>
                  </a:lnTo>
                  <a:cubicBezTo>
                    <a:pt x="2382" y="16363"/>
                    <a:pt x="2261" y="16509"/>
                    <a:pt x="2154" y="16667"/>
                  </a:cubicBezTo>
                  <a:cubicBezTo>
                    <a:pt x="2154" y="16540"/>
                    <a:pt x="2147" y="16420"/>
                    <a:pt x="2147" y="16293"/>
                  </a:cubicBezTo>
                  <a:cubicBezTo>
                    <a:pt x="2268" y="16274"/>
                    <a:pt x="2388" y="16249"/>
                    <a:pt x="2508" y="16224"/>
                  </a:cubicBezTo>
                  <a:close/>
                  <a:moveTo>
                    <a:pt x="18449" y="16661"/>
                  </a:moveTo>
                  <a:cubicBezTo>
                    <a:pt x="18449" y="16667"/>
                    <a:pt x="18449" y="16673"/>
                    <a:pt x="18449" y="16680"/>
                  </a:cubicBezTo>
                  <a:lnTo>
                    <a:pt x="18418" y="16680"/>
                  </a:lnTo>
                  <a:cubicBezTo>
                    <a:pt x="18430" y="16673"/>
                    <a:pt x="18443" y="16667"/>
                    <a:pt x="18449" y="16661"/>
                  </a:cubicBezTo>
                  <a:close/>
                  <a:moveTo>
                    <a:pt x="4079" y="16952"/>
                  </a:moveTo>
                  <a:cubicBezTo>
                    <a:pt x="3940" y="17003"/>
                    <a:pt x="3807" y="17053"/>
                    <a:pt x="3674" y="17104"/>
                  </a:cubicBezTo>
                  <a:cubicBezTo>
                    <a:pt x="3699" y="17060"/>
                    <a:pt x="3718" y="17015"/>
                    <a:pt x="3743" y="16971"/>
                  </a:cubicBezTo>
                  <a:cubicBezTo>
                    <a:pt x="3756" y="16971"/>
                    <a:pt x="3769" y="16977"/>
                    <a:pt x="3781" y="16977"/>
                  </a:cubicBezTo>
                  <a:cubicBezTo>
                    <a:pt x="3883" y="16971"/>
                    <a:pt x="3978" y="16958"/>
                    <a:pt x="4079" y="16952"/>
                  </a:cubicBezTo>
                  <a:close/>
                  <a:moveTo>
                    <a:pt x="13655" y="14805"/>
                  </a:moveTo>
                  <a:cubicBezTo>
                    <a:pt x="13655" y="15001"/>
                    <a:pt x="13655" y="15198"/>
                    <a:pt x="13655" y="15394"/>
                  </a:cubicBezTo>
                  <a:cubicBezTo>
                    <a:pt x="12990" y="15609"/>
                    <a:pt x="12331" y="15831"/>
                    <a:pt x="11679" y="16065"/>
                  </a:cubicBezTo>
                  <a:cubicBezTo>
                    <a:pt x="11635" y="16078"/>
                    <a:pt x="11622" y="16110"/>
                    <a:pt x="11616" y="16141"/>
                  </a:cubicBezTo>
                  <a:cubicBezTo>
                    <a:pt x="10134" y="16363"/>
                    <a:pt x="8664" y="16680"/>
                    <a:pt x="7220" y="17085"/>
                  </a:cubicBezTo>
                  <a:cubicBezTo>
                    <a:pt x="7068" y="17104"/>
                    <a:pt x="6916" y="17123"/>
                    <a:pt x="6764" y="17142"/>
                  </a:cubicBezTo>
                  <a:cubicBezTo>
                    <a:pt x="6733" y="17104"/>
                    <a:pt x="6695" y="17079"/>
                    <a:pt x="6644" y="17066"/>
                  </a:cubicBezTo>
                  <a:cubicBezTo>
                    <a:pt x="6847" y="16990"/>
                    <a:pt x="7056" y="16914"/>
                    <a:pt x="7258" y="16844"/>
                  </a:cubicBezTo>
                  <a:cubicBezTo>
                    <a:pt x="9342" y="16445"/>
                    <a:pt x="11394" y="15939"/>
                    <a:pt x="13433" y="15350"/>
                  </a:cubicBezTo>
                  <a:cubicBezTo>
                    <a:pt x="13604" y="15305"/>
                    <a:pt x="13592" y="15065"/>
                    <a:pt x="13440" y="15046"/>
                  </a:cubicBezTo>
                  <a:cubicBezTo>
                    <a:pt x="13459" y="15039"/>
                    <a:pt x="13478" y="15033"/>
                    <a:pt x="13490" y="15033"/>
                  </a:cubicBezTo>
                  <a:cubicBezTo>
                    <a:pt x="13604" y="15001"/>
                    <a:pt x="13636" y="14887"/>
                    <a:pt x="13598" y="14811"/>
                  </a:cubicBezTo>
                  <a:cubicBezTo>
                    <a:pt x="13617" y="14811"/>
                    <a:pt x="13636" y="14805"/>
                    <a:pt x="13655" y="14805"/>
                  </a:cubicBezTo>
                  <a:close/>
                  <a:moveTo>
                    <a:pt x="3566" y="17307"/>
                  </a:moveTo>
                  <a:cubicBezTo>
                    <a:pt x="3566" y="17313"/>
                    <a:pt x="3566" y="17313"/>
                    <a:pt x="3572" y="17319"/>
                  </a:cubicBezTo>
                  <a:cubicBezTo>
                    <a:pt x="3566" y="17319"/>
                    <a:pt x="3560" y="17326"/>
                    <a:pt x="3553" y="17326"/>
                  </a:cubicBezTo>
                  <a:cubicBezTo>
                    <a:pt x="3560" y="17319"/>
                    <a:pt x="3560" y="17313"/>
                    <a:pt x="3566" y="17307"/>
                  </a:cubicBezTo>
                  <a:close/>
                  <a:moveTo>
                    <a:pt x="9754" y="17123"/>
                  </a:moveTo>
                  <a:lnTo>
                    <a:pt x="9754" y="17123"/>
                  </a:lnTo>
                  <a:cubicBezTo>
                    <a:pt x="8842" y="17294"/>
                    <a:pt x="7930" y="17440"/>
                    <a:pt x="7018" y="17579"/>
                  </a:cubicBezTo>
                  <a:cubicBezTo>
                    <a:pt x="7005" y="17573"/>
                    <a:pt x="6999" y="17560"/>
                    <a:pt x="6992" y="17554"/>
                  </a:cubicBezTo>
                  <a:cubicBezTo>
                    <a:pt x="7100" y="17522"/>
                    <a:pt x="7208" y="17490"/>
                    <a:pt x="7315" y="17459"/>
                  </a:cubicBezTo>
                  <a:cubicBezTo>
                    <a:pt x="8177" y="17288"/>
                    <a:pt x="9101" y="17212"/>
                    <a:pt x="9754" y="17123"/>
                  </a:cubicBezTo>
                  <a:close/>
                  <a:moveTo>
                    <a:pt x="11728" y="17588"/>
                  </a:moveTo>
                  <a:cubicBezTo>
                    <a:pt x="11688" y="17594"/>
                    <a:pt x="11647" y="17603"/>
                    <a:pt x="11603" y="17609"/>
                  </a:cubicBezTo>
                  <a:lnTo>
                    <a:pt x="11603" y="17609"/>
                  </a:lnTo>
                  <a:cubicBezTo>
                    <a:pt x="11613" y="17607"/>
                    <a:pt x="11624" y="17602"/>
                    <a:pt x="11628" y="17598"/>
                  </a:cubicBezTo>
                  <a:cubicBezTo>
                    <a:pt x="11665" y="17593"/>
                    <a:pt x="11697" y="17592"/>
                    <a:pt x="11728" y="17588"/>
                  </a:cubicBezTo>
                  <a:close/>
                  <a:moveTo>
                    <a:pt x="4915" y="17630"/>
                  </a:moveTo>
                  <a:cubicBezTo>
                    <a:pt x="4921" y="17642"/>
                    <a:pt x="4934" y="17649"/>
                    <a:pt x="4947" y="17655"/>
                  </a:cubicBezTo>
                  <a:cubicBezTo>
                    <a:pt x="4858" y="17680"/>
                    <a:pt x="4776" y="17712"/>
                    <a:pt x="4693" y="17744"/>
                  </a:cubicBezTo>
                  <a:cubicBezTo>
                    <a:pt x="4763" y="17706"/>
                    <a:pt x="4839" y="17668"/>
                    <a:pt x="4915" y="17630"/>
                  </a:cubicBezTo>
                  <a:close/>
                  <a:moveTo>
                    <a:pt x="1305" y="16255"/>
                  </a:moveTo>
                  <a:cubicBezTo>
                    <a:pt x="1264" y="16320"/>
                    <a:pt x="1310" y="16428"/>
                    <a:pt x="1398" y="16428"/>
                  </a:cubicBezTo>
                  <a:cubicBezTo>
                    <a:pt x="1405" y="16428"/>
                    <a:pt x="1412" y="16428"/>
                    <a:pt x="1419" y="16426"/>
                  </a:cubicBezTo>
                  <a:cubicBezTo>
                    <a:pt x="1489" y="16414"/>
                    <a:pt x="1565" y="16401"/>
                    <a:pt x="1634" y="16388"/>
                  </a:cubicBezTo>
                  <a:lnTo>
                    <a:pt x="1634" y="16388"/>
                  </a:lnTo>
                  <a:cubicBezTo>
                    <a:pt x="1552" y="16946"/>
                    <a:pt x="1419" y="17478"/>
                    <a:pt x="1223" y="17997"/>
                  </a:cubicBezTo>
                  <a:cubicBezTo>
                    <a:pt x="1197" y="17699"/>
                    <a:pt x="1191" y="17402"/>
                    <a:pt x="1185" y="17104"/>
                  </a:cubicBezTo>
                  <a:cubicBezTo>
                    <a:pt x="1197" y="16825"/>
                    <a:pt x="1204" y="16540"/>
                    <a:pt x="1204" y="16255"/>
                  </a:cubicBezTo>
                  <a:close/>
                  <a:moveTo>
                    <a:pt x="653" y="16205"/>
                  </a:moveTo>
                  <a:cubicBezTo>
                    <a:pt x="678" y="16211"/>
                    <a:pt x="703" y="16211"/>
                    <a:pt x="729" y="16217"/>
                  </a:cubicBezTo>
                  <a:cubicBezTo>
                    <a:pt x="716" y="16515"/>
                    <a:pt x="710" y="16813"/>
                    <a:pt x="716" y="17104"/>
                  </a:cubicBezTo>
                  <a:cubicBezTo>
                    <a:pt x="703" y="17421"/>
                    <a:pt x="678" y="17731"/>
                    <a:pt x="653" y="18041"/>
                  </a:cubicBezTo>
                  <a:cubicBezTo>
                    <a:pt x="583" y="17351"/>
                    <a:pt x="551" y="16623"/>
                    <a:pt x="653" y="16205"/>
                  </a:cubicBezTo>
                  <a:close/>
                  <a:moveTo>
                    <a:pt x="14295" y="18029"/>
                  </a:moveTo>
                  <a:cubicBezTo>
                    <a:pt x="14295" y="18041"/>
                    <a:pt x="14301" y="18054"/>
                    <a:pt x="14301" y="18060"/>
                  </a:cubicBezTo>
                  <a:cubicBezTo>
                    <a:pt x="14231" y="18086"/>
                    <a:pt x="14162" y="18111"/>
                    <a:pt x="14092" y="18136"/>
                  </a:cubicBezTo>
                  <a:cubicBezTo>
                    <a:pt x="14092" y="18111"/>
                    <a:pt x="14092" y="18086"/>
                    <a:pt x="14092" y="18060"/>
                  </a:cubicBezTo>
                  <a:cubicBezTo>
                    <a:pt x="14162" y="18048"/>
                    <a:pt x="14225" y="18041"/>
                    <a:pt x="14295" y="18029"/>
                  </a:cubicBezTo>
                  <a:close/>
                  <a:moveTo>
                    <a:pt x="11590" y="17611"/>
                  </a:moveTo>
                  <a:lnTo>
                    <a:pt x="11590" y="17611"/>
                  </a:lnTo>
                  <a:cubicBezTo>
                    <a:pt x="11046" y="17693"/>
                    <a:pt x="10495" y="17769"/>
                    <a:pt x="9950" y="17851"/>
                  </a:cubicBezTo>
                  <a:cubicBezTo>
                    <a:pt x="9076" y="17984"/>
                    <a:pt x="8202" y="18117"/>
                    <a:pt x="7328" y="18244"/>
                  </a:cubicBezTo>
                  <a:cubicBezTo>
                    <a:pt x="7486" y="18193"/>
                    <a:pt x="7651" y="18143"/>
                    <a:pt x="7816" y="18098"/>
                  </a:cubicBezTo>
                  <a:cubicBezTo>
                    <a:pt x="8424" y="17997"/>
                    <a:pt x="9032" y="17889"/>
                    <a:pt x="9640" y="17782"/>
                  </a:cubicBezTo>
                  <a:cubicBezTo>
                    <a:pt x="9665" y="17792"/>
                    <a:pt x="9696" y="17802"/>
                    <a:pt x="9726" y="17802"/>
                  </a:cubicBezTo>
                  <a:cubicBezTo>
                    <a:pt x="9733" y="17802"/>
                    <a:pt x="9740" y="17802"/>
                    <a:pt x="9747" y="17801"/>
                  </a:cubicBezTo>
                  <a:cubicBezTo>
                    <a:pt x="10362" y="17744"/>
                    <a:pt x="10976" y="17674"/>
                    <a:pt x="11590" y="17611"/>
                  </a:cubicBezTo>
                  <a:close/>
                  <a:moveTo>
                    <a:pt x="1622" y="18263"/>
                  </a:moveTo>
                  <a:cubicBezTo>
                    <a:pt x="1641" y="18269"/>
                    <a:pt x="1653" y="18276"/>
                    <a:pt x="1672" y="18276"/>
                  </a:cubicBezTo>
                  <a:cubicBezTo>
                    <a:pt x="1660" y="18288"/>
                    <a:pt x="1647" y="18301"/>
                    <a:pt x="1634" y="18314"/>
                  </a:cubicBezTo>
                  <a:cubicBezTo>
                    <a:pt x="1527" y="18434"/>
                    <a:pt x="1609" y="18567"/>
                    <a:pt x="1723" y="18624"/>
                  </a:cubicBezTo>
                  <a:cubicBezTo>
                    <a:pt x="1723" y="18757"/>
                    <a:pt x="1729" y="18896"/>
                    <a:pt x="1729" y="19036"/>
                  </a:cubicBezTo>
                  <a:cubicBezTo>
                    <a:pt x="1729" y="19036"/>
                    <a:pt x="1729" y="19042"/>
                    <a:pt x="1729" y="19042"/>
                  </a:cubicBezTo>
                  <a:cubicBezTo>
                    <a:pt x="1470" y="19099"/>
                    <a:pt x="1216" y="19169"/>
                    <a:pt x="969" y="19251"/>
                  </a:cubicBezTo>
                  <a:cubicBezTo>
                    <a:pt x="976" y="19207"/>
                    <a:pt x="982" y="19162"/>
                    <a:pt x="988" y="19124"/>
                  </a:cubicBezTo>
                  <a:cubicBezTo>
                    <a:pt x="1006" y="19129"/>
                    <a:pt x="1026" y="19131"/>
                    <a:pt x="1045" y="19131"/>
                  </a:cubicBezTo>
                  <a:cubicBezTo>
                    <a:pt x="1141" y="19131"/>
                    <a:pt x="1245" y="19080"/>
                    <a:pt x="1292" y="18985"/>
                  </a:cubicBezTo>
                  <a:cubicBezTo>
                    <a:pt x="1419" y="18744"/>
                    <a:pt x="1527" y="18504"/>
                    <a:pt x="1622" y="18263"/>
                  </a:cubicBezTo>
                  <a:close/>
                  <a:moveTo>
                    <a:pt x="6023" y="19207"/>
                  </a:moveTo>
                  <a:cubicBezTo>
                    <a:pt x="5979" y="20309"/>
                    <a:pt x="5941" y="21417"/>
                    <a:pt x="5897" y="22525"/>
                  </a:cubicBezTo>
                  <a:cubicBezTo>
                    <a:pt x="5884" y="21423"/>
                    <a:pt x="5878" y="20321"/>
                    <a:pt x="5878" y="19226"/>
                  </a:cubicBezTo>
                  <a:cubicBezTo>
                    <a:pt x="5928" y="19219"/>
                    <a:pt x="5973" y="19213"/>
                    <a:pt x="6023" y="19207"/>
                  </a:cubicBezTo>
                  <a:close/>
                  <a:moveTo>
                    <a:pt x="14307" y="18276"/>
                  </a:moveTo>
                  <a:cubicBezTo>
                    <a:pt x="14339" y="18871"/>
                    <a:pt x="14377" y="19466"/>
                    <a:pt x="14434" y="20055"/>
                  </a:cubicBezTo>
                  <a:cubicBezTo>
                    <a:pt x="14472" y="20435"/>
                    <a:pt x="14662" y="21278"/>
                    <a:pt x="14649" y="22025"/>
                  </a:cubicBezTo>
                  <a:cubicBezTo>
                    <a:pt x="14643" y="22120"/>
                    <a:pt x="14643" y="22209"/>
                    <a:pt x="14637" y="22304"/>
                  </a:cubicBezTo>
                  <a:lnTo>
                    <a:pt x="14453" y="22975"/>
                  </a:lnTo>
                  <a:cubicBezTo>
                    <a:pt x="14434" y="23007"/>
                    <a:pt x="14415" y="23038"/>
                    <a:pt x="14396" y="23064"/>
                  </a:cubicBezTo>
                  <a:cubicBezTo>
                    <a:pt x="14383" y="22823"/>
                    <a:pt x="14371" y="22582"/>
                    <a:pt x="14358" y="22348"/>
                  </a:cubicBezTo>
                  <a:cubicBezTo>
                    <a:pt x="14339" y="21892"/>
                    <a:pt x="14314" y="21442"/>
                    <a:pt x="14282" y="20986"/>
                  </a:cubicBezTo>
                  <a:cubicBezTo>
                    <a:pt x="14225" y="20100"/>
                    <a:pt x="14155" y="19213"/>
                    <a:pt x="14105" y="18320"/>
                  </a:cubicBezTo>
                  <a:cubicBezTo>
                    <a:pt x="14174" y="18307"/>
                    <a:pt x="14244" y="18295"/>
                    <a:pt x="14307" y="18276"/>
                  </a:cubicBezTo>
                  <a:close/>
                  <a:moveTo>
                    <a:pt x="14047" y="0"/>
                  </a:moveTo>
                  <a:cubicBezTo>
                    <a:pt x="13870" y="0"/>
                    <a:pt x="13692" y="164"/>
                    <a:pt x="13687" y="333"/>
                  </a:cubicBezTo>
                  <a:cubicBezTo>
                    <a:pt x="13636" y="2024"/>
                    <a:pt x="13731" y="3728"/>
                    <a:pt x="13737" y="5432"/>
                  </a:cubicBezTo>
                  <a:cubicBezTo>
                    <a:pt x="12509" y="5520"/>
                    <a:pt x="11286" y="5628"/>
                    <a:pt x="10064" y="5748"/>
                  </a:cubicBezTo>
                  <a:cubicBezTo>
                    <a:pt x="10087" y="5714"/>
                    <a:pt x="10068" y="5658"/>
                    <a:pt x="10021" y="5658"/>
                  </a:cubicBezTo>
                  <a:cubicBezTo>
                    <a:pt x="10017" y="5658"/>
                    <a:pt x="10012" y="5658"/>
                    <a:pt x="10007" y="5660"/>
                  </a:cubicBezTo>
                  <a:cubicBezTo>
                    <a:pt x="9798" y="5704"/>
                    <a:pt x="9589" y="5761"/>
                    <a:pt x="9386" y="5812"/>
                  </a:cubicBezTo>
                  <a:cubicBezTo>
                    <a:pt x="9177" y="5831"/>
                    <a:pt x="8968" y="5850"/>
                    <a:pt x="8766" y="5875"/>
                  </a:cubicBezTo>
                  <a:cubicBezTo>
                    <a:pt x="8075" y="5945"/>
                    <a:pt x="7391" y="6021"/>
                    <a:pt x="6701" y="6097"/>
                  </a:cubicBezTo>
                  <a:cubicBezTo>
                    <a:pt x="6771" y="4323"/>
                    <a:pt x="6853" y="2550"/>
                    <a:pt x="6967" y="783"/>
                  </a:cubicBezTo>
                  <a:cubicBezTo>
                    <a:pt x="6973" y="701"/>
                    <a:pt x="6923" y="625"/>
                    <a:pt x="6847" y="593"/>
                  </a:cubicBezTo>
                  <a:cubicBezTo>
                    <a:pt x="6574" y="473"/>
                    <a:pt x="6296" y="365"/>
                    <a:pt x="6011" y="276"/>
                  </a:cubicBezTo>
                  <a:cubicBezTo>
                    <a:pt x="5986" y="268"/>
                    <a:pt x="5961" y="264"/>
                    <a:pt x="5937" y="264"/>
                  </a:cubicBezTo>
                  <a:cubicBezTo>
                    <a:pt x="5828" y="264"/>
                    <a:pt x="5728" y="341"/>
                    <a:pt x="5713" y="460"/>
                  </a:cubicBezTo>
                  <a:cubicBezTo>
                    <a:pt x="5523" y="2392"/>
                    <a:pt x="5371" y="4323"/>
                    <a:pt x="5244" y="6268"/>
                  </a:cubicBezTo>
                  <a:cubicBezTo>
                    <a:pt x="4636" y="6337"/>
                    <a:pt x="4035" y="6413"/>
                    <a:pt x="3433" y="6489"/>
                  </a:cubicBezTo>
                  <a:cubicBezTo>
                    <a:pt x="2603" y="6603"/>
                    <a:pt x="596" y="6483"/>
                    <a:pt x="102" y="7306"/>
                  </a:cubicBezTo>
                  <a:cubicBezTo>
                    <a:pt x="19" y="7439"/>
                    <a:pt x="45" y="7591"/>
                    <a:pt x="121" y="7705"/>
                  </a:cubicBezTo>
                  <a:cubicBezTo>
                    <a:pt x="95" y="7933"/>
                    <a:pt x="89" y="8180"/>
                    <a:pt x="70" y="8358"/>
                  </a:cubicBezTo>
                  <a:cubicBezTo>
                    <a:pt x="7" y="9029"/>
                    <a:pt x="0" y="9707"/>
                    <a:pt x="32" y="10384"/>
                  </a:cubicBezTo>
                  <a:cubicBezTo>
                    <a:pt x="35" y="10468"/>
                    <a:pt x="90" y="10505"/>
                    <a:pt x="152" y="10505"/>
                  </a:cubicBezTo>
                  <a:cubicBezTo>
                    <a:pt x="225" y="10505"/>
                    <a:pt x="309" y="10454"/>
                    <a:pt x="330" y="10372"/>
                  </a:cubicBezTo>
                  <a:cubicBezTo>
                    <a:pt x="336" y="10334"/>
                    <a:pt x="342" y="10289"/>
                    <a:pt x="349" y="10251"/>
                  </a:cubicBezTo>
                  <a:cubicBezTo>
                    <a:pt x="367" y="10262"/>
                    <a:pt x="385" y="10269"/>
                    <a:pt x="406" y="10269"/>
                  </a:cubicBezTo>
                  <a:cubicBezTo>
                    <a:pt x="421" y="10269"/>
                    <a:pt x="438" y="10266"/>
                    <a:pt x="456" y="10258"/>
                  </a:cubicBezTo>
                  <a:lnTo>
                    <a:pt x="463" y="10258"/>
                  </a:lnTo>
                  <a:cubicBezTo>
                    <a:pt x="463" y="10327"/>
                    <a:pt x="469" y="10403"/>
                    <a:pt x="469" y="10473"/>
                  </a:cubicBezTo>
                  <a:cubicBezTo>
                    <a:pt x="469" y="10543"/>
                    <a:pt x="532" y="10593"/>
                    <a:pt x="596" y="10593"/>
                  </a:cubicBezTo>
                  <a:cubicBezTo>
                    <a:pt x="526" y="10631"/>
                    <a:pt x="456" y="10676"/>
                    <a:pt x="393" y="10720"/>
                  </a:cubicBezTo>
                  <a:cubicBezTo>
                    <a:pt x="368" y="10739"/>
                    <a:pt x="380" y="10771"/>
                    <a:pt x="406" y="10777"/>
                  </a:cubicBezTo>
                  <a:cubicBezTo>
                    <a:pt x="463" y="10809"/>
                    <a:pt x="526" y="10840"/>
                    <a:pt x="596" y="10866"/>
                  </a:cubicBezTo>
                  <a:cubicBezTo>
                    <a:pt x="624" y="10900"/>
                    <a:pt x="663" y="10924"/>
                    <a:pt x="711" y="10924"/>
                  </a:cubicBezTo>
                  <a:cubicBezTo>
                    <a:pt x="717" y="10924"/>
                    <a:pt x="723" y="10923"/>
                    <a:pt x="729" y="10923"/>
                  </a:cubicBezTo>
                  <a:cubicBezTo>
                    <a:pt x="735" y="10916"/>
                    <a:pt x="735" y="10916"/>
                    <a:pt x="741" y="10916"/>
                  </a:cubicBezTo>
                  <a:cubicBezTo>
                    <a:pt x="1104" y="11037"/>
                    <a:pt x="1508" y="11081"/>
                    <a:pt x="1928" y="11081"/>
                  </a:cubicBezTo>
                  <a:cubicBezTo>
                    <a:pt x="2875" y="11081"/>
                    <a:pt x="3903" y="10858"/>
                    <a:pt x="4719" y="10783"/>
                  </a:cubicBezTo>
                  <a:cubicBezTo>
                    <a:pt x="4807" y="10777"/>
                    <a:pt x="4902" y="10764"/>
                    <a:pt x="4997" y="10758"/>
                  </a:cubicBezTo>
                  <a:lnTo>
                    <a:pt x="4997" y="10758"/>
                  </a:lnTo>
                  <a:cubicBezTo>
                    <a:pt x="4928" y="12164"/>
                    <a:pt x="4877" y="13570"/>
                    <a:pt x="4839" y="14970"/>
                  </a:cubicBezTo>
                  <a:cubicBezTo>
                    <a:pt x="3496" y="15128"/>
                    <a:pt x="2002" y="15172"/>
                    <a:pt x="729" y="15641"/>
                  </a:cubicBezTo>
                  <a:cubicBezTo>
                    <a:pt x="634" y="15641"/>
                    <a:pt x="558" y="15673"/>
                    <a:pt x="488" y="15736"/>
                  </a:cubicBezTo>
                  <a:cubicBezTo>
                    <a:pt x="444" y="15755"/>
                    <a:pt x="399" y="15768"/>
                    <a:pt x="355" y="15787"/>
                  </a:cubicBezTo>
                  <a:cubicBezTo>
                    <a:pt x="216" y="15850"/>
                    <a:pt x="216" y="15989"/>
                    <a:pt x="285" y="16084"/>
                  </a:cubicBezTo>
                  <a:cubicBezTo>
                    <a:pt x="7" y="16958"/>
                    <a:pt x="298" y="18871"/>
                    <a:pt x="412" y="19549"/>
                  </a:cubicBezTo>
                  <a:cubicBezTo>
                    <a:pt x="393" y="19625"/>
                    <a:pt x="399" y="19701"/>
                    <a:pt x="450" y="19758"/>
                  </a:cubicBezTo>
                  <a:cubicBezTo>
                    <a:pt x="472" y="19884"/>
                    <a:pt x="563" y="19942"/>
                    <a:pt x="658" y="19942"/>
                  </a:cubicBezTo>
                  <a:cubicBezTo>
                    <a:pt x="729" y="19942"/>
                    <a:pt x="803" y="19909"/>
                    <a:pt x="849" y="19846"/>
                  </a:cubicBezTo>
                  <a:cubicBezTo>
                    <a:pt x="974" y="19854"/>
                    <a:pt x="1099" y="19858"/>
                    <a:pt x="1226" y="19858"/>
                  </a:cubicBezTo>
                  <a:cubicBezTo>
                    <a:pt x="2461" y="19858"/>
                    <a:pt x="3771" y="19519"/>
                    <a:pt x="4966" y="19352"/>
                  </a:cubicBezTo>
                  <a:cubicBezTo>
                    <a:pt x="5004" y="19346"/>
                    <a:pt x="5048" y="19340"/>
                    <a:pt x="5086" y="19333"/>
                  </a:cubicBezTo>
                  <a:cubicBezTo>
                    <a:pt x="5099" y="20727"/>
                    <a:pt x="5124" y="22120"/>
                    <a:pt x="5168" y="23507"/>
                  </a:cubicBezTo>
                  <a:cubicBezTo>
                    <a:pt x="5174" y="23650"/>
                    <a:pt x="5346" y="23818"/>
                    <a:pt x="5490" y="23818"/>
                  </a:cubicBezTo>
                  <a:cubicBezTo>
                    <a:pt x="5492" y="23818"/>
                    <a:pt x="5495" y="23817"/>
                    <a:pt x="5498" y="23817"/>
                  </a:cubicBezTo>
                  <a:cubicBezTo>
                    <a:pt x="5726" y="23817"/>
                    <a:pt x="5954" y="23811"/>
                    <a:pt x="6182" y="23811"/>
                  </a:cubicBezTo>
                  <a:cubicBezTo>
                    <a:pt x="6353" y="23805"/>
                    <a:pt x="6574" y="23703"/>
                    <a:pt x="6568" y="23494"/>
                  </a:cubicBezTo>
                  <a:cubicBezTo>
                    <a:pt x="6549" y="22038"/>
                    <a:pt x="6536" y="20587"/>
                    <a:pt x="6524" y="19131"/>
                  </a:cubicBezTo>
                  <a:cubicBezTo>
                    <a:pt x="7619" y="18979"/>
                    <a:pt x="8709" y="18827"/>
                    <a:pt x="9804" y="18668"/>
                  </a:cubicBezTo>
                  <a:cubicBezTo>
                    <a:pt x="11096" y="18485"/>
                    <a:pt x="12388" y="18301"/>
                    <a:pt x="13674" y="18117"/>
                  </a:cubicBezTo>
                  <a:cubicBezTo>
                    <a:pt x="13706" y="19872"/>
                    <a:pt x="13769" y="21626"/>
                    <a:pt x="13921" y="23361"/>
                  </a:cubicBezTo>
                  <a:cubicBezTo>
                    <a:pt x="13915" y="23361"/>
                    <a:pt x="13915" y="23368"/>
                    <a:pt x="13908" y="23368"/>
                  </a:cubicBezTo>
                  <a:cubicBezTo>
                    <a:pt x="13714" y="23404"/>
                    <a:pt x="13753" y="23692"/>
                    <a:pt x="13925" y="23692"/>
                  </a:cubicBezTo>
                  <a:cubicBezTo>
                    <a:pt x="13932" y="23692"/>
                    <a:pt x="13939" y="23692"/>
                    <a:pt x="13946" y="23691"/>
                  </a:cubicBezTo>
                  <a:cubicBezTo>
                    <a:pt x="13946" y="23722"/>
                    <a:pt x="13953" y="23748"/>
                    <a:pt x="13953" y="23779"/>
                  </a:cubicBezTo>
                  <a:cubicBezTo>
                    <a:pt x="13964" y="23900"/>
                    <a:pt x="14079" y="23978"/>
                    <a:pt x="14190" y="23978"/>
                  </a:cubicBezTo>
                  <a:cubicBezTo>
                    <a:pt x="14202" y="23978"/>
                    <a:pt x="14213" y="23977"/>
                    <a:pt x="14225" y="23976"/>
                  </a:cubicBezTo>
                  <a:cubicBezTo>
                    <a:pt x="14535" y="23938"/>
                    <a:pt x="14725" y="23741"/>
                    <a:pt x="14839" y="23456"/>
                  </a:cubicBezTo>
                  <a:cubicBezTo>
                    <a:pt x="14839" y="23482"/>
                    <a:pt x="14839" y="23507"/>
                    <a:pt x="14839" y="23526"/>
                  </a:cubicBezTo>
                  <a:cubicBezTo>
                    <a:pt x="14846" y="23660"/>
                    <a:pt x="14963" y="23726"/>
                    <a:pt x="15081" y="23726"/>
                  </a:cubicBezTo>
                  <a:cubicBezTo>
                    <a:pt x="15203" y="23726"/>
                    <a:pt x="15324" y="23655"/>
                    <a:pt x="15321" y="23513"/>
                  </a:cubicBezTo>
                  <a:cubicBezTo>
                    <a:pt x="15314" y="23013"/>
                    <a:pt x="15302" y="22513"/>
                    <a:pt x="15283" y="22012"/>
                  </a:cubicBezTo>
                  <a:cubicBezTo>
                    <a:pt x="15251" y="20695"/>
                    <a:pt x="15232" y="19384"/>
                    <a:pt x="15219" y="18067"/>
                  </a:cubicBezTo>
                  <a:cubicBezTo>
                    <a:pt x="15466" y="18016"/>
                    <a:pt x="15713" y="17965"/>
                    <a:pt x="15960" y="17927"/>
                  </a:cubicBezTo>
                  <a:cubicBezTo>
                    <a:pt x="16106" y="17906"/>
                    <a:pt x="16249" y="17898"/>
                    <a:pt x="16388" y="17898"/>
                  </a:cubicBezTo>
                  <a:cubicBezTo>
                    <a:pt x="16895" y="17898"/>
                    <a:pt x="17367" y="18008"/>
                    <a:pt x="17859" y="18008"/>
                  </a:cubicBezTo>
                  <a:cubicBezTo>
                    <a:pt x="17914" y="18008"/>
                    <a:pt x="17969" y="18006"/>
                    <a:pt x="18025" y="18003"/>
                  </a:cubicBezTo>
                  <a:cubicBezTo>
                    <a:pt x="18310" y="17991"/>
                    <a:pt x="18513" y="17889"/>
                    <a:pt x="18684" y="17744"/>
                  </a:cubicBezTo>
                  <a:cubicBezTo>
                    <a:pt x="18689" y="17744"/>
                    <a:pt x="18694" y="17744"/>
                    <a:pt x="18700" y="17744"/>
                  </a:cubicBezTo>
                  <a:cubicBezTo>
                    <a:pt x="18821" y="17744"/>
                    <a:pt x="18945" y="17674"/>
                    <a:pt x="18975" y="17522"/>
                  </a:cubicBezTo>
                  <a:cubicBezTo>
                    <a:pt x="18999" y="17527"/>
                    <a:pt x="19023" y="17529"/>
                    <a:pt x="19046" y="17529"/>
                  </a:cubicBezTo>
                  <a:cubicBezTo>
                    <a:pt x="19186" y="17529"/>
                    <a:pt x="19312" y="17447"/>
                    <a:pt x="19317" y="17262"/>
                  </a:cubicBezTo>
                  <a:cubicBezTo>
                    <a:pt x="19317" y="17015"/>
                    <a:pt x="19323" y="16768"/>
                    <a:pt x="19323" y="16515"/>
                  </a:cubicBezTo>
                  <a:cubicBezTo>
                    <a:pt x="19330" y="16496"/>
                    <a:pt x="19317" y="16483"/>
                    <a:pt x="19317" y="16464"/>
                  </a:cubicBezTo>
                  <a:cubicBezTo>
                    <a:pt x="19317" y="15774"/>
                    <a:pt x="19323" y="15077"/>
                    <a:pt x="19323" y="14387"/>
                  </a:cubicBezTo>
                  <a:cubicBezTo>
                    <a:pt x="19323" y="14374"/>
                    <a:pt x="19317" y="14362"/>
                    <a:pt x="19317" y="14349"/>
                  </a:cubicBezTo>
                  <a:cubicBezTo>
                    <a:pt x="19380" y="14311"/>
                    <a:pt x="19361" y="14203"/>
                    <a:pt x="19292" y="14178"/>
                  </a:cubicBezTo>
                  <a:cubicBezTo>
                    <a:pt x="19266" y="14165"/>
                    <a:pt x="19241" y="14159"/>
                    <a:pt x="19216" y="14146"/>
                  </a:cubicBezTo>
                  <a:cubicBezTo>
                    <a:pt x="19155" y="14095"/>
                    <a:pt x="19081" y="14065"/>
                    <a:pt x="19005" y="14065"/>
                  </a:cubicBezTo>
                  <a:cubicBezTo>
                    <a:pt x="18987" y="14065"/>
                    <a:pt x="18968" y="14067"/>
                    <a:pt x="18950" y="14070"/>
                  </a:cubicBezTo>
                  <a:cubicBezTo>
                    <a:pt x="18899" y="14058"/>
                    <a:pt x="18842" y="14051"/>
                    <a:pt x="18791" y="14045"/>
                  </a:cubicBezTo>
                  <a:cubicBezTo>
                    <a:pt x="18912" y="13982"/>
                    <a:pt x="19038" y="13912"/>
                    <a:pt x="19152" y="13836"/>
                  </a:cubicBezTo>
                  <a:cubicBezTo>
                    <a:pt x="19273" y="13747"/>
                    <a:pt x="19222" y="13545"/>
                    <a:pt x="19089" y="13494"/>
                  </a:cubicBezTo>
                  <a:cubicBezTo>
                    <a:pt x="18737" y="13359"/>
                    <a:pt x="18355" y="13308"/>
                    <a:pt x="17961" y="13308"/>
                  </a:cubicBezTo>
                  <a:cubicBezTo>
                    <a:pt x="17042" y="13308"/>
                    <a:pt x="16051" y="13581"/>
                    <a:pt x="15188" y="13697"/>
                  </a:cubicBezTo>
                  <a:cubicBezTo>
                    <a:pt x="15181" y="12322"/>
                    <a:pt x="15175" y="10954"/>
                    <a:pt x="15169" y="9586"/>
                  </a:cubicBezTo>
                  <a:cubicBezTo>
                    <a:pt x="16524" y="9428"/>
                    <a:pt x="18076" y="9365"/>
                    <a:pt x="19311" y="8845"/>
                  </a:cubicBezTo>
                  <a:cubicBezTo>
                    <a:pt x="19311" y="8877"/>
                    <a:pt x="19311" y="8902"/>
                    <a:pt x="19311" y="8928"/>
                  </a:cubicBezTo>
                  <a:cubicBezTo>
                    <a:pt x="19307" y="9020"/>
                    <a:pt x="19374" y="9068"/>
                    <a:pt x="19440" y="9068"/>
                  </a:cubicBezTo>
                  <a:cubicBezTo>
                    <a:pt x="19496" y="9068"/>
                    <a:pt x="19552" y="9032"/>
                    <a:pt x="19564" y="8959"/>
                  </a:cubicBezTo>
                  <a:cubicBezTo>
                    <a:pt x="19583" y="8871"/>
                    <a:pt x="19596" y="8788"/>
                    <a:pt x="19608" y="8700"/>
                  </a:cubicBezTo>
                  <a:cubicBezTo>
                    <a:pt x="19684" y="8624"/>
                    <a:pt x="19691" y="8516"/>
                    <a:pt x="19653" y="8421"/>
                  </a:cubicBezTo>
                  <a:cubicBezTo>
                    <a:pt x="19665" y="8339"/>
                    <a:pt x="19672" y="8256"/>
                    <a:pt x="19684" y="8174"/>
                  </a:cubicBezTo>
                  <a:cubicBezTo>
                    <a:pt x="19689" y="8175"/>
                    <a:pt x="19693" y="8175"/>
                    <a:pt x="19698" y="8175"/>
                  </a:cubicBezTo>
                  <a:cubicBezTo>
                    <a:pt x="19738" y="8175"/>
                    <a:pt x="19780" y="8149"/>
                    <a:pt x="19786" y="8098"/>
                  </a:cubicBezTo>
                  <a:cubicBezTo>
                    <a:pt x="19798" y="7914"/>
                    <a:pt x="19779" y="7737"/>
                    <a:pt x="19754" y="7566"/>
                  </a:cubicBezTo>
                  <a:cubicBezTo>
                    <a:pt x="19817" y="6819"/>
                    <a:pt x="19836" y="6065"/>
                    <a:pt x="19798" y="5311"/>
                  </a:cubicBezTo>
                  <a:cubicBezTo>
                    <a:pt x="19824" y="5305"/>
                    <a:pt x="19843" y="5299"/>
                    <a:pt x="19868" y="5286"/>
                  </a:cubicBezTo>
                  <a:cubicBezTo>
                    <a:pt x="20025" y="5238"/>
                    <a:pt x="19952" y="4993"/>
                    <a:pt x="19801" y="4993"/>
                  </a:cubicBezTo>
                  <a:cubicBezTo>
                    <a:pt x="19794" y="4993"/>
                    <a:pt x="19787" y="4993"/>
                    <a:pt x="19779" y="4995"/>
                  </a:cubicBezTo>
                  <a:cubicBezTo>
                    <a:pt x="19773" y="4950"/>
                    <a:pt x="19773" y="4900"/>
                    <a:pt x="19767" y="4855"/>
                  </a:cubicBezTo>
                  <a:cubicBezTo>
                    <a:pt x="19767" y="4795"/>
                    <a:pt x="19705" y="4744"/>
                    <a:pt x="19647" y="4744"/>
                  </a:cubicBezTo>
                  <a:cubicBezTo>
                    <a:pt x="19638" y="4744"/>
                    <a:pt x="19629" y="4745"/>
                    <a:pt x="19621" y="4748"/>
                  </a:cubicBezTo>
                  <a:cubicBezTo>
                    <a:pt x="19070" y="4881"/>
                    <a:pt x="18506" y="5007"/>
                    <a:pt x="17943" y="5134"/>
                  </a:cubicBezTo>
                  <a:cubicBezTo>
                    <a:pt x="17917" y="5128"/>
                    <a:pt x="17892" y="5121"/>
                    <a:pt x="17867" y="5121"/>
                  </a:cubicBezTo>
                  <a:cubicBezTo>
                    <a:pt x="17962" y="5096"/>
                    <a:pt x="18050" y="5071"/>
                    <a:pt x="18139" y="5045"/>
                  </a:cubicBezTo>
                  <a:cubicBezTo>
                    <a:pt x="18216" y="5027"/>
                    <a:pt x="18204" y="4910"/>
                    <a:pt x="18136" y="4910"/>
                  </a:cubicBezTo>
                  <a:cubicBezTo>
                    <a:pt x="18131" y="4910"/>
                    <a:pt x="18126" y="4911"/>
                    <a:pt x="18120" y="4912"/>
                  </a:cubicBezTo>
                  <a:cubicBezTo>
                    <a:pt x="17879" y="4969"/>
                    <a:pt x="17651" y="5033"/>
                    <a:pt x="17417" y="5090"/>
                  </a:cubicBezTo>
                  <a:cubicBezTo>
                    <a:pt x="17372" y="5089"/>
                    <a:pt x="17327" y="5088"/>
                    <a:pt x="17282" y="5088"/>
                  </a:cubicBezTo>
                  <a:cubicBezTo>
                    <a:pt x="16715" y="5088"/>
                    <a:pt x="16124" y="5159"/>
                    <a:pt x="15555" y="5235"/>
                  </a:cubicBezTo>
                  <a:cubicBezTo>
                    <a:pt x="15568" y="5166"/>
                    <a:pt x="15574" y="5090"/>
                    <a:pt x="15587" y="5020"/>
                  </a:cubicBezTo>
                  <a:cubicBezTo>
                    <a:pt x="15770" y="3696"/>
                    <a:pt x="15998" y="2316"/>
                    <a:pt x="15460" y="1125"/>
                  </a:cubicBezTo>
                  <a:cubicBezTo>
                    <a:pt x="15473" y="739"/>
                    <a:pt x="15238" y="466"/>
                    <a:pt x="14909" y="283"/>
                  </a:cubicBezTo>
                  <a:cubicBezTo>
                    <a:pt x="14884" y="257"/>
                    <a:pt x="14852" y="245"/>
                    <a:pt x="14820" y="238"/>
                  </a:cubicBezTo>
                  <a:cubicBezTo>
                    <a:pt x="14599" y="131"/>
                    <a:pt x="14339" y="55"/>
                    <a:pt x="14092" y="4"/>
                  </a:cubicBezTo>
                  <a:cubicBezTo>
                    <a:pt x="14077" y="1"/>
                    <a:pt x="14062" y="0"/>
                    <a:pt x="140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842382" y="-568073"/>
              <a:ext cx="1365846" cy="1597359"/>
            </a:xfrm>
            <a:custGeom>
              <a:avLst/>
              <a:gdLst/>
              <a:ahLst/>
              <a:cxnLst/>
              <a:rect l="l" t="t" r="r" b="b"/>
              <a:pathLst>
                <a:path w="21693" h="25370" extrusionOk="0">
                  <a:moveTo>
                    <a:pt x="17114" y="2817"/>
                  </a:moveTo>
                  <a:cubicBezTo>
                    <a:pt x="17158" y="2868"/>
                    <a:pt x="17209" y="2944"/>
                    <a:pt x="17253" y="3039"/>
                  </a:cubicBezTo>
                  <a:cubicBezTo>
                    <a:pt x="17190" y="3045"/>
                    <a:pt x="17133" y="3083"/>
                    <a:pt x="17095" y="3153"/>
                  </a:cubicBezTo>
                  <a:cubicBezTo>
                    <a:pt x="17088" y="3172"/>
                    <a:pt x="17076" y="3184"/>
                    <a:pt x="17069" y="3203"/>
                  </a:cubicBezTo>
                  <a:cubicBezTo>
                    <a:pt x="17025" y="3127"/>
                    <a:pt x="16981" y="3045"/>
                    <a:pt x="16930" y="2969"/>
                  </a:cubicBezTo>
                  <a:cubicBezTo>
                    <a:pt x="16993" y="2918"/>
                    <a:pt x="17050" y="2868"/>
                    <a:pt x="17114" y="2817"/>
                  </a:cubicBezTo>
                  <a:close/>
                  <a:moveTo>
                    <a:pt x="16734" y="3140"/>
                  </a:moveTo>
                  <a:cubicBezTo>
                    <a:pt x="16803" y="3267"/>
                    <a:pt x="16867" y="3393"/>
                    <a:pt x="16930" y="3520"/>
                  </a:cubicBezTo>
                  <a:cubicBezTo>
                    <a:pt x="16867" y="3691"/>
                    <a:pt x="16829" y="3862"/>
                    <a:pt x="16803" y="4039"/>
                  </a:cubicBezTo>
                  <a:cubicBezTo>
                    <a:pt x="16803" y="4039"/>
                    <a:pt x="16803" y="4039"/>
                    <a:pt x="16803" y="4033"/>
                  </a:cubicBezTo>
                  <a:cubicBezTo>
                    <a:pt x="16803" y="4033"/>
                    <a:pt x="16797" y="4033"/>
                    <a:pt x="16797" y="4027"/>
                  </a:cubicBezTo>
                  <a:cubicBezTo>
                    <a:pt x="16810" y="3919"/>
                    <a:pt x="16715" y="3799"/>
                    <a:pt x="16607" y="3792"/>
                  </a:cubicBezTo>
                  <a:cubicBezTo>
                    <a:pt x="16670" y="3742"/>
                    <a:pt x="16734" y="3685"/>
                    <a:pt x="16797" y="3628"/>
                  </a:cubicBezTo>
                  <a:cubicBezTo>
                    <a:pt x="16950" y="3503"/>
                    <a:pt x="16845" y="3268"/>
                    <a:pt x="16695" y="3268"/>
                  </a:cubicBezTo>
                  <a:cubicBezTo>
                    <a:pt x="16677" y="3268"/>
                    <a:pt x="16658" y="3272"/>
                    <a:pt x="16639" y="3279"/>
                  </a:cubicBezTo>
                  <a:cubicBezTo>
                    <a:pt x="16632" y="3267"/>
                    <a:pt x="16626" y="3248"/>
                    <a:pt x="16613" y="3235"/>
                  </a:cubicBezTo>
                  <a:cubicBezTo>
                    <a:pt x="16658" y="3203"/>
                    <a:pt x="16696" y="3172"/>
                    <a:pt x="16734" y="3140"/>
                  </a:cubicBezTo>
                  <a:close/>
                  <a:moveTo>
                    <a:pt x="11591" y="1196"/>
                  </a:moveTo>
                  <a:cubicBezTo>
                    <a:pt x="12205" y="2032"/>
                    <a:pt x="12522" y="3115"/>
                    <a:pt x="12820" y="4128"/>
                  </a:cubicBezTo>
                  <a:cubicBezTo>
                    <a:pt x="12490" y="3412"/>
                    <a:pt x="12161" y="2697"/>
                    <a:pt x="11825" y="1981"/>
                  </a:cubicBezTo>
                  <a:cubicBezTo>
                    <a:pt x="11730" y="1728"/>
                    <a:pt x="11629" y="1474"/>
                    <a:pt x="11528" y="1227"/>
                  </a:cubicBezTo>
                  <a:cubicBezTo>
                    <a:pt x="11553" y="1215"/>
                    <a:pt x="11572" y="1208"/>
                    <a:pt x="11591" y="1196"/>
                  </a:cubicBezTo>
                  <a:close/>
                  <a:moveTo>
                    <a:pt x="16677" y="4191"/>
                  </a:moveTo>
                  <a:cubicBezTo>
                    <a:pt x="16683" y="4210"/>
                    <a:pt x="16683" y="4229"/>
                    <a:pt x="16689" y="4248"/>
                  </a:cubicBezTo>
                  <a:cubicBezTo>
                    <a:pt x="16563" y="4350"/>
                    <a:pt x="16436" y="4451"/>
                    <a:pt x="16309" y="4552"/>
                  </a:cubicBezTo>
                  <a:cubicBezTo>
                    <a:pt x="16436" y="4432"/>
                    <a:pt x="16556" y="4312"/>
                    <a:pt x="16677" y="4191"/>
                  </a:cubicBezTo>
                  <a:close/>
                  <a:moveTo>
                    <a:pt x="11977" y="3685"/>
                  </a:moveTo>
                  <a:lnTo>
                    <a:pt x="11977" y="3685"/>
                  </a:lnTo>
                  <a:cubicBezTo>
                    <a:pt x="12136" y="4065"/>
                    <a:pt x="12300" y="4451"/>
                    <a:pt x="12465" y="4831"/>
                  </a:cubicBezTo>
                  <a:cubicBezTo>
                    <a:pt x="12440" y="4844"/>
                    <a:pt x="12414" y="4856"/>
                    <a:pt x="12389" y="4869"/>
                  </a:cubicBezTo>
                  <a:cubicBezTo>
                    <a:pt x="12250" y="4476"/>
                    <a:pt x="12110" y="4077"/>
                    <a:pt x="11977" y="3685"/>
                  </a:cubicBezTo>
                  <a:close/>
                  <a:moveTo>
                    <a:pt x="10578" y="860"/>
                  </a:moveTo>
                  <a:lnTo>
                    <a:pt x="10578" y="860"/>
                  </a:lnTo>
                  <a:cubicBezTo>
                    <a:pt x="10635" y="873"/>
                    <a:pt x="10692" y="885"/>
                    <a:pt x="10749" y="892"/>
                  </a:cubicBezTo>
                  <a:cubicBezTo>
                    <a:pt x="11084" y="2323"/>
                    <a:pt x="11515" y="3710"/>
                    <a:pt x="12028" y="5065"/>
                  </a:cubicBezTo>
                  <a:cubicBezTo>
                    <a:pt x="12009" y="5072"/>
                    <a:pt x="11996" y="5084"/>
                    <a:pt x="11977" y="5091"/>
                  </a:cubicBezTo>
                  <a:cubicBezTo>
                    <a:pt x="11464" y="3691"/>
                    <a:pt x="11053" y="2272"/>
                    <a:pt x="10578" y="860"/>
                  </a:cubicBezTo>
                  <a:close/>
                  <a:moveTo>
                    <a:pt x="14118" y="5129"/>
                  </a:moveTo>
                  <a:cubicBezTo>
                    <a:pt x="14004" y="5205"/>
                    <a:pt x="13890" y="5281"/>
                    <a:pt x="13776" y="5357"/>
                  </a:cubicBezTo>
                  <a:cubicBezTo>
                    <a:pt x="13789" y="5344"/>
                    <a:pt x="13808" y="5331"/>
                    <a:pt x="13820" y="5319"/>
                  </a:cubicBezTo>
                  <a:cubicBezTo>
                    <a:pt x="13896" y="5268"/>
                    <a:pt x="13972" y="5211"/>
                    <a:pt x="14048" y="5160"/>
                  </a:cubicBezTo>
                  <a:cubicBezTo>
                    <a:pt x="14074" y="5154"/>
                    <a:pt x="14093" y="5141"/>
                    <a:pt x="14118" y="5129"/>
                  </a:cubicBezTo>
                  <a:close/>
                  <a:moveTo>
                    <a:pt x="17272" y="4324"/>
                  </a:moveTo>
                  <a:cubicBezTo>
                    <a:pt x="17399" y="4635"/>
                    <a:pt x="17513" y="4951"/>
                    <a:pt x="17620" y="5274"/>
                  </a:cubicBezTo>
                  <a:cubicBezTo>
                    <a:pt x="17582" y="5281"/>
                    <a:pt x="17544" y="5287"/>
                    <a:pt x="17506" y="5306"/>
                  </a:cubicBezTo>
                  <a:cubicBezTo>
                    <a:pt x="17456" y="5331"/>
                    <a:pt x="17411" y="5357"/>
                    <a:pt x="17367" y="5382"/>
                  </a:cubicBezTo>
                  <a:cubicBezTo>
                    <a:pt x="17449" y="5249"/>
                    <a:pt x="17380" y="5072"/>
                    <a:pt x="17253" y="5015"/>
                  </a:cubicBezTo>
                  <a:cubicBezTo>
                    <a:pt x="17247" y="4856"/>
                    <a:pt x="17247" y="4692"/>
                    <a:pt x="17240" y="4540"/>
                  </a:cubicBezTo>
                  <a:cubicBezTo>
                    <a:pt x="17240" y="4476"/>
                    <a:pt x="17240" y="4407"/>
                    <a:pt x="17247" y="4343"/>
                  </a:cubicBezTo>
                  <a:cubicBezTo>
                    <a:pt x="17253" y="4337"/>
                    <a:pt x="17266" y="4331"/>
                    <a:pt x="17272" y="4324"/>
                  </a:cubicBezTo>
                  <a:close/>
                  <a:moveTo>
                    <a:pt x="17779" y="5034"/>
                  </a:moveTo>
                  <a:lnTo>
                    <a:pt x="17779" y="5034"/>
                  </a:lnTo>
                  <a:cubicBezTo>
                    <a:pt x="17861" y="5211"/>
                    <a:pt x="17943" y="5395"/>
                    <a:pt x="18026" y="5572"/>
                  </a:cubicBezTo>
                  <a:cubicBezTo>
                    <a:pt x="17981" y="5591"/>
                    <a:pt x="17943" y="5597"/>
                    <a:pt x="17899" y="5616"/>
                  </a:cubicBezTo>
                  <a:cubicBezTo>
                    <a:pt x="17867" y="5420"/>
                    <a:pt x="17829" y="5224"/>
                    <a:pt x="17779" y="5034"/>
                  </a:cubicBezTo>
                  <a:close/>
                  <a:moveTo>
                    <a:pt x="13871" y="5737"/>
                  </a:moveTo>
                  <a:lnTo>
                    <a:pt x="13871" y="5737"/>
                  </a:lnTo>
                  <a:cubicBezTo>
                    <a:pt x="13852" y="5762"/>
                    <a:pt x="13827" y="5781"/>
                    <a:pt x="13801" y="5806"/>
                  </a:cubicBezTo>
                  <a:cubicBezTo>
                    <a:pt x="13795" y="5800"/>
                    <a:pt x="13795" y="5794"/>
                    <a:pt x="13795" y="5787"/>
                  </a:cubicBezTo>
                  <a:cubicBezTo>
                    <a:pt x="13820" y="5768"/>
                    <a:pt x="13846" y="5749"/>
                    <a:pt x="13871" y="5737"/>
                  </a:cubicBezTo>
                  <a:close/>
                  <a:moveTo>
                    <a:pt x="12744" y="6864"/>
                  </a:moveTo>
                  <a:cubicBezTo>
                    <a:pt x="12731" y="6889"/>
                    <a:pt x="12718" y="6915"/>
                    <a:pt x="12718" y="6940"/>
                  </a:cubicBezTo>
                  <a:cubicBezTo>
                    <a:pt x="12712" y="6927"/>
                    <a:pt x="12706" y="6915"/>
                    <a:pt x="12699" y="6902"/>
                  </a:cubicBezTo>
                  <a:cubicBezTo>
                    <a:pt x="12718" y="6889"/>
                    <a:pt x="12731" y="6877"/>
                    <a:pt x="12744" y="6864"/>
                  </a:cubicBezTo>
                  <a:close/>
                  <a:moveTo>
                    <a:pt x="16784" y="4730"/>
                  </a:moveTo>
                  <a:cubicBezTo>
                    <a:pt x="16791" y="4761"/>
                    <a:pt x="16797" y="4793"/>
                    <a:pt x="16803" y="4825"/>
                  </a:cubicBezTo>
                  <a:cubicBezTo>
                    <a:pt x="16816" y="4894"/>
                    <a:pt x="16816" y="4958"/>
                    <a:pt x="16829" y="5027"/>
                  </a:cubicBezTo>
                  <a:cubicBezTo>
                    <a:pt x="16835" y="5072"/>
                    <a:pt x="16848" y="5122"/>
                    <a:pt x="16860" y="5167"/>
                  </a:cubicBezTo>
                  <a:cubicBezTo>
                    <a:pt x="15967" y="5775"/>
                    <a:pt x="15062" y="6364"/>
                    <a:pt x="14150" y="6940"/>
                  </a:cubicBezTo>
                  <a:cubicBezTo>
                    <a:pt x="14137" y="6902"/>
                    <a:pt x="14124" y="6870"/>
                    <a:pt x="14112" y="6832"/>
                  </a:cubicBezTo>
                  <a:cubicBezTo>
                    <a:pt x="14485" y="6528"/>
                    <a:pt x="14878" y="6256"/>
                    <a:pt x="15214" y="5984"/>
                  </a:cubicBezTo>
                  <a:cubicBezTo>
                    <a:pt x="15340" y="5876"/>
                    <a:pt x="15473" y="5775"/>
                    <a:pt x="15600" y="5673"/>
                  </a:cubicBezTo>
                  <a:cubicBezTo>
                    <a:pt x="16005" y="5369"/>
                    <a:pt x="16398" y="5053"/>
                    <a:pt x="16784" y="4730"/>
                  </a:cubicBezTo>
                  <a:close/>
                  <a:moveTo>
                    <a:pt x="12541" y="7029"/>
                  </a:moveTo>
                  <a:cubicBezTo>
                    <a:pt x="12554" y="7067"/>
                    <a:pt x="12573" y="7105"/>
                    <a:pt x="12585" y="7136"/>
                  </a:cubicBezTo>
                  <a:cubicBezTo>
                    <a:pt x="12351" y="7276"/>
                    <a:pt x="12110" y="7409"/>
                    <a:pt x="11882" y="7548"/>
                  </a:cubicBezTo>
                  <a:cubicBezTo>
                    <a:pt x="12098" y="7377"/>
                    <a:pt x="12319" y="7206"/>
                    <a:pt x="12541" y="7029"/>
                  </a:cubicBezTo>
                  <a:close/>
                  <a:moveTo>
                    <a:pt x="13725" y="7833"/>
                  </a:moveTo>
                  <a:cubicBezTo>
                    <a:pt x="13732" y="7846"/>
                    <a:pt x="13738" y="7865"/>
                    <a:pt x="13744" y="7877"/>
                  </a:cubicBezTo>
                  <a:cubicBezTo>
                    <a:pt x="13725" y="7896"/>
                    <a:pt x="13706" y="7915"/>
                    <a:pt x="13687" y="7934"/>
                  </a:cubicBezTo>
                  <a:cubicBezTo>
                    <a:pt x="13675" y="7915"/>
                    <a:pt x="13668" y="7896"/>
                    <a:pt x="13656" y="7877"/>
                  </a:cubicBezTo>
                  <a:lnTo>
                    <a:pt x="13662" y="7877"/>
                  </a:lnTo>
                  <a:cubicBezTo>
                    <a:pt x="13681" y="7858"/>
                    <a:pt x="13706" y="7846"/>
                    <a:pt x="13725" y="7833"/>
                  </a:cubicBezTo>
                  <a:close/>
                  <a:moveTo>
                    <a:pt x="13320" y="8143"/>
                  </a:moveTo>
                  <a:cubicBezTo>
                    <a:pt x="13345" y="8200"/>
                    <a:pt x="13371" y="8257"/>
                    <a:pt x="13396" y="8321"/>
                  </a:cubicBezTo>
                  <a:cubicBezTo>
                    <a:pt x="13371" y="8333"/>
                    <a:pt x="13345" y="8352"/>
                    <a:pt x="13320" y="8365"/>
                  </a:cubicBezTo>
                  <a:cubicBezTo>
                    <a:pt x="13295" y="8308"/>
                    <a:pt x="13269" y="8251"/>
                    <a:pt x="13244" y="8194"/>
                  </a:cubicBezTo>
                  <a:cubicBezTo>
                    <a:pt x="13269" y="8175"/>
                    <a:pt x="13295" y="8156"/>
                    <a:pt x="13320" y="8143"/>
                  </a:cubicBezTo>
                  <a:close/>
                  <a:moveTo>
                    <a:pt x="10711" y="7592"/>
                  </a:moveTo>
                  <a:lnTo>
                    <a:pt x="10711" y="7592"/>
                  </a:lnTo>
                  <a:cubicBezTo>
                    <a:pt x="10476" y="7782"/>
                    <a:pt x="10236" y="7972"/>
                    <a:pt x="9995" y="8162"/>
                  </a:cubicBezTo>
                  <a:cubicBezTo>
                    <a:pt x="9723" y="8359"/>
                    <a:pt x="9457" y="8555"/>
                    <a:pt x="9197" y="8758"/>
                  </a:cubicBezTo>
                  <a:cubicBezTo>
                    <a:pt x="9691" y="8352"/>
                    <a:pt x="10191" y="7966"/>
                    <a:pt x="10711" y="7592"/>
                  </a:cubicBezTo>
                  <a:close/>
                  <a:moveTo>
                    <a:pt x="4010" y="5319"/>
                  </a:moveTo>
                  <a:lnTo>
                    <a:pt x="4010" y="5319"/>
                  </a:lnTo>
                  <a:cubicBezTo>
                    <a:pt x="4270" y="5965"/>
                    <a:pt x="4529" y="6611"/>
                    <a:pt x="4789" y="7257"/>
                  </a:cubicBezTo>
                  <a:cubicBezTo>
                    <a:pt x="4985" y="7751"/>
                    <a:pt x="5182" y="8245"/>
                    <a:pt x="5378" y="8732"/>
                  </a:cubicBezTo>
                  <a:cubicBezTo>
                    <a:pt x="5334" y="8764"/>
                    <a:pt x="5283" y="8789"/>
                    <a:pt x="5239" y="8815"/>
                  </a:cubicBezTo>
                  <a:cubicBezTo>
                    <a:pt x="4821" y="7656"/>
                    <a:pt x="4409" y="6490"/>
                    <a:pt x="4010" y="5319"/>
                  </a:cubicBezTo>
                  <a:close/>
                  <a:moveTo>
                    <a:pt x="14131" y="8808"/>
                  </a:moveTo>
                  <a:cubicBezTo>
                    <a:pt x="14194" y="8960"/>
                    <a:pt x="14257" y="9112"/>
                    <a:pt x="14321" y="9264"/>
                  </a:cubicBezTo>
                  <a:cubicBezTo>
                    <a:pt x="14245" y="9119"/>
                    <a:pt x="14175" y="8967"/>
                    <a:pt x="14105" y="8821"/>
                  </a:cubicBezTo>
                  <a:cubicBezTo>
                    <a:pt x="14112" y="8815"/>
                    <a:pt x="14124" y="8815"/>
                    <a:pt x="14131" y="8808"/>
                  </a:cubicBezTo>
                  <a:close/>
                  <a:moveTo>
                    <a:pt x="12693" y="7725"/>
                  </a:moveTo>
                  <a:lnTo>
                    <a:pt x="12693" y="7725"/>
                  </a:lnTo>
                  <a:cubicBezTo>
                    <a:pt x="12655" y="7801"/>
                    <a:pt x="12617" y="7884"/>
                    <a:pt x="12585" y="7972"/>
                  </a:cubicBezTo>
                  <a:cubicBezTo>
                    <a:pt x="11806" y="8441"/>
                    <a:pt x="11034" y="8922"/>
                    <a:pt x="10274" y="9410"/>
                  </a:cubicBezTo>
                  <a:cubicBezTo>
                    <a:pt x="10147" y="9492"/>
                    <a:pt x="10020" y="9575"/>
                    <a:pt x="9887" y="9657"/>
                  </a:cubicBezTo>
                  <a:cubicBezTo>
                    <a:pt x="10831" y="9017"/>
                    <a:pt x="11762" y="8371"/>
                    <a:pt x="12693" y="7725"/>
                  </a:cubicBezTo>
                  <a:close/>
                  <a:moveTo>
                    <a:pt x="11559" y="6427"/>
                  </a:moveTo>
                  <a:cubicBezTo>
                    <a:pt x="11559" y="6427"/>
                    <a:pt x="11553" y="6433"/>
                    <a:pt x="11547" y="6440"/>
                  </a:cubicBezTo>
                  <a:cubicBezTo>
                    <a:pt x="11483" y="6497"/>
                    <a:pt x="11509" y="6573"/>
                    <a:pt x="11566" y="6617"/>
                  </a:cubicBezTo>
                  <a:cubicBezTo>
                    <a:pt x="10141" y="7529"/>
                    <a:pt x="8836" y="8587"/>
                    <a:pt x="7569" y="9708"/>
                  </a:cubicBezTo>
                  <a:cubicBezTo>
                    <a:pt x="7994" y="9252"/>
                    <a:pt x="8443" y="8808"/>
                    <a:pt x="8906" y="8390"/>
                  </a:cubicBezTo>
                  <a:cubicBezTo>
                    <a:pt x="9710" y="7789"/>
                    <a:pt x="10508" y="7174"/>
                    <a:pt x="11306" y="6560"/>
                  </a:cubicBezTo>
                  <a:cubicBezTo>
                    <a:pt x="11388" y="6516"/>
                    <a:pt x="11477" y="6471"/>
                    <a:pt x="11559" y="6427"/>
                  </a:cubicBezTo>
                  <a:close/>
                  <a:moveTo>
                    <a:pt x="9229" y="7694"/>
                  </a:moveTo>
                  <a:lnTo>
                    <a:pt x="9229" y="7694"/>
                  </a:lnTo>
                  <a:cubicBezTo>
                    <a:pt x="9058" y="7839"/>
                    <a:pt x="8880" y="7991"/>
                    <a:pt x="8709" y="8143"/>
                  </a:cubicBezTo>
                  <a:cubicBezTo>
                    <a:pt x="8038" y="8644"/>
                    <a:pt x="7348" y="9125"/>
                    <a:pt x="6657" y="9600"/>
                  </a:cubicBezTo>
                  <a:cubicBezTo>
                    <a:pt x="6724" y="9519"/>
                    <a:pt x="6650" y="9419"/>
                    <a:pt x="6566" y="9419"/>
                  </a:cubicBezTo>
                  <a:cubicBezTo>
                    <a:pt x="6539" y="9419"/>
                    <a:pt x="6511" y="9430"/>
                    <a:pt x="6486" y="9454"/>
                  </a:cubicBezTo>
                  <a:cubicBezTo>
                    <a:pt x="6347" y="9587"/>
                    <a:pt x="6214" y="9720"/>
                    <a:pt x="6081" y="9853"/>
                  </a:cubicBezTo>
                  <a:cubicBezTo>
                    <a:pt x="6068" y="9828"/>
                    <a:pt x="6062" y="9803"/>
                    <a:pt x="6049" y="9777"/>
                  </a:cubicBezTo>
                  <a:cubicBezTo>
                    <a:pt x="6284" y="9600"/>
                    <a:pt x="6505" y="9410"/>
                    <a:pt x="6689" y="9277"/>
                  </a:cubicBezTo>
                  <a:cubicBezTo>
                    <a:pt x="7012" y="9049"/>
                    <a:pt x="7322" y="8821"/>
                    <a:pt x="7633" y="8587"/>
                  </a:cubicBezTo>
                  <a:cubicBezTo>
                    <a:pt x="8044" y="8352"/>
                    <a:pt x="8450" y="8124"/>
                    <a:pt x="8855" y="7896"/>
                  </a:cubicBezTo>
                  <a:cubicBezTo>
                    <a:pt x="8982" y="7827"/>
                    <a:pt x="9108" y="7757"/>
                    <a:pt x="9229" y="7694"/>
                  </a:cubicBezTo>
                  <a:close/>
                  <a:moveTo>
                    <a:pt x="5853" y="9910"/>
                  </a:moveTo>
                  <a:cubicBezTo>
                    <a:pt x="5872" y="9955"/>
                    <a:pt x="5885" y="9993"/>
                    <a:pt x="5904" y="10031"/>
                  </a:cubicBezTo>
                  <a:cubicBezTo>
                    <a:pt x="5847" y="10088"/>
                    <a:pt x="5796" y="10145"/>
                    <a:pt x="5739" y="10195"/>
                  </a:cubicBezTo>
                  <a:cubicBezTo>
                    <a:pt x="5720" y="10138"/>
                    <a:pt x="5695" y="10081"/>
                    <a:pt x="5676" y="10024"/>
                  </a:cubicBezTo>
                  <a:cubicBezTo>
                    <a:pt x="5733" y="9993"/>
                    <a:pt x="5796" y="9955"/>
                    <a:pt x="5853" y="9910"/>
                  </a:cubicBezTo>
                  <a:close/>
                  <a:moveTo>
                    <a:pt x="13067" y="8308"/>
                  </a:moveTo>
                  <a:cubicBezTo>
                    <a:pt x="13092" y="8365"/>
                    <a:pt x="13117" y="8422"/>
                    <a:pt x="13136" y="8473"/>
                  </a:cubicBezTo>
                  <a:cubicBezTo>
                    <a:pt x="12142" y="9081"/>
                    <a:pt x="11141" y="9676"/>
                    <a:pt x="10134" y="10265"/>
                  </a:cubicBezTo>
                  <a:cubicBezTo>
                    <a:pt x="11116" y="9613"/>
                    <a:pt x="12091" y="8960"/>
                    <a:pt x="13067" y="8308"/>
                  </a:cubicBezTo>
                  <a:close/>
                  <a:moveTo>
                    <a:pt x="7303" y="9530"/>
                  </a:moveTo>
                  <a:lnTo>
                    <a:pt x="7303" y="9530"/>
                  </a:lnTo>
                  <a:cubicBezTo>
                    <a:pt x="7056" y="9809"/>
                    <a:pt x="6809" y="10088"/>
                    <a:pt x="6569" y="10373"/>
                  </a:cubicBezTo>
                  <a:cubicBezTo>
                    <a:pt x="6505" y="10373"/>
                    <a:pt x="6423" y="10404"/>
                    <a:pt x="6328" y="10468"/>
                  </a:cubicBezTo>
                  <a:cubicBezTo>
                    <a:pt x="6296" y="10392"/>
                    <a:pt x="6271" y="10322"/>
                    <a:pt x="6239" y="10252"/>
                  </a:cubicBezTo>
                  <a:cubicBezTo>
                    <a:pt x="6600" y="10018"/>
                    <a:pt x="6955" y="9777"/>
                    <a:pt x="7303" y="9530"/>
                  </a:cubicBezTo>
                  <a:close/>
                  <a:moveTo>
                    <a:pt x="6043" y="10379"/>
                  </a:moveTo>
                  <a:cubicBezTo>
                    <a:pt x="6075" y="10455"/>
                    <a:pt x="6100" y="10531"/>
                    <a:pt x="6132" y="10601"/>
                  </a:cubicBezTo>
                  <a:cubicBezTo>
                    <a:pt x="6075" y="10645"/>
                    <a:pt x="6011" y="10696"/>
                    <a:pt x="5948" y="10753"/>
                  </a:cubicBezTo>
                  <a:cubicBezTo>
                    <a:pt x="5916" y="10670"/>
                    <a:pt x="5885" y="10588"/>
                    <a:pt x="5853" y="10506"/>
                  </a:cubicBezTo>
                  <a:cubicBezTo>
                    <a:pt x="5916" y="10461"/>
                    <a:pt x="5980" y="10423"/>
                    <a:pt x="6043" y="10379"/>
                  </a:cubicBezTo>
                  <a:close/>
                  <a:moveTo>
                    <a:pt x="7607" y="10620"/>
                  </a:moveTo>
                  <a:cubicBezTo>
                    <a:pt x="7398" y="10791"/>
                    <a:pt x="7196" y="10974"/>
                    <a:pt x="6993" y="11152"/>
                  </a:cubicBezTo>
                  <a:cubicBezTo>
                    <a:pt x="6974" y="11164"/>
                    <a:pt x="6961" y="11177"/>
                    <a:pt x="6942" y="11190"/>
                  </a:cubicBezTo>
                  <a:cubicBezTo>
                    <a:pt x="6917" y="11158"/>
                    <a:pt x="6885" y="11139"/>
                    <a:pt x="6847" y="11139"/>
                  </a:cubicBezTo>
                  <a:cubicBezTo>
                    <a:pt x="6873" y="11107"/>
                    <a:pt x="6904" y="11082"/>
                    <a:pt x="6936" y="11050"/>
                  </a:cubicBezTo>
                  <a:cubicBezTo>
                    <a:pt x="7164" y="10911"/>
                    <a:pt x="7386" y="10765"/>
                    <a:pt x="7607" y="10620"/>
                  </a:cubicBezTo>
                  <a:close/>
                  <a:moveTo>
                    <a:pt x="3206" y="11145"/>
                  </a:moveTo>
                  <a:cubicBezTo>
                    <a:pt x="3098" y="11272"/>
                    <a:pt x="2990" y="11405"/>
                    <a:pt x="2889" y="11532"/>
                  </a:cubicBezTo>
                  <a:cubicBezTo>
                    <a:pt x="2933" y="11437"/>
                    <a:pt x="2984" y="11342"/>
                    <a:pt x="3028" y="11253"/>
                  </a:cubicBezTo>
                  <a:cubicBezTo>
                    <a:pt x="3092" y="11215"/>
                    <a:pt x="3149" y="11183"/>
                    <a:pt x="3206" y="11145"/>
                  </a:cubicBezTo>
                  <a:close/>
                  <a:moveTo>
                    <a:pt x="19432" y="11753"/>
                  </a:moveTo>
                  <a:cubicBezTo>
                    <a:pt x="19438" y="11760"/>
                    <a:pt x="19438" y="11772"/>
                    <a:pt x="19438" y="11779"/>
                  </a:cubicBezTo>
                  <a:cubicBezTo>
                    <a:pt x="19387" y="11823"/>
                    <a:pt x="19330" y="11874"/>
                    <a:pt x="19273" y="11924"/>
                  </a:cubicBezTo>
                  <a:cubicBezTo>
                    <a:pt x="19324" y="11867"/>
                    <a:pt x="19381" y="11810"/>
                    <a:pt x="19432" y="11753"/>
                  </a:cubicBezTo>
                  <a:close/>
                  <a:moveTo>
                    <a:pt x="1394" y="12108"/>
                  </a:moveTo>
                  <a:lnTo>
                    <a:pt x="1394" y="12108"/>
                  </a:lnTo>
                  <a:cubicBezTo>
                    <a:pt x="1223" y="12302"/>
                    <a:pt x="1057" y="12475"/>
                    <a:pt x="989" y="12475"/>
                  </a:cubicBezTo>
                  <a:cubicBezTo>
                    <a:pt x="981" y="12475"/>
                    <a:pt x="975" y="12473"/>
                    <a:pt x="970" y="12469"/>
                  </a:cubicBezTo>
                  <a:cubicBezTo>
                    <a:pt x="957" y="12456"/>
                    <a:pt x="983" y="12387"/>
                    <a:pt x="1033" y="12292"/>
                  </a:cubicBezTo>
                  <a:cubicBezTo>
                    <a:pt x="1141" y="12235"/>
                    <a:pt x="1268" y="12171"/>
                    <a:pt x="1394" y="12108"/>
                  </a:cubicBezTo>
                  <a:close/>
                  <a:moveTo>
                    <a:pt x="881" y="12380"/>
                  </a:moveTo>
                  <a:cubicBezTo>
                    <a:pt x="862" y="12418"/>
                    <a:pt x="843" y="12456"/>
                    <a:pt x="824" y="12494"/>
                  </a:cubicBezTo>
                  <a:cubicBezTo>
                    <a:pt x="812" y="12482"/>
                    <a:pt x="799" y="12463"/>
                    <a:pt x="786" y="12444"/>
                  </a:cubicBezTo>
                  <a:cubicBezTo>
                    <a:pt x="818" y="12425"/>
                    <a:pt x="850" y="12406"/>
                    <a:pt x="881" y="12380"/>
                  </a:cubicBezTo>
                  <a:close/>
                  <a:moveTo>
                    <a:pt x="4669" y="11228"/>
                  </a:moveTo>
                  <a:cubicBezTo>
                    <a:pt x="4276" y="11646"/>
                    <a:pt x="3896" y="12070"/>
                    <a:pt x="3503" y="12469"/>
                  </a:cubicBezTo>
                  <a:cubicBezTo>
                    <a:pt x="3421" y="12551"/>
                    <a:pt x="3326" y="12640"/>
                    <a:pt x="3231" y="12729"/>
                  </a:cubicBezTo>
                  <a:cubicBezTo>
                    <a:pt x="3516" y="12330"/>
                    <a:pt x="3788" y="11931"/>
                    <a:pt x="4067" y="11595"/>
                  </a:cubicBezTo>
                  <a:cubicBezTo>
                    <a:pt x="4086" y="11576"/>
                    <a:pt x="4118" y="11532"/>
                    <a:pt x="4162" y="11481"/>
                  </a:cubicBezTo>
                  <a:cubicBezTo>
                    <a:pt x="4175" y="11483"/>
                    <a:pt x="4187" y="11485"/>
                    <a:pt x="4198" y="11485"/>
                  </a:cubicBezTo>
                  <a:cubicBezTo>
                    <a:pt x="4222" y="11485"/>
                    <a:pt x="4244" y="11479"/>
                    <a:pt x="4270" y="11462"/>
                  </a:cubicBezTo>
                  <a:cubicBezTo>
                    <a:pt x="4403" y="11386"/>
                    <a:pt x="4536" y="11310"/>
                    <a:pt x="4669" y="11228"/>
                  </a:cubicBezTo>
                  <a:close/>
                  <a:moveTo>
                    <a:pt x="2224" y="11715"/>
                  </a:moveTo>
                  <a:lnTo>
                    <a:pt x="2224" y="11715"/>
                  </a:lnTo>
                  <a:cubicBezTo>
                    <a:pt x="2097" y="11874"/>
                    <a:pt x="1977" y="12026"/>
                    <a:pt x="1850" y="12178"/>
                  </a:cubicBezTo>
                  <a:cubicBezTo>
                    <a:pt x="1519" y="12562"/>
                    <a:pt x="1318" y="12811"/>
                    <a:pt x="1283" y="12811"/>
                  </a:cubicBezTo>
                  <a:cubicBezTo>
                    <a:pt x="1250" y="12811"/>
                    <a:pt x="1357" y="12603"/>
                    <a:pt x="1629" y="12102"/>
                  </a:cubicBezTo>
                  <a:cubicBezTo>
                    <a:pt x="1660" y="12051"/>
                    <a:pt x="1692" y="12000"/>
                    <a:pt x="1724" y="11950"/>
                  </a:cubicBezTo>
                  <a:cubicBezTo>
                    <a:pt x="1920" y="11861"/>
                    <a:pt x="2097" y="11779"/>
                    <a:pt x="2224" y="11715"/>
                  </a:cubicBezTo>
                  <a:close/>
                  <a:moveTo>
                    <a:pt x="1318" y="12361"/>
                  </a:moveTo>
                  <a:cubicBezTo>
                    <a:pt x="1236" y="12520"/>
                    <a:pt x="1154" y="12684"/>
                    <a:pt x="1078" y="12843"/>
                  </a:cubicBezTo>
                  <a:cubicBezTo>
                    <a:pt x="1040" y="12792"/>
                    <a:pt x="1002" y="12741"/>
                    <a:pt x="970" y="12691"/>
                  </a:cubicBezTo>
                  <a:cubicBezTo>
                    <a:pt x="1090" y="12583"/>
                    <a:pt x="1204" y="12475"/>
                    <a:pt x="1318" y="12361"/>
                  </a:cubicBezTo>
                  <a:close/>
                  <a:moveTo>
                    <a:pt x="13738" y="9043"/>
                  </a:moveTo>
                  <a:cubicBezTo>
                    <a:pt x="14042" y="9682"/>
                    <a:pt x="14359" y="10322"/>
                    <a:pt x="14688" y="10955"/>
                  </a:cubicBezTo>
                  <a:cubicBezTo>
                    <a:pt x="14713" y="11012"/>
                    <a:pt x="14732" y="11069"/>
                    <a:pt x="14758" y="11120"/>
                  </a:cubicBezTo>
                  <a:cubicBezTo>
                    <a:pt x="14998" y="11665"/>
                    <a:pt x="15245" y="12203"/>
                    <a:pt x="15492" y="12735"/>
                  </a:cubicBezTo>
                  <a:cubicBezTo>
                    <a:pt x="15435" y="12773"/>
                    <a:pt x="15372" y="12811"/>
                    <a:pt x="15309" y="12849"/>
                  </a:cubicBezTo>
                  <a:cubicBezTo>
                    <a:pt x="15055" y="12311"/>
                    <a:pt x="14808" y="11766"/>
                    <a:pt x="14568" y="11228"/>
                  </a:cubicBezTo>
                  <a:cubicBezTo>
                    <a:pt x="14251" y="10525"/>
                    <a:pt x="13941" y="9815"/>
                    <a:pt x="13637" y="9106"/>
                  </a:cubicBezTo>
                  <a:cubicBezTo>
                    <a:pt x="13668" y="9087"/>
                    <a:pt x="13706" y="9062"/>
                    <a:pt x="13738" y="9043"/>
                  </a:cubicBezTo>
                  <a:close/>
                  <a:moveTo>
                    <a:pt x="5011" y="11259"/>
                  </a:moveTo>
                  <a:cubicBezTo>
                    <a:pt x="5042" y="11348"/>
                    <a:pt x="5080" y="11437"/>
                    <a:pt x="5112" y="11525"/>
                  </a:cubicBezTo>
                  <a:cubicBezTo>
                    <a:pt x="5112" y="11525"/>
                    <a:pt x="5112" y="11525"/>
                    <a:pt x="5106" y="11532"/>
                  </a:cubicBezTo>
                  <a:cubicBezTo>
                    <a:pt x="4498" y="12019"/>
                    <a:pt x="3896" y="12520"/>
                    <a:pt x="3301" y="13026"/>
                  </a:cubicBezTo>
                  <a:cubicBezTo>
                    <a:pt x="3712" y="12596"/>
                    <a:pt x="4124" y="12165"/>
                    <a:pt x="4536" y="11741"/>
                  </a:cubicBezTo>
                  <a:lnTo>
                    <a:pt x="5011" y="11259"/>
                  </a:lnTo>
                  <a:close/>
                  <a:moveTo>
                    <a:pt x="19793" y="13102"/>
                  </a:moveTo>
                  <a:cubicBezTo>
                    <a:pt x="19799" y="13115"/>
                    <a:pt x="19805" y="13121"/>
                    <a:pt x="19805" y="13134"/>
                  </a:cubicBezTo>
                  <a:cubicBezTo>
                    <a:pt x="19767" y="13159"/>
                    <a:pt x="19736" y="13185"/>
                    <a:pt x="19698" y="13204"/>
                  </a:cubicBezTo>
                  <a:cubicBezTo>
                    <a:pt x="19729" y="13172"/>
                    <a:pt x="19761" y="13140"/>
                    <a:pt x="19793" y="13102"/>
                  </a:cubicBezTo>
                  <a:close/>
                  <a:moveTo>
                    <a:pt x="17912" y="12450"/>
                  </a:moveTo>
                  <a:lnTo>
                    <a:pt x="17912" y="12450"/>
                  </a:lnTo>
                  <a:cubicBezTo>
                    <a:pt x="17772" y="12577"/>
                    <a:pt x="17633" y="12703"/>
                    <a:pt x="17506" y="12805"/>
                  </a:cubicBezTo>
                  <a:cubicBezTo>
                    <a:pt x="17297" y="12976"/>
                    <a:pt x="17095" y="13147"/>
                    <a:pt x="16892" y="13318"/>
                  </a:cubicBezTo>
                  <a:cubicBezTo>
                    <a:pt x="16854" y="13223"/>
                    <a:pt x="16816" y="13134"/>
                    <a:pt x="16778" y="13045"/>
                  </a:cubicBezTo>
                  <a:cubicBezTo>
                    <a:pt x="17126" y="12849"/>
                    <a:pt x="17519" y="12653"/>
                    <a:pt x="17912" y="12450"/>
                  </a:cubicBezTo>
                  <a:close/>
                  <a:moveTo>
                    <a:pt x="20394" y="13210"/>
                  </a:moveTo>
                  <a:cubicBezTo>
                    <a:pt x="20413" y="13248"/>
                    <a:pt x="20426" y="13286"/>
                    <a:pt x="20445" y="13324"/>
                  </a:cubicBezTo>
                  <a:cubicBezTo>
                    <a:pt x="20439" y="13318"/>
                    <a:pt x="20439" y="13318"/>
                    <a:pt x="20432" y="13318"/>
                  </a:cubicBezTo>
                  <a:cubicBezTo>
                    <a:pt x="20420" y="13280"/>
                    <a:pt x="20407" y="13248"/>
                    <a:pt x="20394" y="13210"/>
                  </a:cubicBezTo>
                  <a:close/>
                  <a:moveTo>
                    <a:pt x="2123" y="12127"/>
                  </a:moveTo>
                  <a:lnTo>
                    <a:pt x="2123" y="12127"/>
                  </a:lnTo>
                  <a:cubicBezTo>
                    <a:pt x="1857" y="12615"/>
                    <a:pt x="1622" y="13102"/>
                    <a:pt x="1489" y="13324"/>
                  </a:cubicBezTo>
                  <a:cubicBezTo>
                    <a:pt x="1470" y="13349"/>
                    <a:pt x="1470" y="13375"/>
                    <a:pt x="1483" y="13400"/>
                  </a:cubicBezTo>
                  <a:cubicBezTo>
                    <a:pt x="1464" y="13425"/>
                    <a:pt x="1439" y="13457"/>
                    <a:pt x="1420" y="13489"/>
                  </a:cubicBezTo>
                  <a:cubicBezTo>
                    <a:pt x="1363" y="13362"/>
                    <a:pt x="1306" y="13235"/>
                    <a:pt x="1236" y="13115"/>
                  </a:cubicBezTo>
                  <a:cubicBezTo>
                    <a:pt x="1540" y="12792"/>
                    <a:pt x="1838" y="12463"/>
                    <a:pt x="2123" y="12127"/>
                  </a:cubicBezTo>
                  <a:close/>
                  <a:moveTo>
                    <a:pt x="5220" y="11810"/>
                  </a:moveTo>
                  <a:cubicBezTo>
                    <a:pt x="5251" y="11905"/>
                    <a:pt x="5289" y="12000"/>
                    <a:pt x="5327" y="12095"/>
                  </a:cubicBezTo>
                  <a:cubicBezTo>
                    <a:pt x="4941" y="12406"/>
                    <a:pt x="4580" y="12722"/>
                    <a:pt x="4466" y="12798"/>
                  </a:cubicBezTo>
                  <a:cubicBezTo>
                    <a:pt x="4130" y="13039"/>
                    <a:pt x="3731" y="13267"/>
                    <a:pt x="3364" y="13527"/>
                  </a:cubicBezTo>
                  <a:cubicBezTo>
                    <a:pt x="3446" y="13451"/>
                    <a:pt x="3510" y="13394"/>
                    <a:pt x="3541" y="13362"/>
                  </a:cubicBezTo>
                  <a:cubicBezTo>
                    <a:pt x="4080" y="12824"/>
                    <a:pt x="4643" y="12311"/>
                    <a:pt x="5220" y="11810"/>
                  </a:cubicBezTo>
                  <a:close/>
                  <a:moveTo>
                    <a:pt x="17791" y="12849"/>
                  </a:moveTo>
                  <a:cubicBezTo>
                    <a:pt x="17538" y="13090"/>
                    <a:pt x="17304" y="13337"/>
                    <a:pt x="17069" y="13596"/>
                  </a:cubicBezTo>
                  <a:cubicBezTo>
                    <a:pt x="17057" y="13609"/>
                    <a:pt x="17044" y="13615"/>
                    <a:pt x="17031" y="13628"/>
                  </a:cubicBezTo>
                  <a:cubicBezTo>
                    <a:pt x="17019" y="13590"/>
                    <a:pt x="17000" y="13552"/>
                    <a:pt x="16981" y="13514"/>
                  </a:cubicBezTo>
                  <a:cubicBezTo>
                    <a:pt x="17247" y="13292"/>
                    <a:pt x="17519" y="13064"/>
                    <a:pt x="17791" y="12849"/>
                  </a:cubicBezTo>
                  <a:close/>
                  <a:moveTo>
                    <a:pt x="19945" y="13501"/>
                  </a:moveTo>
                  <a:cubicBezTo>
                    <a:pt x="19951" y="13508"/>
                    <a:pt x="19957" y="13520"/>
                    <a:pt x="19957" y="13527"/>
                  </a:cubicBezTo>
                  <a:cubicBezTo>
                    <a:pt x="19907" y="13565"/>
                    <a:pt x="19850" y="13603"/>
                    <a:pt x="19793" y="13634"/>
                  </a:cubicBezTo>
                  <a:cubicBezTo>
                    <a:pt x="19843" y="13590"/>
                    <a:pt x="19894" y="13546"/>
                    <a:pt x="19945" y="13501"/>
                  </a:cubicBezTo>
                  <a:close/>
                  <a:moveTo>
                    <a:pt x="20578" y="13615"/>
                  </a:moveTo>
                  <a:cubicBezTo>
                    <a:pt x="20578" y="13628"/>
                    <a:pt x="20584" y="13634"/>
                    <a:pt x="20584" y="13641"/>
                  </a:cubicBezTo>
                  <a:cubicBezTo>
                    <a:pt x="20578" y="13641"/>
                    <a:pt x="20565" y="13647"/>
                    <a:pt x="20553" y="13647"/>
                  </a:cubicBezTo>
                  <a:cubicBezTo>
                    <a:pt x="20565" y="13634"/>
                    <a:pt x="20572" y="13628"/>
                    <a:pt x="20578" y="13615"/>
                  </a:cubicBezTo>
                  <a:close/>
                  <a:moveTo>
                    <a:pt x="4656" y="10290"/>
                  </a:moveTo>
                  <a:cubicBezTo>
                    <a:pt x="4681" y="10354"/>
                    <a:pt x="4700" y="10417"/>
                    <a:pt x="4726" y="10480"/>
                  </a:cubicBezTo>
                  <a:cubicBezTo>
                    <a:pt x="4662" y="10544"/>
                    <a:pt x="4605" y="10613"/>
                    <a:pt x="4548" y="10677"/>
                  </a:cubicBezTo>
                  <a:cubicBezTo>
                    <a:pt x="4523" y="10708"/>
                    <a:pt x="4498" y="10734"/>
                    <a:pt x="4472" y="10759"/>
                  </a:cubicBezTo>
                  <a:cubicBezTo>
                    <a:pt x="4251" y="11019"/>
                    <a:pt x="4061" y="11240"/>
                    <a:pt x="3966" y="11335"/>
                  </a:cubicBezTo>
                  <a:cubicBezTo>
                    <a:pt x="3263" y="12057"/>
                    <a:pt x="2541" y="12811"/>
                    <a:pt x="1762" y="13451"/>
                  </a:cubicBezTo>
                  <a:cubicBezTo>
                    <a:pt x="1635" y="13552"/>
                    <a:pt x="1553" y="13622"/>
                    <a:pt x="1502" y="13660"/>
                  </a:cubicBezTo>
                  <a:cubicBezTo>
                    <a:pt x="1496" y="13653"/>
                    <a:pt x="1496" y="13647"/>
                    <a:pt x="1489" y="13641"/>
                  </a:cubicBezTo>
                  <a:cubicBezTo>
                    <a:pt x="1565" y="13558"/>
                    <a:pt x="1705" y="13406"/>
                    <a:pt x="1838" y="13235"/>
                  </a:cubicBezTo>
                  <a:cubicBezTo>
                    <a:pt x="1857" y="13210"/>
                    <a:pt x="1876" y="13185"/>
                    <a:pt x="1895" y="13159"/>
                  </a:cubicBezTo>
                  <a:cubicBezTo>
                    <a:pt x="2648" y="12336"/>
                    <a:pt x="3377" y="11494"/>
                    <a:pt x="4086" y="10626"/>
                  </a:cubicBezTo>
                  <a:cubicBezTo>
                    <a:pt x="4200" y="10563"/>
                    <a:pt x="4314" y="10493"/>
                    <a:pt x="4428" y="10423"/>
                  </a:cubicBezTo>
                  <a:cubicBezTo>
                    <a:pt x="4504" y="10379"/>
                    <a:pt x="4580" y="10335"/>
                    <a:pt x="4656" y="10290"/>
                  </a:cubicBezTo>
                  <a:close/>
                  <a:moveTo>
                    <a:pt x="5454" y="12450"/>
                  </a:moveTo>
                  <a:cubicBezTo>
                    <a:pt x="5473" y="12488"/>
                    <a:pt x="5486" y="12526"/>
                    <a:pt x="5498" y="12564"/>
                  </a:cubicBezTo>
                  <a:cubicBezTo>
                    <a:pt x="5479" y="12589"/>
                    <a:pt x="5454" y="12608"/>
                    <a:pt x="5435" y="12634"/>
                  </a:cubicBezTo>
                  <a:cubicBezTo>
                    <a:pt x="5384" y="12678"/>
                    <a:pt x="5372" y="12729"/>
                    <a:pt x="5378" y="12779"/>
                  </a:cubicBezTo>
                  <a:cubicBezTo>
                    <a:pt x="5074" y="12988"/>
                    <a:pt x="4770" y="13197"/>
                    <a:pt x="4460" y="13406"/>
                  </a:cubicBezTo>
                  <a:cubicBezTo>
                    <a:pt x="4441" y="13406"/>
                    <a:pt x="4415" y="13419"/>
                    <a:pt x="4396" y="13438"/>
                  </a:cubicBezTo>
                  <a:cubicBezTo>
                    <a:pt x="4390" y="13444"/>
                    <a:pt x="4377" y="13457"/>
                    <a:pt x="4371" y="13463"/>
                  </a:cubicBezTo>
                  <a:cubicBezTo>
                    <a:pt x="4352" y="13476"/>
                    <a:pt x="4333" y="13489"/>
                    <a:pt x="4314" y="13501"/>
                  </a:cubicBezTo>
                  <a:cubicBezTo>
                    <a:pt x="4200" y="13558"/>
                    <a:pt x="4080" y="13615"/>
                    <a:pt x="3959" y="13672"/>
                  </a:cubicBezTo>
                  <a:cubicBezTo>
                    <a:pt x="4409" y="13280"/>
                    <a:pt x="4871" y="12900"/>
                    <a:pt x="5340" y="12532"/>
                  </a:cubicBezTo>
                  <a:cubicBezTo>
                    <a:pt x="5359" y="12520"/>
                    <a:pt x="5403" y="12488"/>
                    <a:pt x="5454" y="12450"/>
                  </a:cubicBezTo>
                  <a:close/>
                  <a:moveTo>
                    <a:pt x="508" y="12741"/>
                  </a:moveTo>
                  <a:cubicBezTo>
                    <a:pt x="622" y="13058"/>
                    <a:pt x="723" y="13381"/>
                    <a:pt x="812" y="13704"/>
                  </a:cubicBezTo>
                  <a:cubicBezTo>
                    <a:pt x="799" y="13672"/>
                    <a:pt x="786" y="13641"/>
                    <a:pt x="774" y="13609"/>
                  </a:cubicBezTo>
                  <a:cubicBezTo>
                    <a:pt x="710" y="13438"/>
                    <a:pt x="533" y="13090"/>
                    <a:pt x="425" y="12767"/>
                  </a:cubicBezTo>
                  <a:cubicBezTo>
                    <a:pt x="451" y="12760"/>
                    <a:pt x="482" y="12754"/>
                    <a:pt x="508" y="12741"/>
                  </a:cubicBezTo>
                  <a:close/>
                  <a:moveTo>
                    <a:pt x="19590" y="12450"/>
                  </a:moveTo>
                  <a:cubicBezTo>
                    <a:pt x="19615" y="12526"/>
                    <a:pt x="19634" y="12602"/>
                    <a:pt x="19653" y="12678"/>
                  </a:cubicBezTo>
                  <a:cubicBezTo>
                    <a:pt x="19083" y="13039"/>
                    <a:pt x="18532" y="13432"/>
                    <a:pt x="18013" y="13856"/>
                  </a:cubicBezTo>
                  <a:cubicBezTo>
                    <a:pt x="18336" y="13584"/>
                    <a:pt x="18893" y="13153"/>
                    <a:pt x="19267" y="12754"/>
                  </a:cubicBezTo>
                  <a:cubicBezTo>
                    <a:pt x="19375" y="12653"/>
                    <a:pt x="19482" y="12551"/>
                    <a:pt x="19590" y="12450"/>
                  </a:cubicBezTo>
                  <a:close/>
                  <a:moveTo>
                    <a:pt x="19482" y="11994"/>
                  </a:moveTo>
                  <a:cubicBezTo>
                    <a:pt x="19489" y="12032"/>
                    <a:pt x="19501" y="12076"/>
                    <a:pt x="19508" y="12121"/>
                  </a:cubicBezTo>
                  <a:cubicBezTo>
                    <a:pt x="18957" y="12596"/>
                    <a:pt x="18418" y="13083"/>
                    <a:pt x="17899" y="13590"/>
                  </a:cubicBezTo>
                  <a:cubicBezTo>
                    <a:pt x="17665" y="13755"/>
                    <a:pt x="17475" y="13881"/>
                    <a:pt x="17399" y="13938"/>
                  </a:cubicBezTo>
                  <a:cubicBezTo>
                    <a:pt x="17335" y="13983"/>
                    <a:pt x="17278" y="14021"/>
                    <a:pt x="17228" y="14059"/>
                  </a:cubicBezTo>
                  <a:cubicBezTo>
                    <a:pt x="17202" y="14008"/>
                    <a:pt x="17183" y="13964"/>
                    <a:pt x="17158" y="13913"/>
                  </a:cubicBezTo>
                  <a:cubicBezTo>
                    <a:pt x="17418" y="13698"/>
                    <a:pt x="17671" y="13482"/>
                    <a:pt x="17918" y="13254"/>
                  </a:cubicBezTo>
                  <a:cubicBezTo>
                    <a:pt x="18450" y="12843"/>
                    <a:pt x="18969" y="12418"/>
                    <a:pt x="19482" y="11994"/>
                  </a:cubicBezTo>
                  <a:close/>
                  <a:moveTo>
                    <a:pt x="15885" y="13565"/>
                  </a:moveTo>
                  <a:cubicBezTo>
                    <a:pt x="15955" y="13710"/>
                    <a:pt x="16024" y="13856"/>
                    <a:pt x="16094" y="14002"/>
                  </a:cubicBezTo>
                  <a:cubicBezTo>
                    <a:pt x="16037" y="14052"/>
                    <a:pt x="15974" y="14103"/>
                    <a:pt x="15917" y="14154"/>
                  </a:cubicBezTo>
                  <a:cubicBezTo>
                    <a:pt x="15847" y="13995"/>
                    <a:pt x="15771" y="13837"/>
                    <a:pt x="15695" y="13679"/>
                  </a:cubicBezTo>
                  <a:cubicBezTo>
                    <a:pt x="15758" y="13641"/>
                    <a:pt x="15822" y="13603"/>
                    <a:pt x="15885" y="13565"/>
                  </a:cubicBezTo>
                  <a:close/>
                  <a:moveTo>
                    <a:pt x="3041" y="12532"/>
                  </a:moveTo>
                  <a:cubicBezTo>
                    <a:pt x="2591" y="13096"/>
                    <a:pt x="2148" y="13672"/>
                    <a:pt x="1717" y="14255"/>
                  </a:cubicBezTo>
                  <a:cubicBezTo>
                    <a:pt x="1692" y="14211"/>
                    <a:pt x="1679" y="14166"/>
                    <a:pt x="1654" y="14116"/>
                  </a:cubicBezTo>
                  <a:cubicBezTo>
                    <a:pt x="1629" y="14033"/>
                    <a:pt x="1603" y="13957"/>
                    <a:pt x="1572" y="13875"/>
                  </a:cubicBezTo>
                  <a:cubicBezTo>
                    <a:pt x="2072" y="13438"/>
                    <a:pt x="2566" y="12988"/>
                    <a:pt x="3041" y="12532"/>
                  </a:cubicBezTo>
                  <a:close/>
                  <a:moveTo>
                    <a:pt x="16183" y="14198"/>
                  </a:moveTo>
                  <a:cubicBezTo>
                    <a:pt x="16195" y="14223"/>
                    <a:pt x="16208" y="14249"/>
                    <a:pt x="16221" y="14274"/>
                  </a:cubicBezTo>
                  <a:cubicBezTo>
                    <a:pt x="16164" y="14318"/>
                    <a:pt x="16107" y="14369"/>
                    <a:pt x="16043" y="14413"/>
                  </a:cubicBezTo>
                  <a:cubicBezTo>
                    <a:pt x="16037" y="14388"/>
                    <a:pt x="16024" y="14369"/>
                    <a:pt x="16012" y="14344"/>
                  </a:cubicBezTo>
                  <a:cubicBezTo>
                    <a:pt x="16069" y="14299"/>
                    <a:pt x="16126" y="14249"/>
                    <a:pt x="16183" y="14198"/>
                  </a:cubicBezTo>
                  <a:close/>
                  <a:moveTo>
                    <a:pt x="20559" y="14559"/>
                  </a:moveTo>
                  <a:lnTo>
                    <a:pt x="20559" y="14559"/>
                  </a:lnTo>
                  <a:cubicBezTo>
                    <a:pt x="20527" y="14584"/>
                    <a:pt x="20502" y="14610"/>
                    <a:pt x="20470" y="14629"/>
                  </a:cubicBezTo>
                  <a:cubicBezTo>
                    <a:pt x="20502" y="14603"/>
                    <a:pt x="20527" y="14584"/>
                    <a:pt x="20559" y="14559"/>
                  </a:cubicBezTo>
                  <a:close/>
                  <a:moveTo>
                    <a:pt x="1306" y="14426"/>
                  </a:moveTo>
                  <a:lnTo>
                    <a:pt x="1306" y="14426"/>
                  </a:lnTo>
                  <a:cubicBezTo>
                    <a:pt x="1344" y="14515"/>
                    <a:pt x="1382" y="14603"/>
                    <a:pt x="1426" y="14692"/>
                  </a:cubicBezTo>
                  <a:cubicBezTo>
                    <a:pt x="1407" y="14711"/>
                    <a:pt x="1388" y="14724"/>
                    <a:pt x="1375" y="14743"/>
                  </a:cubicBezTo>
                  <a:cubicBezTo>
                    <a:pt x="1350" y="14641"/>
                    <a:pt x="1331" y="14534"/>
                    <a:pt x="1306" y="14426"/>
                  </a:cubicBezTo>
                  <a:close/>
                  <a:moveTo>
                    <a:pt x="18767" y="13666"/>
                  </a:moveTo>
                  <a:lnTo>
                    <a:pt x="18767" y="13666"/>
                  </a:lnTo>
                  <a:cubicBezTo>
                    <a:pt x="18368" y="14040"/>
                    <a:pt x="17969" y="14420"/>
                    <a:pt x="17532" y="14749"/>
                  </a:cubicBezTo>
                  <a:cubicBezTo>
                    <a:pt x="17525" y="14736"/>
                    <a:pt x="17513" y="14717"/>
                    <a:pt x="17506" y="14698"/>
                  </a:cubicBezTo>
                  <a:cubicBezTo>
                    <a:pt x="17760" y="14464"/>
                    <a:pt x="18013" y="14236"/>
                    <a:pt x="18279" y="14021"/>
                  </a:cubicBezTo>
                  <a:cubicBezTo>
                    <a:pt x="18431" y="13900"/>
                    <a:pt x="18596" y="13780"/>
                    <a:pt x="18767" y="13666"/>
                  </a:cubicBezTo>
                  <a:close/>
                  <a:moveTo>
                    <a:pt x="2699" y="13862"/>
                  </a:moveTo>
                  <a:cubicBezTo>
                    <a:pt x="2509" y="14059"/>
                    <a:pt x="2325" y="14261"/>
                    <a:pt x="2135" y="14458"/>
                  </a:cubicBezTo>
                  <a:cubicBezTo>
                    <a:pt x="2061" y="14543"/>
                    <a:pt x="2138" y="14669"/>
                    <a:pt x="2233" y="14669"/>
                  </a:cubicBezTo>
                  <a:cubicBezTo>
                    <a:pt x="2251" y="14669"/>
                    <a:pt x="2269" y="14664"/>
                    <a:pt x="2287" y="14654"/>
                  </a:cubicBezTo>
                  <a:lnTo>
                    <a:pt x="2287" y="14654"/>
                  </a:lnTo>
                  <a:cubicBezTo>
                    <a:pt x="2110" y="14800"/>
                    <a:pt x="1958" y="14952"/>
                    <a:pt x="1825" y="15116"/>
                  </a:cubicBezTo>
                  <a:cubicBezTo>
                    <a:pt x="1831" y="15104"/>
                    <a:pt x="1831" y="15091"/>
                    <a:pt x="1831" y="15078"/>
                  </a:cubicBezTo>
                  <a:cubicBezTo>
                    <a:pt x="1819" y="14952"/>
                    <a:pt x="1806" y="14831"/>
                    <a:pt x="1787" y="14717"/>
                  </a:cubicBezTo>
                  <a:cubicBezTo>
                    <a:pt x="1838" y="14711"/>
                    <a:pt x="1888" y="14673"/>
                    <a:pt x="1869" y="14616"/>
                  </a:cubicBezTo>
                  <a:cubicBezTo>
                    <a:pt x="2148" y="14363"/>
                    <a:pt x="2420" y="14109"/>
                    <a:pt x="2699" y="13862"/>
                  </a:cubicBezTo>
                  <a:close/>
                  <a:moveTo>
                    <a:pt x="15758" y="14565"/>
                  </a:moveTo>
                  <a:cubicBezTo>
                    <a:pt x="15777" y="14603"/>
                    <a:pt x="15796" y="14648"/>
                    <a:pt x="15815" y="14686"/>
                  </a:cubicBezTo>
                  <a:cubicBezTo>
                    <a:pt x="15600" y="14838"/>
                    <a:pt x="15385" y="14990"/>
                    <a:pt x="15163" y="15135"/>
                  </a:cubicBezTo>
                  <a:cubicBezTo>
                    <a:pt x="14791" y="15379"/>
                    <a:pt x="14637" y="15473"/>
                    <a:pt x="14618" y="15473"/>
                  </a:cubicBezTo>
                  <a:cubicBezTo>
                    <a:pt x="14569" y="15473"/>
                    <a:pt x="15408" y="14857"/>
                    <a:pt x="15758" y="14565"/>
                  </a:cubicBezTo>
                  <a:close/>
                  <a:moveTo>
                    <a:pt x="13453" y="9214"/>
                  </a:moveTo>
                  <a:cubicBezTo>
                    <a:pt x="13782" y="9993"/>
                    <a:pt x="14118" y="10772"/>
                    <a:pt x="14454" y="11551"/>
                  </a:cubicBezTo>
                  <a:cubicBezTo>
                    <a:pt x="14663" y="12026"/>
                    <a:pt x="14865" y="12507"/>
                    <a:pt x="15074" y="12982"/>
                  </a:cubicBezTo>
                  <a:cubicBezTo>
                    <a:pt x="14599" y="13267"/>
                    <a:pt x="14124" y="13546"/>
                    <a:pt x="13649" y="13824"/>
                  </a:cubicBezTo>
                  <a:cubicBezTo>
                    <a:pt x="13632" y="13780"/>
                    <a:pt x="13593" y="13745"/>
                    <a:pt x="13545" y="13745"/>
                  </a:cubicBezTo>
                  <a:cubicBezTo>
                    <a:pt x="13524" y="13745"/>
                    <a:pt x="13501" y="13752"/>
                    <a:pt x="13478" y="13767"/>
                  </a:cubicBezTo>
                  <a:cubicBezTo>
                    <a:pt x="12870" y="14154"/>
                    <a:pt x="12281" y="14565"/>
                    <a:pt x="11699" y="14977"/>
                  </a:cubicBezTo>
                  <a:cubicBezTo>
                    <a:pt x="11502" y="15091"/>
                    <a:pt x="11306" y="15205"/>
                    <a:pt x="11110" y="15325"/>
                  </a:cubicBezTo>
                  <a:cubicBezTo>
                    <a:pt x="11120" y="15286"/>
                    <a:pt x="11087" y="15246"/>
                    <a:pt x="11051" y="15246"/>
                  </a:cubicBezTo>
                  <a:cubicBezTo>
                    <a:pt x="11041" y="15246"/>
                    <a:pt x="11031" y="15249"/>
                    <a:pt x="11021" y="15256"/>
                  </a:cubicBezTo>
                  <a:cubicBezTo>
                    <a:pt x="10483" y="15598"/>
                    <a:pt x="9951" y="15952"/>
                    <a:pt x="9425" y="16313"/>
                  </a:cubicBezTo>
                  <a:cubicBezTo>
                    <a:pt x="9248" y="16421"/>
                    <a:pt x="9064" y="16529"/>
                    <a:pt x="8880" y="16636"/>
                  </a:cubicBezTo>
                  <a:cubicBezTo>
                    <a:pt x="8336" y="15363"/>
                    <a:pt x="7804" y="14084"/>
                    <a:pt x="7272" y="12805"/>
                  </a:cubicBezTo>
                  <a:cubicBezTo>
                    <a:pt x="8203" y="12285"/>
                    <a:pt x="9127" y="11760"/>
                    <a:pt x="10046" y="11228"/>
                  </a:cubicBezTo>
                  <a:cubicBezTo>
                    <a:pt x="11186" y="10569"/>
                    <a:pt x="12319" y="9898"/>
                    <a:pt x="13453" y="9214"/>
                  </a:cubicBezTo>
                  <a:close/>
                  <a:moveTo>
                    <a:pt x="17316" y="16529"/>
                  </a:moveTo>
                  <a:cubicBezTo>
                    <a:pt x="17316" y="16541"/>
                    <a:pt x="17323" y="16554"/>
                    <a:pt x="17329" y="16560"/>
                  </a:cubicBezTo>
                  <a:cubicBezTo>
                    <a:pt x="17278" y="16611"/>
                    <a:pt x="17221" y="16662"/>
                    <a:pt x="17171" y="16706"/>
                  </a:cubicBezTo>
                  <a:cubicBezTo>
                    <a:pt x="17158" y="16687"/>
                    <a:pt x="17145" y="16662"/>
                    <a:pt x="17139" y="16643"/>
                  </a:cubicBezTo>
                  <a:cubicBezTo>
                    <a:pt x="17196" y="16605"/>
                    <a:pt x="17253" y="16567"/>
                    <a:pt x="17316" y="16529"/>
                  </a:cubicBezTo>
                  <a:close/>
                  <a:moveTo>
                    <a:pt x="7056" y="12925"/>
                  </a:moveTo>
                  <a:cubicBezTo>
                    <a:pt x="7569" y="14217"/>
                    <a:pt x="8082" y="15515"/>
                    <a:pt x="8589" y="16807"/>
                  </a:cubicBezTo>
                  <a:cubicBezTo>
                    <a:pt x="8513" y="16852"/>
                    <a:pt x="8437" y="16896"/>
                    <a:pt x="8367" y="16940"/>
                  </a:cubicBezTo>
                  <a:cubicBezTo>
                    <a:pt x="7835" y="15655"/>
                    <a:pt x="7322" y="14356"/>
                    <a:pt x="6822" y="13052"/>
                  </a:cubicBezTo>
                  <a:cubicBezTo>
                    <a:pt x="6898" y="13014"/>
                    <a:pt x="6974" y="12969"/>
                    <a:pt x="7056" y="12925"/>
                  </a:cubicBezTo>
                  <a:close/>
                  <a:moveTo>
                    <a:pt x="14756" y="17167"/>
                  </a:moveTo>
                  <a:cubicBezTo>
                    <a:pt x="14733" y="17182"/>
                    <a:pt x="14709" y="17197"/>
                    <a:pt x="14684" y="17212"/>
                  </a:cubicBezTo>
                  <a:lnTo>
                    <a:pt x="14684" y="17212"/>
                  </a:lnTo>
                  <a:cubicBezTo>
                    <a:pt x="14688" y="17208"/>
                    <a:pt x="14691" y="17203"/>
                    <a:pt x="14694" y="17200"/>
                  </a:cubicBezTo>
                  <a:cubicBezTo>
                    <a:pt x="14715" y="17190"/>
                    <a:pt x="14736" y="17179"/>
                    <a:pt x="14756" y="17167"/>
                  </a:cubicBezTo>
                  <a:close/>
                  <a:moveTo>
                    <a:pt x="6106" y="13451"/>
                  </a:moveTo>
                  <a:cubicBezTo>
                    <a:pt x="6613" y="14755"/>
                    <a:pt x="7126" y="16060"/>
                    <a:pt x="7664" y="17358"/>
                  </a:cubicBezTo>
                  <a:cubicBezTo>
                    <a:pt x="7633" y="17377"/>
                    <a:pt x="7601" y="17390"/>
                    <a:pt x="7576" y="17409"/>
                  </a:cubicBezTo>
                  <a:cubicBezTo>
                    <a:pt x="7557" y="17422"/>
                    <a:pt x="7538" y="17428"/>
                    <a:pt x="7519" y="17441"/>
                  </a:cubicBezTo>
                  <a:cubicBezTo>
                    <a:pt x="7044" y="16111"/>
                    <a:pt x="6569" y="14787"/>
                    <a:pt x="6100" y="13457"/>
                  </a:cubicBezTo>
                  <a:cubicBezTo>
                    <a:pt x="6100" y="13451"/>
                    <a:pt x="6106" y="13451"/>
                    <a:pt x="6106" y="13451"/>
                  </a:cubicBezTo>
                  <a:close/>
                  <a:moveTo>
                    <a:pt x="12433" y="15921"/>
                  </a:moveTo>
                  <a:lnTo>
                    <a:pt x="12433" y="15921"/>
                  </a:lnTo>
                  <a:cubicBezTo>
                    <a:pt x="12167" y="16142"/>
                    <a:pt x="11901" y="16364"/>
                    <a:pt x="11629" y="16573"/>
                  </a:cubicBezTo>
                  <a:cubicBezTo>
                    <a:pt x="11192" y="16890"/>
                    <a:pt x="10755" y="17200"/>
                    <a:pt x="10312" y="17510"/>
                  </a:cubicBezTo>
                  <a:cubicBezTo>
                    <a:pt x="10996" y="16953"/>
                    <a:pt x="11705" y="16421"/>
                    <a:pt x="12433" y="15921"/>
                  </a:cubicBezTo>
                  <a:close/>
                  <a:moveTo>
                    <a:pt x="8925" y="17669"/>
                  </a:moveTo>
                  <a:cubicBezTo>
                    <a:pt x="8925" y="17675"/>
                    <a:pt x="8925" y="17675"/>
                    <a:pt x="8931" y="17681"/>
                  </a:cubicBezTo>
                  <a:cubicBezTo>
                    <a:pt x="8868" y="17732"/>
                    <a:pt x="8804" y="17789"/>
                    <a:pt x="8741" y="17846"/>
                  </a:cubicBezTo>
                  <a:cubicBezTo>
                    <a:pt x="8735" y="17827"/>
                    <a:pt x="8722" y="17808"/>
                    <a:pt x="8716" y="17795"/>
                  </a:cubicBezTo>
                  <a:cubicBezTo>
                    <a:pt x="8785" y="17751"/>
                    <a:pt x="8855" y="17713"/>
                    <a:pt x="8925" y="17669"/>
                  </a:cubicBezTo>
                  <a:close/>
                  <a:moveTo>
                    <a:pt x="9058" y="18004"/>
                  </a:moveTo>
                  <a:cubicBezTo>
                    <a:pt x="9064" y="18030"/>
                    <a:pt x="9077" y="18055"/>
                    <a:pt x="9083" y="18080"/>
                  </a:cubicBezTo>
                  <a:cubicBezTo>
                    <a:pt x="9039" y="18125"/>
                    <a:pt x="8988" y="18169"/>
                    <a:pt x="8944" y="18220"/>
                  </a:cubicBezTo>
                  <a:cubicBezTo>
                    <a:pt x="8925" y="18207"/>
                    <a:pt x="8906" y="18194"/>
                    <a:pt x="8880" y="18188"/>
                  </a:cubicBezTo>
                  <a:cubicBezTo>
                    <a:pt x="8880" y="18175"/>
                    <a:pt x="8874" y="18169"/>
                    <a:pt x="8868" y="18156"/>
                  </a:cubicBezTo>
                  <a:cubicBezTo>
                    <a:pt x="8899" y="18131"/>
                    <a:pt x="8925" y="18099"/>
                    <a:pt x="8956" y="18074"/>
                  </a:cubicBezTo>
                  <a:cubicBezTo>
                    <a:pt x="8988" y="18055"/>
                    <a:pt x="9026" y="18030"/>
                    <a:pt x="9058" y="18004"/>
                  </a:cubicBezTo>
                  <a:close/>
                  <a:moveTo>
                    <a:pt x="10014" y="18131"/>
                  </a:moveTo>
                  <a:lnTo>
                    <a:pt x="10014" y="18131"/>
                  </a:lnTo>
                  <a:cubicBezTo>
                    <a:pt x="9906" y="18201"/>
                    <a:pt x="9799" y="18277"/>
                    <a:pt x="9691" y="18346"/>
                  </a:cubicBezTo>
                  <a:cubicBezTo>
                    <a:pt x="9691" y="18346"/>
                    <a:pt x="9685" y="18340"/>
                    <a:pt x="9685" y="18340"/>
                  </a:cubicBezTo>
                  <a:cubicBezTo>
                    <a:pt x="9799" y="18270"/>
                    <a:pt x="9906" y="18201"/>
                    <a:pt x="10014" y="18131"/>
                  </a:cubicBezTo>
                  <a:close/>
                  <a:moveTo>
                    <a:pt x="8025" y="18239"/>
                  </a:moveTo>
                  <a:cubicBezTo>
                    <a:pt x="8038" y="18258"/>
                    <a:pt x="8044" y="18277"/>
                    <a:pt x="8051" y="18296"/>
                  </a:cubicBezTo>
                  <a:cubicBezTo>
                    <a:pt x="7943" y="18372"/>
                    <a:pt x="7835" y="18441"/>
                    <a:pt x="7728" y="18511"/>
                  </a:cubicBezTo>
                  <a:cubicBezTo>
                    <a:pt x="7823" y="18416"/>
                    <a:pt x="7924" y="18327"/>
                    <a:pt x="8025" y="18239"/>
                  </a:cubicBezTo>
                  <a:close/>
                  <a:moveTo>
                    <a:pt x="15442" y="13831"/>
                  </a:moveTo>
                  <a:cubicBezTo>
                    <a:pt x="15518" y="14008"/>
                    <a:pt x="15594" y="14185"/>
                    <a:pt x="15676" y="14369"/>
                  </a:cubicBezTo>
                  <a:cubicBezTo>
                    <a:pt x="15150" y="14831"/>
                    <a:pt x="14637" y="15300"/>
                    <a:pt x="14131" y="15775"/>
                  </a:cubicBezTo>
                  <a:cubicBezTo>
                    <a:pt x="14099" y="15807"/>
                    <a:pt x="14093" y="15838"/>
                    <a:pt x="14099" y="15870"/>
                  </a:cubicBezTo>
                  <a:cubicBezTo>
                    <a:pt x="12832" y="16668"/>
                    <a:pt x="11610" y="17536"/>
                    <a:pt x="10451" y="18486"/>
                  </a:cubicBezTo>
                  <a:cubicBezTo>
                    <a:pt x="10318" y="18568"/>
                    <a:pt x="10185" y="18644"/>
                    <a:pt x="10058" y="18720"/>
                  </a:cubicBezTo>
                  <a:cubicBezTo>
                    <a:pt x="10017" y="18704"/>
                    <a:pt x="9979" y="18693"/>
                    <a:pt x="9936" y="18693"/>
                  </a:cubicBezTo>
                  <a:cubicBezTo>
                    <a:pt x="9926" y="18693"/>
                    <a:pt x="9916" y="18694"/>
                    <a:pt x="9906" y="18695"/>
                  </a:cubicBezTo>
                  <a:cubicBezTo>
                    <a:pt x="10071" y="18549"/>
                    <a:pt x="10229" y="18397"/>
                    <a:pt x="10388" y="18251"/>
                  </a:cubicBezTo>
                  <a:cubicBezTo>
                    <a:pt x="12136" y="17054"/>
                    <a:pt x="13820" y="15775"/>
                    <a:pt x="15454" y="14420"/>
                  </a:cubicBezTo>
                  <a:cubicBezTo>
                    <a:pt x="15582" y="14315"/>
                    <a:pt x="15502" y="14130"/>
                    <a:pt x="15375" y="14130"/>
                  </a:cubicBezTo>
                  <a:cubicBezTo>
                    <a:pt x="15364" y="14130"/>
                    <a:pt x="15352" y="14132"/>
                    <a:pt x="15340" y="14135"/>
                  </a:cubicBezTo>
                  <a:cubicBezTo>
                    <a:pt x="15353" y="14122"/>
                    <a:pt x="15366" y="14116"/>
                    <a:pt x="15378" y="14103"/>
                  </a:cubicBezTo>
                  <a:cubicBezTo>
                    <a:pt x="15473" y="14027"/>
                    <a:pt x="15454" y="13913"/>
                    <a:pt x="15391" y="13856"/>
                  </a:cubicBezTo>
                  <a:cubicBezTo>
                    <a:pt x="15404" y="13850"/>
                    <a:pt x="15423" y="13837"/>
                    <a:pt x="15442" y="13831"/>
                  </a:cubicBezTo>
                  <a:close/>
                  <a:moveTo>
                    <a:pt x="8247" y="18752"/>
                  </a:moveTo>
                  <a:cubicBezTo>
                    <a:pt x="8247" y="18758"/>
                    <a:pt x="8247" y="18764"/>
                    <a:pt x="8253" y="18771"/>
                  </a:cubicBezTo>
                  <a:cubicBezTo>
                    <a:pt x="8215" y="18815"/>
                    <a:pt x="8177" y="18866"/>
                    <a:pt x="8139" y="18910"/>
                  </a:cubicBezTo>
                  <a:cubicBezTo>
                    <a:pt x="8089" y="18942"/>
                    <a:pt x="8044" y="18967"/>
                    <a:pt x="8000" y="18992"/>
                  </a:cubicBezTo>
                  <a:cubicBezTo>
                    <a:pt x="8082" y="18910"/>
                    <a:pt x="8165" y="18834"/>
                    <a:pt x="8247" y="18752"/>
                  </a:cubicBezTo>
                  <a:close/>
                  <a:moveTo>
                    <a:pt x="12782" y="17510"/>
                  </a:moveTo>
                  <a:cubicBezTo>
                    <a:pt x="12015" y="18030"/>
                    <a:pt x="11243" y="18530"/>
                    <a:pt x="10457" y="19024"/>
                  </a:cubicBezTo>
                  <a:cubicBezTo>
                    <a:pt x="10445" y="19018"/>
                    <a:pt x="10438" y="19011"/>
                    <a:pt x="10426" y="19011"/>
                  </a:cubicBezTo>
                  <a:cubicBezTo>
                    <a:pt x="10514" y="18935"/>
                    <a:pt x="10597" y="18866"/>
                    <a:pt x="10685" y="18796"/>
                  </a:cubicBezTo>
                  <a:cubicBezTo>
                    <a:pt x="11407" y="18289"/>
                    <a:pt x="12224" y="17852"/>
                    <a:pt x="12782" y="17510"/>
                  </a:cubicBezTo>
                  <a:close/>
                  <a:moveTo>
                    <a:pt x="7633" y="18916"/>
                  </a:moveTo>
                  <a:lnTo>
                    <a:pt x="7633" y="18916"/>
                  </a:lnTo>
                  <a:cubicBezTo>
                    <a:pt x="7531" y="19018"/>
                    <a:pt x="7430" y="19125"/>
                    <a:pt x="7322" y="19233"/>
                  </a:cubicBezTo>
                  <a:cubicBezTo>
                    <a:pt x="7354" y="19176"/>
                    <a:pt x="7379" y="19119"/>
                    <a:pt x="7405" y="19056"/>
                  </a:cubicBezTo>
                  <a:cubicBezTo>
                    <a:pt x="7481" y="19011"/>
                    <a:pt x="7557" y="18961"/>
                    <a:pt x="7633" y="18916"/>
                  </a:cubicBezTo>
                  <a:close/>
                  <a:moveTo>
                    <a:pt x="14663" y="17225"/>
                  </a:moveTo>
                  <a:cubicBezTo>
                    <a:pt x="14194" y="17517"/>
                    <a:pt x="13725" y="17808"/>
                    <a:pt x="13257" y="18106"/>
                  </a:cubicBezTo>
                  <a:cubicBezTo>
                    <a:pt x="12509" y="18574"/>
                    <a:pt x="11756" y="19043"/>
                    <a:pt x="11008" y="19512"/>
                  </a:cubicBezTo>
                  <a:cubicBezTo>
                    <a:pt x="11135" y="19398"/>
                    <a:pt x="11262" y="19284"/>
                    <a:pt x="11395" y="19176"/>
                  </a:cubicBezTo>
                  <a:cubicBezTo>
                    <a:pt x="11914" y="18840"/>
                    <a:pt x="12433" y="18505"/>
                    <a:pt x="12946" y="18163"/>
                  </a:cubicBezTo>
                  <a:cubicBezTo>
                    <a:pt x="12984" y="18163"/>
                    <a:pt x="13016" y="18156"/>
                    <a:pt x="13054" y="18137"/>
                  </a:cubicBezTo>
                  <a:cubicBezTo>
                    <a:pt x="13592" y="17840"/>
                    <a:pt x="14131" y="17529"/>
                    <a:pt x="14663" y="17225"/>
                  </a:cubicBezTo>
                  <a:close/>
                  <a:moveTo>
                    <a:pt x="7512" y="19619"/>
                  </a:moveTo>
                  <a:lnTo>
                    <a:pt x="7512" y="19619"/>
                  </a:lnTo>
                  <a:cubicBezTo>
                    <a:pt x="7411" y="19721"/>
                    <a:pt x="7303" y="19816"/>
                    <a:pt x="7202" y="19923"/>
                  </a:cubicBezTo>
                  <a:cubicBezTo>
                    <a:pt x="7208" y="19873"/>
                    <a:pt x="7208" y="19822"/>
                    <a:pt x="7215" y="19771"/>
                  </a:cubicBezTo>
                  <a:cubicBezTo>
                    <a:pt x="7227" y="19765"/>
                    <a:pt x="7240" y="19765"/>
                    <a:pt x="7253" y="19759"/>
                  </a:cubicBezTo>
                  <a:cubicBezTo>
                    <a:pt x="7341" y="19714"/>
                    <a:pt x="7424" y="19664"/>
                    <a:pt x="7512" y="19619"/>
                  </a:cubicBezTo>
                  <a:close/>
                  <a:moveTo>
                    <a:pt x="8551" y="19911"/>
                  </a:moveTo>
                  <a:cubicBezTo>
                    <a:pt x="8564" y="19911"/>
                    <a:pt x="8576" y="19917"/>
                    <a:pt x="8589" y="19917"/>
                  </a:cubicBezTo>
                  <a:cubicBezTo>
                    <a:pt x="8519" y="19974"/>
                    <a:pt x="8456" y="20037"/>
                    <a:pt x="8393" y="20101"/>
                  </a:cubicBezTo>
                  <a:cubicBezTo>
                    <a:pt x="8443" y="20037"/>
                    <a:pt x="8500" y="19974"/>
                    <a:pt x="8551" y="19911"/>
                  </a:cubicBezTo>
                  <a:close/>
                  <a:moveTo>
                    <a:pt x="5783" y="19581"/>
                  </a:moveTo>
                  <a:cubicBezTo>
                    <a:pt x="5720" y="19759"/>
                    <a:pt x="5669" y="19936"/>
                    <a:pt x="5631" y="20126"/>
                  </a:cubicBezTo>
                  <a:cubicBezTo>
                    <a:pt x="5581" y="20012"/>
                    <a:pt x="5530" y="19898"/>
                    <a:pt x="5479" y="19784"/>
                  </a:cubicBezTo>
                  <a:cubicBezTo>
                    <a:pt x="5581" y="19714"/>
                    <a:pt x="5682" y="19645"/>
                    <a:pt x="5783" y="19581"/>
                  </a:cubicBezTo>
                  <a:close/>
                  <a:moveTo>
                    <a:pt x="7183" y="20151"/>
                  </a:moveTo>
                  <a:cubicBezTo>
                    <a:pt x="7189" y="20151"/>
                    <a:pt x="7189" y="20158"/>
                    <a:pt x="7196" y="20158"/>
                  </a:cubicBezTo>
                  <a:cubicBezTo>
                    <a:pt x="7189" y="20164"/>
                    <a:pt x="7189" y="20164"/>
                    <a:pt x="7183" y="20170"/>
                  </a:cubicBezTo>
                  <a:cubicBezTo>
                    <a:pt x="7183" y="20164"/>
                    <a:pt x="7183" y="20158"/>
                    <a:pt x="7183" y="20151"/>
                  </a:cubicBezTo>
                  <a:close/>
                  <a:moveTo>
                    <a:pt x="17424" y="16750"/>
                  </a:moveTo>
                  <a:cubicBezTo>
                    <a:pt x="17690" y="17282"/>
                    <a:pt x="17962" y="17814"/>
                    <a:pt x="18247" y="18334"/>
                  </a:cubicBezTo>
                  <a:cubicBezTo>
                    <a:pt x="18431" y="18669"/>
                    <a:pt x="18944" y="19366"/>
                    <a:pt x="19235" y="20050"/>
                  </a:cubicBezTo>
                  <a:cubicBezTo>
                    <a:pt x="19267" y="20139"/>
                    <a:pt x="19299" y="20227"/>
                    <a:pt x="19330" y="20316"/>
                  </a:cubicBezTo>
                  <a:cubicBezTo>
                    <a:pt x="19362" y="20544"/>
                    <a:pt x="19394" y="20772"/>
                    <a:pt x="19432" y="21000"/>
                  </a:cubicBezTo>
                  <a:cubicBezTo>
                    <a:pt x="19425" y="21038"/>
                    <a:pt x="19419" y="21076"/>
                    <a:pt x="19413" y="21108"/>
                  </a:cubicBezTo>
                  <a:cubicBezTo>
                    <a:pt x="19305" y="20892"/>
                    <a:pt x="19197" y="20677"/>
                    <a:pt x="19096" y="20468"/>
                  </a:cubicBezTo>
                  <a:cubicBezTo>
                    <a:pt x="18893" y="20056"/>
                    <a:pt x="18691" y="19651"/>
                    <a:pt x="18482" y="19252"/>
                  </a:cubicBezTo>
                  <a:cubicBezTo>
                    <a:pt x="18070" y="18460"/>
                    <a:pt x="17658" y="17675"/>
                    <a:pt x="17253" y="16877"/>
                  </a:cubicBezTo>
                  <a:cubicBezTo>
                    <a:pt x="17310" y="16833"/>
                    <a:pt x="17367" y="16795"/>
                    <a:pt x="17424" y="16750"/>
                  </a:cubicBezTo>
                  <a:close/>
                  <a:moveTo>
                    <a:pt x="5049" y="20075"/>
                  </a:moveTo>
                  <a:cubicBezTo>
                    <a:pt x="5194" y="20620"/>
                    <a:pt x="5283" y="21158"/>
                    <a:pt x="5308" y="21716"/>
                  </a:cubicBezTo>
                  <a:cubicBezTo>
                    <a:pt x="5169" y="21450"/>
                    <a:pt x="5042" y="21184"/>
                    <a:pt x="4922" y="20911"/>
                  </a:cubicBezTo>
                  <a:cubicBezTo>
                    <a:pt x="4821" y="20652"/>
                    <a:pt x="4713" y="20386"/>
                    <a:pt x="4599" y="20126"/>
                  </a:cubicBezTo>
                  <a:cubicBezTo>
                    <a:pt x="4631" y="20113"/>
                    <a:pt x="4662" y="20101"/>
                    <a:pt x="4694" y="20088"/>
                  </a:cubicBezTo>
                  <a:lnTo>
                    <a:pt x="4694" y="20088"/>
                  </a:lnTo>
                  <a:cubicBezTo>
                    <a:pt x="4684" y="20148"/>
                    <a:pt x="4746" y="20217"/>
                    <a:pt x="4813" y="20217"/>
                  </a:cubicBezTo>
                  <a:cubicBezTo>
                    <a:pt x="4830" y="20217"/>
                    <a:pt x="4848" y="20212"/>
                    <a:pt x="4865" y="20202"/>
                  </a:cubicBezTo>
                  <a:cubicBezTo>
                    <a:pt x="4928" y="20158"/>
                    <a:pt x="4985" y="20120"/>
                    <a:pt x="5049" y="20075"/>
                  </a:cubicBezTo>
                  <a:close/>
                  <a:moveTo>
                    <a:pt x="4149" y="20278"/>
                  </a:moveTo>
                  <a:cubicBezTo>
                    <a:pt x="4257" y="20557"/>
                    <a:pt x="4371" y="20835"/>
                    <a:pt x="4491" y="21101"/>
                  </a:cubicBezTo>
                  <a:cubicBezTo>
                    <a:pt x="4605" y="21393"/>
                    <a:pt x="4707" y="21690"/>
                    <a:pt x="4808" y="21982"/>
                  </a:cubicBezTo>
                  <a:cubicBezTo>
                    <a:pt x="4472" y="21380"/>
                    <a:pt x="4149" y="20721"/>
                    <a:pt x="4073" y="20303"/>
                  </a:cubicBezTo>
                  <a:cubicBezTo>
                    <a:pt x="4099" y="20291"/>
                    <a:pt x="4124" y="20284"/>
                    <a:pt x="4149" y="20278"/>
                  </a:cubicBezTo>
                  <a:close/>
                  <a:moveTo>
                    <a:pt x="5834" y="21792"/>
                  </a:moveTo>
                  <a:lnTo>
                    <a:pt x="5834" y="21792"/>
                  </a:lnTo>
                  <a:cubicBezTo>
                    <a:pt x="5828" y="21811"/>
                    <a:pt x="5821" y="21823"/>
                    <a:pt x="5821" y="21842"/>
                  </a:cubicBezTo>
                  <a:cubicBezTo>
                    <a:pt x="5764" y="21994"/>
                    <a:pt x="5891" y="22083"/>
                    <a:pt x="6018" y="22089"/>
                  </a:cubicBezTo>
                  <a:cubicBezTo>
                    <a:pt x="6075" y="22216"/>
                    <a:pt x="6132" y="22336"/>
                    <a:pt x="6189" y="22463"/>
                  </a:cubicBezTo>
                  <a:cubicBezTo>
                    <a:pt x="6189" y="22469"/>
                    <a:pt x="6195" y="22469"/>
                    <a:pt x="6195" y="22469"/>
                  </a:cubicBezTo>
                  <a:cubicBezTo>
                    <a:pt x="5980" y="22628"/>
                    <a:pt x="5771" y="22792"/>
                    <a:pt x="5581" y="22963"/>
                  </a:cubicBezTo>
                  <a:cubicBezTo>
                    <a:pt x="5568" y="22925"/>
                    <a:pt x="5555" y="22881"/>
                    <a:pt x="5549" y="22837"/>
                  </a:cubicBezTo>
                  <a:cubicBezTo>
                    <a:pt x="5657" y="22824"/>
                    <a:pt x="5764" y="22723"/>
                    <a:pt x="5771" y="22596"/>
                  </a:cubicBezTo>
                  <a:cubicBezTo>
                    <a:pt x="5790" y="22324"/>
                    <a:pt x="5790" y="22058"/>
                    <a:pt x="5783" y="21798"/>
                  </a:cubicBezTo>
                  <a:cubicBezTo>
                    <a:pt x="5802" y="21798"/>
                    <a:pt x="5821" y="21798"/>
                    <a:pt x="5834" y="21792"/>
                  </a:cubicBezTo>
                  <a:close/>
                  <a:moveTo>
                    <a:pt x="10191" y="20911"/>
                  </a:moveTo>
                  <a:cubicBezTo>
                    <a:pt x="10597" y="21937"/>
                    <a:pt x="11002" y="22970"/>
                    <a:pt x="11401" y="24002"/>
                  </a:cubicBezTo>
                  <a:cubicBezTo>
                    <a:pt x="10951" y="23001"/>
                    <a:pt x="10508" y="21994"/>
                    <a:pt x="10071" y="20987"/>
                  </a:cubicBezTo>
                  <a:cubicBezTo>
                    <a:pt x="10109" y="20962"/>
                    <a:pt x="10153" y="20937"/>
                    <a:pt x="10191" y="20911"/>
                  </a:cubicBezTo>
                  <a:close/>
                  <a:moveTo>
                    <a:pt x="10740" y="1"/>
                  </a:moveTo>
                  <a:cubicBezTo>
                    <a:pt x="10725" y="1"/>
                    <a:pt x="10711" y="2"/>
                    <a:pt x="10698" y="5"/>
                  </a:cubicBezTo>
                  <a:cubicBezTo>
                    <a:pt x="10677" y="4"/>
                    <a:pt x="10656" y="4"/>
                    <a:pt x="10635" y="4"/>
                  </a:cubicBezTo>
                  <a:cubicBezTo>
                    <a:pt x="10406" y="4"/>
                    <a:pt x="10164" y="35"/>
                    <a:pt x="9938" y="87"/>
                  </a:cubicBezTo>
                  <a:cubicBezTo>
                    <a:pt x="9754" y="125"/>
                    <a:pt x="9628" y="372"/>
                    <a:pt x="9697" y="543"/>
                  </a:cubicBezTo>
                  <a:cubicBezTo>
                    <a:pt x="10324" y="2114"/>
                    <a:pt x="11097" y="3640"/>
                    <a:pt x="11775" y="5198"/>
                  </a:cubicBezTo>
                  <a:cubicBezTo>
                    <a:pt x="10685" y="5775"/>
                    <a:pt x="9609" y="6364"/>
                    <a:pt x="8538" y="6959"/>
                  </a:cubicBezTo>
                  <a:cubicBezTo>
                    <a:pt x="8538" y="6920"/>
                    <a:pt x="8512" y="6885"/>
                    <a:pt x="8477" y="6885"/>
                  </a:cubicBezTo>
                  <a:cubicBezTo>
                    <a:pt x="8467" y="6885"/>
                    <a:pt x="8455" y="6888"/>
                    <a:pt x="8443" y="6896"/>
                  </a:cubicBezTo>
                  <a:cubicBezTo>
                    <a:pt x="8272" y="7022"/>
                    <a:pt x="8108" y="7155"/>
                    <a:pt x="7937" y="7288"/>
                  </a:cubicBezTo>
                  <a:cubicBezTo>
                    <a:pt x="7753" y="7390"/>
                    <a:pt x="7569" y="7485"/>
                    <a:pt x="7392" y="7592"/>
                  </a:cubicBezTo>
                  <a:cubicBezTo>
                    <a:pt x="6790" y="7928"/>
                    <a:pt x="6189" y="8270"/>
                    <a:pt x="5593" y="8612"/>
                  </a:cubicBezTo>
                  <a:cubicBezTo>
                    <a:pt x="4947" y="6965"/>
                    <a:pt x="4314" y="5306"/>
                    <a:pt x="3712" y="3640"/>
                  </a:cubicBezTo>
                  <a:cubicBezTo>
                    <a:pt x="3687" y="3558"/>
                    <a:pt x="3617" y="3514"/>
                    <a:pt x="3529" y="3514"/>
                  </a:cubicBezTo>
                  <a:cubicBezTo>
                    <a:pt x="3480" y="3513"/>
                    <a:pt x="3432" y="3512"/>
                    <a:pt x="3384" y="3512"/>
                  </a:cubicBezTo>
                  <a:cubicBezTo>
                    <a:pt x="3134" y="3512"/>
                    <a:pt x="2885" y="3526"/>
                    <a:pt x="2636" y="3558"/>
                  </a:cubicBezTo>
                  <a:cubicBezTo>
                    <a:pt x="2496" y="3571"/>
                    <a:pt x="2395" y="3704"/>
                    <a:pt x="2439" y="3843"/>
                  </a:cubicBezTo>
                  <a:cubicBezTo>
                    <a:pt x="3035" y="5686"/>
                    <a:pt x="3662" y="7523"/>
                    <a:pt x="4320" y="9353"/>
                  </a:cubicBezTo>
                  <a:cubicBezTo>
                    <a:pt x="3795" y="9663"/>
                    <a:pt x="3269" y="9967"/>
                    <a:pt x="2750" y="10284"/>
                  </a:cubicBezTo>
                  <a:cubicBezTo>
                    <a:pt x="2034" y="10721"/>
                    <a:pt x="147" y="11405"/>
                    <a:pt x="20" y="12355"/>
                  </a:cubicBezTo>
                  <a:cubicBezTo>
                    <a:pt x="1" y="12513"/>
                    <a:pt x="83" y="12646"/>
                    <a:pt x="197" y="12716"/>
                  </a:cubicBezTo>
                  <a:cubicBezTo>
                    <a:pt x="261" y="12938"/>
                    <a:pt x="356" y="13159"/>
                    <a:pt x="413" y="13330"/>
                  </a:cubicBezTo>
                  <a:cubicBezTo>
                    <a:pt x="615" y="13976"/>
                    <a:pt x="881" y="14603"/>
                    <a:pt x="1179" y="15211"/>
                  </a:cubicBezTo>
                  <a:cubicBezTo>
                    <a:pt x="1205" y="15264"/>
                    <a:pt x="1246" y="15286"/>
                    <a:pt x="1288" y="15286"/>
                  </a:cubicBezTo>
                  <a:cubicBezTo>
                    <a:pt x="1377" y="15286"/>
                    <a:pt x="1473" y="15188"/>
                    <a:pt x="1451" y="15085"/>
                  </a:cubicBezTo>
                  <a:cubicBezTo>
                    <a:pt x="1445" y="15040"/>
                    <a:pt x="1432" y="15002"/>
                    <a:pt x="1426" y="14958"/>
                  </a:cubicBezTo>
                  <a:lnTo>
                    <a:pt x="1426" y="14958"/>
                  </a:lnTo>
                  <a:cubicBezTo>
                    <a:pt x="1433" y="14959"/>
                    <a:pt x="1440" y="14960"/>
                    <a:pt x="1447" y="14960"/>
                  </a:cubicBezTo>
                  <a:cubicBezTo>
                    <a:pt x="1472" y="14960"/>
                    <a:pt x="1496" y="14951"/>
                    <a:pt x="1521" y="14926"/>
                  </a:cubicBezTo>
                  <a:cubicBezTo>
                    <a:pt x="1521" y="14926"/>
                    <a:pt x="1527" y="14920"/>
                    <a:pt x="1527" y="14920"/>
                  </a:cubicBezTo>
                  <a:cubicBezTo>
                    <a:pt x="1559" y="14983"/>
                    <a:pt x="1591" y="15053"/>
                    <a:pt x="1616" y="15116"/>
                  </a:cubicBezTo>
                  <a:cubicBezTo>
                    <a:pt x="1639" y="15162"/>
                    <a:pt x="1687" y="15184"/>
                    <a:pt x="1731" y="15184"/>
                  </a:cubicBezTo>
                  <a:cubicBezTo>
                    <a:pt x="1749" y="15184"/>
                    <a:pt x="1766" y="15181"/>
                    <a:pt x="1781" y="15173"/>
                  </a:cubicBezTo>
                  <a:lnTo>
                    <a:pt x="1781" y="15173"/>
                  </a:lnTo>
                  <a:cubicBezTo>
                    <a:pt x="1730" y="15243"/>
                    <a:pt x="1686" y="15306"/>
                    <a:pt x="1648" y="15376"/>
                  </a:cubicBezTo>
                  <a:cubicBezTo>
                    <a:pt x="1635" y="15401"/>
                    <a:pt x="1660" y="15420"/>
                    <a:pt x="1679" y="15427"/>
                  </a:cubicBezTo>
                  <a:lnTo>
                    <a:pt x="1888" y="15427"/>
                  </a:lnTo>
                  <a:cubicBezTo>
                    <a:pt x="1909" y="15439"/>
                    <a:pt x="1933" y="15445"/>
                    <a:pt x="1958" y="15445"/>
                  </a:cubicBezTo>
                  <a:cubicBezTo>
                    <a:pt x="1985" y="15445"/>
                    <a:pt x="2014" y="15437"/>
                    <a:pt x="2040" y="15420"/>
                  </a:cubicBezTo>
                  <a:cubicBezTo>
                    <a:pt x="2040" y="15420"/>
                    <a:pt x="2047" y="15420"/>
                    <a:pt x="2047" y="15414"/>
                  </a:cubicBezTo>
                  <a:cubicBezTo>
                    <a:pt x="3288" y="15306"/>
                    <a:pt x="4599" y="14274"/>
                    <a:pt x="5638" y="13710"/>
                  </a:cubicBezTo>
                  <a:cubicBezTo>
                    <a:pt x="5720" y="13666"/>
                    <a:pt x="5802" y="13615"/>
                    <a:pt x="5885" y="13571"/>
                  </a:cubicBezTo>
                  <a:cubicBezTo>
                    <a:pt x="6385" y="14888"/>
                    <a:pt x="6898" y="16193"/>
                    <a:pt x="7417" y="17498"/>
                  </a:cubicBezTo>
                  <a:cubicBezTo>
                    <a:pt x="6252" y="18175"/>
                    <a:pt x="4903" y="18815"/>
                    <a:pt x="3915" y="19752"/>
                  </a:cubicBezTo>
                  <a:cubicBezTo>
                    <a:pt x="3833" y="19790"/>
                    <a:pt x="3776" y="19854"/>
                    <a:pt x="3738" y="19936"/>
                  </a:cubicBezTo>
                  <a:cubicBezTo>
                    <a:pt x="3700" y="19968"/>
                    <a:pt x="3668" y="19999"/>
                    <a:pt x="3636" y="20031"/>
                  </a:cubicBezTo>
                  <a:cubicBezTo>
                    <a:pt x="3529" y="20145"/>
                    <a:pt x="3586" y="20278"/>
                    <a:pt x="3687" y="20335"/>
                  </a:cubicBezTo>
                  <a:cubicBezTo>
                    <a:pt x="3782" y="21247"/>
                    <a:pt x="4808" y="22887"/>
                    <a:pt x="5188" y="23464"/>
                  </a:cubicBezTo>
                  <a:cubicBezTo>
                    <a:pt x="5194" y="23540"/>
                    <a:pt x="5239" y="23609"/>
                    <a:pt x="5308" y="23641"/>
                  </a:cubicBezTo>
                  <a:cubicBezTo>
                    <a:pt x="5355" y="23712"/>
                    <a:pt x="5419" y="23743"/>
                    <a:pt x="5482" y="23743"/>
                  </a:cubicBezTo>
                  <a:cubicBezTo>
                    <a:pt x="5581" y="23743"/>
                    <a:pt x="5678" y="23667"/>
                    <a:pt x="5701" y="23559"/>
                  </a:cubicBezTo>
                  <a:cubicBezTo>
                    <a:pt x="6968" y="23103"/>
                    <a:pt x="8152" y="22165"/>
                    <a:pt x="9286" y="21469"/>
                  </a:cubicBezTo>
                  <a:cubicBezTo>
                    <a:pt x="9317" y="21443"/>
                    <a:pt x="9355" y="21424"/>
                    <a:pt x="9393" y="21399"/>
                  </a:cubicBezTo>
                  <a:cubicBezTo>
                    <a:pt x="9957" y="22672"/>
                    <a:pt x="10533" y="23939"/>
                    <a:pt x="11129" y="25193"/>
                  </a:cubicBezTo>
                  <a:cubicBezTo>
                    <a:pt x="11178" y="25296"/>
                    <a:pt x="11328" y="25369"/>
                    <a:pt x="11454" y="25369"/>
                  </a:cubicBezTo>
                  <a:cubicBezTo>
                    <a:pt x="11490" y="25369"/>
                    <a:pt x="11524" y="25364"/>
                    <a:pt x="11553" y="25351"/>
                  </a:cubicBezTo>
                  <a:cubicBezTo>
                    <a:pt x="11762" y="25256"/>
                    <a:pt x="11971" y="25161"/>
                    <a:pt x="12174" y="25066"/>
                  </a:cubicBezTo>
                  <a:cubicBezTo>
                    <a:pt x="12332" y="24996"/>
                    <a:pt x="12490" y="24813"/>
                    <a:pt x="12408" y="24623"/>
                  </a:cubicBezTo>
                  <a:cubicBezTo>
                    <a:pt x="11806" y="23299"/>
                    <a:pt x="11217" y="21969"/>
                    <a:pt x="10628" y="20645"/>
                  </a:cubicBezTo>
                  <a:cubicBezTo>
                    <a:pt x="11566" y="20063"/>
                    <a:pt x="12509" y="19486"/>
                    <a:pt x="13447" y="18910"/>
                  </a:cubicBezTo>
                  <a:cubicBezTo>
                    <a:pt x="14561" y="18226"/>
                    <a:pt x="15670" y="17548"/>
                    <a:pt x="16778" y="16858"/>
                  </a:cubicBezTo>
                  <a:cubicBezTo>
                    <a:pt x="17506" y="18454"/>
                    <a:pt x="18266" y="20037"/>
                    <a:pt x="19096" y="21576"/>
                  </a:cubicBezTo>
                  <a:lnTo>
                    <a:pt x="19090" y="21576"/>
                  </a:lnTo>
                  <a:cubicBezTo>
                    <a:pt x="18945" y="21678"/>
                    <a:pt x="19045" y="21884"/>
                    <a:pt x="19175" y="21884"/>
                  </a:cubicBezTo>
                  <a:cubicBezTo>
                    <a:pt x="19199" y="21884"/>
                    <a:pt x="19224" y="21877"/>
                    <a:pt x="19248" y="21861"/>
                  </a:cubicBezTo>
                  <a:cubicBezTo>
                    <a:pt x="19261" y="21887"/>
                    <a:pt x="19280" y="21918"/>
                    <a:pt x="19292" y="21944"/>
                  </a:cubicBezTo>
                  <a:cubicBezTo>
                    <a:pt x="19332" y="22015"/>
                    <a:pt x="19409" y="22049"/>
                    <a:pt x="19487" y="22049"/>
                  </a:cubicBezTo>
                  <a:cubicBezTo>
                    <a:pt x="19534" y="22049"/>
                    <a:pt x="19582" y="22037"/>
                    <a:pt x="19622" y="22013"/>
                  </a:cubicBezTo>
                  <a:cubicBezTo>
                    <a:pt x="19894" y="21855"/>
                    <a:pt x="19989" y="21595"/>
                    <a:pt x="19976" y="21291"/>
                  </a:cubicBezTo>
                  <a:lnTo>
                    <a:pt x="19976" y="21291"/>
                  </a:lnTo>
                  <a:cubicBezTo>
                    <a:pt x="19983" y="21310"/>
                    <a:pt x="19995" y="21336"/>
                    <a:pt x="20008" y="21355"/>
                  </a:cubicBezTo>
                  <a:cubicBezTo>
                    <a:pt x="20045" y="21435"/>
                    <a:pt x="20115" y="21468"/>
                    <a:pt x="20190" y="21468"/>
                  </a:cubicBezTo>
                  <a:cubicBezTo>
                    <a:pt x="20344" y="21468"/>
                    <a:pt x="20516" y="21323"/>
                    <a:pt x="20439" y="21152"/>
                  </a:cubicBezTo>
                  <a:cubicBezTo>
                    <a:pt x="20236" y="20696"/>
                    <a:pt x="20027" y="20240"/>
                    <a:pt x="19805" y="19790"/>
                  </a:cubicBezTo>
                  <a:cubicBezTo>
                    <a:pt x="19254" y="18593"/>
                    <a:pt x="18716" y="17396"/>
                    <a:pt x="18178" y="16199"/>
                  </a:cubicBezTo>
                  <a:cubicBezTo>
                    <a:pt x="18380" y="16047"/>
                    <a:pt x="18583" y="15908"/>
                    <a:pt x="18798" y="15775"/>
                  </a:cubicBezTo>
                  <a:cubicBezTo>
                    <a:pt x="19432" y="15389"/>
                    <a:pt x="20103" y="15332"/>
                    <a:pt x="20724" y="15021"/>
                  </a:cubicBezTo>
                  <a:cubicBezTo>
                    <a:pt x="20977" y="14895"/>
                    <a:pt x="21129" y="14724"/>
                    <a:pt x="21218" y="14521"/>
                  </a:cubicBezTo>
                  <a:cubicBezTo>
                    <a:pt x="21344" y="14477"/>
                    <a:pt x="21433" y="14363"/>
                    <a:pt x="21401" y="14204"/>
                  </a:cubicBezTo>
                  <a:cubicBezTo>
                    <a:pt x="21566" y="14166"/>
                    <a:pt x="21693" y="14027"/>
                    <a:pt x="21610" y="13831"/>
                  </a:cubicBezTo>
                  <a:cubicBezTo>
                    <a:pt x="21515" y="13596"/>
                    <a:pt x="21420" y="13368"/>
                    <a:pt x="21325" y="13140"/>
                  </a:cubicBezTo>
                  <a:cubicBezTo>
                    <a:pt x="21313" y="13121"/>
                    <a:pt x="21300" y="13109"/>
                    <a:pt x="21294" y="13090"/>
                  </a:cubicBezTo>
                  <a:cubicBezTo>
                    <a:pt x="21015" y="12456"/>
                    <a:pt x="20743" y="11823"/>
                    <a:pt x="20470" y="11190"/>
                  </a:cubicBezTo>
                  <a:cubicBezTo>
                    <a:pt x="20464" y="11177"/>
                    <a:pt x="20458" y="11171"/>
                    <a:pt x="20451" y="11158"/>
                  </a:cubicBezTo>
                  <a:cubicBezTo>
                    <a:pt x="20496" y="11095"/>
                    <a:pt x="20432" y="11006"/>
                    <a:pt x="20356" y="11006"/>
                  </a:cubicBezTo>
                  <a:cubicBezTo>
                    <a:pt x="20331" y="11006"/>
                    <a:pt x="20299" y="11006"/>
                    <a:pt x="20274" y="11012"/>
                  </a:cubicBezTo>
                  <a:cubicBezTo>
                    <a:pt x="20239" y="11001"/>
                    <a:pt x="20204" y="10995"/>
                    <a:pt x="20169" y="10995"/>
                  </a:cubicBezTo>
                  <a:cubicBezTo>
                    <a:pt x="20108" y="10995"/>
                    <a:pt x="20050" y="11012"/>
                    <a:pt x="20002" y="11044"/>
                  </a:cubicBezTo>
                  <a:cubicBezTo>
                    <a:pt x="19951" y="11050"/>
                    <a:pt x="19894" y="11069"/>
                    <a:pt x="19843" y="11082"/>
                  </a:cubicBezTo>
                  <a:cubicBezTo>
                    <a:pt x="19932" y="10981"/>
                    <a:pt x="20021" y="10867"/>
                    <a:pt x="20090" y="10746"/>
                  </a:cubicBezTo>
                  <a:cubicBezTo>
                    <a:pt x="20171" y="10622"/>
                    <a:pt x="20045" y="10461"/>
                    <a:pt x="19914" y="10461"/>
                  </a:cubicBezTo>
                  <a:cubicBezTo>
                    <a:pt x="19912" y="10461"/>
                    <a:pt x="19909" y="10461"/>
                    <a:pt x="19907" y="10461"/>
                  </a:cubicBezTo>
                  <a:cubicBezTo>
                    <a:pt x="18646" y="10518"/>
                    <a:pt x="17475" y="11557"/>
                    <a:pt x="16404" y="12203"/>
                  </a:cubicBezTo>
                  <a:cubicBezTo>
                    <a:pt x="15853" y="10949"/>
                    <a:pt x="15302" y="9695"/>
                    <a:pt x="14745" y="8441"/>
                  </a:cubicBezTo>
                  <a:cubicBezTo>
                    <a:pt x="15929" y="7757"/>
                    <a:pt x="17323" y="7079"/>
                    <a:pt x="18247" y="6110"/>
                  </a:cubicBezTo>
                  <a:cubicBezTo>
                    <a:pt x="18260" y="6136"/>
                    <a:pt x="18273" y="6161"/>
                    <a:pt x="18279" y="6186"/>
                  </a:cubicBezTo>
                  <a:cubicBezTo>
                    <a:pt x="18304" y="6247"/>
                    <a:pt x="18352" y="6274"/>
                    <a:pt x="18399" y="6274"/>
                  </a:cubicBezTo>
                  <a:cubicBezTo>
                    <a:pt x="18475" y="6274"/>
                    <a:pt x="18549" y="6207"/>
                    <a:pt x="18526" y="6110"/>
                  </a:cubicBezTo>
                  <a:cubicBezTo>
                    <a:pt x="18507" y="6028"/>
                    <a:pt x="18488" y="5946"/>
                    <a:pt x="18463" y="5863"/>
                  </a:cubicBezTo>
                  <a:cubicBezTo>
                    <a:pt x="18501" y="5762"/>
                    <a:pt x="18469" y="5654"/>
                    <a:pt x="18393" y="5585"/>
                  </a:cubicBezTo>
                  <a:cubicBezTo>
                    <a:pt x="18374" y="5509"/>
                    <a:pt x="18349" y="5426"/>
                    <a:pt x="18323" y="5344"/>
                  </a:cubicBezTo>
                  <a:cubicBezTo>
                    <a:pt x="18368" y="5331"/>
                    <a:pt x="18406" y="5293"/>
                    <a:pt x="18387" y="5236"/>
                  </a:cubicBezTo>
                  <a:cubicBezTo>
                    <a:pt x="18323" y="5059"/>
                    <a:pt x="18235" y="4913"/>
                    <a:pt x="18146" y="4761"/>
                  </a:cubicBezTo>
                  <a:cubicBezTo>
                    <a:pt x="17905" y="4046"/>
                    <a:pt x="17620" y="3349"/>
                    <a:pt x="17285" y="2671"/>
                  </a:cubicBezTo>
                  <a:cubicBezTo>
                    <a:pt x="17304" y="2659"/>
                    <a:pt x="17323" y="2640"/>
                    <a:pt x="17342" y="2627"/>
                  </a:cubicBezTo>
                  <a:cubicBezTo>
                    <a:pt x="17452" y="2532"/>
                    <a:pt x="17339" y="2371"/>
                    <a:pt x="17218" y="2371"/>
                  </a:cubicBezTo>
                  <a:cubicBezTo>
                    <a:pt x="17193" y="2371"/>
                    <a:pt x="17169" y="2378"/>
                    <a:pt x="17145" y="2393"/>
                  </a:cubicBezTo>
                  <a:cubicBezTo>
                    <a:pt x="17120" y="2355"/>
                    <a:pt x="17101" y="2310"/>
                    <a:pt x="17076" y="2266"/>
                  </a:cubicBezTo>
                  <a:cubicBezTo>
                    <a:pt x="17055" y="2229"/>
                    <a:pt x="17008" y="2208"/>
                    <a:pt x="16964" y="2208"/>
                  </a:cubicBezTo>
                  <a:cubicBezTo>
                    <a:pt x="16940" y="2208"/>
                    <a:pt x="16916" y="2214"/>
                    <a:pt x="16898" y="2228"/>
                  </a:cubicBezTo>
                  <a:cubicBezTo>
                    <a:pt x="16442" y="2570"/>
                    <a:pt x="15980" y="2906"/>
                    <a:pt x="15518" y="3248"/>
                  </a:cubicBezTo>
                  <a:cubicBezTo>
                    <a:pt x="15492" y="3254"/>
                    <a:pt x="15467" y="3260"/>
                    <a:pt x="15442" y="3267"/>
                  </a:cubicBezTo>
                  <a:cubicBezTo>
                    <a:pt x="15518" y="3210"/>
                    <a:pt x="15587" y="3153"/>
                    <a:pt x="15657" y="3096"/>
                  </a:cubicBezTo>
                  <a:cubicBezTo>
                    <a:pt x="15713" y="3050"/>
                    <a:pt x="15679" y="2966"/>
                    <a:pt x="15626" y="2966"/>
                  </a:cubicBezTo>
                  <a:cubicBezTo>
                    <a:pt x="15614" y="2966"/>
                    <a:pt x="15601" y="2971"/>
                    <a:pt x="15587" y="2982"/>
                  </a:cubicBezTo>
                  <a:cubicBezTo>
                    <a:pt x="15391" y="3121"/>
                    <a:pt x="15207" y="3273"/>
                    <a:pt x="15017" y="3419"/>
                  </a:cubicBezTo>
                  <a:cubicBezTo>
                    <a:pt x="14454" y="3647"/>
                    <a:pt x="13896" y="3976"/>
                    <a:pt x="13364" y="4299"/>
                  </a:cubicBezTo>
                  <a:cubicBezTo>
                    <a:pt x="13345" y="4229"/>
                    <a:pt x="13326" y="4160"/>
                    <a:pt x="13307" y="4084"/>
                  </a:cubicBezTo>
                  <a:cubicBezTo>
                    <a:pt x="12953" y="2798"/>
                    <a:pt x="12604" y="1443"/>
                    <a:pt x="11635" y="569"/>
                  </a:cubicBezTo>
                  <a:cubicBezTo>
                    <a:pt x="11496" y="201"/>
                    <a:pt x="11173" y="49"/>
                    <a:pt x="10799" y="11"/>
                  </a:cubicBezTo>
                  <a:cubicBezTo>
                    <a:pt x="10781" y="4"/>
                    <a:pt x="10760" y="1"/>
                    <a:pt x="10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99646" y="4103342"/>
              <a:ext cx="1479430" cy="1587599"/>
            </a:xfrm>
            <a:custGeom>
              <a:avLst/>
              <a:gdLst/>
              <a:ahLst/>
              <a:cxnLst/>
              <a:rect l="l" t="t" r="r" b="b"/>
              <a:pathLst>
                <a:path w="23497" h="25215" extrusionOk="0">
                  <a:moveTo>
                    <a:pt x="4601" y="5138"/>
                  </a:moveTo>
                  <a:cubicBezTo>
                    <a:pt x="4639" y="5138"/>
                    <a:pt x="4671" y="5144"/>
                    <a:pt x="4715" y="5157"/>
                  </a:cubicBezTo>
                  <a:cubicBezTo>
                    <a:pt x="4671" y="5170"/>
                    <a:pt x="4633" y="5182"/>
                    <a:pt x="4595" y="5195"/>
                  </a:cubicBezTo>
                  <a:cubicBezTo>
                    <a:pt x="4595" y="5176"/>
                    <a:pt x="4601" y="5157"/>
                    <a:pt x="4601" y="5138"/>
                  </a:cubicBezTo>
                  <a:close/>
                  <a:moveTo>
                    <a:pt x="4886" y="5195"/>
                  </a:moveTo>
                  <a:cubicBezTo>
                    <a:pt x="5000" y="5227"/>
                    <a:pt x="5133" y="5271"/>
                    <a:pt x="5266" y="5315"/>
                  </a:cubicBezTo>
                  <a:cubicBezTo>
                    <a:pt x="5158" y="5325"/>
                    <a:pt x="5052" y="5331"/>
                    <a:pt x="4963" y="5331"/>
                  </a:cubicBezTo>
                  <a:cubicBezTo>
                    <a:pt x="4821" y="5331"/>
                    <a:pt x="4719" y="5316"/>
                    <a:pt x="4715" y="5277"/>
                  </a:cubicBezTo>
                  <a:cubicBezTo>
                    <a:pt x="4715" y="5258"/>
                    <a:pt x="4779" y="5227"/>
                    <a:pt x="4886" y="5195"/>
                  </a:cubicBezTo>
                  <a:close/>
                  <a:moveTo>
                    <a:pt x="4557" y="5436"/>
                  </a:moveTo>
                  <a:cubicBezTo>
                    <a:pt x="4674" y="5440"/>
                    <a:pt x="4787" y="5445"/>
                    <a:pt x="4899" y="5445"/>
                  </a:cubicBezTo>
                  <a:cubicBezTo>
                    <a:pt x="4946" y="5445"/>
                    <a:pt x="4992" y="5444"/>
                    <a:pt x="5038" y="5442"/>
                  </a:cubicBezTo>
                  <a:lnTo>
                    <a:pt x="5038" y="5442"/>
                  </a:lnTo>
                  <a:cubicBezTo>
                    <a:pt x="4867" y="5499"/>
                    <a:pt x="4696" y="5556"/>
                    <a:pt x="4532" y="5619"/>
                  </a:cubicBezTo>
                  <a:cubicBezTo>
                    <a:pt x="4544" y="5556"/>
                    <a:pt x="4551" y="5499"/>
                    <a:pt x="4557" y="5436"/>
                  </a:cubicBezTo>
                  <a:close/>
                  <a:moveTo>
                    <a:pt x="11879" y="2275"/>
                  </a:moveTo>
                  <a:lnTo>
                    <a:pt x="11879" y="2275"/>
                  </a:lnTo>
                  <a:cubicBezTo>
                    <a:pt x="11613" y="2915"/>
                    <a:pt x="11347" y="3561"/>
                    <a:pt x="11087" y="4207"/>
                  </a:cubicBezTo>
                  <a:cubicBezTo>
                    <a:pt x="10884" y="4701"/>
                    <a:pt x="10681" y="5189"/>
                    <a:pt x="10479" y="5676"/>
                  </a:cubicBezTo>
                  <a:cubicBezTo>
                    <a:pt x="10428" y="5664"/>
                    <a:pt x="10377" y="5651"/>
                    <a:pt x="10320" y="5638"/>
                  </a:cubicBezTo>
                  <a:cubicBezTo>
                    <a:pt x="10827" y="4511"/>
                    <a:pt x="11347" y="3390"/>
                    <a:pt x="11879" y="2275"/>
                  </a:cubicBezTo>
                  <a:close/>
                  <a:moveTo>
                    <a:pt x="5615" y="5429"/>
                  </a:moveTo>
                  <a:cubicBezTo>
                    <a:pt x="5817" y="5505"/>
                    <a:pt x="6007" y="5569"/>
                    <a:pt x="6140" y="5613"/>
                  </a:cubicBezTo>
                  <a:cubicBezTo>
                    <a:pt x="5944" y="5638"/>
                    <a:pt x="5748" y="5664"/>
                    <a:pt x="5551" y="5683"/>
                  </a:cubicBezTo>
                  <a:cubicBezTo>
                    <a:pt x="5152" y="5717"/>
                    <a:pt x="4870" y="5747"/>
                    <a:pt x="4756" y="5747"/>
                  </a:cubicBezTo>
                  <a:cubicBezTo>
                    <a:pt x="4594" y="5747"/>
                    <a:pt x="4774" y="5685"/>
                    <a:pt x="5444" y="5480"/>
                  </a:cubicBezTo>
                  <a:cubicBezTo>
                    <a:pt x="5501" y="5461"/>
                    <a:pt x="5558" y="5448"/>
                    <a:pt x="5615" y="5429"/>
                  </a:cubicBezTo>
                  <a:close/>
                  <a:moveTo>
                    <a:pt x="7040" y="5841"/>
                  </a:moveTo>
                  <a:cubicBezTo>
                    <a:pt x="7109" y="5860"/>
                    <a:pt x="7173" y="5873"/>
                    <a:pt x="7242" y="5892"/>
                  </a:cubicBezTo>
                  <a:cubicBezTo>
                    <a:pt x="7078" y="5911"/>
                    <a:pt x="6907" y="5923"/>
                    <a:pt x="6742" y="5942"/>
                  </a:cubicBezTo>
                  <a:cubicBezTo>
                    <a:pt x="6843" y="5911"/>
                    <a:pt x="6945" y="5879"/>
                    <a:pt x="7040" y="5841"/>
                  </a:cubicBezTo>
                  <a:close/>
                  <a:moveTo>
                    <a:pt x="4120" y="5113"/>
                  </a:moveTo>
                  <a:cubicBezTo>
                    <a:pt x="4139" y="5125"/>
                    <a:pt x="4164" y="5138"/>
                    <a:pt x="4196" y="5151"/>
                  </a:cubicBezTo>
                  <a:cubicBezTo>
                    <a:pt x="4057" y="5455"/>
                    <a:pt x="3905" y="5759"/>
                    <a:pt x="3746" y="6050"/>
                  </a:cubicBezTo>
                  <a:cubicBezTo>
                    <a:pt x="3759" y="6018"/>
                    <a:pt x="3765" y="5987"/>
                    <a:pt x="3778" y="5961"/>
                  </a:cubicBezTo>
                  <a:cubicBezTo>
                    <a:pt x="3854" y="5790"/>
                    <a:pt x="3974" y="5417"/>
                    <a:pt x="4120" y="5113"/>
                  </a:cubicBezTo>
                  <a:close/>
                  <a:moveTo>
                    <a:pt x="5779" y="5841"/>
                  </a:moveTo>
                  <a:cubicBezTo>
                    <a:pt x="5247" y="5999"/>
                    <a:pt x="4741" y="6189"/>
                    <a:pt x="4487" y="6253"/>
                  </a:cubicBezTo>
                  <a:cubicBezTo>
                    <a:pt x="4462" y="6259"/>
                    <a:pt x="4443" y="6278"/>
                    <a:pt x="4437" y="6303"/>
                  </a:cubicBezTo>
                  <a:cubicBezTo>
                    <a:pt x="4399" y="6310"/>
                    <a:pt x="4361" y="6316"/>
                    <a:pt x="4329" y="6322"/>
                  </a:cubicBezTo>
                  <a:cubicBezTo>
                    <a:pt x="4373" y="6196"/>
                    <a:pt x="4418" y="6063"/>
                    <a:pt x="4456" y="5930"/>
                  </a:cubicBezTo>
                  <a:cubicBezTo>
                    <a:pt x="4899" y="5904"/>
                    <a:pt x="5336" y="5879"/>
                    <a:pt x="5779" y="5841"/>
                  </a:cubicBezTo>
                  <a:close/>
                  <a:moveTo>
                    <a:pt x="8230" y="6132"/>
                  </a:moveTo>
                  <a:cubicBezTo>
                    <a:pt x="8363" y="6164"/>
                    <a:pt x="8490" y="6196"/>
                    <a:pt x="8623" y="6227"/>
                  </a:cubicBezTo>
                  <a:cubicBezTo>
                    <a:pt x="8705" y="6246"/>
                    <a:pt x="8794" y="6272"/>
                    <a:pt x="8876" y="6291"/>
                  </a:cubicBezTo>
                  <a:cubicBezTo>
                    <a:pt x="8851" y="6348"/>
                    <a:pt x="8819" y="6411"/>
                    <a:pt x="8794" y="6468"/>
                  </a:cubicBezTo>
                  <a:cubicBezTo>
                    <a:pt x="8705" y="6474"/>
                    <a:pt x="8617" y="6481"/>
                    <a:pt x="8528" y="6487"/>
                  </a:cubicBezTo>
                  <a:cubicBezTo>
                    <a:pt x="8490" y="6493"/>
                    <a:pt x="8458" y="6493"/>
                    <a:pt x="8420" y="6500"/>
                  </a:cubicBezTo>
                  <a:cubicBezTo>
                    <a:pt x="8078" y="6525"/>
                    <a:pt x="7787" y="6550"/>
                    <a:pt x="7654" y="6557"/>
                  </a:cubicBezTo>
                  <a:cubicBezTo>
                    <a:pt x="7124" y="6570"/>
                    <a:pt x="6582" y="6587"/>
                    <a:pt x="6042" y="6587"/>
                  </a:cubicBezTo>
                  <a:cubicBezTo>
                    <a:pt x="5556" y="6587"/>
                    <a:pt x="5072" y="6573"/>
                    <a:pt x="4595" y="6531"/>
                  </a:cubicBezTo>
                  <a:cubicBezTo>
                    <a:pt x="4437" y="6519"/>
                    <a:pt x="4329" y="6506"/>
                    <a:pt x="4266" y="6500"/>
                  </a:cubicBezTo>
                  <a:cubicBezTo>
                    <a:pt x="4266" y="6493"/>
                    <a:pt x="4266" y="6487"/>
                    <a:pt x="4272" y="6481"/>
                  </a:cubicBezTo>
                  <a:cubicBezTo>
                    <a:pt x="4386" y="6474"/>
                    <a:pt x="4589" y="6462"/>
                    <a:pt x="4798" y="6430"/>
                  </a:cubicBezTo>
                  <a:cubicBezTo>
                    <a:pt x="4829" y="6430"/>
                    <a:pt x="4861" y="6424"/>
                    <a:pt x="4899" y="6417"/>
                  </a:cubicBezTo>
                  <a:cubicBezTo>
                    <a:pt x="6014" y="6354"/>
                    <a:pt x="7122" y="6259"/>
                    <a:pt x="8230" y="6132"/>
                  </a:cubicBezTo>
                  <a:close/>
                  <a:moveTo>
                    <a:pt x="9788" y="6810"/>
                  </a:moveTo>
                  <a:cubicBezTo>
                    <a:pt x="9858" y="6823"/>
                    <a:pt x="9928" y="6842"/>
                    <a:pt x="9997" y="6854"/>
                  </a:cubicBezTo>
                  <a:cubicBezTo>
                    <a:pt x="9985" y="6892"/>
                    <a:pt x="9966" y="6930"/>
                    <a:pt x="9947" y="6975"/>
                  </a:cubicBezTo>
                  <a:lnTo>
                    <a:pt x="9719" y="6975"/>
                  </a:lnTo>
                  <a:cubicBezTo>
                    <a:pt x="9744" y="6918"/>
                    <a:pt x="9763" y="6867"/>
                    <a:pt x="9788" y="6810"/>
                  </a:cubicBezTo>
                  <a:close/>
                  <a:moveTo>
                    <a:pt x="7692" y="6797"/>
                  </a:moveTo>
                  <a:cubicBezTo>
                    <a:pt x="7711" y="6829"/>
                    <a:pt x="7743" y="6848"/>
                    <a:pt x="7781" y="6861"/>
                  </a:cubicBezTo>
                  <a:cubicBezTo>
                    <a:pt x="7933" y="6899"/>
                    <a:pt x="8078" y="6930"/>
                    <a:pt x="8230" y="6968"/>
                  </a:cubicBezTo>
                  <a:cubicBezTo>
                    <a:pt x="7660" y="6994"/>
                    <a:pt x="7090" y="7032"/>
                    <a:pt x="6533" y="7044"/>
                  </a:cubicBezTo>
                  <a:cubicBezTo>
                    <a:pt x="6413" y="7044"/>
                    <a:pt x="6286" y="7044"/>
                    <a:pt x="6159" y="7038"/>
                  </a:cubicBezTo>
                  <a:cubicBezTo>
                    <a:pt x="6634" y="6956"/>
                    <a:pt x="7109" y="6854"/>
                    <a:pt x="7540" y="6810"/>
                  </a:cubicBezTo>
                  <a:cubicBezTo>
                    <a:pt x="7572" y="6810"/>
                    <a:pt x="7622" y="6804"/>
                    <a:pt x="7692" y="6797"/>
                  </a:cubicBezTo>
                  <a:close/>
                  <a:moveTo>
                    <a:pt x="4164" y="6709"/>
                  </a:moveTo>
                  <a:cubicBezTo>
                    <a:pt x="4829" y="6740"/>
                    <a:pt x="5494" y="6766"/>
                    <a:pt x="6159" y="6766"/>
                  </a:cubicBezTo>
                  <a:cubicBezTo>
                    <a:pt x="5437" y="6861"/>
                    <a:pt x="4722" y="6962"/>
                    <a:pt x="4000" y="7076"/>
                  </a:cubicBezTo>
                  <a:cubicBezTo>
                    <a:pt x="4019" y="7032"/>
                    <a:pt x="4038" y="6987"/>
                    <a:pt x="4057" y="6937"/>
                  </a:cubicBezTo>
                  <a:cubicBezTo>
                    <a:pt x="4095" y="6861"/>
                    <a:pt x="4126" y="6785"/>
                    <a:pt x="4164" y="6709"/>
                  </a:cubicBezTo>
                  <a:close/>
                  <a:moveTo>
                    <a:pt x="3588" y="6911"/>
                  </a:moveTo>
                  <a:lnTo>
                    <a:pt x="3588" y="6911"/>
                  </a:lnTo>
                  <a:cubicBezTo>
                    <a:pt x="3556" y="7006"/>
                    <a:pt x="3525" y="7095"/>
                    <a:pt x="3493" y="7190"/>
                  </a:cubicBezTo>
                  <a:lnTo>
                    <a:pt x="3417" y="7190"/>
                  </a:lnTo>
                  <a:cubicBezTo>
                    <a:pt x="3474" y="7095"/>
                    <a:pt x="3531" y="7006"/>
                    <a:pt x="3588" y="6911"/>
                  </a:cubicBezTo>
                  <a:close/>
                  <a:moveTo>
                    <a:pt x="8458" y="7228"/>
                  </a:moveTo>
                  <a:lnTo>
                    <a:pt x="8458" y="7228"/>
                  </a:lnTo>
                  <a:cubicBezTo>
                    <a:pt x="8420" y="7317"/>
                    <a:pt x="8382" y="7405"/>
                    <a:pt x="8338" y="7494"/>
                  </a:cubicBezTo>
                  <a:cubicBezTo>
                    <a:pt x="7559" y="7418"/>
                    <a:pt x="6780" y="7355"/>
                    <a:pt x="5995" y="7304"/>
                  </a:cubicBezTo>
                  <a:cubicBezTo>
                    <a:pt x="6590" y="7279"/>
                    <a:pt x="7185" y="7260"/>
                    <a:pt x="7781" y="7241"/>
                  </a:cubicBezTo>
                  <a:cubicBezTo>
                    <a:pt x="8009" y="7241"/>
                    <a:pt x="8230" y="7234"/>
                    <a:pt x="8458" y="7228"/>
                  </a:cubicBezTo>
                  <a:close/>
                  <a:moveTo>
                    <a:pt x="9586" y="7272"/>
                  </a:moveTo>
                  <a:cubicBezTo>
                    <a:pt x="9662" y="7291"/>
                    <a:pt x="9731" y="7304"/>
                    <a:pt x="9807" y="7317"/>
                  </a:cubicBezTo>
                  <a:cubicBezTo>
                    <a:pt x="9776" y="7393"/>
                    <a:pt x="9744" y="7469"/>
                    <a:pt x="9719" y="7538"/>
                  </a:cubicBezTo>
                  <a:cubicBezTo>
                    <a:pt x="9643" y="7532"/>
                    <a:pt x="9560" y="7526"/>
                    <a:pt x="9478" y="7519"/>
                  </a:cubicBezTo>
                  <a:cubicBezTo>
                    <a:pt x="9516" y="7437"/>
                    <a:pt x="9548" y="7355"/>
                    <a:pt x="9586" y="7272"/>
                  </a:cubicBezTo>
                  <a:close/>
                  <a:moveTo>
                    <a:pt x="20125" y="4587"/>
                  </a:moveTo>
                  <a:cubicBezTo>
                    <a:pt x="20144" y="4593"/>
                    <a:pt x="20163" y="4600"/>
                    <a:pt x="20188" y="4606"/>
                  </a:cubicBezTo>
                  <a:cubicBezTo>
                    <a:pt x="20049" y="5632"/>
                    <a:pt x="19517" y="6626"/>
                    <a:pt x="19023" y="7564"/>
                  </a:cubicBezTo>
                  <a:cubicBezTo>
                    <a:pt x="19289" y="6823"/>
                    <a:pt x="19555" y="6075"/>
                    <a:pt x="19814" y="5334"/>
                  </a:cubicBezTo>
                  <a:cubicBezTo>
                    <a:pt x="19916" y="5081"/>
                    <a:pt x="20023" y="4834"/>
                    <a:pt x="20125" y="4587"/>
                  </a:cubicBezTo>
                  <a:close/>
                  <a:moveTo>
                    <a:pt x="10232" y="6886"/>
                  </a:moveTo>
                  <a:cubicBezTo>
                    <a:pt x="10523" y="6924"/>
                    <a:pt x="10814" y="6943"/>
                    <a:pt x="11043" y="6981"/>
                  </a:cubicBezTo>
                  <a:cubicBezTo>
                    <a:pt x="11429" y="7044"/>
                    <a:pt x="11815" y="7095"/>
                    <a:pt x="12202" y="7139"/>
                  </a:cubicBezTo>
                  <a:cubicBezTo>
                    <a:pt x="12651" y="7260"/>
                    <a:pt x="13107" y="7380"/>
                    <a:pt x="13557" y="7500"/>
                  </a:cubicBezTo>
                  <a:cubicBezTo>
                    <a:pt x="13696" y="7538"/>
                    <a:pt x="13829" y="7576"/>
                    <a:pt x="13969" y="7614"/>
                  </a:cubicBezTo>
                  <a:cubicBezTo>
                    <a:pt x="13741" y="7602"/>
                    <a:pt x="13513" y="7583"/>
                    <a:pt x="13278" y="7576"/>
                  </a:cubicBezTo>
                  <a:cubicBezTo>
                    <a:pt x="12449" y="7462"/>
                    <a:pt x="11619" y="7336"/>
                    <a:pt x="10795" y="7184"/>
                  </a:cubicBezTo>
                  <a:cubicBezTo>
                    <a:pt x="10928" y="7177"/>
                    <a:pt x="10916" y="6962"/>
                    <a:pt x="10770" y="6962"/>
                  </a:cubicBezTo>
                  <a:cubicBezTo>
                    <a:pt x="10580" y="6962"/>
                    <a:pt x="10390" y="6968"/>
                    <a:pt x="10200" y="6968"/>
                  </a:cubicBezTo>
                  <a:cubicBezTo>
                    <a:pt x="10213" y="6943"/>
                    <a:pt x="10225" y="6918"/>
                    <a:pt x="10232" y="6886"/>
                  </a:cubicBezTo>
                  <a:close/>
                  <a:moveTo>
                    <a:pt x="10035" y="7361"/>
                  </a:moveTo>
                  <a:cubicBezTo>
                    <a:pt x="10460" y="7443"/>
                    <a:pt x="10878" y="7526"/>
                    <a:pt x="11302" y="7595"/>
                  </a:cubicBezTo>
                  <a:cubicBezTo>
                    <a:pt x="10928" y="7614"/>
                    <a:pt x="10561" y="7640"/>
                    <a:pt x="10187" y="7678"/>
                  </a:cubicBezTo>
                  <a:cubicBezTo>
                    <a:pt x="10143" y="7640"/>
                    <a:pt x="10061" y="7602"/>
                    <a:pt x="9947" y="7576"/>
                  </a:cubicBezTo>
                  <a:cubicBezTo>
                    <a:pt x="9978" y="7507"/>
                    <a:pt x="10010" y="7437"/>
                    <a:pt x="10035" y="7361"/>
                  </a:cubicBezTo>
                  <a:close/>
                  <a:moveTo>
                    <a:pt x="19700" y="3662"/>
                  </a:moveTo>
                  <a:cubicBezTo>
                    <a:pt x="19732" y="3707"/>
                    <a:pt x="19764" y="3757"/>
                    <a:pt x="19795" y="3802"/>
                  </a:cubicBezTo>
                  <a:cubicBezTo>
                    <a:pt x="19042" y="5056"/>
                    <a:pt x="18383" y="6354"/>
                    <a:pt x="17807" y="7684"/>
                  </a:cubicBezTo>
                  <a:cubicBezTo>
                    <a:pt x="17788" y="7678"/>
                    <a:pt x="17769" y="7671"/>
                    <a:pt x="17750" y="7665"/>
                  </a:cubicBezTo>
                  <a:cubicBezTo>
                    <a:pt x="18358" y="6303"/>
                    <a:pt x="19054" y="5005"/>
                    <a:pt x="19700" y="3662"/>
                  </a:cubicBezTo>
                  <a:close/>
                  <a:moveTo>
                    <a:pt x="3867" y="7443"/>
                  </a:moveTo>
                  <a:cubicBezTo>
                    <a:pt x="4234" y="7456"/>
                    <a:pt x="4608" y="7469"/>
                    <a:pt x="4981" y="7488"/>
                  </a:cubicBezTo>
                  <a:cubicBezTo>
                    <a:pt x="4709" y="7494"/>
                    <a:pt x="4437" y="7507"/>
                    <a:pt x="4164" y="7519"/>
                  </a:cubicBezTo>
                  <a:cubicBezTo>
                    <a:pt x="4031" y="7526"/>
                    <a:pt x="4006" y="7728"/>
                    <a:pt x="4133" y="7760"/>
                  </a:cubicBezTo>
                  <a:cubicBezTo>
                    <a:pt x="4045" y="7752"/>
                    <a:pt x="3959" y="7749"/>
                    <a:pt x="3873" y="7749"/>
                  </a:cubicBezTo>
                  <a:cubicBezTo>
                    <a:pt x="3741" y="7749"/>
                    <a:pt x="3611" y="7757"/>
                    <a:pt x="3480" y="7773"/>
                  </a:cubicBezTo>
                  <a:cubicBezTo>
                    <a:pt x="3493" y="7766"/>
                    <a:pt x="3506" y="7760"/>
                    <a:pt x="3512" y="7747"/>
                  </a:cubicBezTo>
                  <a:cubicBezTo>
                    <a:pt x="3594" y="7652"/>
                    <a:pt x="3664" y="7557"/>
                    <a:pt x="3734" y="7456"/>
                  </a:cubicBezTo>
                  <a:cubicBezTo>
                    <a:pt x="3752" y="7474"/>
                    <a:pt x="3776" y="7485"/>
                    <a:pt x="3800" y="7485"/>
                  </a:cubicBezTo>
                  <a:cubicBezTo>
                    <a:pt x="3826" y="7485"/>
                    <a:pt x="3850" y="7473"/>
                    <a:pt x="3867" y="7443"/>
                  </a:cubicBezTo>
                  <a:close/>
                  <a:moveTo>
                    <a:pt x="18731" y="6658"/>
                  </a:moveTo>
                  <a:cubicBezTo>
                    <a:pt x="18579" y="7044"/>
                    <a:pt x="18427" y="7431"/>
                    <a:pt x="18282" y="7817"/>
                  </a:cubicBezTo>
                  <a:cubicBezTo>
                    <a:pt x="18250" y="7811"/>
                    <a:pt x="18225" y="7804"/>
                    <a:pt x="18199" y="7798"/>
                  </a:cubicBezTo>
                  <a:cubicBezTo>
                    <a:pt x="18370" y="7412"/>
                    <a:pt x="18548" y="7038"/>
                    <a:pt x="18731" y="6658"/>
                  </a:cubicBezTo>
                  <a:close/>
                  <a:moveTo>
                    <a:pt x="5697" y="7703"/>
                  </a:moveTo>
                  <a:cubicBezTo>
                    <a:pt x="5805" y="7709"/>
                    <a:pt x="5887" y="7709"/>
                    <a:pt x="5931" y="7709"/>
                  </a:cubicBezTo>
                  <a:cubicBezTo>
                    <a:pt x="6027" y="7708"/>
                    <a:pt x="6123" y="7708"/>
                    <a:pt x="6219" y="7708"/>
                  </a:cubicBezTo>
                  <a:cubicBezTo>
                    <a:pt x="6888" y="7708"/>
                    <a:pt x="7553" y="7727"/>
                    <a:pt x="8218" y="7766"/>
                  </a:cubicBezTo>
                  <a:cubicBezTo>
                    <a:pt x="8180" y="7861"/>
                    <a:pt x="8135" y="7956"/>
                    <a:pt x="8097" y="8051"/>
                  </a:cubicBezTo>
                  <a:cubicBezTo>
                    <a:pt x="7610" y="8001"/>
                    <a:pt x="7122" y="7975"/>
                    <a:pt x="6989" y="7956"/>
                  </a:cubicBezTo>
                  <a:cubicBezTo>
                    <a:pt x="6584" y="7893"/>
                    <a:pt x="6134" y="7779"/>
                    <a:pt x="5697" y="7703"/>
                  </a:cubicBezTo>
                  <a:close/>
                  <a:moveTo>
                    <a:pt x="12470" y="7874"/>
                  </a:moveTo>
                  <a:cubicBezTo>
                    <a:pt x="12728" y="7874"/>
                    <a:pt x="12987" y="7879"/>
                    <a:pt x="13247" y="7887"/>
                  </a:cubicBezTo>
                  <a:cubicBezTo>
                    <a:pt x="14241" y="8020"/>
                    <a:pt x="15242" y="8140"/>
                    <a:pt x="16242" y="8254"/>
                  </a:cubicBezTo>
                  <a:cubicBezTo>
                    <a:pt x="16337" y="8279"/>
                    <a:pt x="16426" y="8305"/>
                    <a:pt x="16521" y="8336"/>
                  </a:cubicBezTo>
                  <a:lnTo>
                    <a:pt x="16502" y="8336"/>
                  </a:lnTo>
                  <a:cubicBezTo>
                    <a:pt x="16498" y="8336"/>
                    <a:pt x="16495" y="8336"/>
                    <a:pt x="16492" y="8336"/>
                  </a:cubicBezTo>
                  <a:cubicBezTo>
                    <a:pt x="16411" y="8336"/>
                    <a:pt x="16382" y="8409"/>
                    <a:pt x="16394" y="8476"/>
                  </a:cubicBezTo>
                  <a:cubicBezTo>
                    <a:pt x="14735" y="8134"/>
                    <a:pt x="13057" y="7982"/>
                    <a:pt x="11372" y="7906"/>
                  </a:cubicBezTo>
                  <a:cubicBezTo>
                    <a:pt x="11739" y="7883"/>
                    <a:pt x="12104" y="7874"/>
                    <a:pt x="12470" y="7874"/>
                  </a:cubicBezTo>
                  <a:close/>
                  <a:moveTo>
                    <a:pt x="6020" y="8222"/>
                  </a:moveTo>
                  <a:lnTo>
                    <a:pt x="6020" y="8222"/>
                  </a:lnTo>
                  <a:cubicBezTo>
                    <a:pt x="6615" y="8260"/>
                    <a:pt x="7211" y="8305"/>
                    <a:pt x="7800" y="8374"/>
                  </a:cubicBezTo>
                  <a:cubicBezTo>
                    <a:pt x="7825" y="8374"/>
                    <a:pt x="7876" y="8387"/>
                    <a:pt x="7945" y="8393"/>
                  </a:cubicBezTo>
                  <a:cubicBezTo>
                    <a:pt x="7926" y="8431"/>
                    <a:pt x="7907" y="8469"/>
                    <a:pt x="7895" y="8507"/>
                  </a:cubicBezTo>
                  <a:lnTo>
                    <a:pt x="7800" y="8507"/>
                  </a:lnTo>
                  <a:cubicBezTo>
                    <a:pt x="7736" y="8507"/>
                    <a:pt x="7686" y="8539"/>
                    <a:pt x="7654" y="8577"/>
                  </a:cubicBezTo>
                  <a:cubicBezTo>
                    <a:pt x="7293" y="8514"/>
                    <a:pt x="6932" y="8450"/>
                    <a:pt x="6565" y="8381"/>
                  </a:cubicBezTo>
                  <a:cubicBezTo>
                    <a:pt x="6546" y="8368"/>
                    <a:pt x="6527" y="8362"/>
                    <a:pt x="6495" y="8362"/>
                  </a:cubicBezTo>
                  <a:lnTo>
                    <a:pt x="6457" y="8362"/>
                  </a:lnTo>
                  <a:cubicBezTo>
                    <a:pt x="6438" y="8362"/>
                    <a:pt x="6413" y="8355"/>
                    <a:pt x="6394" y="8355"/>
                  </a:cubicBezTo>
                  <a:cubicBezTo>
                    <a:pt x="6267" y="8311"/>
                    <a:pt x="6147" y="8267"/>
                    <a:pt x="6020" y="8222"/>
                  </a:cubicBezTo>
                  <a:close/>
                  <a:moveTo>
                    <a:pt x="9978" y="8425"/>
                  </a:moveTo>
                  <a:cubicBezTo>
                    <a:pt x="10238" y="8476"/>
                    <a:pt x="10498" y="8526"/>
                    <a:pt x="10764" y="8577"/>
                  </a:cubicBezTo>
                  <a:cubicBezTo>
                    <a:pt x="10491" y="8558"/>
                    <a:pt x="10219" y="8545"/>
                    <a:pt x="9947" y="8533"/>
                  </a:cubicBezTo>
                  <a:cubicBezTo>
                    <a:pt x="9928" y="8533"/>
                    <a:pt x="9909" y="8526"/>
                    <a:pt x="9890" y="8526"/>
                  </a:cubicBezTo>
                  <a:cubicBezTo>
                    <a:pt x="9890" y="8488"/>
                    <a:pt x="9883" y="8450"/>
                    <a:pt x="9858" y="8425"/>
                  </a:cubicBezTo>
                  <a:close/>
                  <a:moveTo>
                    <a:pt x="13196" y="8355"/>
                  </a:moveTo>
                  <a:lnTo>
                    <a:pt x="13196" y="8355"/>
                  </a:lnTo>
                  <a:cubicBezTo>
                    <a:pt x="13836" y="8412"/>
                    <a:pt x="14469" y="8482"/>
                    <a:pt x="15096" y="8577"/>
                  </a:cubicBezTo>
                  <a:cubicBezTo>
                    <a:pt x="14792" y="8545"/>
                    <a:pt x="14488" y="8520"/>
                    <a:pt x="14184" y="8488"/>
                  </a:cubicBezTo>
                  <a:cubicBezTo>
                    <a:pt x="13855" y="8438"/>
                    <a:pt x="13525" y="8393"/>
                    <a:pt x="13196" y="8355"/>
                  </a:cubicBezTo>
                  <a:close/>
                  <a:moveTo>
                    <a:pt x="18909" y="9115"/>
                  </a:moveTo>
                  <a:cubicBezTo>
                    <a:pt x="18997" y="9134"/>
                    <a:pt x="19092" y="9147"/>
                    <a:pt x="19187" y="9160"/>
                  </a:cubicBezTo>
                  <a:cubicBezTo>
                    <a:pt x="19206" y="9172"/>
                    <a:pt x="19232" y="9179"/>
                    <a:pt x="19257" y="9191"/>
                  </a:cubicBezTo>
                  <a:cubicBezTo>
                    <a:pt x="19124" y="9166"/>
                    <a:pt x="18985" y="9141"/>
                    <a:pt x="18852" y="9115"/>
                  </a:cubicBezTo>
                  <a:close/>
                  <a:moveTo>
                    <a:pt x="18567" y="9432"/>
                  </a:moveTo>
                  <a:cubicBezTo>
                    <a:pt x="18598" y="9438"/>
                    <a:pt x="18630" y="9445"/>
                    <a:pt x="18662" y="9451"/>
                  </a:cubicBezTo>
                  <a:lnTo>
                    <a:pt x="18554" y="9451"/>
                  </a:lnTo>
                  <a:cubicBezTo>
                    <a:pt x="18560" y="9445"/>
                    <a:pt x="18560" y="9438"/>
                    <a:pt x="18567" y="9432"/>
                  </a:cubicBezTo>
                  <a:close/>
                  <a:moveTo>
                    <a:pt x="17009" y="9470"/>
                  </a:moveTo>
                  <a:cubicBezTo>
                    <a:pt x="17028" y="9470"/>
                    <a:pt x="17047" y="9470"/>
                    <a:pt x="17059" y="9476"/>
                  </a:cubicBezTo>
                  <a:cubicBezTo>
                    <a:pt x="17034" y="9483"/>
                    <a:pt x="17009" y="9489"/>
                    <a:pt x="16990" y="9508"/>
                  </a:cubicBezTo>
                  <a:lnTo>
                    <a:pt x="17009" y="9470"/>
                  </a:lnTo>
                  <a:close/>
                  <a:moveTo>
                    <a:pt x="15964" y="9362"/>
                  </a:moveTo>
                  <a:cubicBezTo>
                    <a:pt x="16242" y="9394"/>
                    <a:pt x="16521" y="9419"/>
                    <a:pt x="16800" y="9451"/>
                  </a:cubicBezTo>
                  <a:cubicBezTo>
                    <a:pt x="16787" y="9483"/>
                    <a:pt x="16768" y="9521"/>
                    <a:pt x="16755" y="9559"/>
                  </a:cubicBezTo>
                  <a:cubicBezTo>
                    <a:pt x="16496" y="9489"/>
                    <a:pt x="16230" y="9426"/>
                    <a:pt x="15964" y="9362"/>
                  </a:cubicBezTo>
                  <a:close/>
                  <a:moveTo>
                    <a:pt x="22778" y="9603"/>
                  </a:moveTo>
                  <a:cubicBezTo>
                    <a:pt x="22854" y="9609"/>
                    <a:pt x="22937" y="9616"/>
                    <a:pt x="23019" y="9622"/>
                  </a:cubicBezTo>
                  <a:cubicBezTo>
                    <a:pt x="23013" y="9685"/>
                    <a:pt x="22994" y="9774"/>
                    <a:pt x="22962" y="9875"/>
                  </a:cubicBezTo>
                  <a:cubicBezTo>
                    <a:pt x="22929" y="9851"/>
                    <a:pt x="22889" y="9837"/>
                    <a:pt x="22843" y="9837"/>
                  </a:cubicBezTo>
                  <a:cubicBezTo>
                    <a:pt x="22819" y="9837"/>
                    <a:pt x="22793" y="9841"/>
                    <a:pt x="22766" y="9850"/>
                  </a:cubicBezTo>
                  <a:cubicBezTo>
                    <a:pt x="22753" y="9850"/>
                    <a:pt x="22734" y="9863"/>
                    <a:pt x="22715" y="9863"/>
                  </a:cubicBezTo>
                  <a:cubicBezTo>
                    <a:pt x="22734" y="9780"/>
                    <a:pt x="22759" y="9692"/>
                    <a:pt x="22778" y="9603"/>
                  </a:cubicBezTo>
                  <a:close/>
                  <a:moveTo>
                    <a:pt x="13069" y="9489"/>
                  </a:moveTo>
                  <a:lnTo>
                    <a:pt x="13069" y="9489"/>
                  </a:lnTo>
                  <a:cubicBezTo>
                    <a:pt x="14184" y="9679"/>
                    <a:pt x="15305" y="9869"/>
                    <a:pt x="16426" y="10053"/>
                  </a:cubicBezTo>
                  <a:cubicBezTo>
                    <a:pt x="16344" y="10084"/>
                    <a:pt x="16261" y="10116"/>
                    <a:pt x="16179" y="10154"/>
                  </a:cubicBezTo>
                  <a:cubicBezTo>
                    <a:pt x="16173" y="10154"/>
                    <a:pt x="16173" y="10160"/>
                    <a:pt x="16173" y="10160"/>
                  </a:cubicBezTo>
                  <a:cubicBezTo>
                    <a:pt x="15292" y="9951"/>
                    <a:pt x="14406" y="9755"/>
                    <a:pt x="13513" y="9578"/>
                  </a:cubicBezTo>
                  <a:cubicBezTo>
                    <a:pt x="13367" y="9546"/>
                    <a:pt x="13215" y="9514"/>
                    <a:pt x="13069" y="9489"/>
                  </a:cubicBezTo>
                  <a:close/>
                  <a:moveTo>
                    <a:pt x="22367" y="9571"/>
                  </a:moveTo>
                  <a:cubicBezTo>
                    <a:pt x="22417" y="9578"/>
                    <a:pt x="22468" y="9578"/>
                    <a:pt x="22519" y="9584"/>
                  </a:cubicBezTo>
                  <a:cubicBezTo>
                    <a:pt x="22481" y="9723"/>
                    <a:pt x="22436" y="9863"/>
                    <a:pt x="22392" y="9996"/>
                  </a:cubicBezTo>
                  <a:cubicBezTo>
                    <a:pt x="22234" y="10078"/>
                    <a:pt x="22082" y="10173"/>
                    <a:pt x="21942" y="10281"/>
                  </a:cubicBezTo>
                  <a:cubicBezTo>
                    <a:pt x="21942" y="10281"/>
                    <a:pt x="21942" y="10281"/>
                    <a:pt x="21942" y="10274"/>
                  </a:cubicBezTo>
                  <a:cubicBezTo>
                    <a:pt x="21942" y="10274"/>
                    <a:pt x="21942" y="10268"/>
                    <a:pt x="21942" y="10268"/>
                  </a:cubicBezTo>
                  <a:cubicBezTo>
                    <a:pt x="22031" y="10198"/>
                    <a:pt x="22044" y="10046"/>
                    <a:pt x="21968" y="9964"/>
                  </a:cubicBezTo>
                  <a:lnTo>
                    <a:pt x="21968" y="9964"/>
                  </a:lnTo>
                  <a:cubicBezTo>
                    <a:pt x="22056" y="9970"/>
                    <a:pt x="22139" y="9977"/>
                    <a:pt x="22221" y="9983"/>
                  </a:cubicBezTo>
                  <a:cubicBezTo>
                    <a:pt x="22228" y="9984"/>
                    <a:pt x="22234" y="9984"/>
                    <a:pt x="22240" y="9984"/>
                  </a:cubicBezTo>
                  <a:cubicBezTo>
                    <a:pt x="22448" y="9984"/>
                    <a:pt x="22526" y="9690"/>
                    <a:pt x="22354" y="9622"/>
                  </a:cubicBezTo>
                  <a:cubicBezTo>
                    <a:pt x="22360" y="9609"/>
                    <a:pt x="22367" y="9590"/>
                    <a:pt x="22367" y="9571"/>
                  </a:cubicBezTo>
                  <a:close/>
                  <a:moveTo>
                    <a:pt x="21746" y="10300"/>
                  </a:moveTo>
                  <a:lnTo>
                    <a:pt x="21746" y="10300"/>
                  </a:lnTo>
                  <a:cubicBezTo>
                    <a:pt x="21733" y="10319"/>
                    <a:pt x="21721" y="10338"/>
                    <a:pt x="21714" y="10350"/>
                  </a:cubicBezTo>
                  <a:cubicBezTo>
                    <a:pt x="21550" y="10338"/>
                    <a:pt x="21391" y="10319"/>
                    <a:pt x="21233" y="10306"/>
                  </a:cubicBezTo>
                  <a:cubicBezTo>
                    <a:pt x="21404" y="10306"/>
                    <a:pt x="21575" y="10306"/>
                    <a:pt x="21746" y="10300"/>
                  </a:cubicBezTo>
                  <a:close/>
                  <a:moveTo>
                    <a:pt x="12822" y="10091"/>
                  </a:moveTo>
                  <a:lnTo>
                    <a:pt x="12822" y="10091"/>
                  </a:lnTo>
                  <a:cubicBezTo>
                    <a:pt x="13975" y="10306"/>
                    <a:pt x="15134" y="10521"/>
                    <a:pt x="16287" y="10737"/>
                  </a:cubicBezTo>
                  <a:cubicBezTo>
                    <a:pt x="16268" y="10794"/>
                    <a:pt x="16242" y="10844"/>
                    <a:pt x="16223" y="10901"/>
                  </a:cubicBezTo>
                  <a:cubicBezTo>
                    <a:pt x="15090" y="10642"/>
                    <a:pt x="13956" y="10369"/>
                    <a:pt x="12822" y="10091"/>
                  </a:cubicBezTo>
                  <a:close/>
                  <a:moveTo>
                    <a:pt x="17015" y="10838"/>
                  </a:moveTo>
                  <a:lnTo>
                    <a:pt x="17091" y="10851"/>
                  </a:lnTo>
                  <a:cubicBezTo>
                    <a:pt x="17085" y="10870"/>
                    <a:pt x="17078" y="10882"/>
                    <a:pt x="17072" y="10901"/>
                  </a:cubicBezTo>
                  <a:cubicBezTo>
                    <a:pt x="17047" y="10901"/>
                    <a:pt x="17015" y="10895"/>
                    <a:pt x="16990" y="10895"/>
                  </a:cubicBezTo>
                  <a:cubicBezTo>
                    <a:pt x="16996" y="10876"/>
                    <a:pt x="17002" y="10857"/>
                    <a:pt x="17009" y="10838"/>
                  </a:cubicBezTo>
                  <a:close/>
                  <a:moveTo>
                    <a:pt x="16496" y="10775"/>
                  </a:moveTo>
                  <a:cubicBezTo>
                    <a:pt x="16521" y="10781"/>
                    <a:pt x="16553" y="10781"/>
                    <a:pt x="16584" y="10787"/>
                  </a:cubicBezTo>
                  <a:cubicBezTo>
                    <a:pt x="16559" y="10851"/>
                    <a:pt x="16540" y="10908"/>
                    <a:pt x="16515" y="10971"/>
                  </a:cubicBezTo>
                  <a:cubicBezTo>
                    <a:pt x="16489" y="10965"/>
                    <a:pt x="16458" y="10958"/>
                    <a:pt x="16426" y="10952"/>
                  </a:cubicBezTo>
                  <a:cubicBezTo>
                    <a:pt x="16445" y="10889"/>
                    <a:pt x="16470" y="10832"/>
                    <a:pt x="16496" y="10775"/>
                  </a:cubicBezTo>
                  <a:close/>
                  <a:moveTo>
                    <a:pt x="18066" y="10407"/>
                  </a:moveTo>
                  <a:cubicBezTo>
                    <a:pt x="18541" y="10445"/>
                    <a:pt x="19016" y="10528"/>
                    <a:pt x="19447" y="10566"/>
                  </a:cubicBezTo>
                  <a:cubicBezTo>
                    <a:pt x="19612" y="10578"/>
                    <a:pt x="19776" y="10597"/>
                    <a:pt x="19941" y="10610"/>
                  </a:cubicBezTo>
                  <a:cubicBezTo>
                    <a:pt x="20441" y="10673"/>
                    <a:pt x="20942" y="10724"/>
                    <a:pt x="21442" y="10762"/>
                  </a:cubicBezTo>
                  <a:cubicBezTo>
                    <a:pt x="21429" y="10794"/>
                    <a:pt x="21410" y="10819"/>
                    <a:pt x="21398" y="10844"/>
                  </a:cubicBezTo>
                  <a:cubicBezTo>
                    <a:pt x="21353" y="10895"/>
                    <a:pt x="21309" y="10952"/>
                    <a:pt x="21271" y="11003"/>
                  </a:cubicBezTo>
                  <a:cubicBezTo>
                    <a:pt x="21246" y="11047"/>
                    <a:pt x="21220" y="11085"/>
                    <a:pt x="21195" y="11129"/>
                  </a:cubicBezTo>
                  <a:cubicBezTo>
                    <a:pt x="20131" y="10939"/>
                    <a:pt x="19073" y="10730"/>
                    <a:pt x="18016" y="10509"/>
                  </a:cubicBezTo>
                  <a:cubicBezTo>
                    <a:pt x="18035" y="10471"/>
                    <a:pt x="18047" y="10439"/>
                    <a:pt x="18066" y="10407"/>
                  </a:cubicBezTo>
                  <a:close/>
                  <a:moveTo>
                    <a:pt x="22044" y="10806"/>
                  </a:moveTo>
                  <a:cubicBezTo>
                    <a:pt x="22056" y="10806"/>
                    <a:pt x="22069" y="10813"/>
                    <a:pt x="22082" y="10813"/>
                  </a:cubicBezTo>
                  <a:cubicBezTo>
                    <a:pt x="21955" y="11123"/>
                    <a:pt x="21809" y="11427"/>
                    <a:pt x="21664" y="11731"/>
                  </a:cubicBezTo>
                  <a:cubicBezTo>
                    <a:pt x="21632" y="11712"/>
                    <a:pt x="21600" y="11687"/>
                    <a:pt x="21562" y="11674"/>
                  </a:cubicBezTo>
                  <a:cubicBezTo>
                    <a:pt x="21512" y="11661"/>
                    <a:pt x="21461" y="11649"/>
                    <a:pt x="21410" y="11636"/>
                  </a:cubicBezTo>
                  <a:cubicBezTo>
                    <a:pt x="21562" y="11598"/>
                    <a:pt x="21638" y="11421"/>
                    <a:pt x="21581" y="11294"/>
                  </a:cubicBezTo>
                  <a:cubicBezTo>
                    <a:pt x="21695" y="11174"/>
                    <a:pt x="21803" y="11053"/>
                    <a:pt x="21904" y="10946"/>
                  </a:cubicBezTo>
                  <a:cubicBezTo>
                    <a:pt x="21949" y="10895"/>
                    <a:pt x="21999" y="10851"/>
                    <a:pt x="22044" y="10806"/>
                  </a:cubicBezTo>
                  <a:close/>
                  <a:moveTo>
                    <a:pt x="21942" y="11674"/>
                  </a:moveTo>
                  <a:lnTo>
                    <a:pt x="21942" y="11674"/>
                  </a:lnTo>
                  <a:cubicBezTo>
                    <a:pt x="21879" y="11858"/>
                    <a:pt x="21816" y="12048"/>
                    <a:pt x="21746" y="12231"/>
                  </a:cubicBezTo>
                  <a:cubicBezTo>
                    <a:pt x="21708" y="12212"/>
                    <a:pt x="21670" y="12193"/>
                    <a:pt x="21626" y="12174"/>
                  </a:cubicBezTo>
                  <a:cubicBezTo>
                    <a:pt x="21740" y="12010"/>
                    <a:pt x="21847" y="11845"/>
                    <a:pt x="21942" y="11674"/>
                  </a:cubicBezTo>
                  <a:close/>
                  <a:moveTo>
                    <a:pt x="16673" y="11826"/>
                  </a:moveTo>
                  <a:cubicBezTo>
                    <a:pt x="16679" y="11826"/>
                    <a:pt x="16692" y="11832"/>
                    <a:pt x="16698" y="11832"/>
                  </a:cubicBezTo>
                  <a:cubicBezTo>
                    <a:pt x="16641" y="11984"/>
                    <a:pt x="16578" y="12136"/>
                    <a:pt x="16521" y="12288"/>
                  </a:cubicBezTo>
                  <a:cubicBezTo>
                    <a:pt x="16572" y="12136"/>
                    <a:pt x="16622" y="11978"/>
                    <a:pt x="16673" y="11826"/>
                  </a:cubicBezTo>
                  <a:close/>
                  <a:moveTo>
                    <a:pt x="7705" y="9559"/>
                  </a:moveTo>
                  <a:cubicBezTo>
                    <a:pt x="7705" y="9559"/>
                    <a:pt x="7711" y="9565"/>
                    <a:pt x="7717" y="9565"/>
                  </a:cubicBezTo>
                  <a:cubicBezTo>
                    <a:pt x="7160" y="10851"/>
                    <a:pt x="6622" y="12149"/>
                    <a:pt x="6102" y="13447"/>
                  </a:cubicBezTo>
                  <a:cubicBezTo>
                    <a:pt x="6071" y="13441"/>
                    <a:pt x="6033" y="13435"/>
                    <a:pt x="6001" y="13422"/>
                  </a:cubicBezTo>
                  <a:cubicBezTo>
                    <a:pt x="5982" y="13422"/>
                    <a:pt x="5963" y="13416"/>
                    <a:pt x="5938" y="13409"/>
                  </a:cubicBezTo>
                  <a:cubicBezTo>
                    <a:pt x="6527" y="12124"/>
                    <a:pt x="7116" y="10844"/>
                    <a:pt x="7705" y="9559"/>
                  </a:cubicBezTo>
                  <a:close/>
                  <a:moveTo>
                    <a:pt x="8496" y="9780"/>
                  </a:moveTo>
                  <a:cubicBezTo>
                    <a:pt x="8585" y="9799"/>
                    <a:pt x="8674" y="9825"/>
                    <a:pt x="8756" y="9850"/>
                  </a:cubicBezTo>
                  <a:cubicBezTo>
                    <a:pt x="8224" y="11136"/>
                    <a:pt x="7686" y="12421"/>
                    <a:pt x="7147" y="13701"/>
                  </a:cubicBezTo>
                  <a:cubicBezTo>
                    <a:pt x="7065" y="13682"/>
                    <a:pt x="6976" y="13663"/>
                    <a:pt x="6894" y="13644"/>
                  </a:cubicBezTo>
                  <a:cubicBezTo>
                    <a:pt x="7413" y="12345"/>
                    <a:pt x="7952" y="11060"/>
                    <a:pt x="8496" y="9780"/>
                  </a:cubicBezTo>
                  <a:close/>
                  <a:moveTo>
                    <a:pt x="2847" y="13669"/>
                  </a:moveTo>
                  <a:cubicBezTo>
                    <a:pt x="2967" y="13688"/>
                    <a:pt x="3088" y="13707"/>
                    <a:pt x="3208" y="13732"/>
                  </a:cubicBezTo>
                  <a:cubicBezTo>
                    <a:pt x="3037" y="13815"/>
                    <a:pt x="2872" y="13910"/>
                    <a:pt x="2720" y="14017"/>
                  </a:cubicBezTo>
                  <a:cubicBezTo>
                    <a:pt x="2758" y="13897"/>
                    <a:pt x="2803" y="13783"/>
                    <a:pt x="2847" y="13669"/>
                  </a:cubicBezTo>
                  <a:close/>
                  <a:moveTo>
                    <a:pt x="5342" y="14315"/>
                  </a:moveTo>
                  <a:lnTo>
                    <a:pt x="5342" y="14315"/>
                  </a:lnTo>
                  <a:cubicBezTo>
                    <a:pt x="5482" y="14321"/>
                    <a:pt x="5615" y="14328"/>
                    <a:pt x="5748" y="14334"/>
                  </a:cubicBezTo>
                  <a:cubicBezTo>
                    <a:pt x="5741" y="14353"/>
                    <a:pt x="5735" y="14378"/>
                    <a:pt x="5729" y="14397"/>
                  </a:cubicBezTo>
                  <a:cubicBezTo>
                    <a:pt x="5596" y="14372"/>
                    <a:pt x="5469" y="14347"/>
                    <a:pt x="5342" y="14315"/>
                  </a:cubicBezTo>
                  <a:close/>
                  <a:moveTo>
                    <a:pt x="4734" y="14492"/>
                  </a:moveTo>
                  <a:cubicBezTo>
                    <a:pt x="4823" y="14505"/>
                    <a:pt x="4905" y="14524"/>
                    <a:pt x="4994" y="14543"/>
                  </a:cubicBezTo>
                  <a:cubicBezTo>
                    <a:pt x="4848" y="14549"/>
                    <a:pt x="4696" y="14556"/>
                    <a:pt x="4551" y="14556"/>
                  </a:cubicBezTo>
                  <a:cubicBezTo>
                    <a:pt x="4614" y="14537"/>
                    <a:pt x="4671" y="14511"/>
                    <a:pt x="4734" y="14492"/>
                  </a:cubicBezTo>
                  <a:close/>
                  <a:moveTo>
                    <a:pt x="6552" y="14499"/>
                  </a:moveTo>
                  <a:cubicBezTo>
                    <a:pt x="6634" y="14518"/>
                    <a:pt x="6710" y="14537"/>
                    <a:pt x="6786" y="14556"/>
                  </a:cubicBezTo>
                  <a:cubicBezTo>
                    <a:pt x="6786" y="14556"/>
                    <a:pt x="6786" y="14562"/>
                    <a:pt x="6786" y="14562"/>
                  </a:cubicBezTo>
                  <a:cubicBezTo>
                    <a:pt x="6704" y="14556"/>
                    <a:pt x="6615" y="14556"/>
                    <a:pt x="6533" y="14549"/>
                  </a:cubicBezTo>
                  <a:cubicBezTo>
                    <a:pt x="6539" y="14530"/>
                    <a:pt x="6546" y="14511"/>
                    <a:pt x="6552" y="14499"/>
                  </a:cubicBezTo>
                  <a:close/>
                  <a:moveTo>
                    <a:pt x="1479" y="13055"/>
                  </a:moveTo>
                  <a:cubicBezTo>
                    <a:pt x="1504" y="13067"/>
                    <a:pt x="1523" y="13080"/>
                    <a:pt x="1549" y="13093"/>
                  </a:cubicBezTo>
                  <a:cubicBezTo>
                    <a:pt x="1428" y="13371"/>
                    <a:pt x="1321" y="13644"/>
                    <a:pt x="1219" y="13922"/>
                  </a:cubicBezTo>
                  <a:cubicBezTo>
                    <a:pt x="1093" y="14207"/>
                    <a:pt x="966" y="14492"/>
                    <a:pt x="827" y="14771"/>
                  </a:cubicBezTo>
                  <a:cubicBezTo>
                    <a:pt x="1010" y="14106"/>
                    <a:pt x="1238" y="13409"/>
                    <a:pt x="1479" y="13055"/>
                  </a:cubicBezTo>
                  <a:close/>
                  <a:moveTo>
                    <a:pt x="5545" y="14853"/>
                  </a:moveTo>
                  <a:cubicBezTo>
                    <a:pt x="5545" y="14860"/>
                    <a:pt x="5539" y="14866"/>
                    <a:pt x="5539" y="14872"/>
                  </a:cubicBezTo>
                  <a:cubicBezTo>
                    <a:pt x="5475" y="14879"/>
                    <a:pt x="5418" y="14885"/>
                    <a:pt x="5355" y="14898"/>
                  </a:cubicBezTo>
                  <a:cubicBezTo>
                    <a:pt x="5304" y="14885"/>
                    <a:pt x="5254" y="14872"/>
                    <a:pt x="5203" y="14853"/>
                  </a:cubicBezTo>
                  <a:close/>
                  <a:moveTo>
                    <a:pt x="1979" y="13295"/>
                  </a:moveTo>
                  <a:cubicBezTo>
                    <a:pt x="2005" y="13308"/>
                    <a:pt x="2036" y="13321"/>
                    <a:pt x="2068" y="13333"/>
                  </a:cubicBezTo>
                  <a:cubicBezTo>
                    <a:pt x="2005" y="13384"/>
                    <a:pt x="2017" y="13517"/>
                    <a:pt x="2112" y="13536"/>
                  </a:cubicBezTo>
                  <a:cubicBezTo>
                    <a:pt x="2188" y="13549"/>
                    <a:pt x="2258" y="13561"/>
                    <a:pt x="2334" y="13574"/>
                  </a:cubicBezTo>
                  <a:cubicBezTo>
                    <a:pt x="2062" y="14068"/>
                    <a:pt x="1745" y="14518"/>
                    <a:pt x="1378" y="14929"/>
                  </a:cubicBezTo>
                  <a:cubicBezTo>
                    <a:pt x="1460" y="14644"/>
                    <a:pt x="1555" y="14366"/>
                    <a:pt x="1656" y="14087"/>
                  </a:cubicBezTo>
                  <a:cubicBezTo>
                    <a:pt x="1770" y="13827"/>
                    <a:pt x="1878" y="13561"/>
                    <a:pt x="1979" y="13295"/>
                  </a:cubicBezTo>
                  <a:close/>
                  <a:moveTo>
                    <a:pt x="6406" y="14860"/>
                  </a:moveTo>
                  <a:cubicBezTo>
                    <a:pt x="6451" y="14866"/>
                    <a:pt x="6489" y="14866"/>
                    <a:pt x="6527" y="14866"/>
                  </a:cubicBezTo>
                  <a:cubicBezTo>
                    <a:pt x="6565" y="14872"/>
                    <a:pt x="6609" y="14879"/>
                    <a:pt x="6647" y="14885"/>
                  </a:cubicBezTo>
                  <a:cubicBezTo>
                    <a:pt x="6641" y="14910"/>
                    <a:pt x="6628" y="14936"/>
                    <a:pt x="6622" y="14961"/>
                  </a:cubicBezTo>
                  <a:cubicBezTo>
                    <a:pt x="6575" y="14961"/>
                    <a:pt x="6532" y="14958"/>
                    <a:pt x="6487" y="14958"/>
                  </a:cubicBezTo>
                  <a:cubicBezTo>
                    <a:pt x="6465" y="14958"/>
                    <a:pt x="6442" y="14959"/>
                    <a:pt x="6419" y="14961"/>
                  </a:cubicBezTo>
                  <a:cubicBezTo>
                    <a:pt x="6413" y="14936"/>
                    <a:pt x="6406" y="14917"/>
                    <a:pt x="6394" y="14898"/>
                  </a:cubicBezTo>
                  <a:cubicBezTo>
                    <a:pt x="6400" y="14885"/>
                    <a:pt x="6406" y="14872"/>
                    <a:pt x="6406" y="14860"/>
                  </a:cubicBezTo>
                  <a:close/>
                  <a:moveTo>
                    <a:pt x="4101" y="14866"/>
                  </a:moveTo>
                  <a:cubicBezTo>
                    <a:pt x="4107" y="14872"/>
                    <a:pt x="4120" y="14879"/>
                    <a:pt x="4133" y="14885"/>
                  </a:cubicBezTo>
                  <a:cubicBezTo>
                    <a:pt x="4228" y="14910"/>
                    <a:pt x="4323" y="14936"/>
                    <a:pt x="4418" y="14961"/>
                  </a:cubicBezTo>
                  <a:cubicBezTo>
                    <a:pt x="4272" y="14961"/>
                    <a:pt x="4126" y="14961"/>
                    <a:pt x="3987" y="14967"/>
                  </a:cubicBezTo>
                  <a:cubicBezTo>
                    <a:pt x="4025" y="14929"/>
                    <a:pt x="4063" y="14898"/>
                    <a:pt x="4101" y="14866"/>
                  </a:cubicBezTo>
                  <a:close/>
                  <a:moveTo>
                    <a:pt x="3810" y="15119"/>
                  </a:moveTo>
                  <a:cubicBezTo>
                    <a:pt x="3810" y="15119"/>
                    <a:pt x="3816" y="15126"/>
                    <a:pt x="3816" y="15132"/>
                  </a:cubicBezTo>
                  <a:lnTo>
                    <a:pt x="3797" y="15132"/>
                  </a:lnTo>
                  <a:cubicBezTo>
                    <a:pt x="3803" y="15126"/>
                    <a:pt x="3810" y="15119"/>
                    <a:pt x="3810" y="15119"/>
                  </a:cubicBezTo>
                  <a:close/>
                  <a:moveTo>
                    <a:pt x="9003" y="9913"/>
                  </a:moveTo>
                  <a:cubicBezTo>
                    <a:pt x="10029" y="10192"/>
                    <a:pt x="11055" y="10458"/>
                    <a:pt x="12081" y="10718"/>
                  </a:cubicBezTo>
                  <a:cubicBezTo>
                    <a:pt x="13361" y="11041"/>
                    <a:pt x="14646" y="11351"/>
                    <a:pt x="15932" y="11649"/>
                  </a:cubicBezTo>
                  <a:cubicBezTo>
                    <a:pt x="15622" y="12440"/>
                    <a:pt x="15324" y="13232"/>
                    <a:pt x="15020" y="14024"/>
                  </a:cubicBezTo>
                  <a:cubicBezTo>
                    <a:pt x="14836" y="14511"/>
                    <a:pt x="14646" y="14999"/>
                    <a:pt x="14463" y="15487"/>
                  </a:cubicBezTo>
                  <a:cubicBezTo>
                    <a:pt x="13931" y="15354"/>
                    <a:pt x="13392" y="15221"/>
                    <a:pt x="12860" y="15094"/>
                  </a:cubicBezTo>
                  <a:cubicBezTo>
                    <a:pt x="12886" y="15031"/>
                    <a:pt x="12860" y="14948"/>
                    <a:pt x="12772" y="14936"/>
                  </a:cubicBezTo>
                  <a:cubicBezTo>
                    <a:pt x="12069" y="14790"/>
                    <a:pt x="11359" y="14670"/>
                    <a:pt x="10650" y="14556"/>
                  </a:cubicBezTo>
                  <a:cubicBezTo>
                    <a:pt x="10434" y="14505"/>
                    <a:pt x="10213" y="14448"/>
                    <a:pt x="9991" y="14397"/>
                  </a:cubicBezTo>
                  <a:cubicBezTo>
                    <a:pt x="10035" y="14372"/>
                    <a:pt x="10029" y="14296"/>
                    <a:pt x="9972" y="14283"/>
                  </a:cubicBezTo>
                  <a:cubicBezTo>
                    <a:pt x="9351" y="14150"/>
                    <a:pt x="8724" y="14036"/>
                    <a:pt x="8091" y="13935"/>
                  </a:cubicBezTo>
                  <a:cubicBezTo>
                    <a:pt x="7888" y="13884"/>
                    <a:pt x="7686" y="13834"/>
                    <a:pt x="7477" y="13783"/>
                  </a:cubicBezTo>
                  <a:cubicBezTo>
                    <a:pt x="7977" y="12491"/>
                    <a:pt x="8484" y="11199"/>
                    <a:pt x="9003" y="9913"/>
                  </a:cubicBezTo>
                  <a:close/>
                  <a:moveTo>
                    <a:pt x="16135" y="11699"/>
                  </a:moveTo>
                  <a:cubicBezTo>
                    <a:pt x="16179" y="11712"/>
                    <a:pt x="16217" y="11718"/>
                    <a:pt x="16255" y="11725"/>
                  </a:cubicBezTo>
                  <a:cubicBezTo>
                    <a:pt x="16027" y="12402"/>
                    <a:pt x="15812" y="13080"/>
                    <a:pt x="15603" y="13758"/>
                  </a:cubicBezTo>
                  <a:cubicBezTo>
                    <a:pt x="15577" y="13815"/>
                    <a:pt x="15558" y="13872"/>
                    <a:pt x="15533" y="13929"/>
                  </a:cubicBezTo>
                  <a:cubicBezTo>
                    <a:pt x="15330" y="14486"/>
                    <a:pt x="15134" y="15043"/>
                    <a:pt x="14938" y="15601"/>
                  </a:cubicBezTo>
                  <a:cubicBezTo>
                    <a:pt x="14868" y="15582"/>
                    <a:pt x="14798" y="15563"/>
                    <a:pt x="14729" y="15550"/>
                  </a:cubicBezTo>
                  <a:cubicBezTo>
                    <a:pt x="14925" y="14986"/>
                    <a:pt x="15121" y="14429"/>
                    <a:pt x="15324" y="13872"/>
                  </a:cubicBezTo>
                  <a:cubicBezTo>
                    <a:pt x="15590" y="13143"/>
                    <a:pt x="15862" y="12421"/>
                    <a:pt x="16135" y="11699"/>
                  </a:cubicBezTo>
                  <a:close/>
                  <a:moveTo>
                    <a:pt x="6869" y="15563"/>
                  </a:moveTo>
                  <a:cubicBezTo>
                    <a:pt x="6995" y="15594"/>
                    <a:pt x="7122" y="15620"/>
                    <a:pt x="7249" y="15645"/>
                  </a:cubicBezTo>
                  <a:cubicBezTo>
                    <a:pt x="7122" y="15620"/>
                    <a:pt x="6995" y="15594"/>
                    <a:pt x="6869" y="15569"/>
                  </a:cubicBezTo>
                  <a:cubicBezTo>
                    <a:pt x="6869" y="15569"/>
                    <a:pt x="6869" y="15569"/>
                    <a:pt x="6869" y="15563"/>
                  </a:cubicBezTo>
                  <a:close/>
                  <a:moveTo>
                    <a:pt x="7895" y="15404"/>
                  </a:moveTo>
                  <a:lnTo>
                    <a:pt x="7895" y="15404"/>
                  </a:lnTo>
                  <a:cubicBezTo>
                    <a:pt x="8775" y="15480"/>
                    <a:pt x="9649" y="15601"/>
                    <a:pt x="10517" y="15746"/>
                  </a:cubicBezTo>
                  <a:cubicBezTo>
                    <a:pt x="10175" y="15721"/>
                    <a:pt x="9833" y="15689"/>
                    <a:pt x="9491" y="15658"/>
                  </a:cubicBezTo>
                  <a:cubicBezTo>
                    <a:pt x="8959" y="15575"/>
                    <a:pt x="8427" y="15493"/>
                    <a:pt x="7895" y="15404"/>
                  </a:cubicBezTo>
                  <a:close/>
                  <a:moveTo>
                    <a:pt x="4956" y="15898"/>
                  </a:moveTo>
                  <a:cubicBezTo>
                    <a:pt x="4962" y="15905"/>
                    <a:pt x="4975" y="15917"/>
                    <a:pt x="4981" y="15930"/>
                  </a:cubicBezTo>
                  <a:cubicBezTo>
                    <a:pt x="4893" y="15924"/>
                    <a:pt x="4804" y="15924"/>
                    <a:pt x="4715" y="15924"/>
                  </a:cubicBezTo>
                  <a:cubicBezTo>
                    <a:pt x="4798" y="15911"/>
                    <a:pt x="4874" y="15905"/>
                    <a:pt x="4956" y="15898"/>
                  </a:cubicBezTo>
                  <a:close/>
                  <a:moveTo>
                    <a:pt x="1656" y="15322"/>
                  </a:moveTo>
                  <a:cubicBezTo>
                    <a:pt x="1669" y="15335"/>
                    <a:pt x="1688" y="15341"/>
                    <a:pt x="1701" y="15354"/>
                  </a:cubicBezTo>
                  <a:cubicBezTo>
                    <a:pt x="1688" y="15360"/>
                    <a:pt x="1669" y="15366"/>
                    <a:pt x="1650" y="15379"/>
                  </a:cubicBezTo>
                  <a:cubicBezTo>
                    <a:pt x="1511" y="15449"/>
                    <a:pt x="1536" y="15601"/>
                    <a:pt x="1625" y="15696"/>
                  </a:cubicBezTo>
                  <a:cubicBezTo>
                    <a:pt x="1574" y="15822"/>
                    <a:pt x="1530" y="15949"/>
                    <a:pt x="1485" y="16082"/>
                  </a:cubicBezTo>
                  <a:cubicBezTo>
                    <a:pt x="1485" y="16082"/>
                    <a:pt x="1485" y="16088"/>
                    <a:pt x="1479" y="16088"/>
                  </a:cubicBezTo>
                  <a:cubicBezTo>
                    <a:pt x="1219" y="16050"/>
                    <a:pt x="960" y="16025"/>
                    <a:pt x="700" y="16012"/>
                  </a:cubicBezTo>
                  <a:cubicBezTo>
                    <a:pt x="719" y="15974"/>
                    <a:pt x="738" y="15936"/>
                    <a:pt x="763" y="15905"/>
                  </a:cubicBezTo>
                  <a:cubicBezTo>
                    <a:pt x="805" y="15934"/>
                    <a:pt x="859" y="15950"/>
                    <a:pt x="914" y="15950"/>
                  </a:cubicBezTo>
                  <a:cubicBezTo>
                    <a:pt x="977" y="15950"/>
                    <a:pt x="1042" y="15930"/>
                    <a:pt x="1093" y="15886"/>
                  </a:cubicBezTo>
                  <a:cubicBezTo>
                    <a:pt x="1295" y="15702"/>
                    <a:pt x="1479" y="15518"/>
                    <a:pt x="1656" y="15322"/>
                  </a:cubicBezTo>
                  <a:close/>
                  <a:moveTo>
                    <a:pt x="6780" y="15974"/>
                  </a:moveTo>
                  <a:lnTo>
                    <a:pt x="6780" y="15974"/>
                  </a:lnTo>
                  <a:cubicBezTo>
                    <a:pt x="6995" y="15981"/>
                    <a:pt x="7217" y="15981"/>
                    <a:pt x="7432" y="15987"/>
                  </a:cubicBezTo>
                  <a:cubicBezTo>
                    <a:pt x="9516" y="16354"/>
                    <a:pt x="11619" y="16608"/>
                    <a:pt x="13734" y="16779"/>
                  </a:cubicBezTo>
                  <a:cubicBezTo>
                    <a:pt x="13739" y="16779"/>
                    <a:pt x="13744" y="16779"/>
                    <a:pt x="13749" y="16779"/>
                  </a:cubicBezTo>
                  <a:cubicBezTo>
                    <a:pt x="13916" y="16779"/>
                    <a:pt x="13984" y="16568"/>
                    <a:pt x="13848" y="16494"/>
                  </a:cubicBezTo>
                  <a:cubicBezTo>
                    <a:pt x="13867" y="16494"/>
                    <a:pt x="13886" y="16500"/>
                    <a:pt x="13905" y="16500"/>
                  </a:cubicBezTo>
                  <a:cubicBezTo>
                    <a:pt x="13912" y="16501"/>
                    <a:pt x="13919" y="16501"/>
                    <a:pt x="13925" y="16501"/>
                  </a:cubicBezTo>
                  <a:cubicBezTo>
                    <a:pt x="14027" y="16501"/>
                    <a:pt x="14088" y="16412"/>
                    <a:pt x="14076" y="16329"/>
                  </a:cubicBezTo>
                  <a:lnTo>
                    <a:pt x="14076" y="16329"/>
                  </a:lnTo>
                  <a:cubicBezTo>
                    <a:pt x="14095" y="16335"/>
                    <a:pt x="14114" y="16342"/>
                    <a:pt x="14133" y="16342"/>
                  </a:cubicBezTo>
                  <a:cubicBezTo>
                    <a:pt x="14064" y="16525"/>
                    <a:pt x="14000" y="16709"/>
                    <a:pt x="13931" y="16893"/>
                  </a:cubicBezTo>
                  <a:cubicBezTo>
                    <a:pt x="13234" y="16861"/>
                    <a:pt x="12537" y="16836"/>
                    <a:pt x="11841" y="16823"/>
                  </a:cubicBezTo>
                  <a:cubicBezTo>
                    <a:pt x="11796" y="16823"/>
                    <a:pt x="11771" y="16848"/>
                    <a:pt x="11752" y="16874"/>
                  </a:cubicBezTo>
                  <a:cubicBezTo>
                    <a:pt x="10289" y="16557"/>
                    <a:pt x="8807" y="16335"/>
                    <a:pt x="7312" y="16202"/>
                  </a:cubicBezTo>
                  <a:cubicBezTo>
                    <a:pt x="7166" y="16164"/>
                    <a:pt x="7014" y="16133"/>
                    <a:pt x="6869" y="16095"/>
                  </a:cubicBezTo>
                  <a:cubicBezTo>
                    <a:pt x="6850" y="16050"/>
                    <a:pt x="6818" y="16006"/>
                    <a:pt x="6780" y="15974"/>
                  </a:cubicBezTo>
                  <a:close/>
                  <a:moveTo>
                    <a:pt x="14425" y="16411"/>
                  </a:moveTo>
                  <a:cubicBezTo>
                    <a:pt x="14494" y="16430"/>
                    <a:pt x="14564" y="16449"/>
                    <a:pt x="14640" y="16468"/>
                  </a:cubicBezTo>
                  <a:cubicBezTo>
                    <a:pt x="14583" y="16620"/>
                    <a:pt x="14532" y="16772"/>
                    <a:pt x="14482" y="16924"/>
                  </a:cubicBezTo>
                  <a:cubicBezTo>
                    <a:pt x="14406" y="16918"/>
                    <a:pt x="14330" y="16912"/>
                    <a:pt x="14254" y="16912"/>
                  </a:cubicBezTo>
                  <a:cubicBezTo>
                    <a:pt x="14311" y="16747"/>
                    <a:pt x="14368" y="16582"/>
                    <a:pt x="14425" y="16411"/>
                  </a:cubicBezTo>
                  <a:close/>
                  <a:moveTo>
                    <a:pt x="15641" y="16715"/>
                  </a:moveTo>
                  <a:cubicBezTo>
                    <a:pt x="16033" y="16817"/>
                    <a:pt x="16445" y="16950"/>
                    <a:pt x="16869" y="17083"/>
                  </a:cubicBezTo>
                  <a:cubicBezTo>
                    <a:pt x="16679" y="17076"/>
                    <a:pt x="16496" y="17064"/>
                    <a:pt x="16331" y="17051"/>
                  </a:cubicBezTo>
                  <a:cubicBezTo>
                    <a:pt x="16065" y="17026"/>
                    <a:pt x="15799" y="17007"/>
                    <a:pt x="15539" y="16988"/>
                  </a:cubicBezTo>
                  <a:cubicBezTo>
                    <a:pt x="15571" y="16899"/>
                    <a:pt x="15609" y="16804"/>
                    <a:pt x="15641" y="16715"/>
                  </a:cubicBezTo>
                  <a:close/>
                  <a:moveTo>
                    <a:pt x="6932" y="16563"/>
                  </a:moveTo>
                  <a:cubicBezTo>
                    <a:pt x="7040" y="16570"/>
                    <a:pt x="7154" y="16576"/>
                    <a:pt x="7261" y="16589"/>
                  </a:cubicBezTo>
                  <a:cubicBezTo>
                    <a:pt x="8135" y="16734"/>
                    <a:pt x="9022" y="16988"/>
                    <a:pt x="9668" y="17133"/>
                  </a:cubicBezTo>
                  <a:cubicBezTo>
                    <a:pt x="8756" y="16969"/>
                    <a:pt x="7850" y="16785"/>
                    <a:pt x="6945" y="16595"/>
                  </a:cubicBezTo>
                  <a:cubicBezTo>
                    <a:pt x="6938" y="16582"/>
                    <a:pt x="6938" y="16570"/>
                    <a:pt x="6932" y="16563"/>
                  </a:cubicBezTo>
                  <a:close/>
                  <a:moveTo>
                    <a:pt x="14184" y="17114"/>
                  </a:moveTo>
                  <a:cubicBezTo>
                    <a:pt x="14260" y="17121"/>
                    <a:pt x="14336" y="17127"/>
                    <a:pt x="14412" y="17127"/>
                  </a:cubicBezTo>
                  <a:cubicBezTo>
                    <a:pt x="14406" y="17152"/>
                    <a:pt x="14393" y="17184"/>
                    <a:pt x="14387" y="17209"/>
                  </a:cubicBezTo>
                  <a:cubicBezTo>
                    <a:pt x="14311" y="17203"/>
                    <a:pt x="14241" y="17190"/>
                    <a:pt x="14165" y="17184"/>
                  </a:cubicBezTo>
                  <a:cubicBezTo>
                    <a:pt x="14171" y="17159"/>
                    <a:pt x="14178" y="17140"/>
                    <a:pt x="14184" y="17114"/>
                  </a:cubicBezTo>
                  <a:close/>
                  <a:moveTo>
                    <a:pt x="12425" y="16944"/>
                  </a:moveTo>
                  <a:cubicBezTo>
                    <a:pt x="12579" y="16944"/>
                    <a:pt x="13447" y="17063"/>
                    <a:pt x="13855" y="17095"/>
                  </a:cubicBezTo>
                  <a:cubicBezTo>
                    <a:pt x="13836" y="17133"/>
                    <a:pt x="13823" y="17178"/>
                    <a:pt x="13804" y="17216"/>
                  </a:cubicBezTo>
                  <a:cubicBezTo>
                    <a:pt x="13544" y="17178"/>
                    <a:pt x="13285" y="17140"/>
                    <a:pt x="13031" y="17089"/>
                  </a:cubicBezTo>
                  <a:cubicBezTo>
                    <a:pt x="12475" y="16980"/>
                    <a:pt x="12340" y="16944"/>
                    <a:pt x="12425" y="16944"/>
                  </a:cubicBezTo>
                  <a:close/>
                  <a:moveTo>
                    <a:pt x="15463" y="17197"/>
                  </a:moveTo>
                  <a:cubicBezTo>
                    <a:pt x="15812" y="17222"/>
                    <a:pt x="16160" y="17247"/>
                    <a:pt x="16502" y="17279"/>
                  </a:cubicBezTo>
                  <a:cubicBezTo>
                    <a:pt x="16160" y="17279"/>
                    <a:pt x="15812" y="17292"/>
                    <a:pt x="15470" y="17317"/>
                  </a:cubicBezTo>
                  <a:cubicBezTo>
                    <a:pt x="15451" y="17317"/>
                    <a:pt x="15438" y="17311"/>
                    <a:pt x="15419" y="17311"/>
                  </a:cubicBezTo>
                  <a:cubicBezTo>
                    <a:pt x="15432" y="17273"/>
                    <a:pt x="15444" y="17235"/>
                    <a:pt x="15463" y="17197"/>
                  </a:cubicBezTo>
                  <a:close/>
                  <a:moveTo>
                    <a:pt x="18446" y="17640"/>
                  </a:moveTo>
                  <a:lnTo>
                    <a:pt x="18446" y="17640"/>
                  </a:lnTo>
                  <a:cubicBezTo>
                    <a:pt x="18440" y="17646"/>
                    <a:pt x="18434" y="17659"/>
                    <a:pt x="18434" y="17665"/>
                  </a:cubicBezTo>
                  <a:cubicBezTo>
                    <a:pt x="18364" y="17659"/>
                    <a:pt x="18288" y="17659"/>
                    <a:pt x="18212" y="17653"/>
                  </a:cubicBezTo>
                  <a:cubicBezTo>
                    <a:pt x="18294" y="17646"/>
                    <a:pt x="18370" y="17646"/>
                    <a:pt x="18446" y="17640"/>
                  </a:cubicBezTo>
                  <a:close/>
                  <a:moveTo>
                    <a:pt x="15311" y="17602"/>
                  </a:moveTo>
                  <a:cubicBezTo>
                    <a:pt x="15647" y="17627"/>
                    <a:pt x="15976" y="17653"/>
                    <a:pt x="16312" y="17659"/>
                  </a:cubicBezTo>
                  <a:cubicBezTo>
                    <a:pt x="16977" y="17735"/>
                    <a:pt x="17648" y="17798"/>
                    <a:pt x="18313" y="17843"/>
                  </a:cubicBezTo>
                  <a:cubicBezTo>
                    <a:pt x="18288" y="17881"/>
                    <a:pt x="18269" y="17919"/>
                    <a:pt x="18244" y="17957"/>
                  </a:cubicBezTo>
                  <a:cubicBezTo>
                    <a:pt x="17522" y="17912"/>
                    <a:pt x="16793" y="17887"/>
                    <a:pt x="16065" y="17887"/>
                  </a:cubicBezTo>
                  <a:cubicBezTo>
                    <a:pt x="15780" y="17843"/>
                    <a:pt x="15558" y="17805"/>
                    <a:pt x="15463" y="17786"/>
                  </a:cubicBezTo>
                  <a:cubicBezTo>
                    <a:pt x="15387" y="17773"/>
                    <a:pt x="15324" y="17767"/>
                    <a:pt x="15254" y="17754"/>
                  </a:cubicBezTo>
                  <a:cubicBezTo>
                    <a:pt x="15273" y="17703"/>
                    <a:pt x="15292" y="17653"/>
                    <a:pt x="15311" y="17602"/>
                  </a:cubicBezTo>
                  <a:close/>
                  <a:moveTo>
                    <a:pt x="7002" y="17323"/>
                  </a:moveTo>
                  <a:lnTo>
                    <a:pt x="7002" y="17323"/>
                  </a:lnTo>
                  <a:cubicBezTo>
                    <a:pt x="7166" y="17330"/>
                    <a:pt x="7337" y="17342"/>
                    <a:pt x="7508" y="17361"/>
                  </a:cubicBezTo>
                  <a:cubicBezTo>
                    <a:pt x="8116" y="17482"/>
                    <a:pt x="8718" y="17596"/>
                    <a:pt x="9326" y="17710"/>
                  </a:cubicBezTo>
                  <a:cubicBezTo>
                    <a:pt x="9351" y="17735"/>
                    <a:pt x="9383" y="17754"/>
                    <a:pt x="9421" y="17767"/>
                  </a:cubicBezTo>
                  <a:cubicBezTo>
                    <a:pt x="10016" y="17931"/>
                    <a:pt x="10618" y="18083"/>
                    <a:pt x="11214" y="18235"/>
                  </a:cubicBezTo>
                  <a:cubicBezTo>
                    <a:pt x="10669" y="18121"/>
                    <a:pt x="10130" y="18001"/>
                    <a:pt x="9592" y="17887"/>
                  </a:cubicBezTo>
                  <a:cubicBezTo>
                    <a:pt x="8724" y="17697"/>
                    <a:pt x="7863" y="17513"/>
                    <a:pt x="7002" y="17323"/>
                  </a:cubicBezTo>
                  <a:close/>
                  <a:moveTo>
                    <a:pt x="11238" y="18241"/>
                  </a:moveTo>
                  <a:cubicBezTo>
                    <a:pt x="11244" y="18242"/>
                    <a:pt x="11250" y="18242"/>
                    <a:pt x="11258" y="18242"/>
                  </a:cubicBezTo>
                  <a:cubicBezTo>
                    <a:pt x="11296" y="18248"/>
                    <a:pt x="11334" y="18261"/>
                    <a:pt x="11372" y="18273"/>
                  </a:cubicBezTo>
                  <a:cubicBezTo>
                    <a:pt x="11329" y="18263"/>
                    <a:pt x="11282" y="18252"/>
                    <a:pt x="11238" y="18241"/>
                  </a:cubicBezTo>
                  <a:close/>
                  <a:moveTo>
                    <a:pt x="15964" y="18159"/>
                  </a:moveTo>
                  <a:lnTo>
                    <a:pt x="15964" y="18159"/>
                  </a:lnTo>
                  <a:cubicBezTo>
                    <a:pt x="16327" y="18181"/>
                    <a:pt x="16906" y="18246"/>
                    <a:pt x="17409" y="18246"/>
                  </a:cubicBezTo>
                  <a:cubicBezTo>
                    <a:pt x="17484" y="18246"/>
                    <a:pt x="17558" y="18245"/>
                    <a:pt x="17629" y="18242"/>
                  </a:cubicBezTo>
                  <a:cubicBezTo>
                    <a:pt x="17775" y="18248"/>
                    <a:pt x="17927" y="18248"/>
                    <a:pt x="18073" y="18254"/>
                  </a:cubicBezTo>
                  <a:cubicBezTo>
                    <a:pt x="18035" y="18324"/>
                    <a:pt x="17997" y="18394"/>
                    <a:pt x="17959" y="18463"/>
                  </a:cubicBezTo>
                  <a:cubicBezTo>
                    <a:pt x="17294" y="18318"/>
                    <a:pt x="16635" y="18216"/>
                    <a:pt x="15964" y="18159"/>
                  </a:cubicBezTo>
                  <a:close/>
                  <a:moveTo>
                    <a:pt x="15014" y="18413"/>
                  </a:moveTo>
                  <a:cubicBezTo>
                    <a:pt x="15356" y="18419"/>
                    <a:pt x="15698" y="18432"/>
                    <a:pt x="16040" y="18463"/>
                  </a:cubicBezTo>
                  <a:cubicBezTo>
                    <a:pt x="16230" y="18476"/>
                    <a:pt x="16432" y="18514"/>
                    <a:pt x="16635" y="18546"/>
                  </a:cubicBezTo>
                  <a:cubicBezTo>
                    <a:pt x="16084" y="18533"/>
                    <a:pt x="15539" y="18533"/>
                    <a:pt x="14988" y="18463"/>
                  </a:cubicBezTo>
                  <a:cubicBezTo>
                    <a:pt x="15001" y="18444"/>
                    <a:pt x="15007" y="18432"/>
                    <a:pt x="15014" y="18413"/>
                  </a:cubicBezTo>
                  <a:close/>
                  <a:moveTo>
                    <a:pt x="17762" y="18862"/>
                  </a:moveTo>
                  <a:cubicBezTo>
                    <a:pt x="17756" y="18875"/>
                    <a:pt x="17756" y="18881"/>
                    <a:pt x="17750" y="18894"/>
                  </a:cubicBezTo>
                  <a:cubicBezTo>
                    <a:pt x="17705" y="18881"/>
                    <a:pt x="17667" y="18875"/>
                    <a:pt x="17623" y="18869"/>
                  </a:cubicBezTo>
                  <a:cubicBezTo>
                    <a:pt x="17667" y="18869"/>
                    <a:pt x="17718" y="18862"/>
                    <a:pt x="17762" y="18862"/>
                  </a:cubicBezTo>
                  <a:close/>
                  <a:moveTo>
                    <a:pt x="17389" y="19242"/>
                  </a:moveTo>
                  <a:lnTo>
                    <a:pt x="17389" y="19242"/>
                  </a:lnTo>
                  <a:cubicBezTo>
                    <a:pt x="17458" y="19249"/>
                    <a:pt x="17528" y="19249"/>
                    <a:pt x="17598" y="19249"/>
                  </a:cubicBezTo>
                  <a:cubicBezTo>
                    <a:pt x="17591" y="19261"/>
                    <a:pt x="17591" y="19274"/>
                    <a:pt x="17585" y="19280"/>
                  </a:cubicBezTo>
                  <a:cubicBezTo>
                    <a:pt x="17522" y="19268"/>
                    <a:pt x="17452" y="19255"/>
                    <a:pt x="17389" y="19242"/>
                  </a:cubicBezTo>
                  <a:close/>
                  <a:moveTo>
                    <a:pt x="18117" y="19356"/>
                  </a:moveTo>
                  <a:lnTo>
                    <a:pt x="18117" y="19356"/>
                  </a:lnTo>
                  <a:cubicBezTo>
                    <a:pt x="18104" y="19394"/>
                    <a:pt x="18092" y="19432"/>
                    <a:pt x="18079" y="19470"/>
                  </a:cubicBezTo>
                  <a:cubicBezTo>
                    <a:pt x="18073" y="19470"/>
                    <a:pt x="18073" y="19464"/>
                    <a:pt x="18073" y="19464"/>
                  </a:cubicBezTo>
                  <a:cubicBezTo>
                    <a:pt x="18092" y="19426"/>
                    <a:pt x="18104" y="19388"/>
                    <a:pt x="18117" y="19356"/>
                  </a:cubicBezTo>
                  <a:close/>
                  <a:moveTo>
                    <a:pt x="13392" y="19540"/>
                  </a:moveTo>
                  <a:cubicBezTo>
                    <a:pt x="13462" y="19559"/>
                    <a:pt x="13525" y="19572"/>
                    <a:pt x="13595" y="19591"/>
                  </a:cubicBezTo>
                  <a:cubicBezTo>
                    <a:pt x="13595" y="19597"/>
                    <a:pt x="13589" y="19610"/>
                    <a:pt x="13582" y="19622"/>
                  </a:cubicBezTo>
                  <a:cubicBezTo>
                    <a:pt x="13513" y="19616"/>
                    <a:pt x="13443" y="19616"/>
                    <a:pt x="13367" y="19616"/>
                  </a:cubicBezTo>
                  <a:cubicBezTo>
                    <a:pt x="13373" y="19591"/>
                    <a:pt x="13386" y="19565"/>
                    <a:pt x="13392" y="19540"/>
                  </a:cubicBezTo>
                  <a:close/>
                  <a:moveTo>
                    <a:pt x="17965" y="19774"/>
                  </a:moveTo>
                  <a:cubicBezTo>
                    <a:pt x="17959" y="19781"/>
                    <a:pt x="17959" y="19787"/>
                    <a:pt x="17959" y="19800"/>
                  </a:cubicBezTo>
                  <a:cubicBezTo>
                    <a:pt x="17946" y="19793"/>
                    <a:pt x="17940" y="19787"/>
                    <a:pt x="17927" y="19781"/>
                  </a:cubicBezTo>
                  <a:cubicBezTo>
                    <a:pt x="17940" y="19781"/>
                    <a:pt x="17952" y="19781"/>
                    <a:pt x="17965" y="19774"/>
                  </a:cubicBezTo>
                  <a:close/>
                  <a:moveTo>
                    <a:pt x="5298" y="17729"/>
                  </a:moveTo>
                  <a:cubicBezTo>
                    <a:pt x="5342" y="17735"/>
                    <a:pt x="5393" y="17748"/>
                    <a:pt x="5437" y="17760"/>
                  </a:cubicBezTo>
                  <a:cubicBezTo>
                    <a:pt x="5007" y="18780"/>
                    <a:pt x="4576" y="19800"/>
                    <a:pt x="4145" y="20819"/>
                  </a:cubicBezTo>
                  <a:cubicBezTo>
                    <a:pt x="4525" y="19787"/>
                    <a:pt x="4905" y="18755"/>
                    <a:pt x="5298" y="17729"/>
                  </a:cubicBezTo>
                  <a:close/>
                  <a:moveTo>
                    <a:pt x="13310" y="19793"/>
                  </a:moveTo>
                  <a:cubicBezTo>
                    <a:pt x="13380" y="19806"/>
                    <a:pt x="13449" y="19812"/>
                    <a:pt x="13519" y="19825"/>
                  </a:cubicBezTo>
                  <a:cubicBezTo>
                    <a:pt x="13335" y="20389"/>
                    <a:pt x="13164" y="20959"/>
                    <a:pt x="13006" y="21535"/>
                  </a:cubicBezTo>
                  <a:cubicBezTo>
                    <a:pt x="12905" y="21902"/>
                    <a:pt x="12784" y="22757"/>
                    <a:pt x="12512" y="23448"/>
                  </a:cubicBezTo>
                  <a:cubicBezTo>
                    <a:pt x="12474" y="23536"/>
                    <a:pt x="12442" y="23625"/>
                    <a:pt x="12398" y="23707"/>
                  </a:cubicBezTo>
                  <a:cubicBezTo>
                    <a:pt x="12265" y="23891"/>
                    <a:pt x="12126" y="24081"/>
                    <a:pt x="11993" y="24265"/>
                  </a:cubicBezTo>
                  <a:cubicBezTo>
                    <a:pt x="11967" y="24290"/>
                    <a:pt x="11936" y="24315"/>
                    <a:pt x="11910" y="24334"/>
                  </a:cubicBezTo>
                  <a:cubicBezTo>
                    <a:pt x="11980" y="24106"/>
                    <a:pt x="12056" y="23878"/>
                    <a:pt x="12126" y="23650"/>
                  </a:cubicBezTo>
                  <a:cubicBezTo>
                    <a:pt x="12265" y="23213"/>
                    <a:pt x="12404" y="22783"/>
                    <a:pt x="12531" y="22352"/>
                  </a:cubicBezTo>
                  <a:cubicBezTo>
                    <a:pt x="12791" y="21497"/>
                    <a:pt x="13044" y="20642"/>
                    <a:pt x="13310" y="19793"/>
                  </a:cubicBezTo>
                  <a:close/>
                  <a:moveTo>
                    <a:pt x="11980" y="0"/>
                  </a:moveTo>
                  <a:cubicBezTo>
                    <a:pt x="11900" y="0"/>
                    <a:pt x="11822" y="41"/>
                    <a:pt x="11784" y="122"/>
                  </a:cubicBezTo>
                  <a:cubicBezTo>
                    <a:pt x="10922" y="1857"/>
                    <a:pt x="10092" y="3612"/>
                    <a:pt x="9288" y="5385"/>
                  </a:cubicBezTo>
                  <a:cubicBezTo>
                    <a:pt x="8699" y="5239"/>
                    <a:pt x="8104" y="5087"/>
                    <a:pt x="7515" y="4954"/>
                  </a:cubicBezTo>
                  <a:cubicBezTo>
                    <a:pt x="6909" y="4813"/>
                    <a:pt x="5744" y="4324"/>
                    <a:pt x="4876" y="4324"/>
                  </a:cubicBezTo>
                  <a:cubicBezTo>
                    <a:pt x="4574" y="4324"/>
                    <a:pt x="4308" y="4383"/>
                    <a:pt x="4114" y="4536"/>
                  </a:cubicBezTo>
                  <a:cubicBezTo>
                    <a:pt x="3987" y="4631"/>
                    <a:pt x="3955" y="4783"/>
                    <a:pt x="3993" y="4916"/>
                  </a:cubicBezTo>
                  <a:cubicBezTo>
                    <a:pt x="3879" y="5119"/>
                    <a:pt x="3791" y="5347"/>
                    <a:pt x="3715" y="5505"/>
                  </a:cubicBezTo>
                  <a:cubicBezTo>
                    <a:pt x="3411" y="6113"/>
                    <a:pt x="3164" y="6747"/>
                    <a:pt x="2955" y="7386"/>
                  </a:cubicBezTo>
                  <a:cubicBezTo>
                    <a:pt x="2919" y="7497"/>
                    <a:pt x="3004" y="7558"/>
                    <a:pt x="3094" y="7558"/>
                  </a:cubicBezTo>
                  <a:cubicBezTo>
                    <a:pt x="3149" y="7558"/>
                    <a:pt x="3206" y="7535"/>
                    <a:pt x="3240" y="7488"/>
                  </a:cubicBezTo>
                  <a:cubicBezTo>
                    <a:pt x="3259" y="7450"/>
                    <a:pt x="3284" y="7412"/>
                    <a:pt x="3303" y="7380"/>
                  </a:cubicBezTo>
                  <a:cubicBezTo>
                    <a:pt x="3322" y="7405"/>
                    <a:pt x="3354" y="7424"/>
                    <a:pt x="3398" y="7424"/>
                  </a:cubicBezTo>
                  <a:lnTo>
                    <a:pt x="3404" y="7424"/>
                  </a:lnTo>
                  <a:cubicBezTo>
                    <a:pt x="3385" y="7494"/>
                    <a:pt x="3360" y="7557"/>
                    <a:pt x="3335" y="7627"/>
                  </a:cubicBezTo>
                  <a:cubicBezTo>
                    <a:pt x="3309" y="7697"/>
                    <a:pt x="3354" y="7766"/>
                    <a:pt x="3411" y="7785"/>
                  </a:cubicBezTo>
                  <a:cubicBezTo>
                    <a:pt x="3328" y="7798"/>
                    <a:pt x="3252" y="7811"/>
                    <a:pt x="3176" y="7830"/>
                  </a:cubicBezTo>
                  <a:cubicBezTo>
                    <a:pt x="3151" y="7842"/>
                    <a:pt x="3151" y="7874"/>
                    <a:pt x="3164" y="7893"/>
                  </a:cubicBezTo>
                  <a:cubicBezTo>
                    <a:pt x="3208" y="7944"/>
                    <a:pt x="3259" y="7994"/>
                    <a:pt x="3316" y="8039"/>
                  </a:cubicBezTo>
                  <a:cubicBezTo>
                    <a:pt x="3328" y="8089"/>
                    <a:pt x="3360" y="8127"/>
                    <a:pt x="3423" y="8140"/>
                  </a:cubicBezTo>
                  <a:lnTo>
                    <a:pt x="3430" y="8140"/>
                  </a:lnTo>
                  <a:cubicBezTo>
                    <a:pt x="4399" y="8925"/>
                    <a:pt x="6058" y="9103"/>
                    <a:pt x="7198" y="9419"/>
                  </a:cubicBezTo>
                  <a:cubicBezTo>
                    <a:pt x="7287" y="9445"/>
                    <a:pt x="7375" y="9470"/>
                    <a:pt x="7464" y="9495"/>
                  </a:cubicBezTo>
                  <a:cubicBezTo>
                    <a:pt x="6907" y="10787"/>
                    <a:pt x="6362" y="12079"/>
                    <a:pt x="5830" y="13378"/>
                  </a:cubicBezTo>
                  <a:cubicBezTo>
                    <a:pt x="4519" y="13055"/>
                    <a:pt x="3107" y="12567"/>
                    <a:pt x="1745" y="12554"/>
                  </a:cubicBezTo>
                  <a:cubicBezTo>
                    <a:pt x="1704" y="12538"/>
                    <a:pt x="1661" y="12531"/>
                    <a:pt x="1618" y="12531"/>
                  </a:cubicBezTo>
                  <a:cubicBezTo>
                    <a:pt x="1576" y="12531"/>
                    <a:pt x="1533" y="12538"/>
                    <a:pt x="1492" y="12554"/>
                  </a:cubicBezTo>
                  <a:lnTo>
                    <a:pt x="1352" y="12554"/>
                  </a:lnTo>
                  <a:cubicBezTo>
                    <a:pt x="1194" y="12567"/>
                    <a:pt x="1143" y="12700"/>
                    <a:pt x="1175" y="12808"/>
                  </a:cubicBezTo>
                  <a:cubicBezTo>
                    <a:pt x="605" y="13530"/>
                    <a:pt x="200" y="15417"/>
                    <a:pt x="73" y="16095"/>
                  </a:cubicBezTo>
                  <a:cubicBezTo>
                    <a:pt x="22" y="16158"/>
                    <a:pt x="3" y="16240"/>
                    <a:pt x="29" y="16310"/>
                  </a:cubicBezTo>
                  <a:cubicBezTo>
                    <a:pt x="1" y="16468"/>
                    <a:pt x="120" y="16565"/>
                    <a:pt x="243" y="16565"/>
                  </a:cubicBezTo>
                  <a:cubicBezTo>
                    <a:pt x="287" y="16565"/>
                    <a:pt x="332" y="16552"/>
                    <a:pt x="371" y="16525"/>
                  </a:cubicBezTo>
                  <a:cubicBezTo>
                    <a:pt x="1599" y="17076"/>
                    <a:pt x="3100" y="17235"/>
                    <a:pt x="4399" y="17526"/>
                  </a:cubicBezTo>
                  <a:lnTo>
                    <a:pt x="4519" y="17551"/>
                  </a:lnTo>
                  <a:cubicBezTo>
                    <a:pt x="4038" y="18856"/>
                    <a:pt x="3569" y="20167"/>
                    <a:pt x="3119" y="21484"/>
                  </a:cubicBezTo>
                  <a:cubicBezTo>
                    <a:pt x="3075" y="21624"/>
                    <a:pt x="3176" y="21839"/>
                    <a:pt x="3316" y="21890"/>
                  </a:cubicBezTo>
                  <a:cubicBezTo>
                    <a:pt x="3531" y="21966"/>
                    <a:pt x="3746" y="22048"/>
                    <a:pt x="3955" y="22124"/>
                  </a:cubicBezTo>
                  <a:cubicBezTo>
                    <a:pt x="4007" y="22142"/>
                    <a:pt x="4065" y="22152"/>
                    <a:pt x="4124" y="22152"/>
                  </a:cubicBezTo>
                  <a:cubicBezTo>
                    <a:pt x="4254" y="22152"/>
                    <a:pt x="4384" y="22101"/>
                    <a:pt x="4437" y="21966"/>
                  </a:cubicBezTo>
                  <a:cubicBezTo>
                    <a:pt x="4931" y="20598"/>
                    <a:pt x="5431" y="19236"/>
                    <a:pt x="5938" y="17868"/>
                  </a:cubicBezTo>
                  <a:cubicBezTo>
                    <a:pt x="7014" y="18115"/>
                    <a:pt x="8091" y="18356"/>
                    <a:pt x="9168" y="18596"/>
                  </a:cubicBezTo>
                  <a:cubicBezTo>
                    <a:pt x="10441" y="18881"/>
                    <a:pt x="11708" y="19166"/>
                    <a:pt x="12981" y="19451"/>
                  </a:cubicBezTo>
                  <a:cubicBezTo>
                    <a:pt x="12392" y="21104"/>
                    <a:pt x="11834" y="22764"/>
                    <a:pt x="11353" y="24442"/>
                  </a:cubicBezTo>
                  <a:lnTo>
                    <a:pt x="11347" y="24442"/>
                  </a:lnTo>
                  <a:cubicBezTo>
                    <a:pt x="11335" y="24440"/>
                    <a:pt x="11324" y="24439"/>
                    <a:pt x="11313" y="24439"/>
                  </a:cubicBezTo>
                  <a:cubicBezTo>
                    <a:pt x="11137" y="24439"/>
                    <a:pt x="11091" y="24717"/>
                    <a:pt x="11264" y="24759"/>
                  </a:cubicBezTo>
                  <a:cubicBezTo>
                    <a:pt x="11258" y="24784"/>
                    <a:pt x="11245" y="24816"/>
                    <a:pt x="11239" y="24847"/>
                  </a:cubicBezTo>
                  <a:cubicBezTo>
                    <a:pt x="11201" y="24974"/>
                    <a:pt x="11302" y="25094"/>
                    <a:pt x="11423" y="25126"/>
                  </a:cubicBezTo>
                  <a:cubicBezTo>
                    <a:pt x="11484" y="25141"/>
                    <a:pt x="11544" y="25149"/>
                    <a:pt x="11601" y="25149"/>
                  </a:cubicBezTo>
                  <a:cubicBezTo>
                    <a:pt x="11827" y="25149"/>
                    <a:pt x="12021" y="25035"/>
                    <a:pt x="12183" y="24854"/>
                  </a:cubicBezTo>
                  <a:lnTo>
                    <a:pt x="12183" y="24854"/>
                  </a:lnTo>
                  <a:cubicBezTo>
                    <a:pt x="12176" y="24879"/>
                    <a:pt x="12170" y="24898"/>
                    <a:pt x="12157" y="24923"/>
                  </a:cubicBezTo>
                  <a:cubicBezTo>
                    <a:pt x="12100" y="25090"/>
                    <a:pt x="12264" y="25214"/>
                    <a:pt x="12415" y="25214"/>
                  </a:cubicBezTo>
                  <a:cubicBezTo>
                    <a:pt x="12499" y="25214"/>
                    <a:pt x="12579" y="25175"/>
                    <a:pt x="12613" y="25082"/>
                  </a:cubicBezTo>
                  <a:cubicBezTo>
                    <a:pt x="12784" y="24613"/>
                    <a:pt x="12949" y="24138"/>
                    <a:pt x="13114" y="23663"/>
                  </a:cubicBezTo>
                  <a:cubicBezTo>
                    <a:pt x="13544" y="22422"/>
                    <a:pt x="13994" y="21187"/>
                    <a:pt x="14444" y="19952"/>
                  </a:cubicBezTo>
                  <a:cubicBezTo>
                    <a:pt x="14697" y="19983"/>
                    <a:pt x="14944" y="20028"/>
                    <a:pt x="15185" y="20085"/>
                  </a:cubicBezTo>
                  <a:cubicBezTo>
                    <a:pt x="15913" y="20243"/>
                    <a:pt x="16432" y="20674"/>
                    <a:pt x="17091" y="20883"/>
                  </a:cubicBezTo>
                  <a:cubicBezTo>
                    <a:pt x="17215" y="20923"/>
                    <a:pt x="17329" y="20941"/>
                    <a:pt x="17437" y="20941"/>
                  </a:cubicBezTo>
                  <a:cubicBezTo>
                    <a:pt x="17566" y="20941"/>
                    <a:pt x="17686" y="20915"/>
                    <a:pt x="17800" y="20870"/>
                  </a:cubicBezTo>
                  <a:cubicBezTo>
                    <a:pt x="17838" y="20889"/>
                    <a:pt x="17879" y="20899"/>
                    <a:pt x="17920" y="20899"/>
                  </a:cubicBezTo>
                  <a:cubicBezTo>
                    <a:pt x="18004" y="20899"/>
                    <a:pt x="18089" y="20858"/>
                    <a:pt x="18149" y="20769"/>
                  </a:cubicBezTo>
                  <a:cubicBezTo>
                    <a:pt x="18201" y="20802"/>
                    <a:pt x="18261" y="20821"/>
                    <a:pt x="18320" y="20821"/>
                  </a:cubicBezTo>
                  <a:cubicBezTo>
                    <a:pt x="18416" y="20821"/>
                    <a:pt x="18509" y="20770"/>
                    <a:pt x="18560" y="20648"/>
                  </a:cubicBezTo>
                  <a:cubicBezTo>
                    <a:pt x="18649" y="20414"/>
                    <a:pt x="18744" y="20186"/>
                    <a:pt x="18833" y="19952"/>
                  </a:cubicBezTo>
                  <a:cubicBezTo>
                    <a:pt x="18839" y="19933"/>
                    <a:pt x="18839" y="19914"/>
                    <a:pt x="18845" y="19901"/>
                  </a:cubicBezTo>
                  <a:cubicBezTo>
                    <a:pt x="19092" y="19255"/>
                    <a:pt x="19339" y="18609"/>
                    <a:pt x="19580" y="17957"/>
                  </a:cubicBezTo>
                  <a:cubicBezTo>
                    <a:pt x="19586" y="17944"/>
                    <a:pt x="19586" y="17938"/>
                    <a:pt x="19593" y="17925"/>
                  </a:cubicBezTo>
                  <a:cubicBezTo>
                    <a:pt x="19669" y="17906"/>
                    <a:pt x="19681" y="17805"/>
                    <a:pt x="19631" y="17754"/>
                  </a:cubicBezTo>
                  <a:cubicBezTo>
                    <a:pt x="19612" y="17729"/>
                    <a:pt x="19586" y="17716"/>
                    <a:pt x="19567" y="17697"/>
                  </a:cubicBezTo>
                  <a:cubicBezTo>
                    <a:pt x="19523" y="17608"/>
                    <a:pt x="19441" y="17551"/>
                    <a:pt x="19352" y="17526"/>
                  </a:cubicBezTo>
                  <a:cubicBezTo>
                    <a:pt x="19301" y="17501"/>
                    <a:pt x="19257" y="17475"/>
                    <a:pt x="19206" y="17450"/>
                  </a:cubicBezTo>
                  <a:cubicBezTo>
                    <a:pt x="19346" y="17437"/>
                    <a:pt x="19485" y="17412"/>
                    <a:pt x="19618" y="17380"/>
                  </a:cubicBezTo>
                  <a:cubicBezTo>
                    <a:pt x="19770" y="17342"/>
                    <a:pt x="19789" y="17140"/>
                    <a:pt x="19681" y="17045"/>
                  </a:cubicBezTo>
                  <a:cubicBezTo>
                    <a:pt x="18744" y="16209"/>
                    <a:pt x="17180" y="16133"/>
                    <a:pt x="15964" y="15848"/>
                  </a:cubicBezTo>
                  <a:cubicBezTo>
                    <a:pt x="16445" y="14568"/>
                    <a:pt x="16920" y="13283"/>
                    <a:pt x="17401" y="11997"/>
                  </a:cubicBezTo>
                  <a:cubicBezTo>
                    <a:pt x="18661" y="12318"/>
                    <a:pt x="20067" y="12772"/>
                    <a:pt x="21356" y="12772"/>
                  </a:cubicBezTo>
                  <a:cubicBezTo>
                    <a:pt x="21414" y="12772"/>
                    <a:pt x="21473" y="12772"/>
                    <a:pt x="21531" y="12770"/>
                  </a:cubicBezTo>
                  <a:lnTo>
                    <a:pt x="21531" y="12770"/>
                  </a:lnTo>
                  <a:cubicBezTo>
                    <a:pt x="21524" y="12795"/>
                    <a:pt x="21512" y="12827"/>
                    <a:pt x="21505" y="12852"/>
                  </a:cubicBezTo>
                  <a:cubicBezTo>
                    <a:pt x="21459" y="12953"/>
                    <a:pt x="21539" y="13032"/>
                    <a:pt x="21622" y="13032"/>
                  </a:cubicBezTo>
                  <a:cubicBezTo>
                    <a:pt x="21664" y="13032"/>
                    <a:pt x="21706" y="13012"/>
                    <a:pt x="21733" y="12966"/>
                  </a:cubicBezTo>
                  <a:cubicBezTo>
                    <a:pt x="21778" y="12890"/>
                    <a:pt x="21822" y="12814"/>
                    <a:pt x="21860" y="12744"/>
                  </a:cubicBezTo>
                  <a:cubicBezTo>
                    <a:pt x="21961" y="12700"/>
                    <a:pt x="22006" y="12599"/>
                    <a:pt x="22006" y="12497"/>
                  </a:cubicBezTo>
                  <a:cubicBezTo>
                    <a:pt x="22044" y="12421"/>
                    <a:pt x="22082" y="12352"/>
                    <a:pt x="22120" y="12276"/>
                  </a:cubicBezTo>
                  <a:cubicBezTo>
                    <a:pt x="22136" y="12285"/>
                    <a:pt x="22153" y="12290"/>
                    <a:pt x="22170" y="12290"/>
                  </a:cubicBezTo>
                  <a:cubicBezTo>
                    <a:pt x="22198" y="12290"/>
                    <a:pt x="22224" y="12276"/>
                    <a:pt x="22240" y="12244"/>
                  </a:cubicBezTo>
                  <a:cubicBezTo>
                    <a:pt x="22316" y="12073"/>
                    <a:pt x="22360" y="11902"/>
                    <a:pt x="22398" y="11731"/>
                  </a:cubicBezTo>
                  <a:cubicBezTo>
                    <a:pt x="22728" y="11053"/>
                    <a:pt x="23006" y="10357"/>
                    <a:pt x="23241" y="9635"/>
                  </a:cubicBezTo>
                  <a:cubicBezTo>
                    <a:pt x="23266" y="9635"/>
                    <a:pt x="23291" y="9641"/>
                    <a:pt x="23310" y="9641"/>
                  </a:cubicBezTo>
                  <a:cubicBezTo>
                    <a:pt x="23314" y="9641"/>
                    <a:pt x="23318" y="9641"/>
                    <a:pt x="23322" y="9641"/>
                  </a:cubicBezTo>
                  <a:cubicBezTo>
                    <a:pt x="23488" y="9641"/>
                    <a:pt x="23497" y="9368"/>
                    <a:pt x="23336" y="9337"/>
                  </a:cubicBezTo>
                  <a:cubicBezTo>
                    <a:pt x="23348" y="9293"/>
                    <a:pt x="23361" y="9248"/>
                    <a:pt x="23374" y="9198"/>
                  </a:cubicBezTo>
                  <a:cubicBezTo>
                    <a:pt x="23393" y="9134"/>
                    <a:pt x="23342" y="9058"/>
                    <a:pt x="23272" y="9046"/>
                  </a:cubicBezTo>
                  <a:cubicBezTo>
                    <a:pt x="22709" y="8976"/>
                    <a:pt x="22139" y="8894"/>
                    <a:pt x="21569" y="8818"/>
                  </a:cubicBezTo>
                  <a:cubicBezTo>
                    <a:pt x="21550" y="8805"/>
                    <a:pt x="21524" y="8792"/>
                    <a:pt x="21505" y="8780"/>
                  </a:cubicBezTo>
                  <a:lnTo>
                    <a:pt x="21505" y="8780"/>
                  </a:lnTo>
                  <a:cubicBezTo>
                    <a:pt x="21594" y="8786"/>
                    <a:pt x="21689" y="8799"/>
                    <a:pt x="21784" y="8805"/>
                  </a:cubicBezTo>
                  <a:cubicBezTo>
                    <a:pt x="21786" y="8805"/>
                    <a:pt x="21788" y="8805"/>
                    <a:pt x="21790" y="8805"/>
                  </a:cubicBezTo>
                  <a:cubicBezTo>
                    <a:pt x="21868" y="8805"/>
                    <a:pt x="21896" y="8684"/>
                    <a:pt x="21809" y="8672"/>
                  </a:cubicBezTo>
                  <a:cubicBezTo>
                    <a:pt x="21569" y="8640"/>
                    <a:pt x="21328" y="8615"/>
                    <a:pt x="21094" y="8590"/>
                  </a:cubicBezTo>
                  <a:cubicBezTo>
                    <a:pt x="20530" y="8362"/>
                    <a:pt x="19903" y="8210"/>
                    <a:pt x="19301" y="8070"/>
                  </a:cubicBezTo>
                  <a:cubicBezTo>
                    <a:pt x="19333" y="8007"/>
                    <a:pt x="19365" y="7937"/>
                    <a:pt x="19403" y="7874"/>
                  </a:cubicBezTo>
                  <a:cubicBezTo>
                    <a:pt x="20049" y="6709"/>
                    <a:pt x="20745" y="5493"/>
                    <a:pt x="20663" y="4188"/>
                  </a:cubicBezTo>
                  <a:cubicBezTo>
                    <a:pt x="20815" y="3827"/>
                    <a:pt x="20688" y="3498"/>
                    <a:pt x="20448" y="3206"/>
                  </a:cubicBezTo>
                  <a:cubicBezTo>
                    <a:pt x="20429" y="3175"/>
                    <a:pt x="20410" y="3149"/>
                    <a:pt x="20378" y="3130"/>
                  </a:cubicBezTo>
                  <a:cubicBezTo>
                    <a:pt x="20207" y="2953"/>
                    <a:pt x="19998" y="2795"/>
                    <a:pt x="19776" y="2655"/>
                  </a:cubicBezTo>
                  <a:cubicBezTo>
                    <a:pt x="19732" y="2629"/>
                    <a:pt x="19680" y="2616"/>
                    <a:pt x="19626" y="2616"/>
                  </a:cubicBezTo>
                  <a:cubicBezTo>
                    <a:pt x="19487" y="2616"/>
                    <a:pt x="19339" y="2697"/>
                    <a:pt x="19289" y="2820"/>
                  </a:cubicBezTo>
                  <a:cubicBezTo>
                    <a:pt x="18636" y="4384"/>
                    <a:pt x="18130" y="6012"/>
                    <a:pt x="17528" y="7602"/>
                  </a:cubicBezTo>
                  <a:cubicBezTo>
                    <a:pt x="16350" y="7260"/>
                    <a:pt x="15166" y="6924"/>
                    <a:pt x="13981" y="6601"/>
                  </a:cubicBezTo>
                  <a:cubicBezTo>
                    <a:pt x="14019" y="6576"/>
                    <a:pt x="14013" y="6506"/>
                    <a:pt x="13956" y="6500"/>
                  </a:cubicBezTo>
                  <a:cubicBezTo>
                    <a:pt x="13747" y="6468"/>
                    <a:pt x="13532" y="6449"/>
                    <a:pt x="13323" y="6424"/>
                  </a:cubicBezTo>
                  <a:cubicBezTo>
                    <a:pt x="13120" y="6367"/>
                    <a:pt x="12924" y="6310"/>
                    <a:pt x="12721" y="6259"/>
                  </a:cubicBezTo>
                  <a:cubicBezTo>
                    <a:pt x="12056" y="6082"/>
                    <a:pt x="11385" y="5911"/>
                    <a:pt x="10713" y="5740"/>
                  </a:cubicBezTo>
                  <a:cubicBezTo>
                    <a:pt x="11404" y="4106"/>
                    <a:pt x="12107" y="2478"/>
                    <a:pt x="12841" y="863"/>
                  </a:cubicBezTo>
                  <a:cubicBezTo>
                    <a:pt x="12873" y="787"/>
                    <a:pt x="12860" y="705"/>
                    <a:pt x="12797" y="648"/>
                  </a:cubicBezTo>
                  <a:cubicBezTo>
                    <a:pt x="12588" y="432"/>
                    <a:pt x="12360" y="236"/>
                    <a:pt x="12126" y="52"/>
                  </a:cubicBezTo>
                  <a:cubicBezTo>
                    <a:pt x="12083" y="17"/>
                    <a:pt x="12031" y="0"/>
                    <a:pt x="11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720000" y="1012887"/>
            <a:ext cx="4937700" cy="26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Alegreya SemiBold"/>
                <a:ea typeface="Alegreya SemiBold"/>
                <a:cs typeface="Alegreya SemiBold"/>
                <a:sym typeface="Alegrey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720000" y="3511713"/>
            <a:ext cx="49377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4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27" y="0"/>
            <a:ext cx="91439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2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6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27" y="0"/>
            <a:ext cx="91439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 flipH="1">
            <a:off x="-280114" y="-321974"/>
            <a:ext cx="9991958" cy="6068140"/>
            <a:chOff x="-203914" y="-321974"/>
            <a:chExt cx="9991958" cy="6068140"/>
          </a:xfrm>
        </p:grpSpPr>
        <p:sp>
          <p:nvSpPr>
            <p:cNvPr id="61" name="Google Shape;61;p6"/>
            <p:cNvSpPr/>
            <p:nvPr/>
          </p:nvSpPr>
          <p:spPr>
            <a:xfrm>
              <a:off x="-203914" y="-135903"/>
              <a:ext cx="1603418" cy="1577270"/>
            </a:xfrm>
            <a:custGeom>
              <a:avLst/>
              <a:gdLst/>
              <a:ahLst/>
              <a:cxnLst/>
              <a:rect l="l" t="t" r="r" b="b"/>
              <a:pathLst>
                <a:path w="25443" h="25042" extrusionOk="0">
                  <a:moveTo>
                    <a:pt x="13231" y="2623"/>
                  </a:moveTo>
                  <a:lnTo>
                    <a:pt x="13231" y="2623"/>
                  </a:lnTo>
                  <a:cubicBezTo>
                    <a:pt x="13333" y="2629"/>
                    <a:pt x="13434" y="2635"/>
                    <a:pt x="13529" y="2642"/>
                  </a:cubicBezTo>
                  <a:cubicBezTo>
                    <a:pt x="13548" y="2667"/>
                    <a:pt x="13567" y="2692"/>
                    <a:pt x="13580" y="2718"/>
                  </a:cubicBezTo>
                  <a:cubicBezTo>
                    <a:pt x="13466" y="2686"/>
                    <a:pt x="13352" y="2654"/>
                    <a:pt x="13231" y="2623"/>
                  </a:cubicBezTo>
                  <a:close/>
                  <a:moveTo>
                    <a:pt x="11952" y="2110"/>
                  </a:moveTo>
                  <a:cubicBezTo>
                    <a:pt x="12421" y="2192"/>
                    <a:pt x="12889" y="2274"/>
                    <a:pt x="13364" y="2357"/>
                  </a:cubicBezTo>
                  <a:cubicBezTo>
                    <a:pt x="13371" y="2369"/>
                    <a:pt x="13383" y="2388"/>
                    <a:pt x="13390" y="2401"/>
                  </a:cubicBezTo>
                  <a:cubicBezTo>
                    <a:pt x="12978" y="2388"/>
                    <a:pt x="12566" y="2376"/>
                    <a:pt x="12148" y="2363"/>
                  </a:cubicBezTo>
                  <a:cubicBezTo>
                    <a:pt x="12104" y="2283"/>
                    <a:pt x="12026" y="2228"/>
                    <a:pt x="11929" y="2228"/>
                  </a:cubicBezTo>
                  <a:cubicBezTo>
                    <a:pt x="11887" y="2228"/>
                    <a:pt x="11841" y="2239"/>
                    <a:pt x="11794" y="2262"/>
                  </a:cubicBezTo>
                  <a:cubicBezTo>
                    <a:pt x="11737" y="2287"/>
                    <a:pt x="11680" y="2319"/>
                    <a:pt x="11623" y="2344"/>
                  </a:cubicBezTo>
                  <a:lnTo>
                    <a:pt x="11616" y="2344"/>
                  </a:lnTo>
                  <a:cubicBezTo>
                    <a:pt x="11566" y="2344"/>
                    <a:pt x="11534" y="2369"/>
                    <a:pt x="11521" y="2401"/>
                  </a:cubicBezTo>
                  <a:cubicBezTo>
                    <a:pt x="11167" y="2572"/>
                    <a:pt x="10806" y="2756"/>
                    <a:pt x="10451" y="2933"/>
                  </a:cubicBezTo>
                  <a:cubicBezTo>
                    <a:pt x="10951" y="2661"/>
                    <a:pt x="11452" y="2382"/>
                    <a:pt x="11952" y="2110"/>
                  </a:cubicBezTo>
                  <a:close/>
                  <a:moveTo>
                    <a:pt x="12231" y="2635"/>
                  </a:moveTo>
                  <a:lnTo>
                    <a:pt x="12231" y="2635"/>
                  </a:lnTo>
                  <a:cubicBezTo>
                    <a:pt x="12617" y="2692"/>
                    <a:pt x="12997" y="2768"/>
                    <a:pt x="13371" y="2870"/>
                  </a:cubicBezTo>
                  <a:cubicBezTo>
                    <a:pt x="13402" y="2895"/>
                    <a:pt x="13428" y="2920"/>
                    <a:pt x="13459" y="2946"/>
                  </a:cubicBezTo>
                  <a:cubicBezTo>
                    <a:pt x="13212" y="2965"/>
                    <a:pt x="12959" y="2984"/>
                    <a:pt x="12706" y="2996"/>
                  </a:cubicBezTo>
                  <a:lnTo>
                    <a:pt x="12554" y="2996"/>
                  </a:lnTo>
                  <a:cubicBezTo>
                    <a:pt x="12544" y="2882"/>
                    <a:pt x="12460" y="2780"/>
                    <a:pt x="12340" y="2780"/>
                  </a:cubicBezTo>
                  <a:cubicBezTo>
                    <a:pt x="12306" y="2780"/>
                    <a:pt x="12269" y="2788"/>
                    <a:pt x="12231" y="2806"/>
                  </a:cubicBezTo>
                  <a:cubicBezTo>
                    <a:pt x="12218" y="2813"/>
                    <a:pt x="12205" y="2819"/>
                    <a:pt x="12186" y="2825"/>
                  </a:cubicBezTo>
                  <a:cubicBezTo>
                    <a:pt x="12231" y="2768"/>
                    <a:pt x="12237" y="2699"/>
                    <a:pt x="12231" y="2635"/>
                  </a:cubicBezTo>
                  <a:close/>
                  <a:moveTo>
                    <a:pt x="12788" y="3186"/>
                  </a:moveTo>
                  <a:cubicBezTo>
                    <a:pt x="12972" y="3193"/>
                    <a:pt x="13155" y="3205"/>
                    <a:pt x="13339" y="3218"/>
                  </a:cubicBezTo>
                  <a:cubicBezTo>
                    <a:pt x="13326" y="3231"/>
                    <a:pt x="13320" y="3237"/>
                    <a:pt x="13307" y="3243"/>
                  </a:cubicBezTo>
                  <a:cubicBezTo>
                    <a:pt x="12946" y="3294"/>
                    <a:pt x="12592" y="3332"/>
                    <a:pt x="12231" y="3351"/>
                  </a:cubicBezTo>
                  <a:cubicBezTo>
                    <a:pt x="12294" y="3313"/>
                    <a:pt x="12364" y="3281"/>
                    <a:pt x="12427" y="3243"/>
                  </a:cubicBezTo>
                  <a:cubicBezTo>
                    <a:pt x="12452" y="3231"/>
                    <a:pt x="12471" y="3212"/>
                    <a:pt x="12484" y="3193"/>
                  </a:cubicBezTo>
                  <a:cubicBezTo>
                    <a:pt x="12585" y="3193"/>
                    <a:pt x="12687" y="3193"/>
                    <a:pt x="12788" y="3186"/>
                  </a:cubicBezTo>
                  <a:close/>
                  <a:moveTo>
                    <a:pt x="12965" y="3465"/>
                  </a:moveTo>
                  <a:lnTo>
                    <a:pt x="12965" y="3465"/>
                  </a:lnTo>
                  <a:cubicBezTo>
                    <a:pt x="12953" y="3471"/>
                    <a:pt x="12934" y="3484"/>
                    <a:pt x="12921" y="3490"/>
                  </a:cubicBezTo>
                  <a:cubicBezTo>
                    <a:pt x="12883" y="3490"/>
                    <a:pt x="12845" y="3484"/>
                    <a:pt x="12807" y="3484"/>
                  </a:cubicBezTo>
                  <a:cubicBezTo>
                    <a:pt x="12858" y="3478"/>
                    <a:pt x="12915" y="3471"/>
                    <a:pt x="12965" y="3465"/>
                  </a:cubicBezTo>
                  <a:close/>
                  <a:moveTo>
                    <a:pt x="12313" y="3604"/>
                  </a:moveTo>
                  <a:cubicBezTo>
                    <a:pt x="12294" y="3611"/>
                    <a:pt x="12281" y="3617"/>
                    <a:pt x="12262" y="3623"/>
                  </a:cubicBezTo>
                  <a:cubicBezTo>
                    <a:pt x="12262" y="3617"/>
                    <a:pt x="12262" y="3611"/>
                    <a:pt x="12262" y="3604"/>
                  </a:cubicBezTo>
                  <a:close/>
                  <a:moveTo>
                    <a:pt x="11838" y="3573"/>
                  </a:moveTo>
                  <a:cubicBezTo>
                    <a:pt x="11870" y="3573"/>
                    <a:pt x="11908" y="3573"/>
                    <a:pt x="11939" y="3579"/>
                  </a:cubicBezTo>
                  <a:cubicBezTo>
                    <a:pt x="11870" y="3617"/>
                    <a:pt x="11800" y="3661"/>
                    <a:pt x="11730" y="3699"/>
                  </a:cubicBezTo>
                  <a:cubicBezTo>
                    <a:pt x="11680" y="3706"/>
                    <a:pt x="11629" y="3706"/>
                    <a:pt x="11585" y="3712"/>
                  </a:cubicBezTo>
                  <a:cubicBezTo>
                    <a:pt x="11667" y="3661"/>
                    <a:pt x="11749" y="3617"/>
                    <a:pt x="11838" y="3573"/>
                  </a:cubicBezTo>
                  <a:close/>
                  <a:moveTo>
                    <a:pt x="14340" y="3737"/>
                  </a:moveTo>
                  <a:cubicBezTo>
                    <a:pt x="14378" y="3788"/>
                    <a:pt x="14422" y="3839"/>
                    <a:pt x="14460" y="3889"/>
                  </a:cubicBezTo>
                  <a:cubicBezTo>
                    <a:pt x="13776" y="4250"/>
                    <a:pt x="13124" y="4656"/>
                    <a:pt x="12484" y="5086"/>
                  </a:cubicBezTo>
                  <a:cubicBezTo>
                    <a:pt x="12731" y="4884"/>
                    <a:pt x="12978" y="4668"/>
                    <a:pt x="13219" y="4459"/>
                  </a:cubicBezTo>
                  <a:cubicBezTo>
                    <a:pt x="13618" y="4250"/>
                    <a:pt x="13991" y="4016"/>
                    <a:pt x="14340" y="3737"/>
                  </a:cubicBezTo>
                  <a:close/>
                  <a:moveTo>
                    <a:pt x="11502" y="3832"/>
                  </a:moveTo>
                  <a:cubicBezTo>
                    <a:pt x="10508" y="4409"/>
                    <a:pt x="9501" y="4947"/>
                    <a:pt x="8475" y="5460"/>
                  </a:cubicBezTo>
                  <a:cubicBezTo>
                    <a:pt x="8564" y="5409"/>
                    <a:pt x="8652" y="5359"/>
                    <a:pt x="8741" y="5302"/>
                  </a:cubicBezTo>
                  <a:cubicBezTo>
                    <a:pt x="9406" y="4922"/>
                    <a:pt x="10071" y="4542"/>
                    <a:pt x="10736" y="4155"/>
                  </a:cubicBezTo>
                  <a:cubicBezTo>
                    <a:pt x="10939" y="4054"/>
                    <a:pt x="11135" y="3946"/>
                    <a:pt x="11338" y="3839"/>
                  </a:cubicBezTo>
                  <a:cubicBezTo>
                    <a:pt x="11395" y="3839"/>
                    <a:pt x="11452" y="3832"/>
                    <a:pt x="11502" y="3832"/>
                  </a:cubicBezTo>
                  <a:close/>
                  <a:moveTo>
                    <a:pt x="12528" y="4668"/>
                  </a:moveTo>
                  <a:cubicBezTo>
                    <a:pt x="12560" y="4695"/>
                    <a:pt x="12601" y="4708"/>
                    <a:pt x="12642" y="4708"/>
                  </a:cubicBezTo>
                  <a:cubicBezTo>
                    <a:pt x="12651" y="4708"/>
                    <a:pt x="12659" y="4707"/>
                    <a:pt x="12668" y="4706"/>
                  </a:cubicBezTo>
                  <a:lnTo>
                    <a:pt x="12668" y="4706"/>
                  </a:lnTo>
                  <a:cubicBezTo>
                    <a:pt x="12060" y="5219"/>
                    <a:pt x="11439" y="5713"/>
                    <a:pt x="10793" y="6176"/>
                  </a:cubicBezTo>
                  <a:cubicBezTo>
                    <a:pt x="10451" y="6353"/>
                    <a:pt x="10109" y="6530"/>
                    <a:pt x="9761" y="6701"/>
                  </a:cubicBezTo>
                  <a:cubicBezTo>
                    <a:pt x="10552" y="6201"/>
                    <a:pt x="11306" y="5656"/>
                    <a:pt x="12009" y="5036"/>
                  </a:cubicBezTo>
                  <a:cubicBezTo>
                    <a:pt x="12186" y="4915"/>
                    <a:pt x="12357" y="4795"/>
                    <a:pt x="12528" y="4668"/>
                  </a:cubicBezTo>
                  <a:close/>
                  <a:moveTo>
                    <a:pt x="11825" y="4029"/>
                  </a:moveTo>
                  <a:cubicBezTo>
                    <a:pt x="11262" y="4364"/>
                    <a:pt x="10723" y="4751"/>
                    <a:pt x="10153" y="5080"/>
                  </a:cubicBezTo>
                  <a:cubicBezTo>
                    <a:pt x="9374" y="5536"/>
                    <a:pt x="8570" y="5948"/>
                    <a:pt x="7747" y="6321"/>
                  </a:cubicBezTo>
                  <a:cubicBezTo>
                    <a:pt x="7731" y="6306"/>
                    <a:pt x="7706" y="6295"/>
                    <a:pt x="7678" y="6295"/>
                  </a:cubicBezTo>
                  <a:cubicBezTo>
                    <a:pt x="7661" y="6295"/>
                    <a:pt x="7643" y="6299"/>
                    <a:pt x="7626" y="6309"/>
                  </a:cubicBezTo>
                  <a:cubicBezTo>
                    <a:pt x="7500" y="6391"/>
                    <a:pt x="7379" y="6467"/>
                    <a:pt x="7253" y="6549"/>
                  </a:cubicBezTo>
                  <a:cubicBezTo>
                    <a:pt x="7113" y="6613"/>
                    <a:pt x="6974" y="6676"/>
                    <a:pt x="6828" y="6733"/>
                  </a:cubicBezTo>
                  <a:lnTo>
                    <a:pt x="7037" y="6575"/>
                  </a:lnTo>
                  <a:cubicBezTo>
                    <a:pt x="7056" y="6556"/>
                    <a:pt x="7063" y="6537"/>
                    <a:pt x="7063" y="6518"/>
                  </a:cubicBezTo>
                  <a:cubicBezTo>
                    <a:pt x="7075" y="6511"/>
                    <a:pt x="7088" y="6499"/>
                    <a:pt x="7101" y="6492"/>
                  </a:cubicBezTo>
                  <a:cubicBezTo>
                    <a:pt x="7671" y="6296"/>
                    <a:pt x="8209" y="6043"/>
                    <a:pt x="8741" y="5758"/>
                  </a:cubicBezTo>
                  <a:cubicBezTo>
                    <a:pt x="9501" y="5403"/>
                    <a:pt x="10236" y="4947"/>
                    <a:pt x="10945" y="4491"/>
                  </a:cubicBezTo>
                  <a:cubicBezTo>
                    <a:pt x="11167" y="4371"/>
                    <a:pt x="11388" y="4250"/>
                    <a:pt x="11616" y="4136"/>
                  </a:cubicBezTo>
                  <a:cubicBezTo>
                    <a:pt x="11673" y="4111"/>
                    <a:pt x="11743" y="4073"/>
                    <a:pt x="11825" y="4029"/>
                  </a:cubicBezTo>
                  <a:close/>
                  <a:moveTo>
                    <a:pt x="4289" y="6410"/>
                  </a:moveTo>
                  <a:lnTo>
                    <a:pt x="4289" y="6410"/>
                  </a:lnTo>
                  <a:cubicBezTo>
                    <a:pt x="4263" y="6435"/>
                    <a:pt x="4238" y="6467"/>
                    <a:pt x="4213" y="6492"/>
                  </a:cubicBezTo>
                  <a:cubicBezTo>
                    <a:pt x="4042" y="6581"/>
                    <a:pt x="3871" y="6670"/>
                    <a:pt x="3700" y="6758"/>
                  </a:cubicBezTo>
                  <a:lnTo>
                    <a:pt x="3693" y="6758"/>
                  </a:lnTo>
                  <a:cubicBezTo>
                    <a:pt x="3522" y="6815"/>
                    <a:pt x="3358" y="6872"/>
                    <a:pt x="3193" y="6929"/>
                  </a:cubicBezTo>
                  <a:cubicBezTo>
                    <a:pt x="3288" y="6885"/>
                    <a:pt x="3377" y="6834"/>
                    <a:pt x="3472" y="6790"/>
                  </a:cubicBezTo>
                  <a:cubicBezTo>
                    <a:pt x="3529" y="6765"/>
                    <a:pt x="3554" y="6701"/>
                    <a:pt x="3548" y="6644"/>
                  </a:cubicBezTo>
                  <a:cubicBezTo>
                    <a:pt x="3795" y="6568"/>
                    <a:pt x="4042" y="6492"/>
                    <a:pt x="4289" y="6410"/>
                  </a:cubicBezTo>
                  <a:close/>
                  <a:moveTo>
                    <a:pt x="6797" y="6765"/>
                  </a:moveTo>
                  <a:cubicBezTo>
                    <a:pt x="6778" y="6784"/>
                    <a:pt x="6771" y="6815"/>
                    <a:pt x="6778" y="6847"/>
                  </a:cubicBezTo>
                  <a:cubicBezTo>
                    <a:pt x="6632" y="6936"/>
                    <a:pt x="6493" y="7024"/>
                    <a:pt x="6347" y="7119"/>
                  </a:cubicBezTo>
                  <a:cubicBezTo>
                    <a:pt x="6499" y="6999"/>
                    <a:pt x="6645" y="6879"/>
                    <a:pt x="6797" y="6765"/>
                  </a:cubicBezTo>
                  <a:close/>
                  <a:moveTo>
                    <a:pt x="7094" y="7373"/>
                  </a:moveTo>
                  <a:lnTo>
                    <a:pt x="7094" y="7373"/>
                  </a:lnTo>
                  <a:cubicBezTo>
                    <a:pt x="7031" y="7411"/>
                    <a:pt x="6968" y="7455"/>
                    <a:pt x="6904" y="7493"/>
                  </a:cubicBezTo>
                  <a:cubicBezTo>
                    <a:pt x="6911" y="7487"/>
                    <a:pt x="6917" y="7480"/>
                    <a:pt x="6917" y="7474"/>
                  </a:cubicBezTo>
                  <a:cubicBezTo>
                    <a:pt x="6974" y="7442"/>
                    <a:pt x="7031" y="7404"/>
                    <a:pt x="7094" y="7373"/>
                  </a:cubicBezTo>
                  <a:close/>
                  <a:moveTo>
                    <a:pt x="1749" y="7968"/>
                  </a:moveTo>
                  <a:lnTo>
                    <a:pt x="1749" y="7968"/>
                  </a:lnTo>
                  <a:cubicBezTo>
                    <a:pt x="1743" y="7974"/>
                    <a:pt x="1736" y="7981"/>
                    <a:pt x="1730" y="7987"/>
                  </a:cubicBezTo>
                  <a:cubicBezTo>
                    <a:pt x="1730" y="7981"/>
                    <a:pt x="1724" y="7981"/>
                    <a:pt x="1717" y="7974"/>
                  </a:cubicBezTo>
                  <a:cubicBezTo>
                    <a:pt x="1730" y="7974"/>
                    <a:pt x="1743" y="7974"/>
                    <a:pt x="1749" y="7968"/>
                  </a:cubicBezTo>
                  <a:close/>
                  <a:moveTo>
                    <a:pt x="6372" y="6321"/>
                  </a:moveTo>
                  <a:cubicBezTo>
                    <a:pt x="6391" y="6353"/>
                    <a:pt x="6417" y="6378"/>
                    <a:pt x="6455" y="6391"/>
                  </a:cubicBezTo>
                  <a:cubicBezTo>
                    <a:pt x="6138" y="6587"/>
                    <a:pt x="5828" y="6777"/>
                    <a:pt x="5505" y="6967"/>
                  </a:cubicBezTo>
                  <a:cubicBezTo>
                    <a:pt x="4789" y="7341"/>
                    <a:pt x="4073" y="7721"/>
                    <a:pt x="3351" y="8101"/>
                  </a:cubicBezTo>
                  <a:cubicBezTo>
                    <a:pt x="3313" y="8101"/>
                    <a:pt x="3275" y="8107"/>
                    <a:pt x="3231" y="8107"/>
                  </a:cubicBezTo>
                  <a:cubicBezTo>
                    <a:pt x="3231" y="8107"/>
                    <a:pt x="3225" y="8101"/>
                    <a:pt x="3225" y="8101"/>
                  </a:cubicBezTo>
                  <a:cubicBezTo>
                    <a:pt x="3282" y="8000"/>
                    <a:pt x="3358" y="7892"/>
                    <a:pt x="3440" y="7791"/>
                  </a:cubicBezTo>
                  <a:cubicBezTo>
                    <a:pt x="4396" y="7259"/>
                    <a:pt x="5378" y="6771"/>
                    <a:pt x="6372" y="6321"/>
                  </a:cubicBezTo>
                  <a:close/>
                  <a:moveTo>
                    <a:pt x="2161" y="8038"/>
                  </a:moveTo>
                  <a:cubicBezTo>
                    <a:pt x="2167" y="8076"/>
                    <a:pt x="2173" y="8114"/>
                    <a:pt x="2186" y="8152"/>
                  </a:cubicBezTo>
                  <a:cubicBezTo>
                    <a:pt x="2180" y="8158"/>
                    <a:pt x="2180" y="8158"/>
                    <a:pt x="2173" y="8164"/>
                  </a:cubicBezTo>
                  <a:cubicBezTo>
                    <a:pt x="2173" y="8158"/>
                    <a:pt x="2173" y="8158"/>
                    <a:pt x="2173" y="8158"/>
                  </a:cubicBezTo>
                  <a:cubicBezTo>
                    <a:pt x="2180" y="8114"/>
                    <a:pt x="2161" y="8076"/>
                    <a:pt x="2135" y="8050"/>
                  </a:cubicBezTo>
                  <a:cubicBezTo>
                    <a:pt x="2142" y="8044"/>
                    <a:pt x="2154" y="8038"/>
                    <a:pt x="2161" y="8038"/>
                  </a:cubicBezTo>
                  <a:close/>
                  <a:moveTo>
                    <a:pt x="6385" y="6701"/>
                  </a:moveTo>
                  <a:cubicBezTo>
                    <a:pt x="6233" y="6803"/>
                    <a:pt x="6094" y="6898"/>
                    <a:pt x="5973" y="6986"/>
                  </a:cubicBezTo>
                  <a:cubicBezTo>
                    <a:pt x="5137" y="7493"/>
                    <a:pt x="4282" y="8031"/>
                    <a:pt x="3408" y="8361"/>
                  </a:cubicBezTo>
                  <a:cubicBezTo>
                    <a:pt x="3383" y="8373"/>
                    <a:pt x="3358" y="8386"/>
                    <a:pt x="3332" y="8399"/>
                  </a:cubicBezTo>
                  <a:cubicBezTo>
                    <a:pt x="3408" y="8354"/>
                    <a:pt x="3491" y="8316"/>
                    <a:pt x="3573" y="8272"/>
                  </a:cubicBezTo>
                  <a:cubicBezTo>
                    <a:pt x="3605" y="8266"/>
                    <a:pt x="3630" y="8259"/>
                    <a:pt x="3655" y="8259"/>
                  </a:cubicBezTo>
                  <a:cubicBezTo>
                    <a:pt x="3687" y="8253"/>
                    <a:pt x="3706" y="8228"/>
                    <a:pt x="3712" y="8202"/>
                  </a:cubicBezTo>
                  <a:cubicBezTo>
                    <a:pt x="4605" y="7734"/>
                    <a:pt x="5479" y="7240"/>
                    <a:pt x="6341" y="6714"/>
                  </a:cubicBezTo>
                  <a:cubicBezTo>
                    <a:pt x="6353" y="6708"/>
                    <a:pt x="6366" y="6701"/>
                    <a:pt x="6385" y="6701"/>
                  </a:cubicBezTo>
                  <a:close/>
                  <a:moveTo>
                    <a:pt x="9583" y="7012"/>
                  </a:moveTo>
                  <a:lnTo>
                    <a:pt x="9583" y="7012"/>
                  </a:lnTo>
                  <a:cubicBezTo>
                    <a:pt x="9476" y="7075"/>
                    <a:pt x="9381" y="7145"/>
                    <a:pt x="9273" y="7208"/>
                  </a:cubicBezTo>
                  <a:cubicBezTo>
                    <a:pt x="8735" y="7550"/>
                    <a:pt x="8177" y="7860"/>
                    <a:pt x="7614" y="8171"/>
                  </a:cubicBezTo>
                  <a:cubicBezTo>
                    <a:pt x="7595" y="8177"/>
                    <a:pt x="7576" y="8190"/>
                    <a:pt x="7550" y="8196"/>
                  </a:cubicBezTo>
                  <a:cubicBezTo>
                    <a:pt x="7462" y="8240"/>
                    <a:pt x="7360" y="8304"/>
                    <a:pt x="7278" y="8354"/>
                  </a:cubicBezTo>
                  <a:cubicBezTo>
                    <a:pt x="7234" y="8380"/>
                    <a:pt x="7196" y="8399"/>
                    <a:pt x="7151" y="8424"/>
                  </a:cubicBezTo>
                  <a:cubicBezTo>
                    <a:pt x="7177" y="8399"/>
                    <a:pt x="7221" y="8354"/>
                    <a:pt x="7297" y="8291"/>
                  </a:cubicBezTo>
                  <a:cubicBezTo>
                    <a:pt x="7316" y="8272"/>
                    <a:pt x="7335" y="8259"/>
                    <a:pt x="7354" y="8240"/>
                  </a:cubicBezTo>
                  <a:cubicBezTo>
                    <a:pt x="7443" y="8177"/>
                    <a:pt x="7525" y="8120"/>
                    <a:pt x="7607" y="8057"/>
                  </a:cubicBezTo>
                  <a:cubicBezTo>
                    <a:pt x="8222" y="7715"/>
                    <a:pt x="8836" y="7392"/>
                    <a:pt x="9463" y="7069"/>
                  </a:cubicBezTo>
                  <a:cubicBezTo>
                    <a:pt x="9501" y="7050"/>
                    <a:pt x="9539" y="7031"/>
                    <a:pt x="9583" y="7012"/>
                  </a:cubicBezTo>
                  <a:close/>
                  <a:moveTo>
                    <a:pt x="4586" y="7924"/>
                  </a:moveTo>
                  <a:lnTo>
                    <a:pt x="4586" y="7924"/>
                  </a:lnTo>
                  <a:cubicBezTo>
                    <a:pt x="4238" y="8152"/>
                    <a:pt x="3890" y="8380"/>
                    <a:pt x="3548" y="8608"/>
                  </a:cubicBezTo>
                  <a:cubicBezTo>
                    <a:pt x="3522" y="8582"/>
                    <a:pt x="3497" y="8557"/>
                    <a:pt x="3472" y="8532"/>
                  </a:cubicBezTo>
                  <a:cubicBezTo>
                    <a:pt x="3845" y="8329"/>
                    <a:pt x="4213" y="8126"/>
                    <a:pt x="4586" y="7924"/>
                  </a:cubicBezTo>
                  <a:close/>
                  <a:moveTo>
                    <a:pt x="5245" y="7753"/>
                  </a:moveTo>
                  <a:lnTo>
                    <a:pt x="5245" y="7753"/>
                  </a:lnTo>
                  <a:cubicBezTo>
                    <a:pt x="5137" y="7841"/>
                    <a:pt x="5023" y="7930"/>
                    <a:pt x="4909" y="8025"/>
                  </a:cubicBezTo>
                  <a:cubicBezTo>
                    <a:pt x="4675" y="8171"/>
                    <a:pt x="4441" y="8316"/>
                    <a:pt x="4206" y="8462"/>
                  </a:cubicBezTo>
                  <a:cubicBezTo>
                    <a:pt x="4207" y="8462"/>
                    <a:pt x="4208" y="8461"/>
                    <a:pt x="4208" y="8461"/>
                  </a:cubicBezTo>
                  <a:lnTo>
                    <a:pt x="4208" y="8461"/>
                  </a:lnTo>
                  <a:cubicBezTo>
                    <a:pt x="4211" y="8461"/>
                    <a:pt x="3949" y="8614"/>
                    <a:pt x="3693" y="8766"/>
                  </a:cubicBezTo>
                  <a:cubicBezTo>
                    <a:pt x="3693" y="8760"/>
                    <a:pt x="3687" y="8760"/>
                    <a:pt x="3687" y="8760"/>
                  </a:cubicBezTo>
                  <a:cubicBezTo>
                    <a:pt x="4213" y="8430"/>
                    <a:pt x="4732" y="8101"/>
                    <a:pt x="5245" y="7753"/>
                  </a:cubicBezTo>
                  <a:close/>
                  <a:moveTo>
                    <a:pt x="6562" y="7683"/>
                  </a:moveTo>
                  <a:lnTo>
                    <a:pt x="6562" y="7683"/>
                  </a:lnTo>
                  <a:cubicBezTo>
                    <a:pt x="6518" y="7721"/>
                    <a:pt x="6474" y="7765"/>
                    <a:pt x="6429" y="7803"/>
                  </a:cubicBezTo>
                  <a:cubicBezTo>
                    <a:pt x="5676" y="8297"/>
                    <a:pt x="4935" y="8817"/>
                    <a:pt x="4219" y="9380"/>
                  </a:cubicBezTo>
                  <a:cubicBezTo>
                    <a:pt x="4149" y="9292"/>
                    <a:pt x="4073" y="9203"/>
                    <a:pt x="3997" y="9114"/>
                  </a:cubicBezTo>
                  <a:cubicBezTo>
                    <a:pt x="4865" y="8658"/>
                    <a:pt x="5714" y="8177"/>
                    <a:pt x="6562" y="7683"/>
                  </a:cubicBezTo>
                  <a:close/>
                  <a:moveTo>
                    <a:pt x="5118" y="9520"/>
                  </a:moveTo>
                  <a:lnTo>
                    <a:pt x="5118" y="9520"/>
                  </a:lnTo>
                  <a:cubicBezTo>
                    <a:pt x="4966" y="9646"/>
                    <a:pt x="4821" y="9779"/>
                    <a:pt x="4675" y="9919"/>
                  </a:cubicBezTo>
                  <a:cubicBezTo>
                    <a:pt x="4650" y="9893"/>
                    <a:pt x="4631" y="9874"/>
                    <a:pt x="4612" y="9849"/>
                  </a:cubicBezTo>
                  <a:cubicBezTo>
                    <a:pt x="4783" y="9741"/>
                    <a:pt x="4954" y="9634"/>
                    <a:pt x="5118" y="9520"/>
                  </a:cubicBezTo>
                  <a:close/>
                  <a:moveTo>
                    <a:pt x="16835" y="6258"/>
                  </a:moveTo>
                  <a:cubicBezTo>
                    <a:pt x="17114" y="6524"/>
                    <a:pt x="17386" y="6777"/>
                    <a:pt x="17652" y="7037"/>
                  </a:cubicBezTo>
                  <a:cubicBezTo>
                    <a:pt x="18969" y="8329"/>
                    <a:pt x="20299" y="9621"/>
                    <a:pt x="21636" y="10900"/>
                  </a:cubicBezTo>
                  <a:cubicBezTo>
                    <a:pt x="21610" y="10913"/>
                    <a:pt x="21579" y="10926"/>
                    <a:pt x="21553" y="10938"/>
                  </a:cubicBezTo>
                  <a:cubicBezTo>
                    <a:pt x="21458" y="10843"/>
                    <a:pt x="21376" y="10761"/>
                    <a:pt x="21313" y="10704"/>
                  </a:cubicBezTo>
                  <a:cubicBezTo>
                    <a:pt x="20895" y="10343"/>
                    <a:pt x="20489" y="9976"/>
                    <a:pt x="20084" y="9602"/>
                  </a:cubicBezTo>
                  <a:cubicBezTo>
                    <a:pt x="19185" y="8760"/>
                    <a:pt x="18317" y="7892"/>
                    <a:pt x="17481" y="6993"/>
                  </a:cubicBezTo>
                  <a:cubicBezTo>
                    <a:pt x="17259" y="6752"/>
                    <a:pt x="17044" y="6511"/>
                    <a:pt x="16835" y="6258"/>
                  </a:cubicBezTo>
                  <a:close/>
                  <a:moveTo>
                    <a:pt x="22117" y="11724"/>
                  </a:moveTo>
                  <a:lnTo>
                    <a:pt x="22117" y="11724"/>
                  </a:lnTo>
                  <a:cubicBezTo>
                    <a:pt x="22155" y="11800"/>
                    <a:pt x="22218" y="11863"/>
                    <a:pt x="22307" y="11895"/>
                  </a:cubicBezTo>
                  <a:cubicBezTo>
                    <a:pt x="22472" y="12629"/>
                    <a:pt x="22636" y="13364"/>
                    <a:pt x="22788" y="14105"/>
                  </a:cubicBezTo>
                  <a:cubicBezTo>
                    <a:pt x="22541" y="13320"/>
                    <a:pt x="22326" y="12528"/>
                    <a:pt x="22117" y="11724"/>
                  </a:cubicBezTo>
                  <a:close/>
                  <a:moveTo>
                    <a:pt x="21661" y="11945"/>
                  </a:moveTo>
                  <a:cubicBezTo>
                    <a:pt x="21813" y="12819"/>
                    <a:pt x="21997" y="13687"/>
                    <a:pt x="22225" y="14542"/>
                  </a:cubicBezTo>
                  <a:cubicBezTo>
                    <a:pt x="22079" y="14061"/>
                    <a:pt x="21952" y="13579"/>
                    <a:pt x="21832" y="13092"/>
                  </a:cubicBezTo>
                  <a:cubicBezTo>
                    <a:pt x="21756" y="12775"/>
                    <a:pt x="21680" y="12452"/>
                    <a:pt x="21604" y="12129"/>
                  </a:cubicBezTo>
                  <a:cubicBezTo>
                    <a:pt x="21598" y="12085"/>
                    <a:pt x="21572" y="12053"/>
                    <a:pt x="21541" y="12040"/>
                  </a:cubicBezTo>
                  <a:cubicBezTo>
                    <a:pt x="21579" y="12009"/>
                    <a:pt x="21617" y="11971"/>
                    <a:pt x="21661" y="11945"/>
                  </a:cubicBezTo>
                  <a:close/>
                  <a:moveTo>
                    <a:pt x="21338" y="12218"/>
                  </a:moveTo>
                  <a:cubicBezTo>
                    <a:pt x="21522" y="13035"/>
                    <a:pt x="21705" y="13852"/>
                    <a:pt x="21889" y="14669"/>
                  </a:cubicBezTo>
                  <a:cubicBezTo>
                    <a:pt x="21813" y="14428"/>
                    <a:pt x="21743" y="14187"/>
                    <a:pt x="21674" y="13947"/>
                  </a:cubicBezTo>
                  <a:cubicBezTo>
                    <a:pt x="21553" y="13377"/>
                    <a:pt x="21433" y="12813"/>
                    <a:pt x="21313" y="12243"/>
                  </a:cubicBezTo>
                  <a:cubicBezTo>
                    <a:pt x="21319" y="12237"/>
                    <a:pt x="21325" y="12224"/>
                    <a:pt x="21338" y="12218"/>
                  </a:cubicBezTo>
                  <a:close/>
                  <a:moveTo>
                    <a:pt x="21072" y="12560"/>
                  </a:moveTo>
                  <a:cubicBezTo>
                    <a:pt x="21205" y="13345"/>
                    <a:pt x="21389" y="14118"/>
                    <a:pt x="21617" y="14878"/>
                  </a:cubicBezTo>
                  <a:cubicBezTo>
                    <a:pt x="21674" y="15137"/>
                    <a:pt x="21724" y="15391"/>
                    <a:pt x="21781" y="15650"/>
                  </a:cubicBezTo>
                  <a:cubicBezTo>
                    <a:pt x="21712" y="15441"/>
                    <a:pt x="21648" y="15226"/>
                    <a:pt x="21591" y="15017"/>
                  </a:cubicBezTo>
                  <a:cubicBezTo>
                    <a:pt x="21414" y="14219"/>
                    <a:pt x="21230" y="13421"/>
                    <a:pt x="21040" y="12623"/>
                  </a:cubicBezTo>
                  <a:cubicBezTo>
                    <a:pt x="21053" y="12604"/>
                    <a:pt x="21059" y="12579"/>
                    <a:pt x="21072" y="12560"/>
                  </a:cubicBezTo>
                  <a:close/>
                  <a:moveTo>
                    <a:pt x="23504" y="15720"/>
                  </a:moveTo>
                  <a:cubicBezTo>
                    <a:pt x="23555" y="15840"/>
                    <a:pt x="23605" y="15961"/>
                    <a:pt x="23656" y="16075"/>
                  </a:cubicBezTo>
                  <a:cubicBezTo>
                    <a:pt x="23643" y="16113"/>
                    <a:pt x="23624" y="16144"/>
                    <a:pt x="23605" y="16182"/>
                  </a:cubicBezTo>
                  <a:cubicBezTo>
                    <a:pt x="23574" y="16030"/>
                    <a:pt x="23536" y="15878"/>
                    <a:pt x="23504" y="15720"/>
                  </a:cubicBezTo>
                  <a:close/>
                  <a:moveTo>
                    <a:pt x="20850" y="14745"/>
                  </a:moveTo>
                  <a:lnTo>
                    <a:pt x="20850" y="14745"/>
                  </a:lnTo>
                  <a:cubicBezTo>
                    <a:pt x="21009" y="15308"/>
                    <a:pt x="21199" y="15866"/>
                    <a:pt x="21395" y="16417"/>
                  </a:cubicBezTo>
                  <a:cubicBezTo>
                    <a:pt x="21408" y="16480"/>
                    <a:pt x="21427" y="16550"/>
                    <a:pt x="21439" y="16607"/>
                  </a:cubicBezTo>
                  <a:cubicBezTo>
                    <a:pt x="21429" y="16628"/>
                    <a:pt x="21418" y="16640"/>
                    <a:pt x="21408" y="16640"/>
                  </a:cubicBezTo>
                  <a:cubicBezTo>
                    <a:pt x="21406" y="16640"/>
                    <a:pt x="21404" y="16639"/>
                    <a:pt x="21401" y="16638"/>
                  </a:cubicBezTo>
                  <a:cubicBezTo>
                    <a:pt x="21275" y="16347"/>
                    <a:pt x="21148" y="16049"/>
                    <a:pt x="21123" y="15992"/>
                  </a:cubicBezTo>
                  <a:cubicBezTo>
                    <a:pt x="21085" y="15885"/>
                    <a:pt x="21028" y="15745"/>
                    <a:pt x="20964" y="15593"/>
                  </a:cubicBezTo>
                  <a:cubicBezTo>
                    <a:pt x="20907" y="15315"/>
                    <a:pt x="20876" y="15023"/>
                    <a:pt x="20850" y="14745"/>
                  </a:cubicBezTo>
                  <a:close/>
                  <a:moveTo>
                    <a:pt x="23181" y="16296"/>
                  </a:moveTo>
                  <a:cubicBezTo>
                    <a:pt x="23232" y="16417"/>
                    <a:pt x="23276" y="16537"/>
                    <a:pt x="23333" y="16651"/>
                  </a:cubicBezTo>
                  <a:cubicBezTo>
                    <a:pt x="23333" y="16651"/>
                    <a:pt x="23333" y="16651"/>
                    <a:pt x="23333" y="16657"/>
                  </a:cubicBezTo>
                  <a:cubicBezTo>
                    <a:pt x="23314" y="16676"/>
                    <a:pt x="23295" y="16702"/>
                    <a:pt x="23282" y="16721"/>
                  </a:cubicBezTo>
                  <a:cubicBezTo>
                    <a:pt x="23244" y="16581"/>
                    <a:pt x="23213" y="16436"/>
                    <a:pt x="23181" y="16296"/>
                  </a:cubicBezTo>
                  <a:close/>
                  <a:moveTo>
                    <a:pt x="22649" y="16537"/>
                  </a:moveTo>
                  <a:lnTo>
                    <a:pt x="22649" y="16537"/>
                  </a:lnTo>
                  <a:cubicBezTo>
                    <a:pt x="22706" y="16676"/>
                    <a:pt x="22769" y="16816"/>
                    <a:pt x="22833" y="16955"/>
                  </a:cubicBezTo>
                  <a:cubicBezTo>
                    <a:pt x="22861" y="17011"/>
                    <a:pt x="22913" y="17032"/>
                    <a:pt x="22964" y="17032"/>
                  </a:cubicBezTo>
                  <a:cubicBezTo>
                    <a:pt x="22971" y="17032"/>
                    <a:pt x="22978" y="17032"/>
                    <a:pt x="22985" y="17031"/>
                  </a:cubicBezTo>
                  <a:lnTo>
                    <a:pt x="22985" y="17031"/>
                  </a:lnTo>
                  <a:cubicBezTo>
                    <a:pt x="22972" y="17044"/>
                    <a:pt x="22959" y="17056"/>
                    <a:pt x="22947" y="17069"/>
                  </a:cubicBezTo>
                  <a:cubicBezTo>
                    <a:pt x="22773" y="17139"/>
                    <a:pt x="22598" y="17171"/>
                    <a:pt x="22429" y="17171"/>
                  </a:cubicBezTo>
                  <a:cubicBezTo>
                    <a:pt x="22414" y="17171"/>
                    <a:pt x="22398" y="17171"/>
                    <a:pt x="22383" y="17170"/>
                  </a:cubicBezTo>
                  <a:cubicBezTo>
                    <a:pt x="22345" y="17006"/>
                    <a:pt x="22307" y="16841"/>
                    <a:pt x="22275" y="16676"/>
                  </a:cubicBezTo>
                  <a:lnTo>
                    <a:pt x="22275" y="16676"/>
                  </a:lnTo>
                  <a:cubicBezTo>
                    <a:pt x="22320" y="16797"/>
                    <a:pt x="22370" y="16917"/>
                    <a:pt x="22427" y="17031"/>
                  </a:cubicBezTo>
                  <a:cubicBezTo>
                    <a:pt x="22457" y="17097"/>
                    <a:pt x="22517" y="17126"/>
                    <a:pt x="22578" y="17126"/>
                  </a:cubicBezTo>
                  <a:cubicBezTo>
                    <a:pt x="22675" y="17126"/>
                    <a:pt x="22771" y="17053"/>
                    <a:pt x="22744" y="16936"/>
                  </a:cubicBezTo>
                  <a:cubicBezTo>
                    <a:pt x="22712" y="16803"/>
                    <a:pt x="22681" y="16670"/>
                    <a:pt x="22649" y="16537"/>
                  </a:cubicBezTo>
                  <a:close/>
                  <a:moveTo>
                    <a:pt x="7582" y="14396"/>
                  </a:moveTo>
                  <a:cubicBezTo>
                    <a:pt x="8633" y="15448"/>
                    <a:pt x="9685" y="16486"/>
                    <a:pt x="10742" y="17538"/>
                  </a:cubicBezTo>
                  <a:lnTo>
                    <a:pt x="10717" y="17538"/>
                  </a:lnTo>
                  <a:cubicBezTo>
                    <a:pt x="10381" y="17246"/>
                    <a:pt x="10052" y="16942"/>
                    <a:pt x="9735" y="16632"/>
                  </a:cubicBezTo>
                  <a:cubicBezTo>
                    <a:pt x="8994" y="15910"/>
                    <a:pt x="8285" y="15156"/>
                    <a:pt x="7582" y="14396"/>
                  </a:cubicBezTo>
                  <a:close/>
                  <a:moveTo>
                    <a:pt x="12129" y="18526"/>
                  </a:moveTo>
                  <a:cubicBezTo>
                    <a:pt x="12218" y="18589"/>
                    <a:pt x="12313" y="18652"/>
                    <a:pt x="12408" y="18709"/>
                  </a:cubicBezTo>
                  <a:cubicBezTo>
                    <a:pt x="12313" y="18741"/>
                    <a:pt x="12243" y="18823"/>
                    <a:pt x="12237" y="18950"/>
                  </a:cubicBezTo>
                  <a:cubicBezTo>
                    <a:pt x="12212" y="18906"/>
                    <a:pt x="12186" y="18868"/>
                    <a:pt x="12161" y="18830"/>
                  </a:cubicBezTo>
                  <a:cubicBezTo>
                    <a:pt x="12186" y="18798"/>
                    <a:pt x="12193" y="18760"/>
                    <a:pt x="12161" y="18728"/>
                  </a:cubicBezTo>
                  <a:cubicBezTo>
                    <a:pt x="12142" y="18709"/>
                    <a:pt x="12123" y="18690"/>
                    <a:pt x="12104" y="18671"/>
                  </a:cubicBezTo>
                  <a:cubicBezTo>
                    <a:pt x="12117" y="18621"/>
                    <a:pt x="12123" y="18576"/>
                    <a:pt x="12129" y="18526"/>
                  </a:cubicBezTo>
                  <a:close/>
                  <a:moveTo>
                    <a:pt x="10128" y="19096"/>
                  </a:moveTo>
                  <a:cubicBezTo>
                    <a:pt x="10128" y="19254"/>
                    <a:pt x="10134" y="19425"/>
                    <a:pt x="10147" y="19590"/>
                  </a:cubicBezTo>
                  <a:cubicBezTo>
                    <a:pt x="10109" y="19488"/>
                    <a:pt x="10071" y="19387"/>
                    <a:pt x="10027" y="19286"/>
                  </a:cubicBezTo>
                  <a:cubicBezTo>
                    <a:pt x="10058" y="19222"/>
                    <a:pt x="10096" y="19159"/>
                    <a:pt x="10128" y="19096"/>
                  </a:cubicBezTo>
                  <a:close/>
                  <a:moveTo>
                    <a:pt x="11281" y="19710"/>
                  </a:moveTo>
                  <a:cubicBezTo>
                    <a:pt x="11325" y="20077"/>
                    <a:pt x="11376" y="20445"/>
                    <a:pt x="11433" y="20812"/>
                  </a:cubicBezTo>
                  <a:cubicBezTo>
                    <a:pt x="11363" y="20451"/>
                    <a:pt x="11293" y="20090"/>
                    <a:pt x="11224" y="19729"/>
                  </a:cubicBezTo>
                  <a:cubicBezTo>
                    <a:pt x="11243" y="19723"/>
                    <a:pt x="11262" y="19716"/>
                    <a:pt x="11281" y="19710"/>
                  </a:cubicBezTo>
                  <a:close/>
                  <a:moveTo>
                    <a:pt x="9919" y="19925"/>
                  </a:moveTo>
                  <a:cubicBezTo>
                    <a:pt x="10052" y="20223"/>
                    <a:pt x="10210" y="20502"/>
                    <a:pt x="10381" y="20774"/>
                  </a:cubicBezTo>
                  <a:cubicBezTo>
                    <a:pt x="10426" y="20932"/>
                    <a:pt x="10470" y="21091"/>
                    <a:pt x="10521" y="21249"/>
                  </a:cubicBezTo>
                  <a:cubicBezTo>
                    <a:pt x="10476" y="21179"/>
                    <a:pt x="10432" y="21110"/>
                    <a:pt x="10388" y="21040"/>
                  </a:cubicBezTo>
                  <a:cubicBezTo>
                    <a:pt x="10236" y="20799"/>
                    <a:pt x="10071" y="20559"/>
                    <a:pt x="9925" y="20312"/>
                  </a:cubicBezTo>
                  <a:cubicBezTo>
                    <a:pt x="9856" y="20210"/>
                    <a:pt x="9792" y="20103"/>
                    <a:pt x="9748" y="19995"/>
                  </a:cubicBezTo>
                  <a:cubicBezTo>
                    <a:pt x="9748" y="19989"/>
                    <a:pt x="9748" y="19982"/>
                    <a:pt x="9748" y="19976"/>
                  </a:cubicBezTo>
                  <a:cubicBezTo>
                    <a:pt x="9811" y="19951"/>
                    <a:pt x="9868" y="19932"/>
                    <a:pt x="9919" y="19925"/>
                  </a:cubicBezTo>
                  <a:close/>
                  <a:moveTo>
                    <a:pt x="10318" y="19365"/>
                  </a:moveTo>
                  <a:cubicBezTo>
                    <a:pt x="10319" y="19365"/>
                    <a:pt x="10543" y="20042"/>
                    <a:pt x="10622" y="20274"/>
                  </a:cubicBezTo>
                  <a:cubicBezTo>
                    <a:pt x="10736" y="20597"/>
                    <a:pt x="10850" y="20920"/>
                    <a:pt x="10958" y="21236"/>
                  </a:cubicBezTo>
                  <a:cubicBezTo>
                    <a:pt x="10964" y="21249"/>
                    <a:pt x="10964" y="21262"/>
                    <a:pt x="10970" y="21274"/>
                  </a:cubicBezTo>
                  <a:cubicBezTo>
                    <a:pt x="10945" y="21249"/>
                    <a:pt x="10920" y="21224"/>
                    <a:pt x="10901" y="21198"/>
                  </a:cubicBezTo>
                  <a:cubicBezTo>
                    <a:pt x="10742" y="20698"/>
                    <a:pt x="10590" y="20198"/>
                    <a:pt x="10426" y="19697"/>
                  </a:cubicBezTo>
                  <a:cubicBezTo>
                    <a:pt x="10347" y="19457"/>
                    <a:pt x="10317" y="19365"/>
                    <a:pt x="10318" y="19365"/>
                  </a:cubicBezTo>
                  <a:close/>
                  <a:moveTo>
                    <a:pt x="9368" y="21217"/>
                  </a:moveTo>
                  <a:cubicBezTo>
                    <a:pt x="9374" y="21255"/>
                    <a:pt x="9381" y="21293"/>
                    <a:pt x="9387" y="21325"/>
                  </a:cubicBezTo>
                  <a:cubicBezTo>
                    <a:pt x="9381" y="21325"/>
                    <a:pt x="9374" y="21325"/>
                    <a:pt x="9368" y="21319"/>
                  </a:cubicBezTo>
                  <a:cubicBezTo>
                    <a:pt x="9368" y="21319"/>
                    <a:pt x="9368" y="21312"/>
                    <a:pt x="9368" y="21312"/>
                  </a:cubicBezTo>
                  <a:cubicBezTo>
                    <a:pt x="9368" y="21281"/>
                    <a:pt x="9368" y="21249"/>
                    <a:pt x="9368" y="21217"/>
                  </a:cubicBezTo>
                  <a:close/>
                  <a:moveTo>
                    <a:pt x="9374" y="21699"/>
                  </a:moveTo>
                  <a:cubicBezTo>
                    <a:pt x="9419" y="21781"/>
                    <a:pt x="9463" y="21857"/>
                    <a:pt x="9507" y="21939"/>
                  </a:cubicBezTo>
                  <a:cubicBezTo>
                    <a:pt x="9514" y="21984"/>
                    <a:pt x="9526" y="22022"/>
                    <a:pt x="9533" y="22066"/>
                  </a:cubicBezTo>
                  <a:cubicBezTo>
                    <a:pt x="9488" y="21996"/>
                    <a:pt x="9438" y="21933"/>
                    <a:pt x="9387" y="21863"/>
                  </a:cubicBezTo>
                  <a:cubicBezTo>
                    <a:pt x="9381" y="21806"/>
                    <a:pt x="9381" y="21749"/>
                    <a:pt x="9374" y="21699"/>
                  </a:cubicBezTo>
                  <a:close/>
                  <a:moveTo>
                    <a:pt x="9659" y="22231"/>
                  </a:moveTo>
                  <a:cubicBezTo>
                    <a:pt x="9666" y="22237"/>
                    <a:pt x="9666" y="22243"/>
                    <a:pt x="9672" y="22250"/>
                  </a:cubicBezTo>
                  <a:lnTo>
                    <a:pt x="9672" y="22250"/>
                  </a:lnTo>
                  <a:cubicBezTo>
                    <a:pt x="9666" y="22243"/>
                    <a:pt x="9666" y="22237"/>
                    <a:pt x="9659" y="22237"/>
                  </a:cubicBezTo>
                  <a:cubicBezTo>
                    <a:pt x="9659" y="22231"/>
                    <a:pt x="9659" y="22231"/>
                    <a:pt x="9659" y="22231"/>
                  </a:cubicBezTo>
                  <a:close/>
                  <a:moveTo>
                    <a:pt x="10426" y="21496"/>
                  </a:moveTo>
                  <a:cubicBezTo>
                    <a:pt x="10533" y="21642"/>
                    <a:pt x="10647" y="21781"/>
                    <a:pt x="10761" y="21920"/>
                  </a:cubicBezTo>
                  <a:cubicBezTo>
                    <a:pt x="10888" y="22250"/>
                    <a:pt x="11021" y="22573"/>
                    <a:pt x="11154" y="22877"/>
                  </a:cubicBezTo>
                  <a:cubicBezTo>
                    <a:pt x="11053" y="22718"/>
                    <a:pt x="10951" y="22554"/>
                    <a:pt x="10844" y="22395"/>
                  </a:cubicBezTo>
                  <a:cubicBezTo>
                    <a:pt x="10711" y="22091"/>
                    <a:pt x="10565" y="21794"/>
                    <a:pt x="10426" y="21496"/>
                  </a:cubicBezTo>
                  <a:close/>
                  <a:moveTo>
                    <a:pt x="9634" y="20514"/>
                  </a:moveTo>
                  <a:cubicBezTo>
                    <a:pt x="9672" y="20641"/>
                    <a:pt x="9754" y="20812"/>
                    <a:pt x="9856" y="21002"/>
                  </a:cubicBezTo>
                  <a:cubicBezTo>
                    <a:pt x="10090" y="21496"/>
                    <a:pt x="10350" y="21971"/>
                    <a:pt x="10622" y="22440"/>
                  </a:cubicBezTo>
                  <a:cubicBezTo>
                    <a:pt x="10666" y="22573"/>
                    <a:pt x="10717" y="22725"/>
                    <a:pt x="10768" y="22883"/>
                  </a:cubicBezTo>
                  <a:cubicBezTo>
                    <a:pt x="10666" y="22725"/>
                    <a:pt x="10559" y="22560"/>
                    <a:pt x="10464" y="22395"/>
                  </a:cubicBezTo>
                  <a:cubicBezTo>
                    <a:pt x="10369" y="22231"/>
                    <a:pt x="10280" y="22066"/>
                    <a:pt x="10191" y="21908"/>
                  </a:cubicBezTo>
                  <a:cubicBezTo>
                    <a:pt x="10008" y="21521"/>
                    <a:pt x="9811" y="21148"/>
                    <a:pt x="9602" y="20780"/>
                  </a:cubicBezTo>
                  <a:cubicBezTo>
                    <a:pt x="9609" y="20692"/>
                    <a:pt x="9621" y="20603"/>
                    <a:pt x="9634" y="20514"/>
                  </a:cubicBezTo>
                  <a:close/>
                  <a:moveTo>
                    <a:pt x="9552" y="22497"/>
                  </a:moveTo>
                  <a:lnTo>
                    <a:pt x="9552" y="22497"/>
                  </a:lnTo>
                  <a:cubicBezTo>
                    <a:pt x="9672" y="22674"/>
                    <a:pt x="9792" y="22858"/>
                    <a:pt x="9849" y="22946"/>
                  </a:cubicBezTo>
                  <a:cubicBezTo>
                    <a:pt x="9868" y="22984"/>
                    <a:pt x="9932" y="23098"/>
                    <a:pt x="10008" y="23250"/>
                  </a:cubicBezTo>
                  <a:cubicBezTo>
                    <a:pt x="9849" y="23003"/>
                    <a:pt x="9691" y="22750"/>
                    <a:pt x="9552" y="22497"/>
                  </a:cubicBezTo>
                  <a:close/>
                  <a:moveTo>
                    <a:pt x="9577" y="21236"/>
                  </a:moveTo>
                  <a:lnTo>
                    <a:pt x="9577" y="21236"/>
                  </a:lnTo>
                  <a:cubicBezTo>
                    <a:pt x="9678" y="21433"/>
                    <a:pt x="9786" y="21623"/>
                    <a:pt x="9894" y="21813"/>
                  </a:cubicBezTo>
                  <a:cubicBezTo>
                    <a:pt x="10141" y="22326"/>
                    <a:pt x="10369" y="22839"/>
                    <a:pt x="10571" y="23371"/>
                  </a:cubicBezTo>
                  <a:cubicBezTo>
                    <a:pt x="10464" y="23193"/>
                    <a:pt x="10356" y="23016"/>
                    <a:pt x="10248" y="22839"/>
                  </a:cubicBezTo>
                  <a:cubicBezTo>
                    <a:pt x="10210" y="22775"/>
                    <a:pt x="10172" y="22706"/>
                    <a:pt x="10134" y="22642"/>
                  </a:cubicBezTo>
                  <a:cubicBezTo>
                    <a:pt x="10020" y="22389"/>
                    <a:pt x="9894" y="22148"/>
                    <a:pt x="9754" y="21908"/>
                  </a:cubicBezTo>
                  <a:cubicBezTo>
                    <a:pt x="9716" y="21813"/>
                    <a:pt x="9685" y="21756"/>
                    <a:pt x="9666" y="21743"/>
                  </a:cubicBezTo>
                  <a:cubicBezTo>
                    <a:pt x="9640" y="21705"/>
                    <a:pt x="9615" y="21667"/>
                    <a:pt x="9590" y="21623"/>
                  </a:cubicBezTo>
                  <a:cubicBezTo>
                    <a:pt x="9583" y="21496"/>
                    <a:pt x="9577" y="21369"/>
                    <a:pt x="9577" y="21236"/>
                  </a:cubicBezTo>
                  <a:close/>
                  <a:moveTo>
                    <a:pt x="12104" y="23770"/>
                  </a:moveTo>
                  <a:cubicBezTo>
                    <a:pt x="12110" y="23782"/>
                    <a:pt x="12110" y="23789"/>
                    <a:pt x="12110" y="23795"/>
                  </a:cubicBezTo>
                  <a:cubicBezTo>
                    <a:pt x="12110" y="23795"/>
                    <a:pt x="12117" y="23801"/>
                    <a:pt x="12117" y="23801"/>
                  </a:cubicBezTo>
                  <a:cubicBezTo>
                    <a:pt x="12104" y="23814"/>
                    <a:pt x="12091" y="23820"/>
                    <a:pt x="12072" y="23833"/>
                  </a:cubicBezTo>
                  <a:cubicBezTo>
                    <a:pt x="12072" y="23820"/>
                    <a:pt x="12066" y="23801"/>
                    <a:pt x="12060" y="23789"/>
                  </a:cubicBezTo>
                  <a:cubicBezTo>
                    <a:pt x="12079" y="23782"/>
                    <a:pt x="12091" y="23782"/>
                    <a:pt x="12104" y="23770"/>
                  </a:cubicBezTo>
                  <a:close/>
                  <a:moveTo>
                    <a:pt x="11851" y="23947"/>
                  </a:moveTo>
                  <a:cubicBezTo>
                    <a:pt x="11863" y="23953"/>
                    <a:pt x="11876" y="23953"/>
                    <a:pt x="11895" y="23953"/>
                  </a:cubicBezTo>
                  <a:cubicBezTo>
                    <a:pt x="11882" y="23960"/>
                    <a:pt x="11870" y="23972"/>
                    <a:pt x="11851" y="23979"/>
                  </a:cubicBezTo>
                  <a:cubicBezTo>
                    <a:pt x="11851" y="23966"/>
                    <a:pt x="11851" y="23960"/>
                    <a:pt x="11851" y="23947"/>
                  </a:cubicBezTo>
                  <a:close/>
                  <a:moveTo>
                    <a:pt x="9583" y="23048"/>
                  </a:moveTo>
                  <a:lnTo>
                    <a:pt x="9583" y="23048"/>
                  </a:lnTo>
                  <a:cubicBezTo>
                    <a:pt x="9811" y="23396"/>
                    <a:pt x="10046" y="23738"/>
                    <a:pt x="10299" y="24067"/>
                  </a:cubicBezTo>
                  <a:cubicBezTo>
                    <a:pt x="10166" y="23991"/>
                    <a:pt x="10039" y="23890"/>
                    <a:pt x="9932" y="23751"/>
                  </a:cubicBezTo>
                  <a:cubicBezTo>
                    <a:pt x="9780" y="23567"/>
                    <a:pt x="9666" y="23320"/>
                    <a:pt x="9583" y="23048"/>
                  </a:cubicBezTo>
                  <a:close/>
                  <a:moveTo>
                    <a:pt x="11357" y="23586"/>
                  </a:moveTo>
                  <a:lnTo>
                    <a:pt x="11357" y="23586"/>
                  </a:lnTo>
                  <a:cubicBezTo>
                    <a:pt x="11464" y="23738"/>
                    <a:pt x="11572" y="23890"/>
                    <a:pt x="11680" y="24036"/>
                  </a:cubicBezTo>
                  <a:cubicBezTo>
                    <a:pt x="11686" y="24048"/>
                    <a:pt x="11699" y="24055"/>
                    <a:pt x="11705" y="24055"/>
                  </a:cubicBezTo>
                  <a:cubicBezTo>
                    <a:pt x="11661" y="24080"/>
                    <a:pt x="11616" y="24099"/>
                    <a:pt x="11572" y="24118"/>
                  </a:cubicBezTo>
                  <a:cubicBezTo>
                    <a:pt x="11502" y="23941"/>
                    <a:pt x="11426" y="23763"/>
                    <a:pt x="11357" y="23586"/>
                  </a:cubicBezTo>
                  <a:close/>
                  <a:moveTo>
                    <a:pt x="10837" y="23428"/>
                  </a:moveTo>
                  <a:lnTo>
                    <a:pt x="10837" y="23428"/>
                  </a:lnTo>
                  <a:cubicBezTo>
                    <a:pt x="10996" y="23681"/>
                    <a:pt x="11167" y="23934"/>
                    <a:pt x="11331" y="24188"/>
                  </a:cubicBezTo>
                  <a:cubicBezTo>
                    <a:pt x="11262" y="24207"/>
                    <a:pt x="11192" y="24219"/>
                    <a:pt x="11122" y="24226"/>
                  </a:cubicBezTo>
                  <a:cubicBezTo>
                    <a:pt x="11034" y="23960"/>
                    <a:pt x="10939" y="23694"/>
                    <a:pt x="10837" y="23428"/>
                  </a:cubicBezTo>
                  <a:close/>
                  <a:moveTo>
                    <a:pt x="10666" y="23947"/>
                  </a:moveTo>
                  <a:lnTo>
                    <a:pt x="10666" y="23947"/>
                  </a:lnTo>
                  <a:cubicBezTo>
                    <a:pt x="10730" y="24042"/>
                    <a:pt x="10787" y="24137"/>
                    <a:pt x="10850" y="24232"/>
                  </a:cubicBezTo>
                  <a:cubicBezTo>
                    <a:pt x="10825" y="24232"/>
                    <a:pt x="10806" y="24232"/>
                    <a:pt x="10787" y="24226"/>
                  </a:cubicBezTo>
                  <a:cubicBezTo>
                    <a:pt x="10755" y="24169"/>
                    <a:pt x="10730" y="24105"/>
                    <a:pt x="10698" y="24042"/>
                  </a:cubicBezTo>
                  <a:cubicBezTo>
                    <a:pt x="10692" y="24010"/>
                    <a:pt x="10679" y="23979"/>
                    <a:pt x="10666" y="23947"/>
                  </a:cubicBezTo>
                  <a:close/>
                  <a:moveTo>
                    <a:pt x="12160" y="1"/>
                  </a:moveTo>
                  <a:cubicBezTo>
                    <a:pt x="12108" y="1"/>
                    <a:pt x="12057" y="63"/>
                    <a:pt x="12104" y="115"/>
                  </a:cubicBezTo>
                  <a:cubicBezTo>
                    <a:pt x="12117" y="134"/>
                    <a:pt x="12148" y="165"/>
                    <a:pt x="12193" y="216"/>
                  </a:cubicBezTo>
                  <a:cubicBezTo>
                    <a:pt x="10527" y="1546"/>
                    <a:pt x="8659" y="2566"/>
                    <a:pt x="6797" y="3598"/>
                  </a:cubicBezTo>
                  <a:cubicBezTo>
                    <a:pt x="5524" y="4212"/>
                    <a:pt x="4244" y="4827"/>
                    <a:pt x="2978" y="5460"/>
                  </a:cubicBezTo>
                  <a:cubicBezTo>
                    <a:pt x="2971" y="5473"/>
                    <a:pt x="2959" y="5479"/>
                    <a:pt x="2952" y="5492"/>
                  </a:cubicBezTo>
                  <a:cubicBezTo>
                    <a:pt x="2002" y="5973"/>
                    <a:pt x="1052" y="6461"/>
                    <a:pt x="115" y="6967"/>
                  </a:cubicBezTo>
                  <a:cubicBezTo>
                    <a:pt x="26" y="7012"/>
                    <a:pt x="1" y="7132"/>
                    <a:pt x="90" y="7202"/>
                  </a:cubicBezTo>
                  <a:cubicBezTo>
                    <a:pt x="166" y="7259"/>
                    <a:pt x="248" y="7322"/>
                    <a:pt x="324" y="7379"/>
                  </a:cubicBezTo>
                  <a:cubicBezTo>
                    <a:pt x="330" y="7449"/>
                    <a:pt x="381" y="7506"/>
                    <a:pt x="463" y="7518"/>
                  </a:cubicBezTo>
                  <a:cubicBezTo>
                    <a:pt x="476" y="7518"/>
                    <a:pt x="482" y="7518"/>
                    <a:pt x="489" y="7525"/>
                  </a:cubicBezTo>
                  <a:cubicBezTo>
                    <a:pt x="438" y="7626"/>
                    <a:pt x="508" y="7765"/>
                    <a:pt x="615" y="7810"/>
                  </a:cubicBezTo>
                  <a:cubicBezTo>
                    <a:pt x="717" y="7854"/>
                    <a:pt x="824" y="7892"/>
                    <a:pt x="938" y="7917"/>
                  </a:cubicBezTo>
                  <a:cubicBezTo>
                    <a:pt x="983" y="7943"/>
                    <a:pt x="1027" y="7962"/>
                    <a:pt x="1071" y="7987"/>
                  </a:cubicBezTo>
                  <a:cubicBezTo>
                    <a:pt x="1401" y="8278"/>
                    <a:pt x="1736" y="8563"/>
                    <a:pt x="2066" y="8848"/>
                  </a:cubicBezTo>
                  <a:cubicBezTo>
                    <a:pt x="2332" y="9146"/>
                    <a:pt x="2705" y="9412"/>
                    <a:pt x="2895" y="9608"/>
                  </a:cubicBezTo>
                  <a:cubicBezTo>
                    <a:pt x="3320" y="10052"/>
                    <a:pt x="3750" y="10489"/>
                    <a:pt x="4175" y="10926"/>
                  </a:cubicBezTo>
                  <a:cubicBezTo>
                    <a:pt x="5061" y="11901"/>
                    <a:pt x="5948" y="12870"/>
                    <a:pt x="6841" y="13839"/>
                  </a:cubicBezTo>
                  <a:cubicBezTo>
                    <a:pt x="8038" y="15137"/>
                    <a:pt x="9241" y="16429"/>
                    <a:pt x="10552" y="17601"/>
                  </a:cubicBezTo>
                  <a:cubicBezTo>
                    <a:pt x="9514" y="18070"/>
                    <a:pt x="8798" y="20217"/>
                    <a:pt x="8792" y="21255"/>
                  </a:cubicBezTo>
                  <a:cubicBezTo>
                    <a:pt x="8785" y="22250"/>
                    <a:pt x="8918" y="23668"/>
                    <a:pt x="9723" y="24365"/>
                  </a:cubicBezTo>
                  <a:cubicBezTo>
                    <a:pt x="9976" y="24587"/>
                    <a:pt x="10267" y="24720"/>
                    <a:pt x="10578" y="24777"/>
                  </a:cubicBezTo>
                  <a:cubicBezTo>
                    <a:pt x="10660" y="24865"/>
                    <a:pt x="10736" y="24948"/>
                    <a:pt x="10806" y="25024"/>
                  </a:cubicBezTo>
                  <a:cubicBezTo>
                    <a:pt x="10818" y="25036"/>
                    <a:pt x="10834" y="25042"/>
                    <a:pt x="10849" y="25042"/>
                  </a:cubicBezTo>
                  <a:cubicBezTo>
                    <a:pt x="10888" y="25042"/>
                    <a:pt x="10925" y="25006"/>
                    <a:pt x="10907" y="24960"/>
                  </a:cubicBezTo>
                  <a:cubicBezTo>
                    <a:pt x="10888" y="24916"/>
                    <a:pt x="10869" y="24865"/>
                    <a:pt x="10850" y="24815"/>
                  </a:cubicBezTo>
                  <a:lnTo>
                    <a:pt x="10901" y="24815"/>
                  </a:lnTo>
                  <a:cubicBezTo>
                    <a:pt x="10907" y="24827"/>
                    <a:pt x="10920" y="24834"/>
                    <a:pt x="10926" y="24846"/>
                  </a:cubicBezTo>
                  <a:cubicBezTo>
                    <a:pt x="10940" y="24863"/>
                    <a:pt x="10958" y="24870"/>
                    <a:pt x="10976" y="24870"/>
                  </a:cubicBezTo>
                  <a:cubicBezTo>
                    <a:pt x="11008" y="24870"/>
                    <a:pt x="11038" y="24849"/>
                    <a:pt x="11046" y="24821"/>
                  </a:cubicBezTo>
                  <a:cubicBezTo>
                    <a:pt x="11502" y="24802"/>
                    <a:pt x="11958" y="24650"/>
                    <a:pt x="12326" y="24384"/>
                  </a:cubicBezTo>
                  <a:cubicBezTo>
                    <a:pt x="12471" y="24276"/>
                    <a:pt x="12598" y="24156"/>
                    <a:pt x="12712" y="24029"/>
                  </a:cubicBezTo>
                  <a:cubicBezTo>
                    <a:pt x="12763" y="24010"/>
                    <a:pt x="12801" y="23972"/>
                    <a:pt x="12813" y="23915"/>
                  </a:cubicBezTo>
                  <a:cubicBezTo>
                    <a:pt x="13377" y="23231"/>
                    <a:pt x="13580" y="22313"/>
                    <a:pt x="13567" y="21426"/>
                  </a:cubicBezTo>
                  <a:cubicBezTo>
                    <a:pt x="13554" y="20312"/>
                    <a:pt x="13371" y="18317"/>
                    <a:pt x="12313" y="17639"/>
                  </a:cubicBezTo>
                  <a:cubicBezTo>
                    <a:pt x="12129" y="17525"/>
                    <a:pt x="11946" y="17455"/>
                    <a:pt x="11756" y="17424"/>
                  </a:cubicBezTo>
                  <a:cubicBezTo>
                    <a:pt x="11312" y="16898"/>
                    <a:pt x="10831" y="16404"/>
                    <a:pt x="10362" y="15897"/>
                  </a:cubicBezTo>
                  <a:cubicBezTo>
                    <a:pt x="9412" y="14878"/>
                    <a:pt x="8450" y="13871"/>
                    <a:pt x="7487" y="12864"/>
                  </a:cubicBezTo>
                  <a:cubicBezTo>
                    <a:pt x="6588" y="11920"/>
                    <a:pt x="5688" y="10983"/>
                    <a:pt x="4795" y="10045"/>
                  </a:cubicBezTo>
                  <a:cubicBezTo>
                    <a:pt x="4884" y="9982"/>
                    <a:pt x="4979" y="9912"/>
                    <a:pt x="5068" y="9849"/>
                  </a:cubicBezTo>
                  <a:cubicBezTo>
                    <a:pt x="5334" y="9703"/>
                    <a:pt x="5669" y="9450"/>
                    <a:pt x="5752" y="9406"/>
                  </a:cubicBezTo>
                  <a:cubicBezTo>
                    <a:pt x="6353" y="9045"/>
                    <a:pt x="6968" y="8709"/>
                    <a:pt x="7582" y="8373"/>
                  </a:cubicBezTo>
                  <a:cubicBezTo>
                    <a:pt x="8887" y="7797"/>
                    <a:pt x="10058" y="7012"/>
                    <a:pt x="11224" y="6188"/>
                  </a:cubicBezTo>
                  <a:cubicBezTo>
                    <a:pt x="11274" y="6157"/>
                    <a:pt x="11325" y="6119"/>
                    <a:pt x="11369" y="6087"/>
                  </a:cubicBezTo>
                  <a:cubicBezTo>
                    <a:pt x="12497" y="5485"/>
                    <a:pt x="13586" y="4833"/>
                    <a:pt x="14593" y="4041"/>
                  </a:cubicBezTo>
                  <a:cubicBezTo>
                    <a:pt x="14979" y="4478"/>
                    <a:pt x="15397" y="4903"/>
                    <a:pt x="15822" y="5308"/>
                  </a:cubicBezTo>
                  <a:cubicBezTo>
                    <a:pt x="16525" y="6100"/>
                    <a:pt x="17209" y="6904"/>
                    <a:pt x="17943" y="7670"/>
                  </a:cubicBezTo>
                  <a:cubicBezTo>
                    <a:pt x="19058" y="8836"/>
                    <a:pt x="20223" y="9938"/>
                    <a:pt x="21446" y="10989"/>
                  </a:cubicBezTo>
                  <a:cubicBezTo>
                    <a:pt x="21142" y="11147"/>
                    <a:pt x="20857" y="11369"/>
                    <a:pt x="20616" y="11654"/>
                  </a:cubicBezTo>
                  <a:cubicBezTo>
                    <a:pt x="19571" y="12902"/>
                    <a:pt x="19400" y="15296"/>
                    <a:pt x="20065" y="16759"/>
                  </a:cubicBezTo>
                  <a:cubicBezTo>
                    <a:pt x="20419" y="17546"/>
                    <a:pt x="21144" y="18036"/>
                    <a:pt x="21893" y="18036"/>
                  </a:cubicBezTo>
                  <a:cubicBezTo>
                    <a:pt x="21934" y="18036"/>
                    <a:pt x="21975" y="18035"/>
                    <a:pt x="22016" y="18032"/>
                  </a:cubicBezTo>
                  <a:cubicBezTo>
                    <a:pt x="22022" y="18044"/>
                    <a:pt x="22028" y="18063"/>
                    <a:pt x="22035" y="18076"/>
                  </a:cubicBezTo>
                  <a:cubicBezTo>
                    <a:pt x="22049" y="18113"/>
                    <a:pt x="22082" y="18129"/>
                    <a:pt x="22115" y="18129"/>
                  </a:cubicBezTo>
                  <a:cubicBezTo>
                    <a:pt x="22167" y="18129"/>
                    <a:pt x="22221" y="18088"/>
                    <a:pt x="22206" y="18025"/>
                  </a:cubicBezTo>
                  <a:cubicBezTo>
                    <a:pt x="22206" y="18019"/>
                    <a:pt x="22206" y="18013"/>
                    <a:pt x="22206" y="18006"/>
                  </a:cubicBezTo>
                  <a:cubicBezTo>
                    <a:pt x="22313" y="17987"/>
                    <a:pt x="22427" y="17956"/>
                    <a:pt x="22535" y="17911"/>
                  </a:cubicBezTo>
                  <a:cubicBezTo>
                    <a:pt x="23536" y="17797"/>
                    <a:pt x="24435" y="16911"/>
                    <a:pt x="24834" y="15961"/>
                  </a:cubicBezTo>
                  <a:cubicBezTo>
                    <a:pt x="25442" y="14491"/>
                    <a:pt x="25322" y="12452"/>
                    <a:pt x="24080" y="11337"/>
                  </a:cubicBezTo>
                  <a:cubicBezTo>
                    <a:pt x="23615" y="10920"/>
                    <a:pt x="23072" y="10727"/>
                    <a:pt x="22534" y="10727"/>
                  </a:cubicBezTo>
                  <a:cubicBezTo>
                    <a:pt x="22501" y="10727"/>
                    <a:pt x="22467" y="10728"/>
                    <a:pt x="22434" y="10729"/>
                  </a:cubicBezTo>
                  <a:cubicBezTo>
                    <a:pt x="19343" y="7582"/>
                    <a:pt x="16347" y="4345"/>
                    <a:pt x="13307" y="1153"/>
                  </a:cubicBezTo>
                  <a:cubicBezTo>
                    <a:pt x="13320" y="1134"/>
                    <a:pt x="13326" y="1103"/>
                    <a:pt x="13307" y="1065"/>
                  </a:cubicBezTo>
                  <a:cubicBezTo>
                    <a:pt x="13162" y="799"/>
                    <a:pt x="12991" y="571"/>
                    <a:pt x="12782" y="362"/>
                  </a:cubicBezTo>
                  <a:cubicBezTo>
                    <a:pt x="12776" y="200"/>
                    <a:pt x="12643" y="63"/>
                    <a:pt x="12485" y="63"/>
                  </a:cubicBezTo>
                  <a:cubicBezTo>
                    <a:pt x="12464" y="63"/>
                    <a:pt x="12443" y="65"/>
                    <a:pt x="12421" y="70"/>
                  </a:cubicBezTo>
                  <a:cubicBezTo>
                    <a:pt x="12408" y="64"/>
                    <a:pt x="12402" y="51"/>
                    <a:pt x="12389" y="45"/>
                  </a:cubicBezTo>
                  <a:cubicBezTo>
                    <a:pt x="12372" y="34"/>
                    <a:pt x="12354" y="29"/>
                    <a:pt x="12338" y="29"/>
                  </a:cubicBezTo>
                  <a:cubicBezTo>
                    <a:pt x="12306" y="29"/>
                    <a:pt x="12277" y="47"/>
                    <a:pt x="12256" y="77"/>
                  </a:cubicBezTo>
                  <a:cubicBezTo>
                    <a:pt x="12243" y="58"/>
                    <a:pt x="12231" y="39"/>
                    <a:pt x="12212" y="26"/>
                  </a:cubicBezTo>
                  <a:cubicBezTo>
                    <a:pt x="12197" y="8"/>
                    <a:pt x="12179" y="1"/>
                    <a:pt x="12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278644" y="3015225"/>
              <a:ext cx="1509400" cy="1891331"/>
            </a:xfrm>
            <a:custGeom>
              <a:avLst/>
              <a:gdLst/>
              <a:ahLst/>
              <a:cxnLst/>
              <a:rect l="l" t="t" r="r" b="b"/>
              <a:pathLst>
                <a:path w="23973" h="30039" extrusionOk="0">
                  <a:moveTo>
                    <a:pt x="14726" y="2706"/>
                  </a:moveTo>
                  <a:cubicBezTo>
                    <a:pt x="14758" y="2833"/>
                    <a:pt x="14796" y="2953"/>
                    <a:pt x="14834" y="3080"/>
                  </a:cubicBezTo>
                  <a:cubicBezTo>
                    <a:pt x="14827" y="3105"/>
                    <a:pt x="14827" y="3130"/>
                    <a:pt x="14821" y="3156"/>
                  </a:cubicBezTo>
                  <a:cubicBezTo>
                    <a:pt x="14815" y="3162"/>
                    <a:pt x="14802" y="3175"/>
                    <a:pt x="14796" y="3187"/>
                  </a:cubicBezTo>
                  <a:cubicBezTo>
                    <a:pt x="14783" y="3170"/>
                    <a:pt x="14762" y="3162"/>
                    <a:pt x="14740" y="3162"/>
                  </a:cubicBezTo>
                  <a:cubicBezTo>
                    <a:pt x="14729" y="3162"/>
                    <a:pt x="14718" y="3164"/>
                    <a:pt x="14707" y="3168"/>
                  </a:cubicBezTo>
                  <a:cubicBezTo>
                    <a:pt x="14688" y="3124"/>
                    <a:pt x="14669" y="3073"/>
                    <a:pt x="14650" y="3029"/>
                  </a:cubicBezTo>
                  <a:cubicBezTo>
                    <a:pt x="14675" y="2921"/>
                    <a:pt x="14701" y="2814"/>
                    <a:pt x="14726" y="2706"/>
                  </a:cubicBezTo>
                  <a:close/>
                  <a:moveTo>
                    <a:pt x="14473" y="3783"/>
                  </a:moveTo>
                  <a:cubicBezTo>
                    <a:pt x="14479" y="3808"/>
                    <a:pt x="14485" y="3833"/>
                    <a:pt x="14492" y="3859"/>
                  </a:cubicBezTo>
                  <a:cubicBezTo>
                    <a:pt x="14473" y="3871"/>
                    <a:pt x="14454" y="3884"/>
                    <a:pt x="14441" y="3909"/>
                  </a:cubicBezTo>
                  <a:cubicBezTo>
                    <a:pt x="14454" y="3865"/>
                    <a:pt x="14460" y="3821"/>
                    <a:pt x="14473" y="3783"/>
                  </a:cubicBezTo>
                  <a:close/>
                  <a:moveTo>
                    <a:pt x="14428" y="1528"/>
                  </a:moveTo>
                  <a:cubicBezTo>
                    <a:pt x="14447" y="1617"/>
                    <a:pt x="14466" y="1699"/>
                    <a:pt x="14492" y="1781"/>
                  </a:cubicBezTo>
                  <a:cubicBezTo>
                    <a:pt x="14194" y="2706"/>
                    <a:pt x="13903" y="3631"/>
                    <a:pt x="13630" y="4568"/>
                  </a:cubicBezTo>
                  <a:cubicBezTo>
                    <a:pt x="13858" y="3542"/>
                    <a:pt x="14112" y="2522"/>
                    <a:pt x="14428" y="1528"/>
                  </a:cubicBezTo>
                  <a:close/>
                  <a:moveTo>
                    <a:pt x="14428" y="3960"/>
                  </a:moveTo>
                  <a:cubicBezTo>
                    <a:pt x="14428" y="3973"/>
                    <a:pt x="14428" y="3985"/>
                    <a:pt x="14435" y="3998"/>
                  </a:cubicBezTo>
                  <a:cubicBezTo>
                    <a:pt x="14447" y="4068"/>
                    <a:pt x="14466" y="4137"/>
                    <a:pt x="14479" y="4201"/>
                  </a:cubicBezTo>
                  <a:cubicBezTo>
                    <a:pt x="14378" y="4657"/>
                    <a:pt x="14295" y="5106"/>
                    <a:pt x="14245" y="5562"/>
                  </a:cubicBezTo>
                  <a:cubicBezTo>
                    <a:pt x="14169" y="5816"/>
                    <a:pt x="14093" y="6063"/>
                    <a:pt x="14010" y="6316"/>
                  </a:cubicBezTo>
                  <a:cubicBezTo>
                    <a:pt x="14017" y="6246"/>
                    <a:pt x="14023" y="6183"/>
                    <a:pt x="14029" y="6113"/>
                  </a:cubicBezTo>
                  <a:cubicBezTo>
                    <a:pt x="14040" y="6069"/>
                    <a:pt x="14008" y="6049"/>
                    <a:pt x="13974" y="6049"/>
                  </a:cubicBezTo>
                  <a:cubicBezTo>
                    <a:pt x="13969" y="6049"/>
                    <a:pt x="13964" y="6049"/>
                    <a:pt x="13960" y="6050"/>
                  </a:cubicBezTo>
                  <a:cubicBezTo>
                    <a:pt x="13960" y="6037"/>
                    <a:pt x="13960" y="6031"/>
                    <a:pt x="13960" y="6018"/>
                  </a:cubicBezTo>
                  <a:cubicBezTo>
                    <a:pt x="13960" y="5987"/>
                    <a:pt x="13966" y="5961"/>
                    <a:pt x="13966" y="5930"/>
                  </a:cubicBezTo>
                  <a:cubicBezTo>
                    <a:pt x="14118" y="5271"/>
                    <a:pt x="14276" y="4619"/>
                    <a:pt x="14428" y="3960"/>
                  </a:cubicBezTo>
                  <a:close/>
                  <a:moveTo>
                    <a:pt x="13491" y="4701"/>
                  </a:moveTo>
                  <a:cubicBezTo>
                    <a:pt x="13402" y="5132"/>
                    <a:pt x="13307" y="5556"/>
                    <a:pt x="13219" y="5987"/>
                  </a:cubicBezTo>
                  <a:cubicBezTo>
                    <a:pt x="13181" y="6120"/>
                    <a:pt x="13136" y="6253"/>
                    <a:pt x="13098" y="6392"/>
                  </a:cubicBezTo>
                  <a:cubicBezTo>
                    <a:pt x="13225" y="5828"/>
                    <a:pt x="13364" y="5265"/>
                    <a:pt x="13491" y="4701"/>
                  </a:cubicBezTo>
                  <a:close/>
                  <a:moveTo>
                    <a:pt x="14656" y="5936"/>
                  </a:moveTo>
                  <a:lnTo>
                    <a:pt x="14656" y="5936"/>
                  </a:lnTo>
                  <a:cubicBezTo>
                    <a:pt x="14650" y="6050"/>
                    <a:pt x="14644" y="6132"/>
                    <a:pt x="14644" y="6158"/>
                  </a:cubicBezTo>
                  <a:cubicBezTo>
                    <a:pt x="14618" y="6379"/>
                    <a:pt x="14593" y="6601"/>
                    <a:pt x="14561" y="6823"/>
                  </a:cubicBezTo>
                  <a:cubicBezTo>
                    <a:pt x="14555" y="6683"/>
                    <a:pt x="14555" y="6538"/>
                    <a:pt x="14555" y="6398"/>
                  </a:cubicBezTo>
                  <a:cubicBezTo>
                    <a:pt x="14587" y="6246"/>
                    <a:pt x="14625" y="6088"/>
                    <a:pt x="14656" y="5936"/>
                  </a:cubicBezTo>
                  <a:close/>
                  <a:moveTo>
                    <a:pt x="14409" y="7070"/>
                  </a:moveTo>
                  <a:cubicBezTo>
                    <a:pt x="14422" y="7266"/>
                    <a:pt x="14435" y="7462"/>
                    <a:pt x="14454" y="7659"/>
                  </a:cubicBezTo>
                  <a:cubicBezTo>
                    <a:pt x="14440" y="7876"/>
                    <a:pt x="14437" y="8078"/>
                    <a:pt x="14419" y="8078"/>
                  </a:cubicBezTo>
                  <a:cubicBezTo>
                    <a:pt x="14404" y="8078"/>
                    <a:pt x="14378" y="7948"/>
                    <a:pt x="14327" y="7589"/>
                  </a:cubicBezTo>
                  <a:cubicBezTo>
                    <a:pt x="14327" y="7551"/>
                    <a:pt x="14321" y="7513"/>
                    <a:pt x="14321" y="7481"/>
                  </a:cubicBezTo>
                  <a:cubicBezTo>
                    <a:pt x="14321" y="7462"/>
                    <a:pt x="14327" y="7437"/>
                    <a:pt x="14333" y="7418"/>
                  </a:cubicBezTo>
                  <a:cubicBezTo>
                    <a:pt x="14359" y="7304"/>
                    <a:pt x="14384" y="7184"/>
                    <a:pt x="14409" y="7070"/>
                  </a:cubicBezTo>
                  <a:close/>
                  <a:moveTo>
                    <a:pt x="14758" y="6487"/>
                  </a:moveTo>
                  <a:cubicBezTo>
                    <a:pt x="14770" y="6576"/>
                    <a:pt x="14783" y="6664"/>
                    <a:pt x="14796" y="6753"/>
                  </a:cubicBezTo>
                  <a:cubicBezTo>
                    <a:pt x="14796" y="7171"/>
                    <a:pt x="14802" y="7633"/>
                    <a:pt x="14701" y="8039"/>
                  </a:cubicBezTo>
                  <a:cubicBezTo>
                    <a:pt x="14665" y="8177"/>
                    <a:pt x="14647" y="8230"/>
                    <a:pt x="14639" y="8230"/>
                  </a:cubicBezTo>
                  <a:cubicBezTo>
                    <a:pt x="14618" y="8230"/>
                    <a:pt x="14660" y="7890"/>
                    <a:pt x="14637" y="7722"/>
                  </a:cubicBezTo>
                  <a:cubicBezTo>
                    <a:pt x="14631" y="7652"/>
                    <a:pt x="14625" y="7576"/>
                    <a:pt x="14618" y="7500"/>
                  </a:cubicBezTo>
                  <a:cubicBezTo>
                    <a:pt x="14675" y="7165"/>
                    <a:pt x="14720" y="6823"/>
                    <a:pt x="14758" y="6487"/>
                  </a:cubicBezTo>
                  <a:close/>
                  <a:moveTo>
                    <a:pt x="13586" y="7532"/>
                  </a:moveTo>
                  <a:cubicBezTo>
                    <a:pt x="13586" y="7576"/>
                    <a:pt x="13592" y="7614"/>
                    <a:pt x="13592" y="7652"/>
                  </a:cubicBezTo>
                  <a:cubicBezTo>
                    <a:pt x="13573" y="7709"/>
                    <a:pt x="13561" y="7760"/>
                    <a:pt x="13548" y="7811"/>
                  </a:cubicBezTo>
                  <a:cubicBezTo>
                    <a:pt x="13497" y="7975"/>
                    <a:pt x="13453" y="8140"/>
                    <a:pt x="13402" y="8305"/>
                  </a:cubicBezTo>
                  <a:cubicBezTo>
                    <a:pt x="13459" y="8051"/>
                    <a:pt x="13523" y="7792"/>
                    <a:pt x="13586" y="7532"/>
                  </a:cubicBezTo>
                  <a:close/>
                  <a:moveTo>
                    <a:pt x="14504" y="8159"/>
                  </a:moveTo>
                  <a:cubicBezTo>
                    <a:pt x="14523" y="8317"/>
                    <a:pt x="14549" y="8476"/>
                    <a:pt x="14574" y="8628"/>
                  </a:cubicBezTo>
                  <a:cubicBezTo>
                    <a:pt x="14530" y="8564"/>
                    <a:pt x="14498" y="8495"/>
                    <a:pt x="14460" y="8425"/>
                  </a:cubicBezTo>
                  <a:cubicBezTo>
                    <a:pt x="14473" y="8336"/>
                    <a:pt x="14492" y="8248"/>
                    <a:pt x="14504" y="8159"/>
                  </a:cubicBezTo>
                  <a:close/>
                  <a:moveTo>
                    <a:pt x="15055" y="6626"/>
                  </a:moveTo>
                  <a:lnTo>
                    <a:pt x="15055" y="6626"/>
                  </a:lnTo>
                  <a:cubicBezTo>
                    <a:pt x="15220" y="7285"/>
                    <a:pt x="15391" y="7944"/>
                    <a:pt x="15587" y="8596"/>
                  </a:cubicBezTo>
                  <a:cubicBezTo>
                    <a:pt x="15600" y="8628"/>
                    <a:pt x="15606" y="8666"/>
                    <a:pt x="15619" y="8704"/>
                  </a:cubicBezTo>
                  <a:cubicBezTo>
                    <a:pt x="15511" y="8590"/>
                    <a:pt x="15404" y="8476"/>
                    <a:pt x="15302" y="8355"/>
                  </a:cubicBezTo>
                  <a:cubicBezTo>
                    <a:pt x="15290" y="8241"/>
                    <a:pt x="15271" y="8140"/>
                    <a:pt x="15258" y="8064"/>
                  </a:cubicBezTo>
                  <a:cubicBezTo>
                    <a:pt x="15163" y="7595"/>
                    <a:pt x="15112" y="7114"/>
                    <a:pt x="15055" y="6626"/>
                  </a:cubicBezTo>
                  <a:close/>
                  <a:moveTo>
                    <a:pt x="15328" y="8501"/>
                  </a:moveTo>
                  <a:cubicBezTo>
                    <a:pt x="15378" y="8571"/>
                    <a:pt x="15524" y="8767"/>
                    <a:pt x="15657" y="8913"/>
                  </a:cubicBezTo>
                  <a:cubicBezTo>
                    <a:pt x="15663" y="8944"/>
                    <a:pt x="15663" y="8970"/>
                    <a:pt x="15663" y="8995"/>
                  </a:cubicBezTo>
                  <a:cubicBezTo>
                    <a:pt x="15625" y="8938"/>
                    <a:pt x="15581" y="8887"/>
                    <a:pt x="15549" y="8837"/>
                  </a:cubicBezTo>
                  <a:cubicBezTo>
                    <a:pt x="15423" y="8653"/>
                    <a:pt x="15359" y="8558"/>
                    <a:pt x="15328" y="8507"/>
                  </a:cubicBezTo>
                  <a:cubicBezTo>
                    <a:pt x="15328" y="8507"/>
                    <a:pt x="15328" y="8501"/>
                    <a:pt x="15328" y="8501"/>
                  </a:cubicBezTo>
                  <a:close/>
                  <a:moveTo>
                    <a:pt x="16227" y="8862"/>
                  </a:moveTo>
                  <a:cubicBezTo>
                    <a:pt x="16278" y="8938"/>
                    <a:pt x="16335" y="9008"/>
                    <a:pt x="16398" y="9077"/>
                  </a:cubicBezTo>
                  <a:cubicBezTo>
                    <a:pt x="16430" y="9185"/>
                    <a:pt x="16455" y="9293"/>
                    <a:pt x="16480" y="9394"/>
                  </a:cubicBezTo>
                  <a:cubicBezTo>
                    <a:pt x="16430" y="9331"/>
                    <a:pt x="16385" y="9267"/>
                    <a:pt x="16341" y="9204"/>
                  </a:cubicBezTo>
                  <a:cubicBezTo>
                    <a:pt x="16297" y="9071"/>
                    <a:pt x="16259" y="8951"/>
                    <a:pt x="16227" y="8862"/>
                  </a:cubicBezTo>
                  <a:close/>
                  <a:moveTo>
                    <a:pt x="15385" y="8849"/>
                  </a:moveTo>
                  <a:lnTo>
                    <a:pt x="15385" y="8849"/>
                  </a:lnTo>
                  <a:cubicBezTo>
                    <a:pt x="15480" y="8995"/>
                    <a:pt x="15575" y="9141"/>
                    <a:pt x="15670" y="9280"/>
                  </a:cubicBezTo>
                  <a:cubicBezTo>
                    <a:pt x="15682" y="9457"/>
                    <a:pt x="15694" y="9592"/>
                    <a:pt x="15723" y="9614"/>
                  </a:cubicBezTo>
                  <a:lnTo>
                    <a:pt x="15723" y="9614"/>
                  </a:lnTo>
                  <a:cubicBezTo>
                    <a:pt x="15554" y="9516"/>
                    <a:pt x="15454" y="9189"/>
                    <a:pt x="15385" y="8849"/>
                  </a:cubicBezTo>
                  <a:close/>
                  <a:moveTo>
                    <a:pt x="14935" y="7602"/>
                  </a:moveTo>
                  <a:cubicBezTo>
                    <a:pt x="14954" y="7690"/>
                    <a:pt x="14967" y="7773"/>
                    <a:pt x="14986" y="7861"/>
                  </a:cubicBezTo>
                  <a:cubicBezTo>
                    <a:pt x="14992" y="7925"/>
                    <a:pt x="15005" y="7988"/>
                    <a:pt x="15017" y="8051"/>
                  </a:cubicBezTo>
                  <a:cubicBezTo>
                    <a:pt x="14967" y="8051"/>
                    <a:pt x="14916" y="8102"/>
                    <a:pt x="14948" y="8153"/>
                  </a:cubicBezTo>
                  <a:cubicBezTo>
                    <a:pt x="14979" y="8216"/>
                    <a:pt x="15024" y="8273"/>
                    <a:pt x="15062" y="8336"/>
                  </a:cubicBezTo>
                  <a:cubicBezTo>
                    <a:pt x="15131" y="8786"/>
                    <a:pt x="15207" y="9255"/>
                    <a:pt x="15385" y="9660"/>
                  </a:cubicBezTo>
                  <a:cubicBezTo>
                    <a:pt x="15131" y="9394"/>
                    <a:pt x="14903" y="9115"/>
                    <a:pt x="14701" y="8824"/>
                  </a:cubicBezTo>
                  <a:cubicBezTo>
                    <a:pt x="14739" y="8818"/>
                    <a:pt x="14777" y="8792"/>
                    <a:pt x="14789" y="8742"/>
                  </a:cubicBezTo>
                  <a:cubicBezTo>
                    <a:pt x="14853" y="8362"/>
                    <a:pt x="14903" y="7982"/>
                    <a:pt x="14935" y="7602"/>
                  </a:cubicBezTo>
                  <a:close/>
                  <a:moveTo>
                    <a:pt x="15955" y="9185"/>
                  </a:moveTo>
                  <a:cubicBezTo>
                    <a:pt x="15993" y="9210"/>
                    <a:pt x="16031" y="9248"/>
                    <a:pt x="16069" y="9274"/>
                  </a:cubicBezTo>
                  <a:cubicBezTo>
                    <a:pt x="16094" y="9324"/>
                    <a:pt x="16126" y="9375"/>
                    <a:pt x="16151" y="9419"/>
                  </a:cubicBezTo>
                  <a:cubicBezTo>
                    <a:pt x="16227" y="9603"/>
                    <a:pt x="16297" y="9780"/>
                    <a:pt x="16373" y="9958"/>
                  </a:cubicBezTo>
                  <a:cubicBezTo>
                    <a:pt x="16347" y="9920"/>
                    <a:pt x="16316" y="9882"/>
                    <a:pt x="16284" y="9844"/>
                  </a:cubicBezTo>
                  <a:cubicBezTo>
                    <a:pt x="16259" y="9806"/>
                    <a:pt x="16240" y="9768"/>
                    <a:pt x="16214" y="9730"/>
                  </a:cubicBezTo>
                  <a:cubicBezTo>
                    <a:pt x="16119" y="9584"/>
                    <a:pt x="16031" y="9413"/>
                    <a:pt x="15955" y="9229"/>
                  </a:cubicBezTo>
                  <a:cubicBezTo>
                    <a:pt x="15955" y="9210"/>
                    <a:pt x="15955" y="9198"/>
                    <a:pt x="15955" y="9185"/>
                  </a:cubicBezTo>
                  <a:close/>
                  <a:moveTo>
                    <a:pt x="15923" y="9837"/>
                  </a:moveTo>
                  <a:cubicBezTo>
                    <a:pt x="15993" y="10046"/>
                    <a:pt x="16081" y="10249"/>
                    <a:pt x="16189" y="10420"/>
                  </a:cubicBezTo>
                  <a:cubicBezTo>
                    <a:pt x="16081" y="10325"/>
                    <a:pt x="15974" y="10230"/>
                    <a:pt x="15866" y="10135"/>
                  </a:cubicBezTo>
                  <a:cubicBezTo>
                    <a:pt x="15879" y="10116"/>
                    <a:pt x="15891" y="10097"/>
                    <a:pt x="15891" y="10078"/>
                  </a:cubicBezTo>
                  <a:cubicBezTo>
                    <a:pt x="15904" y="9996"/>
                    <a:pt x="15910" y="9913"/>
                    <a:pt x="15923" y="9837"/>
                  </a:cubicBezTo>
                  <a:close/>
                  <a:moveTo>
                    <a:pt x="16873" y="10819"/>
                  </a:moveTo>
                  <a:cubicBezTo>
                    <a:pt x="17063" y="11041"/>
                    <a:pt x="17259" y="11250"/>
                    <a:pt x="17462" y="11459"/>
                  </a:cubicBezTo>
                  <a:cubicBezTo>
                    <a:pt x="17240" y="11281"/>
                    <a:pt x="17006" y="11091"/>
                    <a:pt x="16765" y="10901"/>
                  </a:cubicBezTo>
                  <a:cubicBezTo>
                    <a:pt x="16816" y="10895"/>
                    <a:pt x="16860" y="10870"/>
                    <a:pt x="16873" y="10819"/>
                  </a:cubicBezTo>
                  <a:close/>
                  <a:moveTo>
                    <a:pt x="16854" y="9470"/>
                  </a:moveTo>
                  <a:lnTo>
                    <a:pt x="16854" y="9470"/>
                  </a:lnTo>
                  <a:cubicBezTo>
                    <a:pt x="16867" y="9476"/>
                    <a:pt x="16879" y="9489"/>
                    <a:pt x="16892" y="9495"/>
                  </a:cubicBezTo>
                  <a:cubicBezTo>
                    <a:pt x="16905" y="9502"/>
                    <a:pt x="16917" y="9508"/>
                    <a:pt x="16930" y="9508"/>
                  </a:cubicBezTo>
                  <a:cubicBezTo>
                    <a:pt x="17215" y="9958"/>
                    <a:pt x="17525" y="10388"/>
                    <a:pt x="17855" y="10806"/>
                  </a:cubicBezTo>
                  <a:cubicBezTo>
                    <a:pt x="17848" y="10813"/>
                    <a:pt x="17848" y="10825"/>
                    <a:pt x="17855" y="10838"/>
                  </a:cubicBezTo>
                  <a:cubicBezTo>
                    <a:pt x="17950" y="11098"/>
                    <a:pt x="18057" y="11338"/>
                    <a:pt x="18171" y="11579"/>
                  </a:cubicBezTo>
                  <a:cubicBezTo>
                    <a:pt x="17734" y="11053"/>
                    <a:pt x="17304" y="10521"/>
                    <a:pt x="16898" y="9970"/>
                  </a:cubicBezTo>
                  <a:cubicBezTo>
                    <a:pt x="16892" y="9806"/>
                    <a:pt x="16879" y="9635"/>
                    <a:pt x="16854" y="9470"/>
                  </a:cubicBezTo>
                  <a:close/>
                  <a:moveTo>
                    <a:pt x="19343" y="12529"/>
                  </a:moveTo>
                  <a:cubicBezTo>
                    <a:pt x="19362" y="12548"/>
                    <a:pt x="19375" y="12561"/>
                    <a:pt x="19387" y="12573"/>
                  </a:cubicBezTo>
                  <a:cubicBezTo>
                    <a:pt x="19406" y="12611"/>
                    <a:pt x="19425" y="12643"/>
                    <a:pt x="19444" y="12675"/>
                  </a:cubicBezTo>
                  <a:cubicBezTo>
                    <a:pt x="19413" y="12624"/>
                    <a:pt x="19381" y="12580"/>
                    <a:pt x="19343" y="12529"/>
                  </a:cubicBezTo>
                  <a:close/>
                  <a:moveTo>
                    <a:pt x="18121" y="11155"/>
                  </a:moveTo>
                  <a:cubicBezTo>
                    <a:pt x="18127" y="11155"/>
                    <a:pt x="18140" y="11161"/>
                    <a:pt x="18152" y="11167"/>
                  </a:cubicBezTo>
                  <a:cubicBezTo>
                    <a:pt x="18235" y="11269"/>
                    <a:pt x="18317" y="11376"/>
                    <a:pt x="18399" y="11471"/>
                  </a:cubicBezTo>
                  <a:cubicBezTo>
                    <a:pt x="18545" y="11674"/>
                    <a:pt x="18703" y="11896"/>
                    <a:pt x="18741" y="11953"/>
                  </a:cubicBezTo>
                  <a:cubicBezTo>
                    <a:pt x="19026" y="12345"/>
                    <a:pt x="19299" y="12751"/>
                    <a:pt x="19558" y="13156"/>
                  </a:cubicBezTo>
                  <a:cubicBezTo>
                    <a:pt x="19527" y="13156"/>
                    <a:pt x="19489" y="13143"/>
                    <a:pt x="19444" y="13118"/>
                  </a:cubicBezTo>
                  <a:cubicBezTo>
                    <a:pt x="19349" y="13029"/>
                    <a:pt x="19254" y="12947"/>
                    <a:pt x="19159" y="12865"/>
                  </a:cubicBezTo>
                  <a:cubicBezTo>
                    <a:pt x="19178" y="12827"/>
                    <a:pt x="19185" y="12782"/>
                    <a:pt x="19153" y="12744"/>
                  </a:cubicBezTo>
                  <a:cubicBezTo>
                    <a:pt x="18862" y="12409"/>
                    <a:pt x="18577" y="12067"/>
                    <a:pt x="18292" y="11725"/>
                  </a:cubicBezTo>
                  <a:cubicBezTo>
                    <a:pt x="18190" y="11490"/>
                    <a:pt x="18064" y="11174"/>
                    <a:pt x="18121" y="11155"/>
                  </a:cubicBezTo>
                  <a:close/>
                  <a:moveTo>
                    <a:pt x="20173" y="12244"/>
                  </a:moveTo>
                  <a:lnTo>
                    <a:pt x="20173" y="12244"/>
                  </a:lnTo>
                  <a:cubicBezTo>
                    <a:pt x="20220" y="12266"/>
                    <a:pt x="20274" y="12276"/>
                    <a:pt x="20325" y="12276"/>
                  </a:cubicBezTo>
                  <a:cubicBezTo>
                    <a:pt x="20349" y="12276"/>
                    <a:pt x="20372" y="12273"/>
                    <a:pt x="20394" y="12269"/>
                  </a:cubicBezTo>
                  <a:cubicBezTo>
                    <a:pt x="20458" y="12345"/>
                    <a:pt x="20521" y="12421"/>
                    <a:pt x="20578" y="12497"/>
                  </a:cubicBezTo>
                  <a:cubicBezTo>
                    <a:pt x="20654" y="12757"/>
                    <a:pt x="20724" y="13023"/>
                    <a:pt x="20800" y="13283"/>
                  </a:cubicBezTo>
                  <a:cubicBezTo>
                    <a:pt x="20591" y="12953"/>
                    <a:pt x="20432" y="12700"/>
                    <a:pt x="20369" y="12599"/>
                  </a:cubicBezTo>
                  <a:cubicBezTo>
                    <a:pt x="20350" y="12567"/>
                    <a:pt x="20331" y="12548"/>
                    <a:pt x="20306" y="12535"/>
                  </a:cubicBezTo>
                  <a:cubicBezTo>
                    <a:pt x="20261" y="12434"/>
                    <a:pt x="20223" y="12339"/>
                    <a:pt x="20173" y="12244"/>
                  </a:cubicBezTo>
                  <a:close/>
                  <a:moveTo>
                    <a:pt x="20128" y="13549"/>
                  </a:moveTo>
                  <a:cubicBezTo>
                    <a:pt x="20185" y="13688"/>
                    <a:pt x="20255" y="13834"/>
                    <a:pt x="20318" y="13986"/>
                  </a:cubicBezTo>
                  <a:cubicBezTo>
                    <a:pt x="20236" y="13865"/>
                    <a:pt x="20154" y="13739"/>
                    <a:pt x="20071" y="13612"/>
                  </a:cubicBezTo>
                  <a:cubicBezTo>
                    <a:pt x="20097" y="13599"/>
                    <a:pt x="20116" y="13574"/>
                    <a:pt x="20128" y="13549"/>
                  </a:cubicBezTo>
                  <a:close/>
                  <a:moveTo>
                    <a:pt x="12921" y="13549"/>
                  </a:moveTo>
                  <a:cubicBezTo>
                    <a:pt x="13086" y="13745"/>
                    <a:pt x="13250" y="13941"/>
                    <a:pt x="13415" y="14131"/>
                  </a:cubicBezTo>
                  <a:cubicBezTo>
                    <a:pt x="13244" y="13979"/>
                    <a:pt x="13067" y="13827"/>
                    <a:pt x="12883" y="13682"/>
                  </a:cubicBezTo>
                  <a:cubicBezTo>
                    <a:pt x="12896" y="13637"/>
                    <a:pt x="12908" y="13593"/>
                    <a:pt x="12921" y="13549"/>
                  </a:cubicBezTo>
                  <a:close/>
                  <a:moveTo>
                    <a:pt x="12744" y="14226"/>
                  </a:moveTo>
                  <a:cubicBezTo>
                    <a:pt x="13193" y="14733"/>
                    <a:pt x="13662" y="15202"/>
                    <a:pt x="14162" y="15645"/>
                  </a:cubicBezTo>
                  <a:cubicBezTo>
                    <a:pt x="14112" y="15620"/>
                    <a:pt x="14061" y="15594"/>
                    <a:pt x="14010" y="15569"/>
                  </a:cubicBezTo>
                  <a:cubicBezTo>
                    <a:pt x="13605" y="15145"/>
                    <a:pt x="13168" y="14752"/>
                    <a:pt x="12706" y="14385"/>
                  </a:cubicBezTo>
                  <a:cubicBezTo>
                    <a:pt x="12718" y="14334"/>
                    <a:pt x="12731" y="14283"/>
                    <a:pt x="12744" y="14226"/>
                  </a:cubicBezTo>
                  <a:close/>
                  <a:moveTo>
                    <a:pt x="14093" y="15651"/>
                  </a:moveTo>
                  <a:lnTo>
                    <a:pt x="14093" y="15651"/>
                  </a:lnTo>
                  <a:cubicBezTo>
                    <a:pt x="14137" y="15677"/>
                    <a:pt x="14188" y="15702"/>
                    <a:pt x="14232" y="15727"/>
                  </a:cubicBezTo>
                  <a:cubicBezTo>
                    <a:pt x="14235" y="15731"/>
                    <a:pt x="14238" y="15732"/>
                    <a:pt x="14242" y="15732"/>
                  </a:cubicBezTo>
                  <a:cubicBezTo>
                    <a:pt x="14245" y="15732"/>
                    <a:pt x="14248" y="15731"/>
                    <a:pt x="14251" y="15727"/>
                  </a:cubicBezTo>
                  <a:cubicBezTo>
                    <a:pt x="14542" y="15987"/>
                    <a:pt x="14846" y="16234"/>
                    <a:pt x="15157" y="16475"/>
                  </a:cubicBezTo>
                  <a:cubicBezTo>
                    <a:pt x="15416" y="16753"/>
                    <a:pt x="15689" y="17057"/>
                    <a:pt x="15866" y="17349"/>
                  </a:cubicBezTo>
                  <a:cubicBezTo>
                    <a:pt x="15467" y="17026"/>
                    <a:pt x="15074" y="16690"/>
                    <a:pt x="14694" y="16348"/>
                  </a:cubicBezTo>
                  <a:cubicBezTo>
                    <a:pt x="14504" y="16107"/>
                    <a:pt x="14302" y="15879"/>
                    <a:pt x="14093" y="15651"/>
                  </a:cubicBezTo>
                  <a:close/>
                  <a:moveTo>
                    <a:pt x="17149" y="17058"/>
                  </a:moveTo>
                  <a:cubicBezTo>
                    <a:pt x="17295" y="17229"/>
                    <a:pt x="17436" y="17400"/>
                    <a:pt x="17576" y="17577"/>
                  </a:cubicBezTo>
                  <a:cubicBezTo>
                    <a:pt x="17443" y="17437"/>
                    <a:pt x="17310" y="17292"/>
                    <a:pt x="17177" y="17152"/>
                  </a:cubicBezTo>
                  <a:cubicBezTo>
                    <a:pt x="17177" y="17117"/>
                    <a:pt x="17166" y="17087"/>
                    <a:pt x="17149" y="17058"/>
                  </a:cubicBezTo>
                  <a:close/>
                  <a:moveTo>
                    <a:pt x="16506" y="17906"/>
                  </a:moveTo>
                  <a:cubicBezTo>
                    <a:pt x="16702" y="18172"/>
                    <a:pt x="16898" y="18438"/>
                    <a:pt x="17107" y="18698"/>
                  </a:cubicBezTo>
                  <a:cubicBezTo>
                    <a:pt x="16886" y="18501"/>
                    <a:pt x="16670" y="18311"/>
                    <a:pt x="16449" y="18115"/>
                  </a:cubicBezTo>
                  <a:cubicBezTo>
                    <a:pt x="16480" y="18083"/>
                    <a:pt x="16499" y="18039"/>
                    <a:pt x="16506" y="17995"/>
                  </a:cubicBezTo>
                  <a:cubicBezTo>
                    <a:pt x="16506" y="17963"/>
                    <a:pt x="16506" y="17938"/>
                    <a:pt x="16506" y="17906"/>
                  </a:cubicBezTo>
                  <a:close/>
                  <a:moveTo>
                    <a:pt x="17095" y="18033"/>
                  </a:moveTo>
                  <a:lnTo>
                    <a:pt x="17095" y="18033"/>
                  </a:lnTo>
                  <a:cubicBezTo>
                    <a:pt x="17519" y="18444"/>
                    <a:pt x="17937" y="18856"/>
                    <a:pt x="18361" y="19268"/>
                  </a:cubicBezTo>
                  <a:cubicBezTo>
                    <a:pt x="18304" y="19299"/>
                    <a:pt x="18266" y="19369"/>
                    <a:pt x="18292" y="19445"/>
                  </a:cubicBezTo>
                  <a:lnTo>
                    <a:pt x="18330" y="19559"/>
                  </a:lnTo>
                  <a:cubicBezTo>
                    <a:pt x="17912" y="19059"/>
                    <a:pt x="17494" y="18552"/>
                    <a:pt x="17095" y="18033"/>
                  </a:cubicBezTo>
                  <a:close/>
                  <a:moveTo>
                    <a:pt x="19185" y="19483"/>
                  </a:moveTo>
                  <a:cubicBezTo>
                    <a:pt x="19197" y="19590"/>
                    <a:pt x="19204" y="19691"/>
                    <a:pt x="19216" y="19791"/>
                  </a:cubicBezTo>
                  <a:lnTo>
                    <a:pt x="19216" y="19791"/>
                  </a:lnTo>
                  <a:cubicBezTo>
                    <a:pt x="19215" y="19787"/>
                    <a:pt x="19210" y="19786"/>
                    <a:pt x="19210" y="19781"/>
                  </a:cubicBezTo>
                  <a:cubicBezTo>
                    <a:pt x="19191" y="19762"/>
                    <a:pt x="19172" y="19749"/>
                    <a:pt x="19153" y="19749"/>
                  </a:cubicBezTo>
                  <a:cubicBezTo>
                    <a:pt x="19147" y="19730"/>
                    <a:pt x="19140" y="19717"/>
                    <a:pt x="19134" y="19698"/>
                  </a:cubicBezTo>
                  <a:cubicBezTo>
                    <a:pt x="19178" y="19641"/>
                    <a:pt x="19191" y="19565"/>
                    <a:pt x="19140" y="19489"/>
                  </a:cubicBezTo>
                  <a:cubicBezTo>
                    <a:pt x="19153" y="19489"/>
                    <a:pt x="19172" y="19489"/>
                    <a:pt x="19185" y="19483"/>
                  </a:cubicBezTo>
                  <a:close/>
                  <a:moveTo>
                    <a:pt x="18602" y="19502"/>
                  </a:moveTo>
                  <a:cubicBezTo>
                    <a:pt x="18665" y="19565"/>
                    <a:pt x="18729" y="19629"/>
                    <a:pt x="18792" y="19692"/>
                  </a:cubicBezTo>
                  <a:cubicBezTo>
                    <a:pt x="18836" y="19857"/>
                    <a:pt x="18874" y="20021"/>
                    <a:pt x="18912" y="20180"/>
                  </a:cubicBezTo>
                  <a:cubicBezTo>
                    <a:pt x="18912" y="20183"/>
                    <a:pt x="18912" y="20183"/>
                    <a:pt x="18912" y="20183"/>
                  </a:cubicBezTo>
                  <a:cubicBezTo>
                    <a:pt x="18912" y="20183"/>
                    <a:pt x="18912" y="20183"/>
                    <a:pt x="18912" y="20186"/>
                  </a:cubicBezTo>
                  <a:cubicBezTo>
                    <a:pt x="18906" y="20249"/>
                    <a:pt x="18906" y="20313"/>
                    <a:pt x="18900" y="20376"/>
                  </a:cubicBezTo>
                  <a:cubicBezTo>
                    <a:pt x="18811" y="20085"/>
                    <a:pt x="18710" y="19793"/>
                    <a:pt x="18602" y="19502"/>
                  </a:cubicBezTo>
                  <a:close/>
                  <a:moveTo>
                    <a:pt x="18944" y="20294"/>
                  </a:moveTo>
                  <a:cubicBezTo>
                    <a:pt x="19007" y="20566"/>
                    <a:pt x="19077" y="20832"/>
                    <a:pt x="19140" y="21104"/>
                  </a:cubicBezTo>
                  <a:cubicBezTo>
                    <a:pt x="19071" y="20895"/>
                    <a:pt x="19001" y="20686"/>
                    <a:pt x="18925" y="20471"/>
                  </a:cubicBezTo>
                  <a:cubicBezTo>
                    <a:pt x="18931" y="20414"/>
                    <a:pt x="18938" y="20357"/>
                    <a:pt x="18944" y="20294"/>
                  </a:cubicBezTo>
                  <a:close/>
                  <a:moveTo>
                    <a:pt x="13998" y="9014"/>
                  </a:moveTo>
                  <a:cubicBezTo>
                    <a:pt x="14675" y="10312"/>
                    <a:pt x="16075" y="11395"/>
                    <a:pt x="17164" y="12276"/>
                  </a:cubicBezTo>
                  <a:cubicBezTo>
                    <a:pt x="19337" y="14030"/>
                    <a:pt x="22491" y="17279"/>
                    <a:pt x="21180" y="20085"/>
                  </a:cubicBezTo>
                  <a:cubicBezTo>
                    <a:pt x="20933" y="20484"/>
                    <a:pt x="20629" y="20864"/>
                    <a:pt x="20261" y="21231"/>
                  </a:cubicBezTo>
                  <a:cubicBezTo>
                    <a:pt x="20331" y="20287"/>
                    <a:pt x="20154" y="19306"/>
                    <a:pt x="19736" y="18400"/>
                  </a:cubicBezTo>
                  <a:cubicBezTo>
                    <a:pt x="19090" y="17000"/>
                    <a:pt x="18064" y="15803"/>
                    <a:pt x="16898" y="14809"/>
                  </a:cubicBezTo>
                  <a:cubicBezTo>
                    <a:pt x="15252" y="13397"/>
                    <a:pt x="13922" y="12288"/>
                    <a:pt x="13706" y="10306"/>
                  </a:cubicBezTo>
                  <a:cubicBezTo>
                    <a:pt x="13801" y="9875"/>
                    <a:pt x="13903" y="9445"/>
                    <a:pt x="13998" y="9014"/>
                  </a:cubicBezTo>
                  <a:close/>
                  <a:moveTo>
                    <a:pt x="18330" y="20256"/>
                  </a:moveTo>
                  <a:cubicBezTo>
                    <a:pt x="18418" y="20300"/>
                    <a:pt x="18501" y="20338"/>
                    <a:pt x="18589" y="20376"/>
                  </a:cubicBezTo>
                  <a:cubicBezTo>
                    <a:pt x="18596" y="20382"/>
                    <a:pt x="18602" y="20382"/>
                    <a:pt x="18608" y="20382"/>
                  </a:cubicBezTo>
                  <a:lnTo>
                    <a:pt x="18672" y="20560"/>
                  </a:lnTo>
                  <a:cubicBezTo>
                    <a:pt x="18748" y="20832"/>
                    <a:pt x="18817" y="21111"/>
                    <a:pt x="18874" y="21396"/>
                  </a:cubicBezTo>
                  <a:cubicBezTo>
                    <a:pt x="18881" y="21453"/>
                    <a:pt x="18887" y="21516"/>
                    <a:pt x="18887" y="21573"/>
                  </a:cubicBezTo>
                  <a:cubicBezTo>
                    <a:pt x="18710" y="21136"/>
                    <a:pt x="18520" y="20693"/>
                    <a:pt x="18330" y="20256"/>
                  </a:cubicBezTo>
                  <a:close/>
                  <a:moveTo>
                    <a:pt x="18722" y="21871"/>
                  </a:moveTo>
                  <a:cubicBezTo>
                    <a:pt x="18767" y="21972"/>
                    <a:pt x="18811" y="22073"/>
                    <a:pt x="18855" y="22175"/>
                  </a:cubicBezTo>
                  <a:cubicBezTo>
                    <a:pt x="18868" y="22225"/>
                    <a:pt x="18881" y="22282"/>
                    <a:pt x="18900" y="22333"/>
                  </a:cubicBezTo>
                  <a:cubicBezTo>
                    <a:pt x="18855" y="22238"/>
                    <a:pt x="18811" y="22137"/>
                    <a:pt x="18760" y="22042"/>
                  </a:cubicBezTo>
                  <a:cubicBezTo>
                    <a:pt x="18754" y="21985"/>
                    <a:pt x="18741" y="21928"/>
                    <a:pt x="18722" y="21871"/>
                  </a:cubicBezTo>
                  <a:close/>
                  <a:moveTo>
                    <a:pt x="11015" y="14619"/>
                  </a:moveTo>
                  <a:cubicBezTo>
                    <a:pt x="10394" y="17349"/>
                    <a:pt x="9837" y="20085"/>
                    <a:pt x="9311" y="22814"/>
                  </a:cubicBezTo>
                  <a:cubicBezTo>
                    <a:pt x="9178" y="22574"/>
                    <a:pt x="9020" y="22377"/>
                    <a:pt x="8842" y="22213"/>
                  </a:cubicBezTo>
                  <a:cubicBezTo>
                    <a:pt x="9583" y="19774"/>
                    <a:pt x="10305" y="17216"/>
                    <a:pt x="11015" y="14619"/>
                  </a:cubicBezTo>
                  <a:close/>
                  <a:moveTo>
                    <a:pt x="6208" y="22852"/>
                  </a:moveTo>
                  <a:cubicBezTo>
                    <a:pt x="6214" y="22871"/>
                    <a:pt x="6214" y="22884"/>
                    <a:pt x="6220" y="22903"/>
                  </a:cubicBezTo>
                  <a:cubicBezTo>
                    <a:pt x="6208" y="22922"/>
                    <a:pt x="6195" y="22935"/>
                    <a:pt x="6182" y="22947"/>
                  </a:cubicBezTo>
                  <a:cubicBezTo>
                    <a:pt x="6182" y="22916"/>
                    <a:pt x="6176" y="22890"/>
                    <a:pt x="6176" y="22865"/>
                  </a:cubicBezTo>
                  <a:cubicBezTo>
                    <a:pt x="6189" y="22865"/>
                    <a:pt x="6201" y="22859"/>
                    <a:pt x="6208" y="22852"/>
                  </a:cubicBezTo>
                  <a:close/>
                  <a:moveTo>
                    <a:pt x="18855" y="22833"/>
                  </a:moveTo>
                  <a:cubicBezTo>
                    <a:pt x="18855" y="22840"/>
                    <a:pt x="18862" y="22846"/>
                    <a:pt x="18862" y="22852"/>
                  </a:cubicBezTo>
                  <a:cubicBezTo>
                    <a:pt x="18881" y="22884"/>
                    <a:pt x="18912" y="22903"/>
                    <a:pt x="18944" y="22916"/>
                  </a:cubicBezTo>
                  <a:cubicBezTo>
                    <a:pt x="18944" y="22922"/>
                    <a:pt x="18944" y="22928"/>
                    <a:pt x="18938" y="22935"/>
                  </a:cubicBezTo>
                  <a:cubicBezTo>
                    <a:pt x="18925" y="22941"/>
                    <a:pt x="18912" y="22954"/>
                    <a:pt x="18906" y="22966"/>
                  </a:cubicBezTo>
                  <a:cubicBezTo>
                    <a:pt x="18881" y="23011"/>
                    <a:pt x="18862" y="23055"/>
                    <a:pt x="18843" y="23099"/>
                  </a:cubicBezTo>
                  <a:cubicBezTo>
                    <a:pt x="18849" y="23011"/>
                    <a:pt x="18855" y="22922"/>
                    <a:pt x="18855" y="22833"/>
                  </a:cubicBezTo>
                  <a:close/>
                  <a:moveTo>
                    <a:pt x="6987" y="22700"/>
                  </a:moveTo>
                  <a:cubicBezTo>
                    <a:pt x="6987" y="22795"/>
                    <a:pt x="6993" y="22884"/>
                    <a:pt x="6993" y="22979"/>
                  </a:cubicBezTo>
                  <a:cubicBezTo>
                    <a:pt x="6930" y="23042"/>
                    <a:pt x="6860" y="23106"/>
                    <a:pt x="6797" y="23163"/>
                  </a:cubicBezTo>
                  <a:cubicBezTo>
                    <a:pt x="6771" y="23023"/>
                    <a:pt x="6746" y="22878"/>
                    <a:pt x="6714" y="22732"/>
                  </a:cubicBezTo>
                  <a:cubicBezTo>
                    <a:pt x="6803" y="22719"/>
                    <a:pt x="6892" y="22707"/>
                    <a:pt x="6987" y="22700"/>
                  </a:cubicBezTo>
                  <a:close/>
                  <a:moveTo>
                    <a:pt x="6024" y="22916"/>
                  </a:moveTo>
                  <a:cubicBezTo>
                    <a:pt x="6024" y="22992"/>
                    <a:pt x="6018" y="23068"/>
                    <a:pt x="6018" y="23144"/>
                  </a:cubicBezTo>
                  <a:cubicBezTo>
                    <a:pt x="5992" y="23175"/>
                    <a:pt x="5967" y="23207"/>
                    <a:pt x="5942" y="23239"/>
                  </a:cubicBezTo>
                  <a:cubicBezTo>
                    <a:pt x="5929" y="23150"/>
                    <a:pt x="5910" y="23055"/>
                    <a:pt x="5891" y="22966"/>
                  </a:cubicBezTo>
                  <a:cubicBezTo>
                    <a:pt x="5935" y="22947"/>
                    <a:pt x="5980" y="22928"/>
                    <a:pt x="6024" y="22916"/>
                  </a:cubicBezTo>
                  <a:close/>
                  <a:moveTo>
                    <a:pt x="7398" y="22814"/>
                  </a:moveTo>
                  <a:cubicBezTo>
                    <a:pt x="7379" y="23023"/>
                    <a:pt x="7360" y="23239"/>
                    <a:pt x="7348" y="23448"/>
                  </a:cubicBezTo>
                  <a:cubicBezTo>
                    <a:pt x="7341" y="23264"/>
                    <a:pt x="7329" y="23074"/>
                    <a:pt x="7322" y="22890"/>
                  </a:cubicBezTo>
                  <a:cubicBezTo>
                    <a:pt x="7348" y="22865"/>
                    <a:pt x="7373" y="22840"/>
                    <a:pt x="7398" y="22814"/>
                  </a:cubicBezTo>
                  <a:close/>
                  <a:moveTo>
                    <a:pt x="7810" y="22776"/>
                  </a:moveTo>
                  <a:lnTo>
                    <a:pt x="7810" y="22776"/>
                  </a:lnTo>
                  <a:cubicBezTo>
                    <a:pt x="7873" y="22802"/>
                    <a:pt x="7937" y="22827"/>
                    <a:pt x="8000" y="22852"/>
                  </a:cubicBezTo>
                  <a:cubicBezTo>
                    <a:pt x="7949" y="23061"/>
                    <a:pt x="7911" y="23264"/>
                    <a:pt x="7880" y="23467"/>
                  </a:cubicBezTo>
                  <a:cubicBezTo>
                    <a:pt x="7861" y="23239"/>
                    <a:pt x="7835" y="23011"/>
                    <a:pt x="7810" y="22776"/>
                  </a:cubicBezTo>
                  <a:close/>
                  <a:moveTo>
                    <a:pt x="6284" y="23220"/>
                  </a:moveTo>
                  <a:cubicBezTo>
                    <a:pt x="6303" y="23334"/>
                    <a:pt x="6322" y="23454"/>
                    <a:pt x="6341" y="23568"/>
                  </a:cubicBezTo>
                  <a:cubicBezTo>
                    <a:pt x="6303" y="23606"/>
                    <a:pt x="6265" y="23638"/>
                    <a:pt x="6227" y="23676"/>
                  </a:cubicBezTo>
                  <a:cubicBezTo>
                    <a:pt x="6227" y="23593"/>
                    <a:pt x="6220" y="23505"/>
                    <a:pt x="6220" y="23422"/>
                  </a:cubicBezTo>
                  <a:cubicBezTo>
                    <a:pt x="6220" y="23403"/>
                    <a:pt x="6220" y="23372"/>
                    <a:pt x="6214" y="23334"/>
                  </a:cubicBezTo>
                  <a:cubicBezTo>
                    <a:pt x="6227" y="23315"/>
                    <a:pt x="6246" y="23289"/>
                    <a:pt x="6265" y="23258"/>
                  </a:cubicBezTo>
                  <a:cubicBezTo>
                    <a:pt x="6265" y="23251"/>
                    <a:pt x="6265" y="23245"/>
                    <a:pt x="6265" y="23239"/>
                  </a:cubicBezTo>
                  <a:cubicBezTo>
                    <a:pt x="6271" y="23232"/>
                    <a:pt x="6277" y="23226"/>
                    <a:pt x="6284" y="23220"/>
                  </a:cubicBezTo>
                  <a:close/>
                  <a:moveTo>
                    <a:pt x="6024" y="23568"/>
                  </a:moveTo>
                  <a:cubicBezTo>
                    <a:pt x="6024" y="23663"/>
                    <a:pt x="6024" y="23758"/>
                    <a:pt x="6024" y="23853"/>
                  </a:cubicBezTo>
                  <a:cubicBezTo>
                    <a:pt x="6024" y="23853"/>
                    <a:pt x="6018" y="23853"/>
                    <a:pt x="6018" y="23859"/>
                  </a:cubicBezTo>
                  <a:cubicBezTo>
                    <a:pt x="6011" y="23777"/>
                    <a:pt x="5999" y="23695"/>
                    <a:pt x="5992" y="23612"/>
                  </a:cubicBezTo>
                  <a:cubicBezTo>
                    <a:pt x="5999" y="23600"/>
                    <a:pt x="6011" y="23587"/>
                    <a:pt x="6024" y="23568"/>
                  </a:cubicBezTo>
                  <a:close/>
                  <a:moveTo>
                    <a:pt x="5669" y="23049"/>
                  </a:moveTo>
                  <a:cubicBezTo>
                    <a:pt x="5676" y="23220"/>
                    <a:pt x="5676" y="23384"/>
                    <a:pt x="5682" y="23549"/>
                  </a:cubicBezTo>
                  <a:cubicBezTo>
                    <a:pt x="5536" y="23726"/>
                    <a:pt x="5397" y="23897"/>
                    <a:pt x="5258" y="24075"/>
                  </a:cubicBezTo>
                  <a:cubicBezTo>
                    <a:pt x="5220" y="23935"/>
                    <a:pt x="5188" y="23790"/>
                    <a:pt x="5156" y="23644"/>
                  </a:cubicBezTo>
                  <a:cubicBezTo>
                    <a:pt x="5239" y="23486"/>
                    <a:pt x="5321" y="23327"/>
                    <a:pt x="5403" y="23169"/>
                  </a:cubicBezTo>
                  <a:cubicBezTo>
                    <a:pt x="5492" y="23131"/>
                    <a:pt x="5581" y="23087"/>
                    <a:pt x="5669" y="23049"/>
                  </a:cubicBezTo>
                  <a:close/>
                  <a:moveTo>
                    <a:pt x="7006" y="23232"/>
                  </a:moveTo>
                  <a:cubicBezTo>
                    <a:pt x="7012" y="23492"/>
                    <a:pt x="7018" y="23752"/>
                    <a:pt x="7025" y="24005"/>
                  </a:cubicBezTo>
                  <a:cubicBezTo>
                    <a:pt x="6993" y="24005"/>
                    <a:pt x="6955" y="24011"/>
                    <a:pt x="6930" y="24037"/>
                  </a:cubicBezTo>
                  <a:cubicBezTo>
                    <a:pt x="6917" y="24049"/>
                    <a:pt x="6904" y="24062"/>
                    <a:pt x="6892" y="24075"/>
                  </a:cubicBezTo>
                  <a:cubicBezTo>
                    <a:pt x="6885" y="23853"/>
                    <a:pt x="6860" y="23638"/>
                    <a:pt x="6835" y="23416"/>
                  </a:cubicBezTo>
                  <a:cubicBezTo>
                    <a:pt x="6892" y="23359"/>
                    <a:pt x="6949" y="23296"/>
                    <a:pt x="7006" y="23232"/>
                  </a:cubicBezTo>
                  <a:close/>
                  <a:moveTo>
                    <a:pt x="6385" y="23904"/>
                  </a:moveTo>
                  <a:cubicBezTo>
                    <a:pt x="6385" y="23948"/>
                    <a:pt x="6391" y="23986"/>
                    <a:pt x="6391" y="24030"/>
                  </a:cubicBezTo>
                  <a:cubicBezTo>
                    <a:pt x="6385" y="24030"/>
                    <a:pt x="6372" y="24037"/>
                    <a:pt x="6360" y="24049"/>
                  </a:cubicBezTo>
                  <a:cubicBezTo>
                    <a:pt x="6322" y="24087"/>
                    <a:pt x="6277" y="24132"/>
                    <a:pt x="6239" y="24170"/>
                  </a:cubicBezTo>
                  <a:cubicBezTo>
                    <a:pt x="6239" y="24138"/>
                    <a:pt x="6239" y="24100"/>
                    <a:pt x="6233" y="24068"/>
                  </a:cubicBezTo>
                  <a:cubicBezTo>
                    <a:pt x="6284" y="24011"/>
                    <a:pt x="6334" y="23961"/>
                    <a:pt x="6385" y="23904"/>
                  </a:cubicBezTo>
                  <a:close/>
                  <a:moveTo>
                    <a:pt x="19413" y="22586"/>
                  </a:moveTo>
                  <a:cubicBezTo>
                    <a:pt x="19428" y="22594"/>
                    <a:pt x="19440" y="22597"/>
                    <a:pt x="19453" y="22597"/>
                  </a:cubicBezTo>
                  <a:cubicBezTo>
                    <a:pt x="19463" y="22597"/>
                    <a:pt x="19472" y="22595"/>
                    <a:pt x="19482" y="22593"/>
                  </a:cubicBezTo>
                  <a:lnTo>
                    <a:pt x="19482" y="22593"/>
                  </a:lnTo>
                  <a:cubicBezTo>
                    <a:pt x="19356" y="23055"/>
                    <a:pt x="19172" y="23479"/>
                    <a:pt x="18881" y="23866"/>
                  </a:cubicBezTo>
                  <a:cubicBezTo>
                    <a:pt x="18849" y="23897"/>
                    <a:pt x="18678" y="24144"/>
                    <a:pt x="18513" y="24366"/>
                  </a:cubicBezTo>
                  <a:cubicBezTo>
                    <a:pt x="18532" y="24315"/>
                    <a:pt x="18558" y="24265"/>
                    <a:pt x="18577" y="24214"/>
                  </a:cubicBezTo>
                  <a:cubicBezTo>
                    <a:pt x="18596" y="24208"/>
                    <a:pt x="18615" y="24201"/>
                    <a:pt x="18627" y="24170"/>
                  </a:cubicBezTo>
                  <a:cubicBezTo>
                    <a:pt x="18659" y="24081"/>
                    <a:pt x="18697" y="23992"/>
                    <a:pt x="18729" y="23904"/>
                  </a:cubicBezTo>
                  <a:cubicBezTo>
                    <a:pt x="18746" y="23916"/>
                    <a:pt x="18763" y="23922"/>
                    <a:pt x="18780" y="23922"/>
                  </a:cubicBezTo>
                  <a:cubicBezTo>
                    <a:pt x="18808" y="23922"/>
                    <a:pt x="18833" y="23905"/>
                    <a:pt x="18849" y="23866"/>
                  </a:cubicBezTo>
                  <a:cubicBezTo>
                    <a:pt x="18881" y="23771"/>
                    <a:pt x="18906" y="23669"/>
                    <a:pt x="18938" y="23574"/>
                  </a:cubicBezTo>
                  <a:cubicBezTo>
                    <a:pt x="18976" y="23568"/>
                    <a:pt x="19014" y="23549"/>
                    <a:pt x="19033" y="23505"/>
                  </a:cubicBezTo>
                  <a:cubicBezTo>
                    <a:pt x="19090" y="23359"/>
                    <a:pt x="19147" y="23213"/>
                    <a:pt x="19191" y="23061"/>
                  </a:cubicBezTo>
                  <a:cubicBezTo>
                    <a:pt x="19229" y="23055"/>
                    <a:pt x="19267" y="23036"/>
                    <a:pt x="19280" y="22998"/>
                  </a:cubicBezTo>
                  <a:cubicBezTo>
                    <a:pt x="19343" y="22852"/>
                    <a:pt x="19381" y="22719"/>
                    <a:pt x="19413" y="22586"/>
                  </a:cubicBezTo>
                  <a:close/>
                  <a:moveTo>
                    <a:pt x="5701" y="24005"/>
                  </a:moveTo>
                  <a:cubicBezTo>
                    <a:pt x="5707" y="24043"/>
                    <a:pt x="5707" y="24087"/>
                    <a:pt x="5707" y="24132"/>
                  </a:cubicBezTo>
                  <a:cubicBezTo>
                    <a:pt x="5612" y="24214"/>
                    <a:pt x="5517" y="24296"/>
                    <a:pt x="5422" y="24385"/>
                  </a:cubicBezTo>
                  <a:cubicBezTo>
                    <a:pt x="5517" y="24258"/>
                    <a:pt x="5612" y="24132"/>
                    <a:pt x="5701" y="24005"/>
                  </a:cubicBezTo>
                  <a:close/>
                  <a:moveTo>
                    <a:pt x="6410" y="24315"/>
                  </a:moveTo>
                  <a:cubicBezTo>
                    <a:pt x="6410" y="24379"/>
                    <a:pt x="6410" y="24436"/>
                    <a:pt x="6410" y="24499"/>
                  </a:cubicBezTo>
                  <a:cubicBezTo>
                    <a:pt x="6366" y="24531"/>
                    <a:pt x="6322" y="24569"/>
                    <a:pt x="6271" y="24619"/>
                  </a:cubicBezTo>
                  <a:cubicBezTo>
                    <a:pt x="6265" y="24575"/>
                    <a:pt x="6265" y="24524"/>
                    <a:pt x="6258" y="24480"/>
                  </a:cubicBezTo>
                  <a:cubicBezTo>
                    <a:pt x="6309" y="24423"/>
                    <a:pt x="6360" y="24372"/>
                    <a:pt x="6410" y="24315"/>
                  </a:cubicBezTo>
                  <a:close/>
                  <a:moveTo>
                    <a:pt x="5068" y="23815"/>
                  </a:moveTo>
                  <a:cubicBezTo>
                    <a:pt x="5093" y="23942"/>
                    <a:pt x="5118" y="24075"/>
                    <a:pt x="5144" y="24201"/>
                  </a:cubicBezTo>
                  <a:cubicBezTo>
                    <a:pt x="4941" y="24398"/>
                    <a:pt x="4745" y="24594"/>
                    <a:pt x="4548" y="24797"/>
                  </a:cubicBezTo>
                  <a:cubicBezTo>
                    <a:pt x="4719" y="24467"/>
                    <a:pt x="4890" y="24144"/>
                    <a:pt x="5068" y="23815"/>
                  </a:cubicBezTo>
                  <a:close/>
                  <a:moveTo>
                    <a:pt x="6068" y="24689"/>
                  </a:moveTo>
                  <a:cubicBezTo>
                    <a:pt x="6075" y="24733"/>
                    <a:pt x="6075" y="24771"/>
                    <a:pt x="6081" y="24809"/>
                  </a:cubicBezTo>
                  <a:cubicBezTo>
                    <a:pt x="6068" y="24822"/>
                    <a:pt x="6056" y="24828"/>
                    <a:pt x="6049" y="24841"/>
                  </a:cubicBezTo>
                  <a:cubicBezTo>
                    <a:pt x="6049" y="24803"/>
                    <a:pt x="6049" y="24759"/>
                    <a:pt x="6049" y="24714"/>
                  </a:cubicBezTo>
                  <a:cubicBezTo>
                    <a:pt x="6056" y="24708"/>
                    <a:pt x="6062" y="24702"/>
                    <a:pt x="6068" y="24689"/>
                  </a:cubicBezTo>
                  <a:close/>
                  <a:moveTo>
                    <a:pt x="5752" y="24594"/>
                  </a:moveTo>
                  <a:cubicBezTo>
                    <a:pt x="5752" y="24619"/>
                    <a:pt x="5752" y="24638"/>
                    <a:pt x="5752" y="24664"/>
                  </a:cubicBezTo>
                  <a:cubicBezTo>
                    <a:pt x="5739" y="24676"/>
                    <a:pt x="5720" y="24695"/>
                    <a:pt x="5707" y="24708"/>
                  </a:cubicBezTo>
                  <a:cubicBezTo>
                    <a:pt x="5625" y="24771"/>
                    <a:pt x="5536" y="24847"/>
                    <a:pt x="5454" y="24930"/>
                  </a:cubicBezTo>
                  <a:cubicBezTo>
                    <a:pt x="5454" y="24930"/>
                    <a:pt x="5454" y="24923"/>
                    <a:pt x="5454" y="24917"/>
                  </a:cubicBezTo>
                  <a:cubicBezTo>
                    <a:pt x="5549" y="24809"/>
                    <a:pt x="5650" y="24702"/>
                    <a:pt x="5752" y="24594"/>
                  </a:cubicBezTo>
                  <a:close/>
                  <a:moveTo>
                    <a:pt x="4447" y="25107"/>
                  </a:moveTo>
                  <a:cubicBezTo>
                    <a:pt x="4377" y="25202"/>
                    <a:pt x="4308" y="25291"/>
                    <a:pt x="4238" y="25379"/>
                  </a:cubicBezTo>
                  <a:lnTo>
                    <a:pt x="4295" y="25272"/>
                  </a:lnTo>
                  <a:cubicBezTo>
                    <a:pt x="4346" y="25221"/>
                    <a:pt x="4396" y="25164"/>
                    <a:pt x="4447" y="25107"/>
                  </a:cubicBezTo>
                  <a:close/>
                  <a:moveTo>
                    <a:pt x="5790" y="25006"/>
                  </a:moveTo>
                  <a:cubicBezTo>
                    <a:pt x="5796" y="25044"/>
                    <a:pt x="5802" y="25082"/>
                    <a:pt x="5802" y="25120"/>
                  </a:cubicBezTo>
                  <a:cubicBezTo>
                    <a:pt x="5739" y="25196"/>
                    <a:pt x="5676" y="25272"/>
                    <a:pt x="5612" y="25348"/>
                  </a:cubicBezTo>
                  <a:cubicBezTo>
                    <a:pt x="5593" y="25373"/>
                    <a:pt x="5568" y="25398"/>
                    <a:pt x="5543" y="25424"/>
                  </a:cubicBezTo>
                  <a:cubicBezTo>
                    <a:pt x="5536" y="25379"/>
                    <a:pt x="5530" y="25341"/>
                    <a:pt x="5524" y="25303"/>
                  </a:cubicBezTo>
                  <a:cubicBezTo>
                    <a:pt x="5612" y="25202"/>
                    <a:pt x="5701" y="25101"/>
                    <a:pt x="5790" y="25006"/>
                  </a:cubicBezTo>
                  <a:close/>
                  <a:moveTo>
                    <a:pt x="4916" y="25170"/>
                  </a:moveTo>
                  <a:lnTo>
                    <a:pt x="4916" y="25170"/>
                  </a:lnTo>
                  <a:cubicBezTo>
                    <a:pt x="4795" y="25303"/>
                    <a:pt x="4669" y="25436"/>
                    <a:pt x="4548" y="25569"/>
                  </a:cubicBezTo>
                  <a:cubicBezTo>
                    <a:pt x="4586" y="25512"/>
                    <a:pt x="4631" y="25455"/>
                    <a:pt x="4669" y="25398"/>
                  </a:cubicBezTo>
                  <a:cubicBezTo>
                    <a:pt x="4700" y="25373"/>
                    <a:pt x="4732" y="25341"/>
                    <a:pt x="4764" y="25310"/>
                  </a:cubicBezTo>
                  <a:cubicBezTo>
                    <a:pt x="4814" y="25265"/>
                    <a:pt x="4865" y="25215"/>
                    <a:pt x="4916" y="25170"/>
                  </a:cubicBezTo>
                  <a:close/>
                  <a:moveTo>
                    <a:pt x="4922" y="23422"/>
                  </a:moveTo>
                  <a:cubicBezTo>
                    <a:pt x="4434" y="24239"/>
                    <a:pt x="3966" y="25063"/>
                    <a:pt x="3522" y="25892"/>
                  </a:cubicBezTo>
                  <a:cubicBezTo>
                    <a:pt x="3484" y="25930"/>
                    <a:pt x="3446" y="25975"/>
                    <a:pt x="3408" y="26013"/>
                  </a:cubicBezTo>
                  <a:cubicBezTo>
                    <a:pt x="3750" y="25272"/>
                    <a:pt x="4054" y="24499"/>
                    <a:pt x="4358" y="23771"/>
                  </a:cubicBezTo>
                  <a:cubicBezTo>
                    <a:pt x="4542" y="23650"/>
                    <a:pt x="4732" y="23530"/>
                    <a:pt x="4922" y="23422"/>
                  </a:cubicBezTo>
                  <a:close/>
                  <a:moveTo>
                    <a:pt x="1977" y="26070"/>
                  </a:moveTo>
                  <a:lnTo>
                    <a:pt x="1977" y="26070"/>
                  </a:lnTo>
                  <a:cubicBezTo>
                    <a:pt x="1975" y="26074"/>
                    <a:pt x="1973" y="26078"/>
                    <a:pt x="1971" y="26082"/>
                  </a:cubicBezTo>
                  <a:cubicBezTo>
                    <a:pt x="1971" y="26076"/>
                    <a:pt x="1971" y="26076"/>
                    <a:pt x="1977" y="26070"/>
                  </a:cubicBezTo>
                  <a:close/>
                  <a:moveTo>
                    <a:pt x="5410" y="25424"/>
                  </a:moveTo>
                  <a:cubicBezTo>
                    <a:pt x="5416" y="25462"/>
                    <a:pt x="5422" y="25500"/>
                    <a:pt x="5435" y="25538"/>
                  </a:cubicBezTo>
                  <a:cubicBezTo>
                    <a:pt x="5144" y="25829"/>
                    <a:pt x="4859" y="26120"/>
                    <a:pt x="4574" y="26412"/>
                  </a:cubicBezTo>
                  <a:cubicBezTo>
                    <a:pt x="4536" y="26456"/>
                    <a:pt x="4447" y="26538"/>
                    <a:pt x="4327" y="26646"/>
                  </a:cubicBezTo>
                  <a:cubicBezTo>
                    <a:pt x="4688" y="26234"/>
                    <a:pt x="5049" y="25829"/>
                    <a:pt x="5410" y="25424"/>
                  </a:cubicBezTo>
                  <a:close/>
                  <a:moveTo>
                    <a:pt x="7367" y="26646"/>
                  </a:moveTo>
                  <a:cubicBezTo>
                    <a:pt x="7373" y="26646"/>
                    <a:pt x="7373" y="26652"/>
                    <a:pt x="7373" y="26659"/>
                  </a:cubicBezTo>
                  <a:cubicBezTo>
                    <a:pt x="7354" y="26678"/>
                    <a:pt x="7335" y="26697"/>
                    <a:pt x="7322" y="26722"/>
                  </a:cubicBezTo>
                  <a:cubicBezTo>
                    <a:pt x="7335" y="26697"/>
                    <a:pt x="7354" y="26671"/>
                    <a:pt x="7367" y="26646"/>
                  </a:cubicBezTo>
                  <a:close/>
                  <a:moveTo>
                    <a:pt x="2028" y="26228"/>
                  </a:moveTo>
                  <a:cubicBezTo>
                    <a:pt x="1895" y="26545"/>
                    <a:pt x="1774" y="26868"/>
                    <a:pt x="1660" y="27197"/>
                  </a:cubicBezTo>
                  <a:cubicBezTo>
                    <a:pt x="1660" y="27159"/>
                    <a:pt x="1660" y="27121"/>
                    <a:pt x="1660" y="27089"/>
                  </a:cubicBezTo>
                  <a:cubicBezTo>
                    <a:pt x="1705" y="26944"/>
                    <a:pt x="1743" y="26804"/>
                    <a:pt x="1787" y="26665"/>
                  </a:cubicBezTo>
                  <a:cubicBezTo>
                    <a:pt x="1869" y="26519"/>
                    <a:pt x="1952" y="26374"/>
                    <a:pt x="2028" y="26228"/>
                  </a:cubicBezTo>
                  <a:close/>
                  <a:moveTo>
                    <a:pt x="7759" y="26849"/>
                  </a:moveTo>
                  <a:cubicBezTo>
                    <a:pt x="7785" y="26887"/>
                    <a:pt x="7829" y="26906"/>
                    <a:pt x="7873" y="26906"/>
                  </a:cubicBezTo>
                  <a:cubicBezTo>
                    <a:pt x="7791" y="27001"/>
                    <a:pt x="7709" y="27096"/>
                    <a:pt x="7620" y="27178"/>
                  </a:cubicBezTo>
                  <a:cubicBezTo>
                    <a:pt x="7563" y="27241"/>
                    <a:pt x="7493" y="27298"/>
                    <a:pt x="7424" y="27362"/>
                  </a:cubicBezTo>
                  <a:cubicBezTo>
                    <a:pt x="7538" y="27197"/>
                    <a:pt x="7652" y="27026"/>
                    <a:pt x="7759" y="26849"/>
                  </a:cubicBezTo>
                  <a:close/>
                  <a:moveTo>
                    <a:pt x="3453" y="24828"/>
                  </a:moveTo>
                  <a:lnTo>
                    <a:pt x="3453" y="24828"/>
                  </a:lnTo>
                  <a:cubicBezTo>
                    <a:pt x="3326" y="25158"/>
                    <a:pt x="3206" y="25487"/>
                    <a:pt x="3085" y="25791"/>
                  </a:cubicBezTo>
                  <a:cubicBezTo>
                    <a:pt x="3041" y="25892"/>
                    <a:pt x="2997" y="25994"/>
                    <a:pt x="2952" y="26101"/>
                  </a:cubicBezTo>
                  <a:cubicBezTo>
                    <a:pt x="2902" y="26228"/>
                    <a:pt x="2838" y="26367"/>
                    <a:pt x="2769" y="26507"/>
                  </a:cubicBezTo>
                  <a:cubicBezTo>
                    <a:pt x="2636" y="26747"/>
                    <a:pt x="2439" y="27045"/>
                    <a:pt x="2281" y="27336"/>
                  </a:cubicBezTo>
                  <a:cubicBezTo>
                    <a:pt x="2249" y="27374"/>
                    <a:pt x="2224" y="27406"/>
                    <a:pt x="2199" y="27438"/>
                  </a:cubicBezTo>
                  <a:cubicBezTo>
                    <a:pt x="2306" y="27197"/>
                    <a:pt x="2427" y="26950"/>
                    <a:pt x="2490" y="26785"/>
                  </a:cubicBezTo>
                  <a:cubicBezTo>
                    <a:pt x="2503" y="26766"/>
                    <a:pt x="2509" y="26747"/>
                    <a:pt x="2515" y="26728"/>
                  </a:cubicBezTo>
                  <a:cubicBezTo>
                    <a:pt x="2857" y="26108"/>
                    <a:pt x="3168" y="25474"/>
                    <a:pt x="3453" y="24828"/>
                  </a:cubicBezTo>
                  <a:close/>
                  <a:moveTo>
                    <a:pt x="2876" y="27121"/>
                  </a:moveTo>
                  <a:lnTo>
                    <a:pt x="2876" y="27121"/>
                  </a:lnTo>
                  <a:cubicBezTo>
                    <a:pt x="2794" y="27279"/>
                    <a:pt x="2712" y="27438"/>
                    <a:pt x="2629" y="27602"/>
                  </a:cubicBezTo>
                  <a:cubicBezTo>
                    <a:pt x="2604" y="27634"/>
                    <a:pt x="2579" y="27666"/>
                    <a:pt x="2553" y="27704"/>
                  </a:cubicBezTo>
                  <a:cubicBezTo>
                    <a:pt x="2579" y="27640"/>
                    <a:pt x="2610" y="27571"/>
                    <a:pt x="2636" y="27501"/>
                  </a:cubicBezTo>
                  <a:cubicBezTo>
                    <a:pt x="2699" y="27393"/>
                    <a:pt x="2762" y="27279"/>
                    <a:pt x="2826" y="27165"/>
                  </a:cubicBezTo>
                  <a:cubicBezTo>
                    <a:pt x="2845" y="27153"/>
                    <a:pt x="2857" y="27134"/>
                    <a:pt x="2876" y="27121"/>
                  </a:cubicBezTo>
                  <a:close/>
                  <a:moveTo>
                    <a:pt x="3187" y="24664"/>
                  </a:moveTo>
                  <a:cubicBezTo>
                    <a:pt x="2807" y="25455"/>
                    <a:pt x="2458" y="26260"/>
                    <a:pt x="2154" y="27083"/>
                  </a:cubicBezTo>
                  <a:cubicBezTo>
                    <a:pt x="2009" y="27362"/>
                    <a:pt x="1863" y="27628"/>
                    <a:pt x="1736" y="27780"/>
                  </a:cubicBezTo>
                  <a:cubicBezTo>
                    <a:pt x="1730" y="27754"/>
                    <a:pt x="1724" y="27723"/>
                    <a:pt x="1717" y="27697"/>
                  </a:cubicBezTo>
                  <a:cubicBezTo>
                    <a:pt x="1768" y="27583"/>
                    <a:pt x="1831" y="27431"/>
                    <a:pt x="1895" y="27260"/>
                  </a:cubicBezTo>
                  <a:cubicBezTo>
                    <a:pt x="2325" y="26424"/>
                    <a:pt x="2731" y="25582"/>
                    <a:pt x="3117" y="24727"/>
                  </a:cubicBezTo>
                  <a:cubicBezTo>
                    <a:pt x="3142" y="24708"/>
                    <a:pt x="3168" y="24683"/>
                    <a:pt x="3187" y="24664"/>
                  </a:cubicBezTo>
                  <a:close/>
                  <a:moveTo>
                    <a:pt x="2028" y="27919"/>
                  </a:moveTo>
                  <a:lnTo>
                    <a:pt x="2028" y="27919"/>
                  </a:lnTo>
                  <a:cubicBezTo>
                    <a:pt x="2020" y="27948"/>
                    <a:pt x="2015" y="27974"/>
                    <a:pt x="2011" y="27998"/>
                  </a:cubicBezTo>
                  <a:lnTo>
                    <a:pt x="2011" y="27998"/>
                  </a:lnTo>
                  <a:cubicBezTo>
                    <a:pt x="2014" y="27975"/>
                    <a:pt x="2018" y="27950"/>
                    <a:pt x="2021" y="27925"/>
                  </a:cubicBezTo>
                  <a:cubicBezTo>
                    <a:pt x="2021" y="27925"/>
                    <a:pt x="2021" y="27925"/>
                    <a:pt x="2028" y="27919"/>
                  </a:cubicBezTo>
                  <a:close/>
                  <a:moveTo>
                    <a:pt x="1926" y="27729"/>
                  </a:moveTo>
                  <a:lnTo>
                    <a:pt x="1926" y="27729"/>
                  </a:lnTo>
                  <a:cubicBezTo>
                    <a:pt x="1914" y="27761"/>
                    <a:pt x="1907" y="27792"/>
                    <a:pt x="1895" y="27824"/>
                  </a:cubicBezTo>
                  <a:cubicBezTo>
                    <a:pt x="1869" y="27887"/>
                    <a:pt x="1850" y="27957"/>
                    <a:pt x="1825" y="28020"/>
                  </a:cubicBezTo>
                  <a:cubicBezTo>
                    <a:pt x="1812" y="27995"/>
                    <a:pt x="1806" y="27963"/>
                    <a:pt x="1793" y="27938"/>
                  </a:cubicBezTo>
                  <a:cubicBezTo>
                    <a:pt x="1838" y="27868"/>
                    <a:pt x="1882" y="27799"/>
                    <a:pt x="1926" y="27729"/>
                  </a:cubicBezTo>
                  <a:close/>
                  <a:moveTo>
                    <a:pt x="3560" y="27184"/>
                  </a:moveTo>
                  <a:cubicBezTo>
                    <a:pt x="3256" y="27545"/>
                    <a:pt x="2971" y="27913"/>
                    <a:pt x="2693" y="28293"/>
                  </a:cubicBezTo>
                  <a:cubicBezTo>
                    <a:pt x="2781" y="28122"/>
                    <a:pt x="2870" y="27957"/>
                    <a:pt x="2959" y="27786"/>
                  </a:cubicBezTo>
                  <a:cubicBezTo>
                    <a:pt x="3161" y="27590"/>
                    <a:pt x="3358" y="27387"/>
                    <a:pt x="3560" y="27184"/>
                  </a:cubicBezTo>
                  <a:close/>
                  <a:moveTo>
                    <a:pt x="2085" y="28293"/>
                  </a:moveTo>
                  <a:lnTo>
                    <a:pt x="2085" y="28293"/>
                  </a:lnTo>
                  <a:cubicBezTo>
                    <a:pt x="2078" y="28331"/>
                    <a:pt x="2072" y="28369"/>
                    <a:pt x="2072" y="28413"/>
                  </a:cubicBezTo>
                  <a:cubicBezTo>
                    <a:pt x="2053" y="28394"/>
                    <a:pt x="2040" y="28375"/>
                    <a:pt x="2028" y="28362"/>
                  </a:cubicBezTo>
                  <a:cubicBezTo>
                    <a:pt x="2047" y="28337"/>
                    <a:pt x="2066" y="28318"/>
                    <a:pt x="2085" y="28293"/>
                  </a:cubicBezTo>
                  <a:close/>
                  <a:moveTo>
                    <a:pt x="5866" y="28090"/>
                  </a:moveTo>
                  <a:cubicBezTo>
                    <a:pt x="5783" y="28255"/>
                    <a:pt x="5701" y="28419"/>
                    <a:pt x="5619" y="28584"/>
                  </a:cubicBezTo>
                  <a:cubicBezTo>
                    <a:pt x="5530" y="28628"/>
                    <a:pt x="5441" y="28666"/>
                    <a:pt x="5353" y="28711"/>
                  </a:cubicBezTo>
                  <a:cubicBezTo>
                    <a:pt x="5524" y="28502"/>
                    <a:pt x="5695" y="28293"/>
                    <a:pt x="5866" y="28090"/>
                  </a:cubicBezTo>
                  <a:close/>
                  <a:moveTo>
                    <a:pt x="3605" y="27837"/>
                  </a:moveTo>
                  <a:lnTo>
                    <a:pt x="3605" y="27837"/>
                  </a:lnTo>
                  <a:cubicBezTo>
                    <a:pt x="3326" y="28185"/>
                    <a:pt x="3054" y="28540"/>
                    <a:pt x="2788" y="28901"/>
                  </a:cubicBezTo>
                  <a:cubicBezTo>
                    <a:pt x="2737" y="28894"/>
                    <a:pt x="2693" y="28888"/>
                    <a:pt x="2648" y="28875"/>
                  </a:cubicBezTo>
                  <a:cubicBezTo>
                    <a:pt x="2965" y="28527"/>
                    <a:pt x="3288" y="28179"/>
                    <a:pt x="3605" y="27837"/>
                  </a:cubicBezTo>
                  <a:close/>
                  <a:moveTo>
                    <a:pt x="4884" y="28863"/>
                  </a:moveTo>
                  <a:cubicBezTo>
                    <a:pt x="4890" y="28869"/>
                    <a:pt x="4903" y="28875"/>
                    <a:pt x="4916" y="28882"/>
                  </a:cubicBezTo>
                  <a:cubicBezTo>
                    <a:pt x="4897" y="28888"/>
                    <a:pt x="4878" y="28894"/>
                    <a:pt x="4859" y="28901"/>
                  </a:cubicBezTo>
                  <a:cubicBezTo>
                    <a:pt x="4865" y="28888"/>
                    <a:pt x="4871" y="28875"/>
                    <a:pt x="4884" y="28863"/>
                  </a:cubicBezTo>
                  <a:close/>
                  <a:moveTo>
                    <a:pt x="3573" y="28761"/>
                  </a:moveTo>
                  <a:cubicBezTo>
                    <a:pt x="3535" y="28831"/>
                    <a:pt x="3497" y="28894"/>
                    <a:pt x="3465" y="28964"/>
                  </a:cubicBezTo>
                  <a:cubicBezTo>
                    <a:pt x="3434" y="28958"/>
                    <a:pt x="3408" y="28958"/>
                    <a:pt x="3377" y="28958"/>
                  </a:cubicBezTo>
                  <a:cubicBezTo>
                    <a:pt x="3440" y="28894"/>
                    <a:pt x="3510" y="28831"/>
                    <a:pt x="3573" y="28761"/>
                  </a:cubicBezTo>
                  <a:close/>
                  <a:moveTo>
                    <a:pt x="14463" y="0"/>
                  </a:moveTo>
                  <a:cubicBezTo>
                    <a:pt x="14317" y="0"/>
                    <a:pt x="14181" y="89"/>
                    <a:pt x="14169" y="287"/>
                  </a:cubicBezTo>
                  <a:cubicBezTo>
                    <a:pt x="14143" y="654"/>
                    <a:pt x="14105" y="1021"/>
                    <a:pt x="14067" y="1389"/>
                  </a:cubicBezTo>
                  <a:cubicBezTo>
                    <a:pt x="13434" y="4093"/>
                    <a:pt x="12832" y="6804"/>
                    <a:pt x="12237" y="9521"/>
                  </a:cubicBezTo>
                  <a:cubicBezTo>
                    <a:pt x="10989" y="13682"/>
                    <a:pt x="9792" y="17855"/>
                    <a:pt x="8627" y="22042"/>
                  </a:cubicBezTo>
                  <a:cubicBezTo>
                    <a:pt x="8150" y="21701"/>
                    <a:pt x="7563" y="21559"/>
                    <a:pt x="6930" y="21559"/>
                  </a:cubicBezTo>
                  <a:cubicBezTo>
                    <a:pt x="5330" y="21559"/>
                    <a:pt x="3439" y="22468"/>
                    <a:pt x="2300" y="23372"/>
                  </a:cubicBezTo>
                  <a:cubicBezTo>
                    <a:pt x="970" y="24436"/>
                    <a:pt x="1" y="26443"/>
                    <a:pt x="590" y="28147"/>
                  </a:cubicBezTo>
                  <a:cubicBezTo>
                    <a:pt x="837" y="28856"/>
                    <a:pt x="1249" y="29243"/>
                    <a:pt x="1749" y="29426"/>
                  </a:cubicBezTo>
                  <a:cubicBezTo>
                    <a:pt x="2148" y="29737"/>
                    <a:pt x="2636" y="29939"/>
                    <a:pt x="3180" y="30009"/>
                  </a:cubicBezTo>
                  <a:cubicBezTo>
                    <a:pt x="3341" y="30029"/>
                    <a:pt x="3505" y="30038"/>
                    <a:pt x="3672" y="30038"/>
                  </a:cubicBezTo>
                  <a:cubicBezTo>
                    <a:pt x="6444" y="30038"/>
                    <a:pt x="9839" y="27374"/>
                    <a:pt x="9773" y="24518"/>
                  </a:cubicBezTo>
                  <a:cubicBezTo>
                    <a:pt x="10039" y="23695"/>
                    <a:pt x="10274" y="22852"/>
                    <a:pt x="10527" y="22023"/>
                  </a:cubicBezTo>
                  <a:cubicBezTo>
                    <a:pt x="11065" y="20237"/>
                    <a:pt x="11585" y="18451"/>
                    <a:pt x="12085" y="16652"/>
                  </a:cubicBezTo>
                  <a:cubicBezTo>
                    <a:pt x="12775" y="17437"/>
                    <a:pt x="13941" y="17995"/>
                    <a:pt x="14707" y="18451"/>
                  </a:cubicBezTo>
                  <a:cubicBezTo>
                    <a:pt x="15834" y="19116"/>
                    <a:pt x="17392" y="20154"/>
                    <a:pt x="18165" y="21389"/>
                  </a:cubicBezTo>
                  <a:cubicBezTo>
                    <a:pt x="18279" y="21636"/>
                    <a:pt x="18399" y="21883"/>
                    <a:pt x="18520" y="22130"/>
                  </a:cubicBezTo>
                  <a:cubicBezTo>
                    <a:pt x="18786" y="22960"/>
                    <a:pt x="18646" y="23866"/>
                    <a:pt x="17772" y="24790"/>
                  </a:cubicBezTo>
                  <a:cubicBezTo>
                    <a:pt x="17693" y="24880"/>
                    <a:pt x="17751" y="25046"/>
                    <a:pt x="17857" y="25046"/>
                  </a:cubicBezTo>
                  <a:cubicBezTo>
                    <a:pt x="17878" y="25046"/>
                    <a:pt x="17901" y="25039"/>
                    <a:pt x="17924" y="25025"/>
                  </a:cubicBezTo>
                  <a:cubicBezTo>
                    <a:pt x="19248" y="24258"/>
                    <a:pt x="20002" y="23017"/>
                    <a:pt x="20211" y="21655"/>
                  </a:cubicBezTo>
                  <a:cubicBezTo>
                    <a:pt x="23973" y="20224"/>
                    <a:pt x="23472" y="15246"/>
                    <a:pt x="21952" y="12396"/>
                  </a:cubicBezTo>
                  <a:cubicBezTo>
                    <a:pt x="20876" y="10382"/>
                    <a:pt x="19235" y="8919"/>
                    <a:pt x="17842" y="7146"/>
                  </a:cubicBezTo>
                  <a:cubicBezTo>
                    <a:pt x="16563" y="5518"/>
                    <a:pt x="15879" y="3605"/>
                    <a:pt x="15264" y="1667"/>
                  </a:cubicBezTo>
                  <a:cubicBezTo>
                    <a:pt x="15258" y="1338"/>
                    <a:pt x="15239" y="1002"/>
                    <a:pt x="15195" y="673"/>
                  </a:cubicBezTo>
                  <a:cubicBezTo>
                    <a:pt x="15182" y="581"/>
                    <a:pt x="15106" y="533"/>
                    <a:pt x="15029" y="533"/>
                  </a:cubicBezTo>
                  <a:cubicBezTo>
                    <a:pt x="14989" y="533"/>
                    <a:pt x="14948" y="546"/>
                    <a:pt x="14916" y="572"/>
                  </a:cubicBezTo>
                  <a:cubicBezTo>
                    <a:pt x="14884" y="464"/>
                    <a:pt x="14853" y="363"/>
                    <a:pt x="14821" y="255"/>
                  </a:cubicBezTo>
                  <a:cubicBezTo>
                    <a:pt x="14770" y="92"/>
                    <a:pt x="14611" y="0"/>
                    <a:pt x="14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-5956411">
              <a:off x="965074" y="44897"/>
              <a:ext cx="1585791" cy="990785"/>
            </a:xfrm>
            <a:custGeom>
              <a:avLst/>
              <a:gdLst/>
              <a:ahLst/>
              <a:cxnLst/>
              <a:rect l="l" t="t" r="r" b="b"/>
              <a:pathLst>
                <a:path w="25177" h="15722" extrusionOk="0">
                  <a:moveTo>
                    <a:pt x="21078" y="4542"/>
                  </a:moveTo>
                  <a:lnTo>
                    <a:pt x="21078" y="4542"/>
                  </a:lnTo>
                  <a:cubicBezTo>
                    <a:pt x="20901" y="4764"/>
                    <a:pt x="20717" y="4985"/>
                    <a:pt x="20540" y="5213"/>
                  </a:cubicBezTo>
                  <a:cubicBezTo>
                    <a:pt x="20597" y="5112"/>
                    <a:pt x="20654" y="5011"/>
                    <a:pt x="20711" y="4909"/>
                  </a:cubicBezTo>
                  <a:cubicBezTo>
                    <a:pt x="20761" y="4827"/>
                    <a:pt x="20818" y="4751"/>
                    <a:pt x="20875" y="4669"/>
                  </a:cubicBezTo>
                  <a:cubicBezTo>
                    <a:pt x="20945" y="4624"/>
                    <a:pt x="21015" y="4586"/>
                    <a:pt x="21078" y="4542"/>
                  </a:cubicBezTo>
                  <a:close/>
                  <a:moveTo>
                    <a:pt x="19349" y="5600"/>
                  </a:moveTo>
                  <a:cubicBezTo>
                    <a:pt x="19254" y="5714"/>
                    <a:pt x="19165" y="5828"/>
                    <a:pt x="19077" y="5948"/>
                  </a:cubicBezTo>
                  <a:cubicBezTo>
                    <a:pt x="19065" y="5951"/>
                    <a:pt x="19054" y="5953"/>
                    <a:pt x="19044" y="5953"/>
                  </a:cubicBezTo>
                  <a:cubicBezTo>
                    <a:pt x="18991" y="5953"/>
                    <a:pt x="18969" y="5908"/>
                    <a:pt x="19001" y="5796"/>
                  </a:cubicBezTo>
                  <a:cubicBezTo>
                    <a:pt x="19121" y="5733"/>
                    <a:pt x="19235" y="5669"/>
                    <a:pt x="19349" y="5600"/>
                  </a:cubicBezTo>
                  <a:close/>
                  <a:moveTo>
                    <a:pt x="19868" y="5581"/>
                  </a:moveTo>
                  <a:lnTo>
                    <a:pt x="19868" y="5581"/>
                  </a:lnTo>
                  <a:cubicBezTo>
                    <a:pt x="19710" y="5821"/>
                    <a:pt x="19552" y="6056"/>
                    <a:pt x="19374" y="6277"/>
                  </a:cubicBezTo>
                  <a:cubicBezTo>
                    <a:pt x="19520" y="6062"/>
                    <a:pt x="19666" y="5840"/>
                    <a:pt x="19811" y="5631"/>
                  </a:cubicBezTo>
                  <a:cubicBezTo>
                    <a:pt x="19830" y="5612"/>
                    <a:pt x="19849" y="5600"/>
                    <a:pt x="19868" y="5581"/>
                  </a:cubicBezTo>
                  <a:close/>
                  <a:moveTo>
                    <a:pt x="18653" y="6489"/>
                  </a:moveTo>
                  <a:lnTo>
                    <a:pt x="18653" y="6489"/>
                  </a:lnTo>
                  <a:cubicBezTo>
                    <a:pt x="18642" y="6503"/>
                    <a:pt x="18631" y="6515"/>
                    <a:pt x="18621" y="6531"/>
                  </a:cubicBezTo>
                  <a:cubicBezTo>
                    <a:pt x="18627" y="6518"/>
                    <a:pt x="18627" y="6512"/>
                    <a:pt x="18627" y="6505"/>
                  </a:cubicBezTo>
                  <a:cubicBezTo>
                    <a:pt x="18637" y="6501"/>
                    <a:pt x="18646" y="6496"/>
                    <a:pt x="18653" y="6489"/>
                  </a:cubicBezTo>
                  <a:close/>
                  <a:moveTo>
                    <a:pt x="19292" y="6049"/>
                  </a:moveTo>
                  <a:lnTo>
                    <a:pt x="19292" y="6049"/>
                  </a:lnTo>
                  <a:cubicBezTo>
                    <a:pt x="19077" y="6379"/>
                    <a:pt x="18874" y="6714"/>
                    <a:pt x="18678" y="7057"/>
                  </a:cubicBezTo>
                  <a:cubicBezTo>
                    <a:pt x="18671" y="7019"/>
                    <a:pt x="18678" y="6955"/>
                    <a:pt x="18709" y="6835"/>
                  </a:cubicBezTo>
                  <a:cubicBezTo>
                    <a:pt x="18766" y="6645"/>
                    <a:pt x="18880" y="6448"/>
                    <a:pt x="19020" y="6246"/>
                  </a:cubicBezTo>
                  <a:cubicBezTo>
                    <a:pt x="19108" y="6182"/>
                    <a:pt x="19203" y="6113"/>
                    <a:pt x="19292" y="6049"/>
                  </a:cubicBezTo>
                  <a:close/>
                  <a:moveTo>
                    <a:pt x="19248" y="6765"/>
                  </a:moveTo>
                  <a:lnTo>
                    <a:pt x="19248" y="6765"/>
                  </a:lnTo>
                  <a:cubicBezTo>
                    <a:pt x="19020" y="7126"/>
                    <a:pt x="18804" y="7494"/>
                    <a:pt x="18589" y="7861"/>
                  </a:cubicBezTo>
                  <a:cubicBezTo>
                    <a:pt x="18589" y="7772"/>
                    <a:pt x="18583" y="7684"/>
                    <a:pt x="18583" y="7595"/>
                  </a:cubicBezTo>
                  <a:cubicBezTo>
                    <a:pt x="18627" y="7513"/>
                    <a:pt x="18671" y="7437"/>
                    <a:pt x="18716" y="7361"/>
                  </a:cubicBezTo>
                  <a:cubicBezTo>
                    <a:pt x="18899" y="7171"/>
                    <a:pt x="19077" y="6968"/>
                    <a:pt x="19248" y="6765"/>
                  </a:cubicBezTo>
                  <a:close/>
                  <a:moveTo>
                    <a:pt x="19051" y="8070"/>
                  </a:moveTo>
                  <a:cubicBezTo>
                    <a:pt x="18956" y="8241"/>
                    <a:pt x="18868" y="8412"/>
                    <a:pt x="18785" y="8589"/>
                  </a:cubicBezTo>
                  <a:cubicBezTo>
                    <a:pt x="18728" y="8684"/>
                    <a:pt x="18671" y="8767"/>
                    <a:pt x="18627" y="8830"/>
                  </a:cubicBezTo>
                  <a:cubicBezTo>
                    <a:pt x="18627" y="8824"/>
                    <a:pt x="18627" y="8824"/>
                    <a:pt x="18627" y="8817"/>
                  </a:cubicBezTo>
                  <a:cubicBezTo>
                    <a:pt x="18697" y="8691"/>
                    <a:pt x="18773" y="8488"/>
                    <a:pt x="18842" y="8304"/>
                  </a:cubicBezTo>
                  <a:cubicBezTo>
                    <a:pt x="18912" y="8228"/>
                    <a:pt x="18982" y="8152"/>
                    <a:pt x="19051" y="8070"/>
                  </a:cubicBezTo>
                  <a:close/>
                  <a:moveTo>
                    <a:pt x="6074" y="9286"/>
                  </a:moveTo>
                  <a:cubicBezTo>
                    <a:pt x="6081" y="9286"/>
                    <a:pt x="6087" y="9292"/>
                    <a:pt x="6093" y="9299"/>
                  </a:cubicBezTo>
                  <a:cubicBezTo>
                    <a:pt x="6074" y="9299"/>
                    <a:pt x="6055" y="9305"/>
                    <a:pt x="6043" y="9305"/>
                  </a:cubicBezTo>
                  <a:cubicBezTo>
                    <a:pt x="6049" y="9299"/>
                    <a:pt x="6062" y="9292"/>
                    <a:pt x="6074" y="9286"/>
                  </a:cubicBezTo>
                  <a:close/>
                  <a:moveTo>
                    <a:pt x="22642" y="3554"/>
                  </a:moveTo>
                  <a:cubicBezTo>
                    <a:pt x="22630" y="3586"/>
                    <a:pt x="22617" y="3611"/>
                    <a:pt x="22604" y="3636"/>
                  </a:cubicBezTo>
                  <a:cubicBezTo>
                    <a:pt x="21578" y="4909"/>
                    <a:pt x="20635" y="6246"/>
                    <a:pt x="19811" y="7665"/>
                  </a:cubicBezTo>
                  <a:cubicBezTo>
                    <a:pt x="19577" y="8076"/>
                    <a:pt x="19273" y="8526"/>
                    <a:pt x="19032" y="9001"/>
                  </a:cubicBezTo>
                  <a:cubicBezTo>
                    <a:pt x="19013" y="9026"/>
                    <a:pt x="18994" y="9045"/>
                    <a:pt x="18975" y="9071"/>
                  </a:cubicBezTo>
                  <a:cubicBezTo>
                    <a:pt x="18768" y="9310"/>
                    <a:pt x="18707" y="9409"/>
                    <a:pt x="18703" y="9409"/>
                  </a:cubicBezTo>
                  <a:cubicBezTo>
                    <a:pt x="18699" y="9409"/>
                    <a:pt x="18751" y="9313"/>
                    <a:pt x="18773" y="9159"/>
                  </a:cubicBezTo>
                  <a:cubicBezTo>
                    <a:pt x="18804" y="8931"/>
                    <a:pt x="18931" y="8678"/>
                    <a:pt x="19077" y="8425"/>
                  </a:cubicBezTo>
                  <a:cubicBezTo>
                    <a:pt x="20210" y="6866"/>
                    <a:pt x="21319" y="5296"/>
                    <a:pt x="22408" y="3712"/>
                  </a:cubicBezTo>
                  <a:cubicBezTo>
                    <a:pt x="22484" y="3662"/>
                    <a:pt x="22566" y="3605"/>
                    <a:pt x="22642" y="3554"/>
                  </a:cubicBezTo>
                  <a:close/>
                  <a:moveTo>
                    <a:pt x="4605" y="9248"/>
                  </a:moveTo>
                  <a:lnTo>
                    <a:pt x="4605" y="9248"/>
                  </a:lnTo>
                  <a:cubicBezTo>
                    <a:pt x="4231" y="9356"/>
                    <a:pt x="3851" y="9451"/>
                    <a:pt x="3471" y="9546"/>
                  </a:cubicBezTo>
                  <a:cubicBezTo>
                    <a:pt x="3370" y="9571"/>
                    <a:pt x="3269" y="9590"/>
                    <a:pt x="3167" y="9609"/>
                  </a:cubicBezTo>
                  <a:cubicBezTo>
                    <a:pt x="3151" y="9614"/>
                    <a:pt x="3129" y="9615"/>
                    <a:pt x="3112" y="9619"/>
                  </a:cubicBezTo>
                  <a:lnTo>
                    <a:pt x="3112" y="9619"/>
                  </a:lnTo>
                  <a:cubicBezTo>
                    <a:pt x="3533" y="9500"/>
                    <a:pt x="3962" y="9387"/>
                    <a:pt x="4390" y="9286"/>
                  </a:cubicBezTo>
                  <a:cubicBezTo>
                    <a:pt x="4466" y="9273"/>
                    <a:pt x="4535" y="9261"/>
                    <a:pt x="4605" y="9248"/>
                  </a:cubicBezTo>
                  <a:close/>
                  <a:moveTo>
                    <a:pt x="6321" y="9432"/>
                  </a:moveTo>
                  <a:cubicBezTo>
                    <a:pt x="6372" y="9463"/>
                    <a:pt x="6423" y="9495"/>
                    <a:pt x="6473" y="9533"/>
                  </a:cubicBezTo>
                  <a:cubicBezTo>
                    <a:pt x="5846" y="9660"/>
                    <a:pt x="5219" y="9805"/>
                    <a:pt x="4605" y="9964"/>
                  </a:cubicBezTo>
                  <a:cubicBezTo>
                    <a:pt x="4738" y="9919"/>
                    <a:pt x="4865" y="9875"/>
                    <a:pt x="4991" y="9824"/>
                  </a:cubicBezTo>
                  <a:cubicBezTo>
                    <a:pt x="5422" y="9710"/>
                    <a:pt x="5853" y="9590"/>
                    <a:pt x="6277" y="9457"/>
                  </a:cubicBezTo>
                  <a:cubicBezTo>
                    <a:pt x="6296" y="9451"/>
                    <a:pt x="6309" y="9444"/>
                    <a:pt x="6321" y="9432"/>
                  </a:cubicBezTo>
                  <a:close/>
                  <a:moveTo>
                    <a:pt x="18697" y="9799"/>
                  </a:moveTo>
                  <a:lnTo>
                    <a:pt x="18697" y="9799"/>
                  </a:lnTo>
                  <a:cubicBezTo>
                    <a:pt x="18678" y="9856"/>
                    <a:pt x="18665" y="9913"/>
                    <a:pt x="18652" y="9976"/>
                  </a:cubicBezTo>
                  <a:cubicBezTo>
                    <a:pt x="18652" y="9938"/>
                    <a:pt x="18652" y="9900"/>
                    <a:pt x="18652" y="9862"/>
                  </a:cubicBezTo>
                  <a:cubicBezTo>
                    <a:pt x="18665" y="9843"/>
                    <a:pt x="18678" y="9818"/>
                    <a:pt x="18697" y="9799"/>
                  </a:cubicBezTo>
                  <a:close/>
                  <a:moveTo>
                    <a:pt x="22142" y="4859"/>
                  </a:moveTo>
                  <a:lnTo>
                    <a:pt x="22142" y="4859"/>
                  </a:lnTo>
                  <a:cubicBezTo>
                    <a:pt x="22098" y="4985"/>
                    <a:pt x="22053" y="5112"/>
                    <a:pt x="22009" y="5232"/>
                  </a:cubicBezTo>
                  <a:cubicBezTo>
                    <a:pt x="21388" y="6170"/>
                    <a:pt x="20787" y="7114"/>
                    <a:pt x="20255" y="8095"/>
                  </a:cubicBezTo>
                  <a:lnTo>
                    <a:pt x="19894" y="8659"/>
                  </a:lnTo>
                  <a:cubicBezTo>
                    <a:pt x="19685" y="8995"/>
                    <a:pt x="19355" y="9774"/>
                    <a:pt x="19032" y="10078"/>
                  </a:cubicBezTo>
                  <a:cubicBezTo>
                    <a:pt x="19051" y="9964"/>
                    <a:pt x="19077" y="9843"/>
                    <a:pt x="19096" y="9723"/>
                  </a:cubicBezTo>
                  <a:cubicBezTo>
                    <a:pt x="19105" y="9673"/>
                    <a:pt x="19068" y="9649"/>
                    <a:pt x="19028" y="9649"/>
                  </a:cubicBezTo>
                  <a:cubicBezTo>
                    <a:pt x="19012" y="9649"/>
                    <a:pt x="18996" y="9652"/>
                    <a:pt x="18982" y="9660"/>
                  </a:cubicBezTo>
                  <a:cubicBezTo>
                    <a:pt x="19089" y="9394"/>
                    <a:pt x="19248" y="9140"/>
                    <a:pt x="19381" y="8887"/>
                  </a:cubicBezTo>
                  <a:cubicBezTo>
                    <a:pt x="19393" y="8862"/>
                    <a:pt x="19406" y="8836"/>
                    <a:pt x="19425" y="8811"/>
                  </a:cubicBezTo>
                  <a:cubicBezTo>
                    <a:pt x="20362" y="7519"/>
                    <a:pt x="21274" y="6201"/>
                    <a:pt x="22142" y="4859"/>
                  </a:cubicBezTo>
                  <a:close/>
                  <a:moveTo>
                    <a:pt x="20248" y="9539"/>
                  </a:moveTo>
                  <a:lnTo>
                    <a:pt x="20248" y="9539"/>
                  </a:lnTo>
                  <a:cubicBezTo>
                    <a:pt x="20172" y="9723"/>
                    <a:pt x="20103" y="9900"/>
                    <a:pt x="20033" y="10084"/>
                  </a:cubicBezTo>
                  <a:cubicBezTo>
                    <a:pt x="20027" y="10046"/>
                    <a:pt x="20001" y="10021"/>
                    <a:pt x="19963" y="10008"/>
                  </a:cubicBezTo>
                  <a:cubicBezTo>
                    <a:pt x="20058" y="9856"/>
                    <a:pt x="20153" y="9698"/>
                    <a:pt x="20248" y="9539"/>
                  </a:cubicBezTo>
                  <a:close/>
                  <a:moveTo>
                    <a:pt x="21173" y="8070"/>
                  </a:moveTo>
                  <a:lnTo>
                    <a:pt x="21173" y="8070"/>
                  </a:lnTo>
                  <a:cubicBezTo>
                    <a:pt x="21110" y="8304"/>
                    <a:pt x="21053" y="8532"/>
                    <a:pt x="20996" y="8760"/>
                  </a:cubicBezTo>
                  <a:cubicBezTo>
                    <a:pt x="20913" y="9071"/>
                    <a:pt x="20837" y="9381"/>
                    <a:pt x="20755" y="9698"/>
                  </a:cubicBezTo>
                  <a:cubicBezTo>
                    <a:pt x="20730" y="9761"/>
                    <a:pt x="20704" y="9831"/>
                    <a:pt x="20679" y="9900"/>
                  </a:cubicBezTo>
                  <a:cubicBezTo>
                    <a:pt x="20647" y="9964"/>
                    <a:pt x="20609" y="10046"/>
                    <a:pt x="20565" y="10128"/>
                  </a:cubicBezTo>
                  <a:cubicBezTo>
                    <a:pt x="20557" y="10072"/>
                    <a:pt x="20508" y="10028"/>
                    <a:pt x="20457" y="10028"/>
                  </a:cubicBezTo>
                  <a:cubicBezTo>
                    <a:pt x="20428" y="10028"/>
                    <a:pt x="20398" y="10043"/>
                    <a:pt x="20375" y="10078"/>
                  </a:cubicBezTo>
                  <a:cubicBezTo>
                    <a:pt x="20286" y="10211"/>
                    <a:pt x="20198" y="10344"/>
                    <a:pt x="20115" y="10477"/>
                  </a:cubicBezTo>
                  <a:cubicBezTo>
                    <a:pt x="20248" y="10109"/>
                    <a:pt x="20375" y="9786"/>
                    <a:pt x="20400" y="9729"/>
                  </a:cubicBezTo>
                  <a:cubicBezTo>
                    <a:pt x="20628" y="9159"/>
                    <a:pt x="20888" y="8608"/>
                    <a:pt x="21173" y="8070"/>
                  </a:cubicBezTo>
                  <a:close/>
                  <a:moveTo>
                    <a:pt x="7290" y="10394"/>
                  </a:moveTo>
                  <a:cubicBezTo>
                    <a:pt x="7297" y="10413"/>
                    <a:pt x="7309" y="10426"/>
                    <a:pt x="7316" y="10445"/>
                  </a:cubicBezTo>
                  <a:cubicBezTo>
                    <a:pt x="7075" y="10489"/>
                    <a:pt x="6841" y="10534"/>
                    <a:pt x="6606" y="10584"/>
                  </a:cubicBezTo>
                  <a:cubicBezTo>
                    <a:pt x="6689" y="10565"/>
                    <a:pt x="6777" y="10540"/>
                    <a:pt x="6853" y="10515"/>
                  </a:cubicBezTo>
                  <a:cubicBezTo>
                    <a:pt x="6999" y="10477"/>
                    <a:pt x="7145" y="10432"/>
                    <a:pt x="7290" y="10394"/>
                  </a:cubicBezTo>
                  <a:close/>
                  <a:moveTo>
                    <a:pt x="21692" y="6220"/>
                  </a:moveTo>
                  <a:lnTo>
                    <a:pt x="21692" y="6220"/>
                  </a:lnTo>
                  <a:cubicBezTo>
                    <a:pt x="21635" y="6417"/>
                    <a:pt x="21578" y="6607"/>
                    <a:pt x="21521" y="6797"/>
                  </a:cubicBezTo>
                  <a:cubicBezTo>
                    <a:pt x="21407" y="7006"/>
                    <a:pt x="21306" y="7215"/>
                    <a:pt x="21205" y="7430"/>
                  </a:cubicBezTo>
                  <a:cubicBezTo>
                    <a:pt x="20628" y="8437"/>
                    <a:pt x="20103" y="9476"/>
                    <a:pt x="19438" y="10432"/>
                  </a:cubicBezTo>
                  <a:cubicBezTo>
                    <a:pt x="19431" y="10445"/>
                    <a:pt x="19425" y="10451"/>
                    <a:pt x="19419" y="10464"/>
                  </a:cubicBezTo>
                  <a:cubicBezTo>
                    <a:pt x="19400" y="10470"/>
                    <a:pt x="19387" y="10477"/>
                    <a:pt x="19381" y="10496"/>
                  </a:cubicBezTo>
                  <a:cubicBezTo>
                    <a:pt x="19374" y="10515"/>
                    <a:pt x="19362" y="10534"/>
                    <a:pt x="19355" y="10553"/>
                  </a:cubicBezTo>
                  <a:cubicBezTo>
                    <a:pt x="19279" y="10660"/>
                    <a:pt x="19235" y="10736"/>
                    <a:pt x="19197" y="10793"/>
                  </a:cubicBezTo>
                  <a:cubicBezTo>
                    <a:pt x="19241" y="10711"/>
                    <a:pt x="19311" y="10565"/>
                    <a:pt x="19393" y="10363"/>
                  </a:cubicBezTo>
                  <a:cubicBezTo>
                    <a:pt x="19634" y="9761"/>
                    <a:pt x="19906" y="9185"/>
                    <a:pt x="20204" y="8615"/>
                  </a:cubicBezTo>
                  <a:cubicBezTo>
                    <a:pt x="20255" y="8520"/>
                    <a:pt x="20305" y="8431"/>
                    <a:pt x="20350" y="8342"/>
                  </a:cubicBezTo>
                  <a:cubicBezTo>
                    <a:pt x="20799" y="7633"/>
                    <a:pt x="21243" y="6930"/>
                    <a:pt x="21692" y="6220"/>
                  </a:cubicBezTo>
                  <a:close/>
                  <a:moveTo>
                    <a:pt x="23830" y="1120"/>
                  </a:moveTo>
                  <a:cubicBezTo>
                    <a:pt x="23858" y="1120"/>
                    <a:pt x="23875" y="1134"/>
                    <a:pt x="23877" y="1166"/>
                  </a:cubicBezTo>
                  <a:cubicBezTo>
                    <a:pt x="23719" y="1413"/>
                    <a:pt x="23573" y="1660"/>
                    <a:pt x="23428" y="1920"/>
                  </a:cubicBezTo>
                  <a:cubicBezTo>
                    <a:pt x="23358" y="1964"/>
                    <a:pt x="23288" y="2009"/>
                    <a:pt x="23238" y="2040"/>
                  </a:cubicBezTo>
                  <a:cubicBezTo>
                    <a:pt x="22332" y="2560"/>
                    <a:pt x="21433" y="3092"/>
                    <a:pt x="20527" y="3617"/>
                  </a:cubicBezTo>
                  <a:cubicBezTo>
                    <a:pt x="18728" y="4675"/>
                    <a:pt x="16923" y="5733"/>
                    <a:pt x="15125" y="6803"/>
                  </a:cubicBezTo>
                  <a:cubicBezTo>
                    <a:pt x="13326" y="7874"/>
                    <a:pt x="11534" y="8944"/>
                    <a:pt x="9773" y="10071"/>
                  </a:cubicBezTo>
                  <a:cubicBezTo>
                    <a:pt x="9456" y="10274"/>
                    <a:pt x="8867" y="10540"/>
                    <a:pt x="8361" y="10869"/>
                  </a:cubicBezTo>
                  <a:cubicBezTo>
                    <a:pt x="8348" y="10793"/>
                    <a:pt x="8329" y="10724"/>
                    <a:pt x="8310" y="10654"/>
                  </a:cubicBezTo>
                  <a:cubicBezTo>
                    <a:pt x="10767" y="8938"/>
                    <a:pt x="13174" y="7171"/>
                    <a:pt x="15745" y="5606"/>
                  </a:cubicBezTo>
                  <a:cubicBezTo>
                    <a:pt x="17139" y="4757"/>
                    <a:pt x="18551" y="3940"/>
                    <a:pt x="19982" y="3155"/>
                  </a:cubicBezTo>
                  <a:cubicBezTo>
                    <a:pt x="20698" y="2762"/>
                    <a:pt x="21420" y="2376"/>
                    <a:pt x="22142" y="2002"/>
                  </a:cubicBezTo>
                  <a:cubicBezTo>
                    <a:pt x="22535" y="1800"/>
                    <a:pt x="22927" y="1584"/>
                    <a:pt x="23326" y="1388"/>
                  </a:cubicBezTo>
                  <a:cubicBezTo>
                    <a:pt x="23472" y="1318"/>
                    <a:pt x="23725" y="1120"/>
                    <a:pt x="23830" y="1120"/>
                  </a:cubicBezTo>
                  <a:close/>
                  <a:moveTo>
                    <a:pt x="1451" y="10597"/>
                  </a:moveTo>
                  <a:cubicBezTo>
                    <a:pt x="1495" y="10610"/>
                    <a:pt x="1540" y="10629"/>
                    <a:pt x="1590" y="10635"/>
                  </a:cubicBezTo>
                  <a:cubicBezTo>
                    <a:pt x="1571" y="10641"/>
                    <a:pt x="1559" y="10648"/>
                    <a:pt x="1540" y="10654"/>
                  </a:cubicBezTo>
                  <a:cubicBezTo>
                    <a:pt x="1414" y="10702"/>
                    <a:pt x="1480" y="10890"/>
                    <a:pt x="1600" y="10890"/>
                  </a:cubicBezTo>
                  <a:cubicBezTo>
                    <a:pt x="1607" y="10890"/>
                    <a:pt x="1614" y="10890"/>
                    <a:pt x="1622" y="10888"/>
                  </a:cubicBezTo>
                  <a:cubicBezTo>
                    <a:pt x="1666" y="10876"/>
                    <a:pt x="1711" y="10869"/>
                    <a:pt x="1755" y="10857"/>
                  </a:cubicBezTo>
                  <a:lnTo>
                    <a:pt x="1755" y="10857"/>
                  </a:lnTo>
                  <a:cubicBezTo>
                    <a:pt x="1635" y="10901"/>
                    <a:pt x="1521" y="10952"/>
                    <a:pt x="1400" y="10996"/>
                  </a:cubicBezTo>
                  <a:cubicBezTo>
                    <a:pt x="1318" y="10882"/>
                    <a:pt x="1255" y="10762"/>
                    <a:pt x="1204" y="10641"/>
                  </a:cubicBezTo>
                  <a:cubicBezTo>
                    <a:pt x="1286" y="10629"/>
                    <a:pt x="1369" y="10610"/>
                    <a:pt x="1451" y="10597"/>
                  </a:cubicBezTo>
                  <a:close/>
                  <a:moveTo>
                    <a:pt x="6701" y="9710"/>
                  </a:moveTo>
                  <a:cubicBezTo>
                    <a:pt x="6765" y="9767"/>
                    <a:pt x="6822" y="9818"/>
                    <a:pt x="6879" y="9875"/>
                  </a:cubicBezTo>
                  <a:cubicBezTo>
                    <a:pt x="5916" y="10097"/>
                    <a:pt x="4953" y="10318"/>
                    <a:pt x="4010" y="10597"/>
                  </a:cubicBezTo>
                  <a:cubicBezTo>
                    <a:pt x="3528" y="10717"/>
                    <a:pt x="3053" y="10838"/>
                    <a:pt x="2572" y="10952"/>
                  </a:cubicBezTo>
                  <a:cubicBezTo>
                    <a:pt x="2287" y="11021"/>
                    <a:pt x="2002" y="11085"/>
                    <a:pt x="1717" y="11167"/>
                  </a:cubicBezTo>
                  <a:cubicBezTo>
                    <a:pt x="2458" y="10895"/>
                    <a:pt x="3199" y="10622"/>
                    <a:pt x="3959" y="10394"/>
                  </a:cubicBezTo>
                  <a:cubicBezTo>
                    <a:pt x="3972" y="10388"/>
                    <a:pt x="3984" y="10382"/>
                    <a:pt x="3997" y="10382"/>
                  </a:cubicBezTo>
                  <a:cubicBezTo>
                    <a:pt x="4903" y="10173"/>
                    <a:pt x="5802" y="9951"/>
                    <a:pt x="6701" y="9710"/>
                  </a:cubicBezTo>
                  <a:close/>
                  <a:moveTo>
                    <a:pt x="7056" y="10071"/>
                  </a:moveTo>
                  <a:cubicBezTo>
                    <a:pt x="7088" y="10109"/>
                    <a:pt x="7126" y="10154"/>
                    <a:pt x="7157" y="10198"/>
                  </a:cubicBezTo>
                  <a:cubicBezTo>
                    <a:pt x="7100" y="10211"/>
                    <a:pt x="7037" y="10230"/>
                    <a:pt x="6980" y="10242"/>
                  </a:cubicBezTo>
                  <a:cubicBezTo>
                    <a:pt x="6885" y="10249"/>
                    <a:pt x="6657" y="10312"/>
                    <a:pt x="6429" y="10382"/>
                  </a:cubicBezTo>
                  <a:cubicBezTo>
                    <a:pt x="5897" y="10515"/>
                    <a:pt x="5365" y="10654"/>
                    <a:pt x="4839" y="10812"/>
                  </a:cubicBezTo>
                  <a:cubicBezTo>
                    <a:pt x="4751" y="10831"/>
                    <a:pt x="4668" y="10850"/>
                    <a:pt x="4586" y="10869"/>
                  </a:cubicBezTo>
                  <a:cubicBezTo>
                    <a:pt x="4079" y="10983"/>
                    <a:pt x="3566" y="11091"/>
                    <a:pt x="3053" y="11192"/>
                  </a:cubicBezTo>
                  <a:cubicBezTo>
                    <a:pt x="3630" y="10990"/>
                    <a:pt x="4206" y="10806"/>
                    <a:pt x="4795" y="10648"/>
                  </a:cubicBezTo>
                  <a:cubicBezTo>
                    <a:pt x="5536" y="10458"/>
                    <a:pt x="6283" y="10268"/>
                    <a:pt x="7024" y="10084"/>
                  </a:cubicBezTo>
                  <a:cubicBezTo>
                    <a:pt x="7037" y="10084"/>
                    <a:pt x="7050" y="10078"/>
                    <a:pt x="7056" y="10071"/>
                  </a:cubicBezTo>
                  <a:close/>
                  <a:moveTo>
                    <a:pt x="7506" y="11218"/>
                  </a:moveTo>
                  <a:cubicBezTo>
                    <a:pt x="7506" y="11237"/>
                    <a:pt x="7506" y="11249"/>
                    <a:pt x="7506" y="11262"/>
                  </a:cubicBezTo>
                  <a:cubicBezTo>
                    <a:pt x="7468" y="11268"/>
                    <a:pt x="7423" y="11281"/>
                    <a:pt x="7385" y="11294"/>
                  </a:cubicBezTo>
                  <a:cubicBezTo>
                    <a:pt x="7411" y="11275"/>
                    <a:pt x="7436" y="11256"/>
                    <a:pt x="7461" y="11243"/>
                  </a:cubicBezTo>
                  <a:cubicBezTo>
                    <a:pt x="7474" y="11237"/>
                    <a:pt x="7493" y="11230"/>
                    <a:pt x="7506" y="11218"/>
                  </a:cubicBezTo>
                  <a:close/>
                  <a:moveTo>
                    <a:pt x="9089" y="10882"/>
                  </a:moveTo>
                  <a:cubicBezTo>
                    <a:pt x="8861" y="11021"/>
                    <a:pt x="8639" y="11167"/>
                    <a:pt x="8418" y="11313"/>
                  </a:cubicBezTo>
                  <a:cubicBezTo>
                    <a:pt x="8418" y="11313"/>
                    <a:pt x="8418" y="11313"/>
                    <a:pt x="8418" y="11306"/>
                  </a:cubicBezTo>
                  <a:cubicBezTo>
                    <a:pt x="8411" y="11287"/>
                    <a:pt x="8411" y="11268"/>
                    <a:pt x="8411" y="11243"/>
                  </a:cubicBezTo>
                  <a:cubicBezTo>
                    <a:pt x="8633" y="11110"/>
                    <a:pt x="8867" y="10990"/>
                    <a:pt x="9089" y="10882"/>
                  </a:cubicBezTo>
                  <a:close/>
                  <a:moveTo>
                    <a:pt x="6404" y="11192"/>
                  </a:moveTo>
                  <a:cubicBezTo>
                    <a:pt x="5967" y="11357"/>
                    <a:pt x="5523" y="11522"/>
                    <a:pt x="5074" y="11667"/>
                  </a:cubicBezTo>
                  <a:cubicBezTo>
                    <a:pt x="5517" y="11496"/>
                    <a:pt x="5954" y="11338"/>
                    <a:pt x="6404" y="11192"/>
                  </a:cubicBezTo>
                  <a:close/>
                  <a:moveTo>
                    <a:pt x="2901" y="11477"/>
                  </a:moveTo>
                  <a:lnTo>
                    <a:pt x="2901" y="11477"/>
                  </a:lnTo>
                  <a:cubicBezTo>
                    <a:pt x="2673" y="11566"/>
                    <a:pt x="2445" y="11667"/>
                    <a:pt x="2217" y="11775"/>
                  </a:cubicBezTo>
                  <a:cubicBezTo>
                    <a:pt x="2160" y="11731"/>
                    <a:pt x="2103" y="11693"/>
                    <a:pt x="2046" y="11655"/>
                  </a:cubicBezTo>
                  <a:cubicBezTo>
                    <a:pt x="2331" y="11591"/>
                    <a:pt x="2616" y="11534"/>
                    <a:pt x="2901" y="11477"/>
                  </a:cubicBezTo>
                  <a:close/>
                  <a:moveTo>
                    <a:pt x="19982" y="10217"/>
                  </a:moveTo>
                  <a:cubicBezTo>
                    <a:pt x="19856" y="10559"/>
                    <a:pt x="19735" y="10907"/>
                    <a:pt x="19628" y="11249"/>
                  </a:cubicBezTo>
                  <a:cubicBezTo>
                    <a:pt x="19495" y="11465"/>
                    <a:pt x="19368" y="11674"/>
                    <a:pt x="19248" y="11889"/>
                  </a:cubicBezTo>
                  <a:cubicBezTo>
                    <a:pt x="19349" y="11604"/>
                    <a:pt x="19444" y="11325"/>
                    <a:pt x="19558" y="11053"/>
                  </a:cubicBezTo>
                  <a:cubicBezTo>
                    <a:pt x="19704" y="10768"/>
                    <a:pt x="19849" y="10489"/>
                    <a:pt x="19982" y="10217"/>
                  </a:cubicBezTo>
                  <a:close/>
                  <a:moveTo>
                    <a:pt x="19355" y="9926"/>
                  </a:moveTo>
                  <a:lnTo>
                    <a:pt x="19355" y="9926"/>
                  </a:lnTo>
                  <a:cubicBezTo>
                    <a:pt x="19172" y="10344"/>
                    <a:pt x="19001" y="10774"/>
                    <a:pt x="18849" y="11211"/>
                  </a:cubicBezTo>
                  <a:cubicBezTo>
                    <a:pt x="18820" y="11297"/>
                    <a:pt x="18885" y="11352"/>
                    <a:pt x="18954" y="11352"/>
                  </a:cubicBezTo>
                  <a:cubicBezTo>
                    <a:pt x="18961" y="11352"/>
                    <a:pt x="18968" y="11352"/>
                    <a:pt x="18975" y="11351"/>
                  </a:cubicBezTo>
                  <a:lnTo>
                    <a:pt x="18975" y="11351"/>
                  </a:lnTo>
                  <a:cubicBezTo>
                    <a:pt x="18874" y="11572"/>
                    <a:pt x="18773" y="11800"/>
                    <a:pt x="18678" y="12028"/>
                  </a:cubicBezTo>
                  <a:cubicBezTo>
                    <a:pt x="18766" y="11547"/>
                    <a:pt x="18855" y="11059"/>
                    <a:pt x="18944" y="10572"/>
                  </a:cubicBezTo>
                  <a:cubicBezTo>
                    <a:pt x="19077" y="10356"/>
                    <a:pt x="19216" y="10141"/>
                    <a:pt x="19355" y="9926"/>
                  </a:cubicBezTo>
                  <a:close/>
                  <a:moveTo>
                    <a:pt x="3395" y="11940"/>
                  </a:moveTo>
                  <a:lnTo>
                    <a:pt x="3395" y="11940"/>
                  </a:lnTo>
                  <a:cubicBezTo>
                    <a:pt x="3237" y="12016"/>
                    <a:pt x="3079" y="12085"/>
                    <a:pt x="2920" y="12168"/>
                  </a:cubicBezTo>
                  <a:cubicBezTo>
                    <a:pt x="2914" y="12168"/>
                    <a:pt x="2908" y="12174"/>
                    <a:pt x="2895" y="12180"/>
                  </a:cubicBezTo>
                  <a:cubicBezTo>
                    <a:pt x="2851" y="12161"/>
                    <a:pt x="2800" y="12130"/>
                    <a:pt x="2756" y="12104"/>
                  </a:cubicBezTo>
                  <a:cubicBezTo>
                    <a:pt x="2965" y="12054"/>
                    <a:pt x="3180" y="11997"/>
                    <a:pt x="3395" y="11940"/>
                  </a:cubicBezTo>
                  <a:close/>
                  <a:moveTo>
                    <a:pt x="7354" y="11737"/>
                  </a:moveTo>
                  <a:lnTo>
                    <a:pt x="7354" y="11737"/>
                  </a:lnTo>
                  <a:cubicBezTo>
                    <a:pt x="7328" y="11781"/>
                    <a:pt x="7303" y="11819"/>
                    <a:pt x="7271" y="11864"/>
                  </a:cubicBezTo>
                  <a:cubicBezTo>
                    <a:pt x="6486" y="12123"/>
                    <a:pt x="5688" y="12358"/>
                    <a:pt x="4890" y="12573"/>
                  </a:cubicBezTo>
                  <a:cubicBezTo>
                    <a:pt x="4915" y="12560"/>
                    <a:pt x="4947" y="12548"/>
                    <a:pt x="4979" y="12535"/>
                  </a:cubicBezTo>
                  <a:cubicBezTo>
                    <a:pt x="5777" y="12294"/>
                    <a:pt x="6568" y="12022"/>
                    <a:pt x="7354" y="11737"/>
                  </a:cubicBezTo>
                  <a:close/>
                  <a:moveTo>
                    <a:pt x="18690" y="10876"/>
                  </a:moveTo>
                  <a:cubicBezTo>
                    <a:pt x="18627" y="11294"/>
                    <a:pt x="18595" y="11731"/>
                    <a:pt x="18526" y="12104"/>
                  </a:cubicBezTo>
                  <a:cubicBezTo>
                    <a:pt x="18507" y="12231"/>
                    <a:pt x="18494" y="12364"/>
                    <a:pt x="18475" y="12503"/>
                  </a:cubicBezTo>
                  <a:cubicBezTo>
                    <a:pt x="18456" y="12529"/>
                    <a:pt x="18437" y="12554"/>
                    <a:pt x="18418" y="12579"/>
                  </a:cubicBezTo>
                  <a:cubicBezTo>
                    <a:pt x="18405" y="12592"/>
                    <a:pt x="18386" y="12605"/>
                    <a:pt x="18361" y="12624"/>
                  </a:cubicBezTo>
                  <a:cubicBezTo>
                    <a:pt x="18342" y="12643"/>
                    <a:pt x="18323" y="12662"/>
                    <a:pt x="18304" y="12681"/>
                  </a:cubicBezTo>
                  <a:cubicBezTo>
                    <a:pt x="18342" y="12364"/>
                    <a:pt x="18380" y="12047"/>
                    <a:pt x="18418" y="11724"/>
                  </a:cubicBezTo>
                  <a:cubicBezTo>
                    <a:pt x="18450" y="11617"/>
                    <a:pt x="18481" y="11503"/>
                    <a:pt x="18507" y="11389"/>
                  </a:cubicBezTo>
                  <a:cubicBezTo>
                    <a:pt x="18551" y="11218"/>
                    <a:pt x="18614" y="11047"/>
                    <a:pt x="18671" y="10876"/>
                  </a:cubicBezTo>
                  <a:close/>
                  <a:moveTo>
                    <a:pt x="18443" y="12668"/>
                  </a:moveTo>
                  <a:cubicBezTo>
                    <a:pt x="18431" y="12693"/>
                    <a:pt x="18424" y="12725"/>
                    <a:pt x="18412" y="12750"/>
                  </a:cubicBezTo>
                  <a:cubicBezTo>
                    <a:pt x="18412" y="12750"/>
                    <a:pt x="18412" y="12750"/>
                    <a:pt x="18405" y="12744"/>
                  </a:cubicBezTo>
                  <a:lnTo>
                    <a:pt x="18386" y="12744"/>
                  </a:lnTo>
                  <a:cubicBezTo>
                    <a:pt x="18405" y="12719"/>
                    <a:pt x="18424" y="12693"/>
                    <a:pt x="18443" y="12668"/>
                  </a:cubicBezTo>
                  <a:close/>
                  <a:moveTo>
                    <a:pt x="18057" y="12598"/>
                  </a:moveTo>
                  <a:lnTo>
                    <a:pt x="18057" y="12598"/>
                  </a:lnTo>
                  <a:cubicBezTo>
                    <a:pt x="18044" y="12668"/>
                    <a:pt x="18032" y="12744"/>
                    <a:pt x="18019" y="12814"/>
                  </a:cubicBezTo>
                  <a:cubicBezTo>
                    <a:pt x="17987" y="12833"/>
                    <a:pt x="17962" y="12852"/>
                    <a:pt x="17930" y="12871"/>
                  </a:cubicBezTo>
                  <a:lnTo>
                    <a:pt x="17905" y="12871"/>
                  </a:lnTo>
                  <a:cubicBezTo>
                    <a:pt x="17937" y="12820"/>
                    <a:pt x="17968" y="12769"/>
                    <a:pt x="18000" y="12712"/>
                  </a:cubicBezTo>
                  <a:cubicBezTo>
                    <a:pt x="18025" y="12674"/>
                    <a:pt x="18038" y="12636"/>
                    <a:pt x="18057" y="12598"/>
                  </a:cubicBezTo>
                  <a:close/>
                  <a:moveTo>
                    <a:pt x="18329" y="12997"/>
                  </a:moveTo>
                  <a:cubicBezTo>
                    <a:pt x="18298" y="13105"/>
                    <a:pt x="18260" y="13206"/>
                    <a:pt x="18222" y="13314"/>
                  </a:cubicBezTo>
                  <a:cubicBezTo>
                    <a:pt x="18215" y="13282"/>
                    <a:pt x="18222" y="13200"/>
                    <a:pt x="18234" y="13099"/>
                  </a:cubicBezTo>
                  <a:cubicBezTo>
                    <a:pt x="18266" y="13067"/>
                    <a:pt x="18298" y="13029"/>
                    <a:pt x="18329" y="12997"/>
                  </a:cubicBezTo>
                  <a:close/>
                  <a:moveTo>
                    <a:pt x="17918" y="13447"/>
                  </a:moveTo>
                  <a:cubicBezTo>
                    <a:pt x="17911" y="13504"/>
                    <a:pt x="17905" y="13555"/>
                    <a:pt x="17899" y="13605"/>
                  </a:cubicBezTo>
                  <a:cubicBezTo>
                    <a:pt x="17816" y="13650"/>
                    <a:pt x="17734" y="13700"/>
                    <a:pt x="17652" y="13745"/>
                  </a:cubicBezTo>
                  <a:cubicBezTo>
                    <a:pt x="17740" y="13643"/>
                    <a:pt x="17829" y="13548"/>
                    <a:pt x="17918" y="13447"/>
                  </a:cubicBezTo>
                  <a:close/>
                  <a:moveTo>
                    <a:pt x="17987" y="13010"/>
                  </a:moveTo>
                  <a:cubicBezTo>
                    <a:pt x="17759" y="13282"/>
                    <a:pt x="17550" y="13593"/>
                    <a:pt x="17335" y="13865"/>
                  </a:cubicBezTo>
                  <a:cubicBezTo>
                    <a:pt x="17310" y="13897"/>
                    <a:pt x="17278" y="13935"/>
                    <a:pt x="17246" y="13966"/>
                  </a:cubicBezTo>
                  <a:cubicBezTo>
                    <a:pt x="17234" y="13973"/>
                    <a:pt x="17221" y="13979"/>
                    <a:pt x="17202" y="13992"/>
                  </a:cubicBezTo>
                  <a:cubicBezTo>
                    <a:pt x="17107" y="13998"/>
                    <a:pt x="17012" y="14011"/>
                    <a:pt x="16923" y="14023"/>
                  </a:cubicBezTo>
                  <a:cubicBezTo>
                    <a:pt x="17272" y="13688"/>
                    <a:pt x="17626" y="13352"/>
                    <a:pt x="17975" y="13016"/>
                  </a:cubicBezTo>
                  <a:cubicBezTo>
                    <a:pt x="17975" y="13016"/>
                    <a:pt x="17975" y="13016"/>
                    <a:pt x="17981" y="13010"/>
                  </a:cubicBezTo>
                  <a:close/>
                  <a:moveTo>
                    <a:pt x="18570" y="13821"/>
                  </a:moveTo>
                  <a:cubicBezTo>
                    <a:pt x="18576" y="13833"/>
                    <a:pt x="18576" y="13840"/>
                    <a:pt x="18583" y="13846"/>
                  </a:cubicBezTo>
                  <a:cubicBezTo>
                    <a:pt x="18139" y="14220"/>
                    <a:pt x="17620" y="14517"/>
                    <a:pt x="17069" y="14688"/>
                  </a:cubicBezTo>
                  <a:cubicBezTo>
                    <a:pt x="17582" y="14429"/>
                    <a:pt x="18082" y="14137"/>
                    <a:pt x="18570" y="13821"/>
                  </a:cubicBezTo>
                  <a:close/>
                  <a:moveTo>
                    <a:pt x="16341" y="14327"/>
                  </a:moveTo>
                  <a:lnTo>
                    <a:pt x="16341" y="14327"/>
                  </a:lnTo>
                  <a:cubicBezTo>
                    <a:pt x="16271" y="14403"/>
                    <a:pt x="16201" y="14473"/>
                    <a:pt x="16132" y="14543"/>
                  </a:cubicBezTo>
                  <a:cubicBezTo>
                    <a:pt x="16005" y="14612"/>
                    <a:pt x="15872" y="14676"/>
                    <a:pt x="15745" y="14739"/>
                  </a:cubicBezTo>
                  <a:cubicBezTo>
                    <a:pt x="15695" y="14764"/>
                    <a:pt x="15682" y="14802"/>
                    <a:pt x="15695" y="14840"/>
                  </a:cubicBezTo>
                  <a:cubicBezTo>
                    <a:pt x="15353" y="14809"/>
                    <a:pt x="15023" y="14726"/>
                    <a:pt x="14713" y="14574"/>
                  </a:cubicBezTo>
                  <a:lnTo>
                    <a:pt x="14713" y="14574"/>
                  </a:lnTo>
                  <a:cubicBezTo>
                    <a:pt x="14813" y="14586"/>
                    <a:pt x="14911" y="14591"/>
                    <a:pt x="15010" y="14591"/>
                  </a:cubicBezTo>
                  <a:cubicBezTo>
                    <a:pt x="15067" y="14591"/>
                    <a:pt x="15124" y="14589"/>
                    <a:pt x="15182" y="14587"/>
                  </a:cubicBezTo>
                  <a:cubicBezTo>
                    <a:pt x="15182" y="14636"/>
                    <a:pt x="15215" y="14686"/>
                    <a:pt x="15265" y="14686"/>
                  </a:cubicBezTo>
                  <a:cubicBezTo>
                    <a:pt x="15273" y="14686"/>
                    <a:pt x="15281" y="14684"/>
                    <a:pt x="15289" y="14682"/>
                  </a:cubicBezTo>
                  <a:cubicBezTo>
                    <a:pt x="15302" y="14682"/>
                    <a:pt x="15308" y="14676"/>
                    <a:pt x="15315" y="14676"/>
                  </a:cubicBezTo>
                  <a:cubicBezTo>
                    <a:pt x="15441" y="14631"/>
                    <a:pt x="15562" y="14593"/>
                    <a:pt x="15682" y="14549"/>
                  </a:cubicBezTo>
                  <a:cubicBezTo>
                    <a:pt x="15700" y="14572"/>
                    <a:pt x="15729" y="14588"/>
                    <a:pt x="15760" y="14588"/>
                  </a:cubicBezTo>
                  <a:cubicBezTo>
                    <a:pt x="15772" y="14588"/>
                    <a:pt x="15784" y="14586"/>
                    <a:pt x="15796" y="14581"/>
                  </a:cubicBezTo>
                  <a:cubicBezTo>
                    <a:pt x="15948" y="14511"/>
                    <a:pt x="16087" y="14435"/>
                    <a:pt x="16227" y="14359"/>
                  </a:cubicBezTo>
                  <a:cubicBezTo>
                    <a:pt x="16265" y="14346"/>
                    <a:pt x="16303" y="14340"/>
                    <a:pt x="16341" y="14327"/>
                  </a:cubicBezTo>
                  <a:close/>
                  <a:moveTo>
                    <a:pt x="16189" y="14758"/>
                  </a:moveTo>
                  <a:lnTo>
                    <a:pt x="16189" y="14758"/>
                  </a:lnTo>
                  <a:cubicBezTo>
                    <a:pt x="16138" y="14790"/>
                    <a:pt x="16087" y="14821"/>
                    <a:pt x="16037" y="14859"/>
                  </a:cubicBezTo>
                  <a:lnTo>
                    <a:pt x="15973" y="14859"/>
                  </a:lnTo>
                  <a:cubicBezTo>
                    <a:pt x="16049" y="14821"/>
                    <a:pt x="16119" y="14790"/>
                    <a:pt x="16189" y="14758"/>
                  </a:cubicBezTo>
                  <a:close/>
                  <a:moveTo>
                    <a:pt x="24834" y="0"/>
                  </a:moveTo>
                  <a:cubicBezTo>
                    <a:pt x="24774" y="0"/>
                    <a:pt x="24714" y="22"/>
                    <a:pt x="24663" y="71"/>
                  </a:cubicBezTo>
                  <a:cubicBezTo>
                    <a:pt x="24169" y="539"/>
                    <a:pt x="23567" y="932"/>
                    <a:pt x="22965" y="1312"/>
                  </a:cubicBezTo>
                  <a:cubicBezTo>
                    <a:pt x="20229" y="2553"/>
                    <a:pt x="17601" y="4162"/>
                    <a:pt x="15061" y="5714"/>
                  </a:cubicBezTo>
                  <a:cubicBezTo>
                    <a:pt x="12737" y="7139"/>
                    <a:pt x="10349" y="8615"/>
                    <a:pt x="8152" y="10261"/>
                  </a:cubicBezTo>
                  <a:cubicBezTo>
                    <a:pt x="7924" y="9780"/>
                    <a:pt x="7563" y="9368"/>
                    <a:pt x="7132" y="9033"/>
                  </a:cubicBezTo>
                  <a:cubicBezTo>
                    <a:pt x="7176" y="9020"/>
                    <a:pt x="7221" y="9014"/>
                    <a:pt x="7265" y="9007"/>
                  </a:cubicBezTo>
                  <a:cubicBezTo>
                    <a:pt x="7360" y="8983"/>
                    <a:pt x="7338" y="8847"/>
                    <a:pt x="7250" y="8847"/>
                  </a:cubicBezTo>
                  <a:cubicBezTo>
                    <a:pt x="7245" y="8847"/>
                    <a:pt x="7239" y="8848"/>
                    <a:pt x="7233" y="8849"/>
                  </a:cubicBezTo>
                  <a:cubicBezTo>
                    <a:pt x="7138" y="8862"/>
                    <a:pt x="7050" y="8881"/>
                    <a:pt x="6955" y="8900"/>
                  </a:cubicBezTo>
                  <a:cubicBezTo>
                    <a:pt x="6828" y="8805"/>
                    <a:pt x="6689" y="8716"/>
                    <a:pt x="6549" y="8634"/>
                  </a:cubicBezTo>
                  <a:cubicBezTo>
                    <a:pt x="6473" y="8583"/>
                    <a:pt x="6391" y="8539"/>
                    <a:pt x="6315" y="8501"/>
                  </a:cubicBezTo>
                  <a:cubicBezTo>
                    <a:pt x="5625" y="8127"/>
                    <a:pt x="4744" y="7893"/>
                    <a:pt x="3870" y="7842"/>
                  </a:cubicBezTo>
                  <a:cubicBezTo>
                    <a:pt x="3645" y="7818"/>
                    <a:pt x="3416" y="7804"/>
                    <a:pt x="3189" y="7804"/>
                  </a:cubicBezTo>
                  <a:cubicBezTo>
                    <a:pt x="2574" y="7804"/>
                    <a:pt x="1974" y="7908"/>
                    <a:pt x="1502" y="8209"/>
                  </a:cubicBezTo>
                  <a:cubicBezTo>
                    <a:pt x="349" y="8748"/>
                    <a:pt x="1" y="10033"/>
                    <a:pt x="609" y="11161"/>
                  </a:cubicBezTo>
                  <a:cubicBezTo>
                    <a:pt x="1267" y="12383"/>
                    <a:pt x="2851" y="13225"/>
                    <a:pt x="4301" y="13498"/>
                  </a:cubicBezTo>
                  <a:cubicBezTo>
                    <a:pt x="4306" y="13626"/>
                    <a:pt x="4442" y="13745"/>
                    <a:pt x="4584" y="13745"/>
                  </a:cubicBezTo>
                  <a:cubicBezTo>
                    <a:pt x="4610" y="13745"/>
                    <a:pt x="4636" y="13741"/>
                    <a:pt x="4662" y="13732"/>
                  </a:cubicBezTo>
                  <a:cubicBezTo>
                    <a:pt x="4789" y="13688"/>
                    <a:pt x="4915" y="13637"/>
                    <a:pt x="5042" y="13586"/>
                  </a:cubicBezTo>
                  <a:cubicBezTo>
                    <a:pt x="5105" y="13593"/>
                    <a:pt x="5175" y="13599"/>
                    <a:pt x="5245" y="13599"/>
                  </a:cubicBezTo>
                  <a:cubicBezTo>
                    <a:pt x="5252" y="13599"/>
                    <a:pt x="5259" y="13599"/>
                    <a:pt x="5267" y="13599"/>
                  </a:cubicBezTo>
                  <a:cubicBezTo>
                    <a:pt x="6309" y="13599"/>
                    <a:pt x="7687" y="13155"/>
                    <a:pt x="8202" y="12206"/>
                  </a:cubicBezTo>
                  <a:cubicBezTo>
                    <a:pt x="8462" y="12060"/>
                    <a:pt x="8722" y="11908"/>
                    <a:pt x="8975" y="11762"/>
                  </a:cubicBezTo>
                  <a:cubicBezTo>
                    <a:pt x="9767" y="11319"/>
                    <a:pt x="10546" y="10863"/>
                    <a:pt x="11325" y="10401"/>
                  </a:cubicBezTo>
                  <a:cubicBezTo>
                    <a:pt x="12813" y="9508"/>
                    <a:pt x="14295" y="8602"/>
                    <a:pt x="15777" y="7696"/>
                  </a:cubicBezTo>
                  <a:cubicBezTo>
                    <a:pt x="16391" y="7323"/>
                    <a:pt x="17006" y="6962"/>
                    <a:pt x="17633" y="6594"/>
                  </a:cubicBezTo>
                  <a:lnTo>
                    <a:pt x="17633" y="6594"/>
                  </a:lnTo>
                  <a:cubicBezTo>
                    <a:pt x="17595" y="7633"/>
                    <a:pt x="17842" y="8862"/>
                    <a:pt x="17867" y="9432"/>
                  </a:cubicBezTo>
                  <a:cubicBezTo>
                    <a:pt x="17918" y="10502"/>
                    <a:pt x="17873" y="11629"/>
                    <a:pt x="17468" y="12636"/>
                  </a:cubicBezTo>
                  <a:cubicBezTo>
                    <a:pt x="17253" y="13156"/>
                    <a:pt x="16898" y="13586"/>
                    <a:pt x="16467" y="13884"/>
                  </a:cubicBezTo>
                  <a:cubicBezTo>
                    <a:pt x="16455" y="13897"/>
                    <a:pt x="16442" y="13903"/>
                    <a:pt x="16423" y="13916"/>
                  </a:cubicBezTo>
                  <a:cubicBezTo>
                    <a:pt x="16032" y="14171"/>
                    <a:pt x="15581" y="14317"/>
                    <a:pt x="15119" y="14317"/>
                  </a:cubicBezTo>
                  <a:cubicBezTo>
                    <a:pt x="14700" y="14317"/>
                    <a:pt x="14272" y="14197"/>
                    <a:pt x="13871" y="13928"/>
                  </a:cubicBezTo>
                  <a:cubicBezTo>
                    <a:pt x="13845" y="13912"/>
                    <a:pt x="13816" y="13905"/>
                    <a:pt x="13788" y="13905"/>
                  </a:cubicBezTo>
                  <a:cubicBezTo>
                    <a:pt x="13670" y="13905"/>
                    <a:pt x="13554" y="14026"/>
                    <a:pt x="13630" y="14144"/>
                  </a:cubicBezTo>
                  <a:cubicBezTo>
                    <a:pt x="14260" y="15118"/>
                    <a:pt x="15301" y="15721"/>
                    <a:pt x="16439" y="15721"/>
                  </a:cubicBezTo>
                  <a:cubicBezTo>
                    <a:pt x="16640" y="15721"/>
                    <a:pt x="16845" y="15703"/>
                    <a:pt x="17050" y="15664"/>
                  </a:cubicBezTo>
                  <a:cubicBezTo>
                    <a:pt x="18836" y="15315"/>
                    <a:pt x="20115" y="13795"/>
                    <a:pt x="20844" y="12218"/>
                  </a:cubicBezTo>
                  <a:cubicBezTo>
                    <a:pt x="21692" y="10375"/>
                    <a:pt x="21990" y="8311"/>
                    <a:pt x="22598" y="6385"/>
                  </a:cubicBezTo>
                  <a:cubicBezTo>
                    <a:pt x="23035" y="5023"/>
                    <a:pt x="23643" y="3750"/>
                    <a:pt x="24226" y="2465"/>
                  </a:cubicBezTo>
                  <a:cubicBezTo>
                    <a:pt x="24295" y="2414"/>
                    <a:pt x="24371" y="2370"/>
                    <a:pt x="24441" y="2319"/>
                  </a:cubicBezTo>
                  <a:cubicBezTo>
                    <a:pt x="24637" y="2243"/>
                    <a:pt x="24631" y="1977"/>
                    <a:pt x="24504" y="1844"/>
                  </a:cubicBezTo>
                  <a:cubicBezTo>
                    <a:pt x="24720" y="1356"/>
                    <a:pt x="24922" y="862"/>
                    <a:pt x="25106" y="362"/>
                  </a:cubicBezTo>
                  <a:cubicBezTo>
                    <a:pt x="25177" y="174"/>
                    <a:pt x="25007" y="0"/>
                    <a:pt x="24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618896" y="4158567"/>
              <a:ext cx="1479430" cy="1587599"/>
            </a:xfrm>
            <a:custGeom>
              <a:avLst/>
              <a:gdLst/>
              <a:ahLst/>
              <a:cxnLst/>
              <a:rect l="l" t="t" r="r" b="b"/>
              <a:pathLst>
                <a:path w="23497" h="25215" extrusionOk="0">
                  <a:moveTo>
                    <a:pt x="4601" y="5138"/>
                  </a:moveTo>
                  <a:cubicBezTo>
                    <a:pt x="4639" y="5138"/>
                    <a:pt x="4671" y="5144"/>
                    <a:pt x="4715" y="5157"/>
                  </a:cubicBezTo>
                  <a:cubicBezTo>
                    <a:pt x="4671" y="5170"/>
                    <a:pt x="4633" y="5182"/>
                    <a:pt x="4595" y="5195"/>
                  </a:cubicBezTo>
                  <a:cubicBezTo>
                    <a:pt x="4595" y="5176"/>
                    <a:pt x="4601" y="5157"/>
                    <a:pt x="4601" y="5138"/>
                  </a:cubicBezTo>
                  <a:close/>
                  <a:moveTo>
                    <a:pt x="4886" y="5195"/>
                  </a:moveTo>
                  <a:cubicBezTo>
                    <a:pt x="5000" y="5227"/>
                    <a:pt x="5133" y="5271"/>
                    <a:pt x="5266" y="5315"/>
                  </a:cubicBezTo>
                  <a:cubicBezTo>
                    <a:pt x="5158" y="5325"/>
                    <a:pt x="5052" y="5331"/>
                    <a:pt x="4963" y="5331"/>
                  </a:cubicBezTo>
                  <a:cubicBezTo>
                    <a:pt x="4821" y="5331"/>
                    <a:pt x="4719" y="5316"/>
                    <a:pt x="4715" y="5277"/>
                  </a:cubicBezTo>
                  <a:cubicBezTo>
                    <a:pt x="4715" y="5258"/>
                    <a:pt x="4779" y="5227"/>
                    <a:pt x="4886" y="5195"/>
                  </a:cubicBezTo>
                  <a:close/>
                  <a:moveTo>
                    <a:pt x="4557" y="5436"/>
                  </a:moveTo>
                  <a:cubicBezTo>
                    <a:pt x="4674" y="5440"/>
                    <a:pt x="4787" y="5445"/>
                    <a:pt x="4899" y="5445"/>
                  </a:cubicBezTo>
                  <a:cubicBezTo>
                    <a:pt x="4946" y="5445"/>
                    <a:pt x="4992" y="5444"/>
                    <a:pt x="5038" y="5442"/>
                  </a:cubicBezTo>
                  <a:lnTo>
                    <a:pt x="5038" y="5442"/>
                  </a:lnTo>
                  <a:cubicBezTo>
                    <a:pt x="4867" y="5499"/>
                    <a:pt x="4696" y="5556"/>
                    <a:pt x="4532" y="5619"/>
                  </a:cubicBezTo>
                  <a:cubicBezTo>
                    <a:pt x="4544" y="5556"/>
                    <a:pt x="4551" y="5499"/>
                    <a:pt x="4557" y="5436"/>
                  </a:cubicBezTo>
                  <a:close/>
                  <a:moveTo>
                    <a:pt x="11879" y="2275"/>
                  </a:moveTo>
                  <a:lnTo>
                    <a:pt x="11879" y="2275"/>
                  </a:lnTo>
                  <a:cubicBezTo>
                    <a:pt x="11613" y="2915"/>
                    <a:pt x="11347" y="3561"/>
                    <a:pt x="11087" y="4207"/>
                  </a:cubicBezTo>
                  <a:cubicBezTo>
                    <a:pt x="10884" y="4701"/>
                    <a:pt x="10681" y="5189"/>
                    <a:pt x="10479" y="5676"/>
                  </a:cubicBezTo>
                  <a:cubicBezTo>
                    <a:pt x="10428" y="5664"/>
                    <a:pt x="10377" y="5651"/>
                    <a:pt x="10320" y="5638"/>
                  </a:cubicBezTo>
                  <a:cubicBezTo>
                    <a:pt x="10827" y="4511"/>
                    <a:pt x="11347" y="3390"/>
                    <a:pt x="11879" y="2275"/>
                  </a:cubicBezTo>
                  <a:close/>
                  <a:moveTo>
                    <a:pt x="5615" y="5429"/>
                  </a:moveTo>
                  <a:cubicBezTo>
                    <a:pt x="5817" y="5505"/>
                    <a:pt x="6007" y="5569"/>
                    <a:pt x="6140" y="5613"/>
                  </a:cubicBezTo>
                  <a:cubicBezTo>
                    <a:pt x="5944" y="5638"/>
                    <a:pt x="5748" y="5664"/>
                    <a:pt x="5551" y="5683"/>
                  </a:cubicBezTo>
                  <a:cubicBezTo>
                    <a:pt x="5152" y="5717"/>
                    <a:pt x="4870" y="5747"/>
                    <a:pt x="4756" y="5747"/>
                  </a:cubicBezTo>
                  <a:cubicBezTo>
                    <a:pt x="4594" y="5747"/>
                    <a:pt x="4774" y="5685"/>
                    <a:pt x="5444" y="5480"/>
                  </a:cubicBezTo>
                  <a:cubicBezTo>
                    <a:pt x="5501" y="5461"/>
                    <a:pt x="5558" y="5448"/>
                    <a:pt x="5615" y="5429"/>
                  </a:cubicBezTo>
                  <a:close/>
                  <a:moveTo>
                    <a:pt x="7040" y="5841"/>
                  </a:moveTo>
                  <a:cubicBezTo>
                    <a:pt x="7109" y="5860"/>
                    <a:pt x="7173" y="5873"/>
                    <a:pt x="7242" y="5892"/>
                  </a:cubicBezTo>
                  <a:cubicBezTo>
                    <a:pt x="7078" y="5911"/>
                    <a:pt x="6907" y="5923"/>
                    <a:pt x="6742" y="5942"/>
                  </a:cubicBezTo>
                  <a:cubicBezTo>
                    <a:pt x="6843" y="5911"/>
                    <a:pt x="6945" y="5879"/>
                    <a:pt x="7040" y="5841"/>
                  </a:cubicBezTo>
                  <a:close/>
                  <a:moveTo>
                    <a:pt x="4120" y="5113"/>
                  </a:moveTo>
                  <a:cubicBezTo>
                    <a:pt x="4139" y="5125"/>
                    <a:pt x="4164" y="5138"/>
                    <a:pt x="4196" y="5151"/>
                  </a:cubicBezTo>
                  <a:cubicBezTo>
                    <a:pt x="4057" y="5455"/>
                    <a:pt x="3905" y="5759"/>
                    <a:pt x="3746" y="6050"/>
                  </a:cubicBezTo>
                  <a:cubicBezTo>
                    <a:pt x="3759" y="6018"/>
                    <a:pt x="3765" y="5987"/>
                    <a:pt x="3778" y="5961"/>
                  </a:cubicBezTo>
                  <a:cubicBezTo>
                    <a:pt x="3854" y="5790"/>
                    <a:pt x="3974" y="5417"/>
                    <a:pt x="4120" y="5113"/>
                  </a:cubicBezTo>
                  <a:close/>
                  <a:moveTo>
                    <a:pt x="5779" y="5841"/>
                  </a:moveTo>
                  <a:cubicBezTo>
                    <a:pt x="5247" y="5999"/>
                    <a:pt x="4741" y="6189"/>
                    <a:pt x="4487" y="6253"/>
                  </a:cubicBezTo>
                  <a:cubicBezTo>
                    <a:pt x="4462" y="6259"/>
                    <a:pt x="4443" y="6278"/>
                    <a:pt x="4437" y="6303"/>
                  </a:cubicBezTo>
                  <a:cubicBezTo>
                    <a:pt x="4399" y="6310"/>
                    <a:pt x="4361" y="6316"/>
                    <a:pt x="4329" y="6322"/>
                  </a:cubicBezTo>
                  <a:cubicBezTo>
                    <a:pt x="4373" y="6196"/>
                    <a:pt x="4418" y="6063"/>
                    <a:pt x="4456" y="5930"/>
                  </a:cubicBezTo>
                  <a:cubicBezTo>
                    <a:pt x="4899" y="5904"/>
                    <a:pt x="5336" y="5879"/>
                    <a:pt x="5779" y="5841"/>
                  </a:cubicBezTo>
                  <a:close/>
                  <a:moveTo>
                    <a:pt x="8230" y="6132"/>
                  </a:moveTo>
                  <a:cubicBezTo>
                    <a:pt x="8363" y="6164"/>
                    <a:pt x="8490" y="6196"/>
                    <a:pt x="8623" y="6227"/>
                  </a:cubicBezTo>
                  <a:cubicBezTo>
                    <a:pt x="8705" y="6246"/>
                    <a:pt x="8794" y="6272"/>
                    <a:pt x="8876" y="6291"/>
                  </a:cubicBezTo>
                  <a:cubicBezTo>
                    <a:pt x="8851" y="6348"/>
                    <a:pt x="8819" y="6411"/>
                    <a:pt x="8794" y="6468"/>
                  </a:cubicBezTo>
                  <a:cubicBezTo>
                    <a:pt x="8705" y="6474"/>
                    <a:pt x="8617" y="6481"/>
                    <a:pt x="8528" y="6487"/>
                  </a:cubicBezTo>
                  <a:cubicBezTo>
                    <a:pt x="8490" y="6493"/>
                    <a:pt x="8458" y="6493"/>
                    <a:pt x="8420" y="6500"/>
                  </a:cubicBezTo>
                  <a:cubicBezTo>
                    <a:pt x="8078" y="6525"/>
                    <a:pt x="7787" y="6550"/>
                    <a:pt x="7654" y="6557"/>
                  </a:cubicBezTo>
                  <a:cubicBezTo>
                    <a:pt x="7124" y="6570"/>
                    <a:pt x="6582" y="6587"/>
                    <a:pt x="6042" y="6587"/>
                  </a:cubicBezTo>
                  <a:cubicBezTo>
                    <a:pt x="5556" y="6587"/>
                    <a:pt x="5072" y="6573"/>
                    <a:pt x="4595" y="6531"/>
                  </a:cubicBezTo>
                  <a:cubicBezTo>
                    <a:pt x="4437" y="6519"/>
                    <a:pt x="4329" y="6506"/>
                    <a:pt x="4266" y="6500"/>
                  </a:cubicBezTo>
                  <a:cubicBezTo>
                    <a:pt x="4266" y="6493"/>
                    <a:pt x="4266" y="6487"/>
                    <a:pt x="4272" y="6481"/>
                  </a:cubicBezTo>
                  <a:cubicBezTo>
                    <a:pt x="4386" y="6474"/>
                    <a:pt x="4589" y="6462"/>
                    <a:pt x="4798" y="6430"/>
                  </a:cubicBezTo>
                  <a:cubicBezTo>
                    <a:pt x="4829" y="6430"/>
                    <a:pt x="4861" y="6424"/>
                    <a:pt x="4899" y="6417"/>
                  </a:cubicBezTo>
                  <a:cubicBezTo>
                    <a:pt x="6014" y="6354"/>
                    <a:pt x="7122" y="6259"/>
                    <a:pt x="8230" y="6132"/>
                  </a:cubicBezTo>
                  <a:close/>
                  <a:moveTo>
                    <a:pt x="9788" y="6810"/>
                  </a:moveTo>
                  <a:cubicBezTo>
                    <a:pt x="9858" y="6823"/>
                    <a:pt x="9928" y="6842"/>
                    <a:pt x="9997" y="6854"/>
                  </a:cubicBezTo>
                  <a:cubicBezTo>
                    <a:pt x="9985" y="6892"/>
                    <a:pt x="9966" y="6930"/>
                    <a:pt x="9947" y="6975"/>
                  </a:cubicBezTo>
                  <a:lnTo>
                    <a:pt x="9719" y="6975"/>
                  </a:lnTo>
                  <a:cubicBezTo>
                    <a:pt x="9744" y="6918"/>
                    <a:pt x="9763" y="6867"/>
                    <a:pt x="9788" y="6810"/>
                  </a:cubicBezTo>
                  <a:close/>
                  <a:moveTo>
                    <a:pt x="7692" y="6797"/>
                  </a:moveTo>
                  <a:cubicBezTo>
                    <a:pt x="7711" y="6829"/>
                    <a:pt x="7743" y="6848"/>
                    <a:pt x="7781" y="6861"/>
                  </a:cubicBezTo>
                  <a:cubicBezTo>
                    <a:pt x="7933" y="6899"/>
                    <a:pt x="8078" y="6930"/>
                    <a:pt x="8230" y="6968"/>
                  </a:cubicBezTo>
                  <a:cubicBezTo>
                    <a:pt x="7660" y="6994"/>
                    <a:pt x="7090" y="7032"/>
                    <a:pt x="6533" y="7044"/>
                  </a:cubicBezTo>
                  <a:cubicBezTo>
                    <a:pt x="6413" y="7044"/>
                    <a:pt x="6286" y="7044"/>
                    <a:pt x="6159" y="7038"/>
                  </a:cubicBezTo>
                  <a:cubicBezTo>
                    <a:pt x="6634" y="6956"/>
                    <a:pt x="7109" y="6854"/>
                    <a:pt x="7540" y="6810"/>
                  </a:cubicBezTo>
                  <a:cubicBezTo>
                    <a:pt x="7572" y="6810"/>
                    <a:pt x="7622" y="6804"/>
                    <a:pt x="7692" y="6797"/>
                  </a:cubicBezTo>
                  <a:close/>
                  <a:moveTo>
                    <a:pt x="4164" y="6709"/>
                  </a:moveTo>
                  <a:cubicBezTo>
                    <a:pt x="4829" y="6740"/>
                    <a:pt x="5494" y="6766"/>
                    <a:pt x="6159" y="6766"/>
                  </a:cubicBezTo>
                  <a:cubicBezTo>
                    <a:pt x="5437" y="6861"/>
                    <a:pt x="4722" y="6962"/>
                    <a:pt x="4000" y="7076"/>
                  </a:cubicBezTo>
                  <a:cubicBezTo>
                    <a:pt x="4019" y="7032"/>
                    <a:pt x="4038" y="6987"/>
                    <a:pt x="4057" y="6937"/>
                  </a:cubicBezTo>
                  <a:cubicBezTo>
                    <a:pt x="4095" y="6861"/>
                    <a:pt x="4126" y="6785"/>
                    <a:pt x="4164" y="6709"/>
                  </a:cubicBezTo>
                  <a:close/>
                  <a:moveTo>
                    <a:pt x="3588" y="6911"/>
                  </a:moveTo>
                  <a:lnTo>
                    <a:pt x="3588" y="6911"/>
                  </a:lnTo>
                  <a:cubicBezTo>
                    <a:pt x="3556" y="7006"/>
                    <a:pt x="3525" y="7095"/>
                    <a:pt x="3493" y="7190"/>
                  </a:cubicBezTo>
                  <a:lnTo>
                    <a:pt x="3417" y="7190"/>
                  </a:lnTo>
                  <a:cubicBezTo>
                    <a:pt x="3474" y="7095"/>
                    <a:pt x="3531" y="7006"/>
                    <a:pt x="3588" y="6911"/>
                  </a:cubicBezTo>
                  <a:close/>
                  <a:moveTo>
                    <a:pt x="8458" y="7228"/>
                  </a:moveTo>
                  <a:lnTo>
                    <a:pt x="8458" y="7228"/>
                  </a:lnTo>
                  <a:cubicBezTo>
                    <a:pt x="8420" y="7317"/>
                    <a:pt x="8382" y="7405"/>
                    <a:pt x="8338" y="7494"/>
                  </a:cubicBezTo>
                  <a:cubicBezTo>
                    <a:pt x="7559" y="7418"/>
                    <a:pt x="6780" y="7355"/>
                    <a:pt x="5995" y="7304"/>
                  </a:cubicBezTo>
                  <a:cubicBezTo>
                    <a:pt x="6590" y="7279"/>
                    <a:pt x="7185" y="7260"/>
                    <a:pt x="7781" y="7241"/>
                  </a:cubicBezTo>
                  <a:cubicBezTo>
                    <a:pt x="8009" y="7241"/>
                    <a:pt x="8230" y="7234"/>
                    <a:pt x="8458" y="7228"/>
                  </a:cubicBezTo>
                  <a:close/>
                  <a:moveTo>
                    <a:pt x="9586" y="7272"/>
                  </a:moveTo>
                  <a:cubicBezTo>
                    <a:pt x="9662" y="7291"/>
                    <a:pt x="9731" y="7304"/>
                    <a:pt x="9807" y="7317"/>
                  </a:cubicBezTo>
                  <a:cubicBezTo>
                    <a:pt x="9776" y="7393"/>
                    <a:pt x="9744" y="7469"/>
                    <a:pt x="9719" y="7538"/>
                  </a:cubicBezTo>
                  <a:cubicBezTo>
                    <a:pt x="9643" y="7532"/>
                    <a:pt x="9560" y="7526"/>
                    <a:pt x="9478" y="7519"/>
                  </a:cubicBezTo>
                  <a:cubicBezTo>
                    <a:pt x="9516" y="7437"/>
                    <a:pt x="9548" y="7355"/>
                    <a:pt x="9586" y="7272"/>
                  </a:cubicBezTo>
                  <a:close/>
                  <a:moveTo>
                    <a:pt x="20125" y="4587"/>
                  </a:moveTo>
                  <a:cubicBezTo>
                    <a:pt x="20144" y="4593"/>
                    <a:pt x="20163" y="4600"/>
                    <a:pt x="20188" y="4606"/>
                  </a:cubicBezTo>
                  <a:cubicBezTo>
                    <a:pt x="20049" y="5632"/>
                    <a:pt x="19517" y="6626"/>
                    <a:pt x="19023" y="7564"/>
                  </a:cubicBezTo>
                  <a:cubicBezTo>
                    <a:pt x="19289" y="6823"/>
                    <a:pt x="19555" y="6075"/>
                    <a:pt x="19814" y="5334"/>
                  </a:cubicBezTo>
                  <a:cubicBezTo>
                    <a:pt x="19916" y="5081"/>
                    <a:pt x="20023" y="4834"/>
                    <a:pt x="20125" y="4587"/>
                  </a:cubicBezTo>
                  <a:close/>
                  <a:moveTo>
                    <a:pt x="10232" y="6886"/>
                  </a:moveTo>
                  <a:cubicBezTo>
                    <a:pt x="10523" y="6924"/>
                    <a:pt x="10814" y="6943"/>
                    <a:pt x="11043" y="6981"/>
                  </a:cubicBezTo>
                  <a:cubicBezTo>
                    <a:pt x="11429" y="7044"/>
                    <a:pt x="11815" y="7095"/>
                    <a:pt x="12202" y="7139"/>
                  </a:cubicBezTo>
                  <a:cubicBezTo>
                    <a:pt x="12651" y="7260"/>
                    <a:pt x="13107" y="7380"/>
                    <a:pt x="13557" y="7500"/>
                  </a:cubicBezTo>
                  <a:cubicBezTo>
                    <a:pt x="13696" y="7538"/>
                    <a:pt x="13829" y="7576"/>
                    <a:pt x="13969" y="7614"/>
                  </a:cubicBezTo>
                  <a:cubicBezTo>
                    <a:pt x="13741" y="7602"/>
                    <a:pt x="13513" y="7583"/>
                    <a:pt x="13278" y="7576"/>
                  </a:cubicBezTo>
                  <a:cubicBezTo>
                    <a:pt x="12449" y="7462"/>
                    <a:pt x="11619" y="7336"/>
                    <a:pt x="10795" y="7184"/>
                  </a:cubicBezTo>
                  <a:cubicBezTo>
                    <a:pt x="10928" y="7177"/>
                    <a:pt x="10916" y="6962"/>
                    <a:pt x="10770" y="6962"/>
                  </a:cubicBezTo>
                  <a:cubicBezTo>
                    <a:pt x="10580" y="6962"/>
                    <a:pt x="10390" y="6968"/>
                    <a:pt x="10200" y="6968"/>
                  </a:cubicBezTo>
                  <a:cubicBezTo>
                    <a:pt x="10213" y="6943"/>
                    <a:pt x="10225" y="6918"/>
                    <a:pt x="10232" y="6886"/>
                  </a:cubicBezTo>
                  <a:close/>
                  <a:moveTo>
                    <a:pt x="10035" y="7361"/>
                  </a:moveTo>
                  <a:cubicBezTo>
                    <a:pt x="10460" y="7443"/>
                    <a:pt x="10878" y="7526"/>
                    <a:pt x="11302" y="7595"/>
                  </a:cubicBezTo>
                  <a:cubicBezTo>
                    <a:pt x="10928" y="7614"/>
                    <a:pt x="10561" y="7640"/>
                    <a:pt x="10187" y="7678"/>
                  </a:cubicBezTo>
                  <a:cubicBezTo>
                    <a:pt x="10143" y="7640"/>
                    <a:pt x="10061" y="7602"/>
                    <a:pt x="9947" y="7576"/>
                  </a:cubicBezTo>
                  <a:cubicBezTo>
                    <a:pt x="9978" y="7507"/>
                    <a:pt x="10010" y="7437"/>
                    <a:pt x="10035" y="7361"/>
                  </a:cubicBezTo>
                  <a:close/>
                  <a:moveTo>
                    <a:pt x="19700" y="3662"/>
                  </a:moveTo>
                  <a:cubicBezTo>
                    <a:pt x="19732" y="3707"/>
                    <a:pt x="19764" y="3757"/>
                    <a:pt x="19795" y="3802"/>
                  </a:cubicBezTo>
                  <a:cubicBezTo>
                    <a:pt x="19042" y="5056"/>
                    <a:pt x="18383" y="6354"/>
                    <a:pt x="17807" y="7684"/>
                  </a:cubicBezTo>
                  <a:cubicBezTo>
                    <a:pt x="17788" y="7678"/>
                    <a:pt x="17769" y="7671"/>
                    <a:pt x="17750" y="7665"/>
                  </a:cubicBezTo>
                  <a:cubicBezTo>
                    <a:pt x="18358" y="6303"/>
                    <a:pt x="19054" y="5005"/>
                    <a:pt x="19700" y="3662"/>
                  </a:cubicBezTo>
                  <a:close/>
                  <a:moveTo>
                    <a:pt x="3867" y="7443"/>
                  </a:moveTo>
                  <a:cubicBezTo>
                    <a:pt x="4234" y="7456"/>
                    <a:pt x="4608" y="7469"/>
                    <a:pt x="4981" y="7488"/>
                  </a:cubicBezTo>
                  <a:cubicBezTo>
                    <a:pt x="4709" y="7494"/>
                    <a:pt x="4437" y="7507"/>
                    <a:pt x="4164" y="7519"/>
                  </a:cubicBezTo>
                  <a:cubicBezTo>
                    <a:pt x="4031" y="7526"/>
                    <a:pt x="4006" y="7728"/>
                    <a:pt x="4133" y="7760"/>
                  </a:cubicBezTo>
                  <a:cubicBezTo>
                    <a:pt x="4045" y="7752"/>
                    <a:pt x="3959" y="7749"/>
                    <a:pt x="3873" y="7749"/>
                  </a:cubicBezTo>
                  <a:cubicBezTo>
                    <a:pt x="3741" y="7749"/>
                    <a:pt x="3611" y="7757"/>
                    <a:pt x="3480" y="7773"/>
                  </a:cubicBezTo>
                  <a:cubicBezTo>
                    <a:pt x="3493" y="7766"/>
                    <a:pt x="3506" y="7760"/>
                    <a:pt x="3512" y="7747"/>
                  </a:cubicBezTo>
                  <a:cubicBezTo>
                    <a:pt x="3594" y="7652"/>
                    <a:pt x="3664" y="7557"/>
                    <a:pt x="3734" y="7456"/>
                  </a:cubicBezTo>
                  <a:cubicBezTo>
                    <a:pt x="3752" y="7474"/>
                    <a:pt x="3776" y="7485"/>
                    <a:pt x="3800" y="7485"/>
                  </a:cubicBezTo>
                  <a:cubicBezTo>
                    <a:pt x="3826" y="7485"/>
                    <a:pt x="3850" y="7473"/>
                    <a:pt x="3867" y="7443"/>
                  </a:cubicBezTo>
                  <a:close/>
                  <a:moveTo>
                    <a:pt x="18731" y="6658"/>
                  </a:moveTo>
                  <a:cubicBezTo>
                    <a:pt x="18579" y="7044"/>
                    <a:pt x="18427" y="7431"/>
                    <a:pt x="18282" y="7817"/>
                  </a:cubicBezTo>
                  <a:cubicBezTo>
                    <a:pt x="18250" y="7811"/>
                    <a:pt x="18225" y="7804"/>
                    <a:pt x="18199" y="7798"/>
                  </a:cubicBezTo>
                  <a:cubicBezTo>
                    <a:pt x="18370" y="7412"/>
                    <a:pt x="18548" y="7038"/>
                    <a:pt x="18731" y="6658"/>
                  </a:cubicBezTo>
                  <a:close/>
                  <a:moveTo>
                    <a:pt x="5697" y="7703"/>
                  </a:moveTo>
                  <a:cubicBezTo>
                    <a:pt x="5805" y="7709"/>
                    <a:pt x="5887" y="7709"/>
                    <a:pt x="5931" y="7709"/>
                  </a:cubicBezTo>
                  <a:cubicBezTo>
                    <a:pt x="6027" y="7708"/>
                    <a:pt x="6123" y="7708"/>
                    <a:pt x="6219" y="7708"/>
                  </a:cubicBezTo>
                  <a:cubicBezTo>
                    <a:pt x="6888" y="7708"/>
                    <a:pt x="7553" y="7727"/>
                    <a:pt x="8218" y="7766"/>
                  </a:cubicBezTo>
                  <a:cubicBezTo>
                    <a:pt x="8180" y="7861"/>
                    <a:pt x="8135" y="7956"/>
                    <a:pt x="8097" y="8051"/>
                  </a:cubicBezTo>
                  <a:cubicBezTo>
                    <a:pt x="7610" y="8001"/>
                    <a:pt x="7122" y="7975"/>
                    <a:pt x="6989" y="7956"/>
                  </a:cubicBezTo>
                  <a:cubicBezTo>
                    <a:pt x="6584" y="7893"/>
                    <a:pt x="6134" y="7779"/>
                    <a:pt x="5697" y="7703"/>
                  </a:cubicBezTo>
                  <a:close/>
                  <a:moveTo>
                    <a:pt x="12470" y="7874"/>
                  </a:moveTo>
                  <a:cubicBezTo>
                    <a:pt x="12728" y="7874"/>
                    <a:pt x="12987" y="7879"/>
                    <a:pt x="13247" y="7887"/>
                  </a:cubicBezTo>
                  <a:cubicBezTo>
                    <a:pt x="14241" y="8020"/>
                    <a:pt x="15242" y="8140"/>
                    <a:pt x="16242" y="8254"/>
                  </a:cubicBezTo>
                  <a:cubicBezTo>
                    <a:pt x="16337" y="8279"/>
                    <a:pt x="16426" y="8305"/>
                    <a:pt x="16521" y="8336"/>
                  </a:cubicBezTo>
                  <a:lnTo>
                    <a:pt x="16502" y="8336"/>
                  </a:lnTo>
                  <a:cubicBezTo>
                    <a:pt x="16498" y="8336"/>
                    <a:pt x="16495" y="8336"/>
                    <a:pt x="16492" y="8336"/>
                  </a:cubicBezTo>
                  <a:cubicBezTo>
                    <a:pt x="16411" y="8336"/>
                    <a:pt x="16382" y="8409"/>
                    <a:pt x="16394" y="8476"/>
                  </a:cubicBezTo>
                  <a:cubicBezTo>
                    <a:pt x="14735" y="8134"/>
                    <a:pt x="13057" y="7982"/>
                    <a:pt x="11372" y="7906"/>
                  </a:cubicBezTo>
                  <a:cubicBezTo>
                    <a:pt x="11739" y="7883"/>
                    <a:pt x="12104" y="7874"/>
                    <a:pt x="12470" y="7874"/>
                  </a:cubicBezTo>
                  <a:close/>
                  <a:moveTo>
                    <a:pt x="6020" y="8222"/>
                  </a:moveTo>
                  <a:lnTo>
                    <a:pt x="6020" y="8222"/>
                  </a:lnTo>
                  <a:cubicBezTo>
                    <a:pt x="6615" y="8260"/>
                    <a:pt x="7211" y="8305"/>
                    <a:pt x="7800" y="8374"/>
                  </a:cubicBezTo>
                  <a:cubicBezTo>
                    <a:pt x="7825" y="8374"/>
                    <a:pt x="7876" y="8387"/>
                    <a:pt x="7945" y="8393"/>
                  </a:cubicBezTo>
                  <a:cubicBezTo>
                    <a:pt x="7926" y="8431"/>
                    <a:pt x="7907" y="8469"/>
                    <a:pt x="7895" y="8507"/>
                  </a:cubicBezTo>
                  <a:lnTo>
                    <a:pt x="7800" y="8507"/>
                  </a:lnTo>
                  <a:cubicBezTo>
                    <a:pt x="7736" y="8507"/>
                    <a:pt x="7686" y="8539"/>
                    <a:pt x="7654" y="8577"/>
                  </a:cubicBezTo>
                  <a:cubicBezTo>
                    <a:pt x="7293" y="8514"/>
                    <a:pt x="6932" y="8450"/>
                    <a:pt x="6565" y="8381"/>
                  </a:cubicBezTo>
                  <a:cubicBezTo>
                    <a:pt x="6546" y="8368"/>
                    <a:pt x="6527" y="8362"/>
                    <a:pt x="6495" y="8362"/>
                  </a:cubicBezTo>
                  <a:lnTo>
                    <a:pt x="6457" y="8362"/>
                  </a:lnTo>
                  <a:cubicBezTo>
                    <a:pt x="6438" y="8362"/>
                    <a:pt x="6413" y="8355"/>
                    <a:pt x="6394" y="8355"/>
                  </a:cubicBezTo>
                  <a:cubicBezTo>
                    <a:pt x="6267" y="8311"/>
                    <a:pt x="6147" y="8267"/>
                    <a:pt x="6020" y="8222"/>
                  </a:cubicBezTo>
                  <a:close/>
                  <a:moveTo>
                    <a:pt x="9978" y="8425"/>
                  </a:moveTo>
                  <a:cubicBezTo>
                    <a:pt x="10238" y="8476"/>
                    <a:pt x="10498" y="8526"/>
                    <a:pt x="10764" y="8577"/>
                  </a:cubicBezTo>
                  <a:cubicBezTo>
                    <a:pt x="10491" y="8558"/>
                    <a:pt x="10219" y="8545"/>
                    <a:pt x="9947" y="8533"/>
                  </a:cubicBezTo>
                  <a:cubicBezTo>
                    <a:pt x="9928" y="8533"/>
                    <a:pt x="9909" y="8526"/>
                    <a:pt x="9890" y="8526"/>
                  </a:cubicBezTo>
                  <a:cubicBezTo>
                    <a:pt x="9890" y="8488"/>
                    <a:pt x="9883" y="8450"/>
                    <a:pt x="9858" y="8425"/>
                  </a:cubicBezTo>
                  <a:close/>
                  <a:moveTo>
                    <a:pt x="13196" y="8355"/>
                  </a:moveTo>
                  <a:lnTo>
                    <a:pt x="13196" y="8355"/>
                  </a:lnTo>
                  <a:cubicBezTo>
                    <a:pt x="13836" y="8412"/>
                    <a:pt x="14469" y="8482"/>
                    <a:pt x="15096" y="8577"/>
                  </a:cubicBezTo>
                  <a:cubicBezTo>
                    <a:pt x="14792" y="8545"/>
                    <a:pt x="14488" y="8520"/>
                    <a:pt x="14184" y="8488"/>
                  </a:cubicBezTo>
                  <a:cubicBezTo>
                    <a:pt x="13855" y="8438"/>
                    <a:pt x="13525" y="8393"/>
                    <a:pt x="13196" y="8355"/>
                  </a:cubicBezTo>
                  <a:close/>
                  <a:moveTo>
                    <a:pt x="18909" y="9115"/>
                  </a:moveTo>
                  <a:cubicBezTo>
                    <a:pt x="18997" y="9134"/>
                    <a:pt x="19092" y="9147"/>
                    <a:pt x="19187" y="9160"/>
                  </a:cubicBezTo>
                  <a:cubicBezTo>
                    <a:pt x="19206" y="9172"/>
                    <a:pt x="19232" y="9179"/>
                    <a:pt x="19257" y="9191"/>
                  </a:cubicBezTo>
                  <a:cubicBezTo>
                    <a:pt x="19124" y="9166"/>
                    <a:pt x="18985" y="9141"/>
                    <a:pt x="18852" y="9115"/>
                  </a:cubicBezTo>
                  <a:close/>
                  <a:moveTo>
                    <a:pt x="18567" y="9432"/>
                  </a:moveTo>
                  <a:cubicBezTo>
                    <a:pt x="18598" y="9438"/>
                    <a:pt x="18630" y="9445"/>
                    <a:pt x="18662" y="9451"/>
                  </a:cubicBezTo>
                  <a:lnTo>
                    <a:pt x="18554" y="9451"/>
                  </a:lnTo>
                  <a:cubicBezTo>
                    <a:pt x="18560" y="9445"/>
                    <a:pt x="18560" y="9438"/>
                    <a:pt x="18567" y="9432"/>
                  </a:cubicBezTo>
                  <a:close/>
                  <a:moveTo>
                    <a:pt x="17009" y="9470"/>
                  </a:moveTo>
                  <a:cubicBezTo>
                    <a:pt x="17028" y="9470"/>
                    <a:pt x="17047" y="9470"/>
                    <a:pt x="17059" y="9476"/>
                  </a:cubicBezTo>
                  <a:cubicBezTo>
                    <a:pt x="17034" y="9483"/>
                    <a:pt x="17009" y="9489"/>
                    <a:pt x="16990" y="9508"/>
                  </a:cubicBezTo>
                  <a:lnTo>
                    <a:pt x="17009" y="9470"/>
                  </a:lnTo>
                  <a:close/>
                  <a:moveTo>
                    <a:pt x="15964" y="9362"/>
                  </a:moveTo>
                  <a:cubicBezTo>
                    <a:pt x="16242" y="9394"/>
                    <a:pt x="16521" y="9419"/>
                    <a:pt x="16800" y="9451"/>
                  </a:cubicBezTo>
                  <a:cubicBezTo>
                    <a:pt x="16787" y="9483"/>
                    <a:pt x="16768" y="9521"/>
                    <a:pt x="16755" y="9559"/>
                  </a:cubicBezTo>
                  <a:cubicBezTo>
                    <a:pt x="16496" y="9489"/>
                    <a:pt x="16230" y="9426"/>
                    <a:pt x="15964" y="9362"/>
                  </a:cubicBezTo>
                  <a:close/>
                  <a:moveTo>
                    <a:pt x="22778" y="9603"/>
                  </a:moveTo>
                  <a:cubicBezTo>
                    <a:pt x="22854" y="9609"/>
                    <a:pt x="22937" y="9616"/>
                    <a:pt x="23019" y="9622"/>
                  </a:cubicBezTo>
                  <a:cubicBezTo>
                    <a:pt x="23013" y="9685"/>
                    <a:pt x="22994" y="9774"/>
                    <a:pt x="22962" y="9875"/>
                  </a:cubicBezTo>
                  <a:cubicBezTo>
                    <a:pt x="22929" y="9851"/>
                    <a:pt x="22889" y="9837"/>
                    <a:pt x="22843" y="9837"/>
                  </a:cubicBezTo>
                  <a:cubicBezTo>
                    <a:pt x="22819" y="9837"/>
                    <a:pt x="22793" y="9841"/>
                    <a:pt x="22766" y="9850"/>
                  </a:cubicBezTo>
                  <a:cubicBezTo>
                    <a:pt x="22753" y="9850"/>
                    <a:pt x="22734" y="9863"/>
                    <a:pt x="22715" y="9863"/>
                  </a:cubicBezTo>
                  <a:cubicBezTo>
                    <a:pt x="22734" y="9780"/>
                    <a:pt x="22759" y="9692"/>
                    <a:pt x="22778" y="9603"/>
                  </a:cubicBezTo>
                  <a:close/>
                  <a:moveTo>
                    <a:pt x="13069" y="9489"/>
                  </a:moveTo>
                  <a:lnTo>
                    <a:pt x="13069" y="9489"/>
                  </a:lnTo>
                  <a:cubicBezTo>
                    <a:pt x="14184" y="9679"/>
                    <a:pt x="15305" y="9869"/>
                    <a:pt x="16426" y="10053"/>
                  </a:cubicBezTo>
                  <a:cubicBezTo>
                    <a:pt x="16344" y="10084"/>
                    <a:pt x="16261" y="10116"/>
                    <a:pt x="16179" y="10154"/>
                  </a:cubicBezTo>
                  <a:cubicBezTo>
                    <a:pt x="16173" y="10154"/>
                    <a:pt x="16173" y="10160"/>
                    <a:pt x="16173" y="10160"/>
                  </a:cubicBezTo>
                  <a:cubicBezTo>
                    <a:pt x="15292" y="9951"/>
                    <a:pt x="14406" y="9755"/>
                    <a:pt x="13513" y="9578"/>
                  </a:cubicBezTo>
                  <a:cubicBezTo>
                    <a:pt x="13367" y="9546"/>
                    <a:pt x="13215" y="9514"/>
                    <a:pt x="13069" y="9489"/>
                  </a:cubicBezTo>
                  <a:close/>
                  <a:moveTo>
                    <a:pt x="22367" y="9571"/>
                  </a:moveTo>
                  <a:cubicBezTo>
                    <a:pt x="22417" y="9578"/>
                    <a:pt x="22468" y="9578"/>
                    <a:pt x="22519" y="9584"/>
                  </a:cubicBezTo>
                  <a:cubicBezTo>
                    <a:pt x="22481" y="9723"/>
                    <a:pt x="22436" y="9863"/>
                    <a:pt x="22392" y="9996"/>
                  </a:cubicBezTo>
                  <a:cubicBezTo>
                    <a:pt x="22234" y="10078"/>
                    <a:pt x="22082" y="10173"/>
                    <a:pt x="21942" y="10281"/>
                  </a:cubicBezTo>
                  <a:cubicBezTo>
                    <a:pt x="21942" y="10281"/>
                    <a:pt x="21942" y="10281"/>
                    <a:pt x="21942" y="10274"/>
                  </a:cubicBezTo>
                  <a:cubicBezTo>
                    <a:pt x="21942" y="10274"/>
                    <a:pt x="21942" y="10268"/>
                    <a:pt x="21942" y="10268"/>
                  </a:cubicBezTo>
                  <a:cubicBezTo>
                    <a:pt x="22031" y="10198"/>
                    <a:pt x="22044" y="10046"/>
                    <a:pt x="21968" y="9964"/>
                  </a:cubicBezTo>
                  <a:lnTo>
                    <a:pt x="21968" y="9964"/>
                  </a:lnTo>
                  <a:cubicBezTo>
                    <a:pt x="22056" y="9970"/>
                    <a:pt x="22139" y="9977"/>
                    <a:pt x="22221" y="9983"/>
                  </a:cubicBezTo>
                  <a:cubicBezTo>
                    <a:pt x="22228" y="9984"/>
                    <a:pt x="22234" y="9984"/>
                    <a:pt x="22240" y="9984"/>
                  </a:cubicBezTo>
                  <a:cubicBezTo>
                    <a:pt x="22448" y="9984"/>
                    <a:pt x="22526" y="9690"/>
                    <a:pt x="22354" y="9622"/>
                  </a:cubicBezTo>
                  <a:cubicBezTo>
                    <a:pt x="22360" y="9609"/>
                    <a:pt x="22367" y="9590"/>
                    <a:pt x="22367" y="9571"/>
                  </a:cubicBezTo>
                  <a:close/>
                  <a:moveTo>
                    <a:pt x="21746" y="10300"/>
                  </a:moveTo>
                  <a:lnTo>
                    <a:pt x="21746" y="10300"/>
                  </a:lnTo>
                  <a:cubicBezTo>
                    <a:pt x="21733" y="10319"/>
                    <a:pt x="21721" y="10338"/>
                    <a:pt x="21714" y="10350"/>
                  </a:cubicBezTo>
                  <a:cubicBezTo>
                    <a:pt x="21550" y="10338"/>
                    <a:pt x="21391" y="10319"/>
                    <a:pt x="21233" y="10306"/>
                  </a:cubicBezTo>
                  <a:cubicBezTo>
                    <a:pt x="21404" y="10306"/>
                    <a:pt x="21575" y="10306"/>
                    <a:pt x="21746" y="10300"/>
                  </a:cubicBezTo>
                  <a:close/>
                  <a:moveTo>
                    <a:pt x="12822" y="10091"/>
                  </a:moveTo>
                  <a:lnTo>
                    <a:pt x="12822" y="10091"/>
                  </a:lnTo>
                  <a:cubicBezTo>
                    <a:pt x="13975" y="10306"/>
                    <a:pt x="15134" y="10521"/>
                    <a:pt x="16287" y="10737"/>
                  </a:cubicBezTo>
                  <a:cubicBezTo>
                    <a:pt x="16268" y="10794"/>
                    <a:pt x="16242" y="10844"/>
                    <a:pt x="16223" y="10901"/>
                  </a:cubicBezTo>
                  <a:cubicBezTo>
                    <a:pt x="15090" y="10642"/>
                    <a:pt x="13956" y="10369"/>
                    <a:pt x="12822" y="10091"/>
                  </a:cubicBezTo>
                  <a:close/>
                  <a:moveTo>
                    <a:pt x="17015" y="10838"/>
                  </a:moveTo>
                  <a:lnTo>
                    <a:pt x="17091" y="10851"/>
                  </a:lnTo>
                  <a:cubicBezTo>
                    <a:pt x="17085" y="10870"/>
                    <a:pt x="17078" y="10882"/>
                    <a:pt x="17072" y="10901"/>
                  </a:cubicBezTo>
                  <a:cubicBezTo>
                    <a:pt x="17047" y="10901"/>
                    <a:pt x="17015" y="10895"/>
                    <a:pt x="16990" y="10895"/>
                  </a:cubicBezTo>
                  <a:cubicBezTo>
                    <a:pt x="16996" y="10876"/>
                    <a:pt x="17002" y="10857"/>
                    <a:pt x="17009" y="10838"/>
                  </a:cubicBezTo>
                  <a:close/>
                  <a:moveTo>
                    <a:pt x="16496" y="10775"/>
                  </a:moveTo>
                  <a:cubicBezTo>
                    <a:pt x="16521" y="10781"/>
                    <a:pt x="16553" y="10781"/>
                    <a:pt x="16584" y="10787"/>
                  </a:cubicBezTo>
                  <a:cubicBezTo>
                    <a:pt x="16559" y="10851"/>
                    <a:pt x="16540" y="10908"/>
                    <a:pt x="16515" y="10971"/>
                  </a:cubicBezTo>
                  <a:cubicBezTo>
                    <a:pt x="16489" y="10965"/>
                    <a:pt x="16458" y="10958"/>
                    <a:pt x="16426" y="10952"/>
                  </a:cubicBezTo>
                  <a:cubicBezTo>
                    <a:pt x="16445" y="10889"/>
                    <a:pt x="16470" y="10832"/>
                    <a:pt x="16496" y="10775"/>
                  </a:cubicBezTo>
                  <a:close/>
                  <a:moveTo>
                    <a:pt x="18066" y="10407"/>
                  </a:moveTo>
                  <a:cubicBezTo>
                    <a:pt x="18541" y="10445"/>
                    <a:pt x="19016" y="10528"/>
                    <a:pt x="19447" y="10566"/>
                  </a:cubicBezTo>
                  <a:cubicBezTo>
                    <a:pt x="19612" y="10578"/>
                    <a:pt x="19776" y="10597"/>
                    <a:pt x="19941" y="10610"/>
                  </a:cubicBezTo>
                  <a:cubicBezTo>
                    <a:pt x="20441" y="10673"/>
                    <a:pt x="20942" y="10724"/>
                    <a:pt x="21442" y="10762"/>
                  </a:cubicBezTo>
                  <a:cubicBezTo>
                    <a:pt x="21429" y="10794"/>
                    <a:pt x="21410" y="10819"/>
                    <a:pt x="21398" y="10844"/>
                  </a:cubicBezTo>
                  <a:cubicBezTo>
                    <a:pt x="21353" y="10895"/>
                    <a:pt x="21309" y="10952"/>
                    <a:pt x="21271" y="11003"/>
                  </a:cubicBezTo>
                  <a:cubicBezTo>
                    <a:pt x="21246" y="11047"/>
                    <a:pt x="21220" y="11085"/>
                    <a:pt x="21195" y="11129"/>
                  </a:cubicBezTo>
                  <a:cubicBezTo>
                    <a:pt x="20131" y="10939"/>
                    <a:pt x="19073" y="10730"/>
                    <a:pt x="18016" y="10509"/>
                  </a:cubicBezTo>
                  <a:cubicBezTo>
                    <a:pt x="18035" y="10471"/>
                    <a:pt x="18047" y="10439"/>
                    <a:pt x="18066" y="10407"/>
                  </a:cubicBezTo>
                  <a:close/>
                  <a:moveTo>
                    <a:pt x="22044" y="10806"/>
                  </a:moveTo>
                  <a:cubicBezTo>
                    <a:pt x="22056" y="10806"/>
                    <a:pt x="22069" y="10813"/>
                    <a:pt x="22082" y="10813"/>
                  </a:cubicBezTo>
                  <a:cubicBezTo>
                    <a:pt x="21955" y="11123"/>
                    <a:pt x="21809" y="11427"/>
                    <a:pt x="21664" y="11731"/>
                  </a:cubicBezTo>
                  <a:cubicBezTo>
                    <a:pt x="21632" y="11712"/>
                    <a:pt x="21600" y="11687"/>
                    <a:pt x="21562" y="11674"/>
                  </a:cubicBezTo>
                  <a:cubicBezTo>
                    <a:pt x="21512" y="11661"/>
                    <a:pt x="21461" y="11649"/>
                    <a:pt x="21410" y="11636"/>
                  </a:cubicBezTo>
                  <a:cubicBezTo>
                    <a:pt x="21562" y="11598"/>
                    <a:pt x="21638" y="11421"/>
                    <a:pt x="21581" y="11294"/>
                  </a:cubicBezTo>
                  <a:cubicBezTo>
                    <a:pt x="21695" y="11174"/>
                    <a:pt x="21803" y="11053"/>
                    <a:pt x="21904" y="10946"/>
                  </a:cubicBezTo>
                  <a:cubicBezTo>
                    <a:pt x="21949" y="10895"/>
                    <a:pt x="21999" y="10851"/>
                    <a:pt x="22044" y="10806"/>
                  </a:cubicBezTo>
                  <a:close/>
                  <a:moveTo>
                    <a:pt x="21942" y="11674"/>
                  </a:moveTo>
                  <a:lnTo>
                    <a:pt x="21942" y="11674"/>
                  </a:lnTo>
                  <a:cubicBezTo>
                    <a:pt x="21879" y="11858"/>
                    <a:pt x="21816" y="12048"/>
                    <a:pt x="21746" y="12231"/>
                  </a:cubicBezTo>
                  <a:cubicBezTo>
                    <a:pt x="21708" y="12212"/>
                    <a:pt x="21670" y="12193"/>
                    <a:pt x="21626" y="12174"/>
                  </a:cubicBezTo>
                  <a:cubicBezTo>
                    <a:pt x="21740" y="12010"/>
                    <a:pt x="21847" y="11845"/>
                    <a:pt x="21942" y="11674"/>
                  </a:cubicBezTo>
                  <a:close/>
                  <a:moveTo>
                    <a:pt x="16673" y="11826"/>
                  </a:moveTo>
                  <a:cubicBezTo>
                    <a:pt x="16679" y="11826"/>
                    <a:pt x="16692" y="11832"/>
                    <a:pt x="16698" y="11832"/>
                  </a:cubicBezTo>
                  <a:cubicBezTo>
                    <a:pt x="16641" y="11984"/>
                    <a:pt x="16578" y="12136"/>
                    <a:pt x="16521" y="12288"/>
                  </a:cubicBezTo>
                  <a:cubicBezTo>
                    <a:pt x="16572" y="12136"/>
                    <a:pt x="16622" y="11978"/>
                    <a:pt x="16673" y="11826"/>
                  </a:cubicBezTo>
                  <a:close/>
                  <a:moveTo>
                    <a:pt x="7705" y="9559"/>
                  </a:moveTo>
                  <a:cubicBezTo>
                    <a:pt x="7705" y="9559"/>
                    <a:pt x="7711" y="9565"/>
                    <a:pt x="7717" y="9565"/>
                  </a:cubicBezTo>
                  <a:cubicBezTo>
                    <a:pt x="7160" y="10851"/>
                    <a:pt x="6622" y="12149"/>
                    <a:pt x="6102" y="13447"/>
                  </a:cubicBezTo>
                  <a:cubicBezTo>
                    <a:pt x="6071" y="13441"/>
                    <a:pt x="6033" y="13435"/>
                    <a:pt x="6001" y="13422"/>
                  </a:cubicBezTo>
                  <a:cubicBezTo>
                    <a:pt x="5982" y="13422"/>
                    <a:pt x="5963" y="13416"/>
                    <a:pt x="5938" y="13409"/>
                  </a:cubicBezTo>
                  <a:cubicBezTo>
                    <a:pt x="6527" y="12124"/>
                    <a:pt x="7116" y="10844"/>
                    <a:pt x="7705" y="9559"/>
                  </a:cubicBezTo>
                  <a:close/>
                  <a:moveTo>
                    <a:pt x="8496" y="9780"/>
                  </a:moveTo>
                  <a:cubicBezTo>
                    <a:pt x="8585" y="9799"/>
                    <a:pt x="8674" y="9825"/>
                    <a:pt x="8756" y="9850"/>
                  </a:cubicBezTo>
                  <a:cubicBezTo>
                    <a:pt x="8224" y="11136"/>
                    <a:pt x="7686" y="12421"/>
                    <a:pt x="7147" y="13701"/>
                  </a:cubicBezTo>
                  <a:cubicBezTo>
                    <a:pt x="7065" y="13682"/>
                    <a:pt x="6976" y="13663"/>
                    <a:pt x="6894" y="13644"/>
                  </a:cubicBezTo>
                  <a:cubicBezTo>
                    <a:pt x="7413" y="12345"/>
                    <a:pt x="7952" y="11060"/>
                    <a:pt x="8496" y="9780"/>
                  </a:cubicBezTo>
                  <a:close/>
                  <a:moveTo>
                    <a:pt x="2847" y="13669"/>
                  </a:moveTo>
                  <a:cubicBezTo>
                    <a:pt x="2967" y="13688"/>
                    <a:pt x="3088" y="13707"/>
                    <a:pt x="3208" y="13732"/>
                  </a:cubicBezTo>
                  <a:cubicBezTo>
                    <a:pt x="3037" y="13815"/>
                    <a:pt x="2872" y="13910"/>
                    <a:pt x="2720" y="14017"/>
                  </a:cubicBezTo>
                  <a:cubicBezTo>
                    <a:pt x="2758" y="13897"/>
                    <a:pt x="2803" y="13783"/>
                    <a:pt x="2847" y="13669"/>
                  </a:cubicBezTo>
                  <a:close/>
                  <a:moveTo>
                    <a:pt x="5342" y="14315"/>
                  </a:moveTo>
                  <a:lnTo>
                    <a:pt x="5342" y="14315"/>
                  </a:lnTo>
                  <a:cubicBezTo>
                    <a:pt x="5482" y="14321"/>
                    <a:pt x="5615" y="14328"/>
                    <a:pt x="5748" y="14334"/>
                  </a:cubicBezTo>
                  <a:cubicBezTo>
                    <a:pt x="5741" y="14353"/>
                    <a:pt x="5735" y="14378"/>
                    <a:pt x="5729" y="14397"/>
                  </a:cubicBezTo>
                  <a:cubicBezTo>
                    <a:pt x="5596" y="14372"/>
                    <a:pt x="5469" y="14347"/>
                    <a:pt x="5342" y="14315"/>
                  </a:cubicBezTo>
                  <a:close/>
                  <a:moveTo>
                    <a:pt x="4734" y="14492"/>
                  </a:moveTo>
                  <a:cubicBezTo>
                    <a:pt x="4823" y="14505"/>
                    <a:pt x="4905" y="14524"/>
                    <a:pt x="4994" y="14543"/>
                  </a:cubicBezTo>
                  <a:cubicBezTo>
                    <a:pt x="4848" y="14549"/>
                    <a:pt x="4696" y="14556"/>
                    <a:pt x="4551" y="14556"/>
                  </a:cubicBezTo>
                  <a:cubicBezTo>
                    <a:pt x="4614" y="14537"/>
                    <a:pt x="4671" y="14511"/>
                    <a:pt x="4734" y="14492"/>
                  </a:cubicBezTo>
                  <a:close/>
                  <a:moveTo>
                    <a:pt x="6552" y="14499"/>
                  </a:moveTo>
                  <a:cubicBezTo>
                    <a:pt x="6634" y="14518"/>
                    <a:pt x="6710" y="14537"/>
                    <a:pt x="6786" y="14556"/>
                  </a:cubicBezTo>
                  <a:cubicBezTo>
                    <a:pt x="6786" y="14556"/>
                    <a:pt x="6786" y="14562"/>
                    <a:pt x="6786" y="14562"/>
                  </a:cubicBezTo>
                  <a:cubicBezTo>
                    <a:pt x="6704" y="14556"/>
                    <a:pt x="6615" y="14556"/>
                    <a:pt x="6533" y="14549"/>
                  </a:cubicBezTo>
                  <a:cubicBezTo>
                    <a:pt x="6539" y="14530"/>
                    <a:pt x="6546" y="14511"/>
                    <a:pt x="6552" y="14499"/>
                  </a:cubicBezTo>
                  <a:close/>
                  <a:moveTo>
                    <a:pt x="1479" y="13055"/>
                  </a:moveTo>
                  <a:cubicBezTo>
                    <a:pt x="1504" y="13067"/>
                    <a:pt x="1523" y="13080"/>
                    <a:pt x="1549" y="13093"/>
                  </a:cubicBezTo>
                  <a:cubicBezTo>
                    <a:pt x="1428" y="13371"/>
                    <a:pt x="1321" y="13644"/>
                    <a:pt x="1219" y="13922"/>
                  </a:cubicBezTo>
                  <a:cubicBezTo>
                    <a:pt x="1093" y="14207"/>
                    <a:pt x="966" y="14492"/>
                    <a:pt x="827" y="14771"/>
                  </a:cubicBezTo>
                  <a:cubicBezTo>
                    <a:pt x="1010" y="14106"/>
                    <a:pt x="1238" y="13409"/>
                    <a:pt x="1479" y="13055"/>
                  </a:cubicBezTo>
                  <a:close/>
                  <a:moveTo>
                    <a:pt x="5545" y="14853"/>
                  </a:moveTo>
                  <a:cubicBezTo>
                    <a:pt x="5545" y="14860"/>
                    <a:pt x="5539" y="14866"/>
                    <a:pt x="5539" y="14872"/>
                  </a:cubicBezTo>
                  <a:cubicBezTo>
                    <a:pt x="5475" y="14879"/>
                    <a:pt x="5418" y="14885"/>
                    <a:pt x="5355" y="14898"/>
                  </a:cubicBezTo>
                  <a:cubicBezTo>
                    <a:pt x="5304" y="14885"/>
                    <a:pt x="5254" y="14872"/>
                    <a:pt x="5203" y="14853"/>
                  </a:cubicBezTo>
                  <a:close/>
                  <a:moveTo>
                    <a:pt x="1979" y="13295"/>
                  </a:moveTo>
                  <a:cubicBezTo>
                    <a:pt x="2005" y="13308"/>
                    <a:pt x="2036" y="13321"/>
                    <a:pt x="2068" y="13333"/>
                  </a:cubicBezTo>
                  <a:cubicBezTo>
                    <a:pt x="2005" y="13384"/>
                    <a:pt x="2017" y="13517"/>
                    <a:pt x="2112" y="13536"/>
                  </a:cubicBezTo>
                  <a:cubicBezTo>
                    <a:pt x="2188" y="13549"/>
                    <a:pt x="2258" y="13561"/>
                    <a:pt x="2334" y="13574"/>
                  </a:cubicBezTo>
                  <a:cubicBezTo>
                    <a:pt x="2062" y="14068"/>
                    <a:pt x="1745" y="14518"/>
                    <a:pt x="1378" y="14929"/>
                  </a:cubicBezTo>
                  <a:cubicBezTo>
                    <a:pt x="1460" y="14644"/>
                    <a:pt x="1555" y="14366"/>
                    <a:pt x="1656" y="14087"/>
                  </a:cubicBezTo>
                  <a:cubicBezTo>
                    <a:pt x="1770" y="13827"/>
                    <a:pt x="1878" y="13561"/>
                    <a:pt x="1979" y="13295"/>
                  </a:cubicBezTo>
                  <a:close/>
                  <a:moveTo>
                    <a:pt x="6406" y="14860"/>
                  </a:moveTo>
                  <a:cubicBezTo>
                    <a:pt x="6451" y="14866"/>
                    <a:pt x="6489" y="14866"/>
                    <a:pt x="6527" y="14866"/>
                  </a:cubicBezTo>
                  <a:cubicBezTo>
                    <a:pt x="6565" y="14872"/>
                    <a:pt x="6609" y="14879"/>
                    <a:pt x="6647" y="14885"/>
                  </a:cubicBezTo>
                  <a:cubicBezTo>
                    <a:pt x="6641" y="14910"/>
                    <a:pt x="6628" y="14936"/>
                    <a:pt x="6622" y="14961"/>
                  </a:cubicBezTo>
                  <a:cubicBezTo>
                    <a:pt x="6575" y="14961"/>
                    <a:pt x="6532" y="14958"/>
                    <a:pt x="6487" y="14958"/>
                  </a:cubicBezTo>
                  <a:cubicBezTo>
                    <a:pt x="6465" y="14958"/>
                    <a:pt x="6442" y="14959"/>
                    <a:pt x="6419" y="14961"/>
                  </a:cubicBezTo>
                  <a:cubicBezTo>
                    <a:pt x="6413" y="14936"/>
                    <a:pt x="6406" y="14917"/>
                    <a:pt x="6394" y="14898"/>
                  </a:cubicBezTo>
                  <a:cubicBezTo>
                    <a:pt x="6400" y="14885"/>
                    <a:pt x="6406" y="14872"/>
                    <a:pt x="6406" y="14860"/>
                  </a:cubicBezTo>
                  <a:close/>
                  <a:moveTo>
                    <a:pt x="4101" y="14866"/>
                  </a:moveTo>
                  <a:cubicBezTo>
                    <a:pt x="4107" y="14872"/>
                    <a:pt x="4120" y="14879"/>
                    <a:pt x="4133" y="14885"/>
                  </a:cubicBezTo>
                  <a:cubicBezTo>
                    <a:pt x="4228" y="14910"/>
                    <a:pt x="4323" y="14936"/>
                    <a:pt x="4418" y="14961"/>
                  </a:cubicBezTo>
                  <a:cubicBezTo>
                    <a:pt x="4272" y="14961"/>
                    <a:pt x="4126" y="14961"/>
                    <a:pt x="3987" y="14967"/>
                  </a:cubicBezTo>
                  <a:cubicBezTo>
                    <a:pt x="4025" y="14929"/>
                    <a:pt x="4063" y="14898"/>
                    <a:pt x="4101" y="14866"/>
                  </a:cubicBezTo>
                  <a:close/>
                  <a:moveTo>
                    <a:pt x="3810" y="15119"/>
                  </a:moveTo>
                  <a:cubicBezTo>
                    <a:pt x="3810" y="15119"/>
                    <a:pt x="3816" y="15126"/>
                    <a:pt x="3816" y="15132"/>
                  </a:cubicBezTo>
                  <a:lnTo>
                    <a:pt x="3797" y="15132"/>
                  </a:lnTo>
                  <a:cubicBezTo>
                    <a:pt x="3803" y="15126"/>
                    <a:pt x="3810" y="15119"/>
                    <a:pt x="3810" y="15119"/>
                  </a:cubicBezTo>
                  <a:close/>
                  <a:moveTo>
                    <a:pt x="9003" y="9913"/>
                  </a:moveTo>
                  <a:cubicBezTo>
                    <a:pt x="10029" y="10192"/>
                    <a:pt x="11055" y="10458"/>
                    <a:pt x="12081" y="10718"/>
                  </a:cubicBezTo>
                  <a:cubicBezTo>
                    <a:pt x="13361" y="11041"/>
                    <a:pt x="14646" y="11351"/>
                    <a:pt x="15932" y="11649"/>
                  </a:cubicBezTo>
                  <a:cubicBezTo>
                    <a:pt x="15622" y="12440"/>
                    <a:pt x="15324" y="13232"/>
                    <a:pt x="15020" y="14024"/>
                  </a:cubicBezTo>
                  <a:cubicBezTo>
                    <a:pt x="14836" y="14511"/>
                    <a:pt x="14646" y="14999"/>
                    <a:pt x="14463" y="15487"/>
                  </a:cubicBezTo>
                  <a:cubicBezTo>
                    <a:pt x="13931" y="15354"/>
                    <a:pt x="13392" y="15221"/>
                    <a:pt x="12860" y="15094"/>
                  </a:cubicBezTo>
                  <a:cubicBezTo>
                    <a:pt x="12886" y="15031"/>
                    <a:pt x="12860" y="14948"/>
                    <a:pt x="12772" y="14936"/>
                  </a:cubicBezTo>
                  <a:cubicBezTo>
                    <a:pt x="12069" y="14790"/>
                    <a:pt x="11359" y="14670"/>
                    <a:pt x="10650" y="14556"/>
                  </a:cubicBezTo>
                  <a:cubicBezTo>
                    <a:pt x="10434" y="14505"/>
                    <a:pt x="10213" y="14448"/>
                    <a:pt x="9991" y="14397"/>
                  </a:cubicBezTo>
                  <a:cubicBezTo>
                    <a:pt x="10035" y="14372"/>
                    <a:pt x="10029" y="14296"/>
                    <a:pt x="9972" y="14283"/>
                  </a:cubicBezTo>
                  <a:cubicBezTo>
                    <a:pt x="9351" y="14150"/>
                    <a:pt x="8724" y="14036"/>
                    <a:pt x="8091" y="13935"/>
                  </a:cubicBezTo>
                  <a:cubicBezTo>
                    <a:pt x="7888" y="13884"/>
                    <a:pt x="7686" y="13834"/>
                    <a:pt x="7477" y="13783"/>
                  </a:cubicBezTo>
                  <a:cubicBezTo>
                    <a:pt x="7977" y="12491"/>
                    <a:pt x="8484" y="11199"/>
                    <a:pt x="9003" y="9913"/>
                  </a:cubicBezTo>
                  <a:close/>
                  <a:moveTo>
                    <a:pt x="16135" y="11699"/>
                  </a:moveTo>
                  <a:cubicBezTo>
                    <a:pt x="16179" y="11712"/>
                    <a:pt x="16217" y="11718"/>
                    <a:pt x="16255" y="11725"/>
                  </a:cubicBezTo>
                  <a:cubicBezTo>
                    <a:pt x="16027" y="12402"/>
                    <a:pt x="15812" y="13080"/>
                    <a:pt x="15603" y="13758"/>
                  </a:cubicBezTo>
                  <a:cubicBezTo>
                    <a:pt x="15577" y="13815"/>
                    <a:pt x="15558" y="13872"/>
                    <a:pt x="15533" y="13929"/>
                  </a:cubicBezTo>
                  <a:cubicBezTo>
                    <a:pt x="15330" y="14486"/>
                    <a:pt x="15134" y="15043"/>
                    <a:pt x="14938" y="15601"/>
                  </a:cubicBezTo>
                  <a:cubicBezTo>
                    <a:pt x="14868" y="15582"/>
                    <a:pt x="14798" y="15563"/>
                    <a:pt x="14729" y="15550"/>
                  </a:cubicBezTo>
                  <a:cubicBezTo>
                    <a:pt x="14925" y="14986"/>
                    <a:pt x="15121" y="14429"/>
                    <a:pt x="15324" y="13872"/>
                  </a:cubicBezTo>
                  <a:cubicBezTo>
                    <a:pt x="15590" y="13143"/>
                    <a:pt x="15862" y="12421"/>
                    <a:pt x="16135" y="11699"/>
                  </a:cubicBezTo>
                  <a:close/>
                  <a:moveTo>
                    <a:pt x="6869" y="15563"/>
                  </a:moveTo>
                  <a:cubicBezTo>
                    <a:pt x="6995" y="15594"/>
                    <a:pt x="7122" y="15620"/>
                    <a:pt x="7249" y="15645"/>
                  </a:cubicBezTo>
                  <a:cubicBezTo>
                    <a:pt x="7122" y="15620"/>
                    <a:pt x="6995" y="15594"/>
                    <a:pt x="6869" y="15569"/>
                  </a:cubicBezTo>
                  <a:cubicBezTo>
                    <a:pt x="6869" y="15569"/>
                    <a:pt x="6869" y="15569"/>
                    <a:pt x="6869" y="15563"/>
                  </a:cubicBezTo>
                  <a:close/>
                  <a:moveTo>
                    <a:pt x="7895" y="15404"/>
                  </a:moveTo>
                  <a:lnTo>
                    <a:pt x="7895" y="15404"/>
                  </a:lnTo>
                  <a:cubicBezTo>
                    <a:pt x="8775" y="15480"/>
                    <a:pt x="9649" y="15601"/>
                    <a:pt x="10517" y="15746"/>
                  </a:cubicBezTo>
                  <a:cubicBezTo>
                    <a:pt x="10175" y="15721"/>
                    <a:pt x="9833" y="15689"/>
                    <a:pt x="9491" y="15658"/>
                  </a:cubicBezTo>
                  <a:cubicBezTo>
                    <a:pt x="8959" y="15575"/>
                    <a:pt x="8427" y="15493"/>
                    <a:pt x="7895" y="15404"/>
                  </a:cubicBezTo>
                  <a:close/>
                  <a:moveTo>
                    <a:pt x="4956" y="15898"/>
                  </a:moveTo>
                  <a:cubicBezTo>
                    <a:pt x="4962" y="15905"/>
                    <a:pt x="4975" y="15917"/>
                    <a:pt x="4981" y="15930"/>
                  </a:cubicBezTo>
                  <a:cubicBezTo>
                    <a:pt x="4893" y="15924"/>
                    <a:pt x="4804" y="15924"/>
                    <a:pt x="4715" y="15924"/>
                  </a:cubicBezTo>
                  <a:cubicBezTo>
                    <a:pt x="4798" y="15911"/>
                    <a:pt x="4874" y="15905"/>
                    <a:pt x="4956" y="15898"/>
                  </a:cubicBezTo>
                  <a:close/>
                  <a:moveTo>
                    <a:pt x="1656" y="15322"/>
                  </a:moveTo>
                  <a:cubicBezTo>
                    <a:pt x="1669" y="15335"/>
                    <a:pt x="1688" y="15341"/>
                    <a:pt x="1701" y="15354"/>
                  </a:cubicBezTo>
                  <a:cubicBezTo>
                    <a:pt x="1688" y="15360"/>
                    <a:pt x="1669" y="15366"/>
                    <a:pt x="1650" y="15379"/>
                  </a:cubicBezTo>
                  <a:cubicBezTo>
                    <a:pt x="1511" y="15449"/>
                    <a:pt x="1536" y="15601"/>
                    <a:pt x="1625" y="15696"/>
                  </a:cubicBezTo>
                  <a:cubicBezTo>
                    <a:pt x="1574" y="15822"/>
                    <a:pt x="1530" y="15949"/>
                    <a:pt x="1485" y="16082"/>
                  </a:cubicBezTo>
                  <a:cubicBezTo>
                    <a:pt x="1485" y="16082"/>
                    <a:pt x="1485" y="16088"/>
                    <a:pt x="1479" y="16088"/>
                  </a:cubicBezTo>
                  <a:cubicBezTo>
                    <a:pt x="1219" y="16050"/>
                    <a:pt x="960" y="16025"/>
                    <a:pt x="700" y="16012"/>
                  </a:cubicBezTo>
                  <a:cubicBezTo>
                    <a:pt x="719" y="15974"/>
                    <a:pt x="738" y="15936"/>
                    <a:pt x="763" y="15905"/>
                  </a:cubicBezTo>
                  <a:cubicBezTo>
                    <a:pt x="805" y="15934"/>
                    <a:pt x="859" y="15950"/>
                    <a:pt x="914" y="15950"/>
                  </a:cubicBezTo>
                  <a:cubicBezTo>
                    <a:pt x="977" y="15950"/>
                    <a:pt x="1042" y="15930"/>
                    <a:pt x="1093" y="15886"/>
                  </a:cubicBezTo>
                  <a:cubicBezTo>
                    <a:pt x="1295" y="15702"/>
                    <a:pt x="1479" y="15518"/>
                    <a:pt x="1656" y="15322"/>
                  </a:cubicBezTo>
                  <a:close/>
                  <a:moveTo>
                    <a:pt x="6780" y="15974"/>
                  </a:moveTo>
                  <a:lnTo>
                    <a:pt x="6780" y="15974"/>
                  </a:lnTo>
                  <a:cubicBezTo>
                    <a:pt x="6995" y="15981"/>
                    <a:pt x="7217" y="15981"/>
                    <a:pt x="7432" y="15987"/>
                  </a:cubicBezTo>
                  <a:cubicBezTo>
                    <a:pt x="9516" y="16354"/>
                    <a:pt x="11619" y="16608"/>
                    <a:pt x="13734" y="16779"/>
                  </a:cubicBezTo>
                  <a:cubicBezTo>
                    <a:pt x="13739" y="16779"/>
                    <a:pt x="13744" y="16779"/>
                    <a:pt x="13749" y="16779"/>
                  </a:cubicBezTo>
                  <a:cubicBezTo>
                    <a:pt x="13916" y="16779"/>
                    <a:pt x="13984" y="16568"/>
                    <a:pt x="13848" y="16494"/>
                  </a:cubicBezTo>
                  <a:cubicBezTo>
                    <a:pt x="13867" y="16494"/>
                    <a:pt x="13886" y="16500"/>
                    <a:pt x="13905" y="16500"/>
                  </a:cubicBezTo>
                  <a:cubicBezTo>
                    <a:pt x="13912" y="16501"/>
                    <a:pt x="13919" y="16501"/>
                    <a:pt x="13925" y="16501"/>
                  </a:cubicBezTo>
                  <a:cubicBezTo>
                    <a:pt x="14027" y="16501"/>
                    <a:pt x="14088" y="16412"/>
                    <a:pt x="14076" y="16329"/>
                  </a:cubicBezTo>
                  <a:lnTo>
                    <a:pt x="14076" y="16329"/>
                  </a:lnTo>
                  <a:cubicBezTo>
                    <a:pt x="14095" y="16335"/>
                    <a:pt x="14114" y="16342"/>
                    <a:pt x="14133" y="16342"/>
                  </a:cubicBezTo>
                  <a:cubicBezTo>
                    <a:pt x="14064" y="16525"/>
                    <a:pt x="14000" y="16709"/>
                    <a:pt x="13931" y="16893"/>
                  </a:cubicBezTo>
                  <a:cubicBezTo>
                    <a:pt x="13234" y="16861"/>
                    <a:pt x="12537" y="16836"/>
                    <a:pt x="11841" y="16823"/>
                  </a:cubicBezTo>
                  <a:cubicBezTo>
                    <a:pt x="11796" y="16823"/>
                    <a:pt x="11771" y="16848"/>
                    <a:pt x="11752" y="16874"/>
                  </a:cubicBezTo>
                  <a:cubicBezTo>
                    <a:pt x="10289" y="16557"/>
                    <a:pt x="8807" y="16335"/>
                    <a:pt x="7312" y="16202"/>
                  </a:cubicBezTo>
                  <a:cubicBezTo>
                    <a:pt x="7166" y="16164"/>
                    <a:pt x="7014" y="16133"/>
                    <a:pt x="6869" y="16095"/>
                  </a:cubicBezTo>
                  <a:cubicBezTo>
                    <a:pt x="6850" y="16050"/>
                    <a:pt x="6818" y="16006"/>
                    <a:pt x="6780" y="15974"/>
                  </a:cubicBezTo>
                  <a:close/>
                  <a:moveTo>
                    <a:pt x="14425" y="16411"/>
                  </a:moveTo>
                  <a:cubicBezTo>
                    <a:pt x="14494" y="16430"/>
                    <a:pt x="14564" y="16449"/>
                    <a:pt x="14640" y="16468"/>
                  </a:cubicBezTo>
                  <a:cubicBezTo>
                    <a:pt x="14583" y="16620"/>
                    <a:pt x="14532" y="16772"/>
                    <a:pt x="14482" y="16924"/>
                  </a:cubicBezTo>
                  <a:cubicBezTo>
                    <a:pt x="14406" y="16918"/>
                    <a:pt x="14330" y="16912"/>
                    <a:pt x="14254" y="16912"/>
                  </a:cubicBezTo>
                  <a:cubicBezTo>
                    <a:pt x="14311" y="16747"/>
                    <a:pt x="14368" y="16582"/>
                    <a:pt x="14425" y="16411"/>
                  </a:cubicBezTo>
                  <a:close/>
                  <a:moveTo>
                    <a:pt x="15641" y="16715"/>
                  </a:moveTo>
                  <a:cubicBezTo>
                    <a:pt x="16033" y="16817"/>
                    <a:pt x="16445" y="16950"/>
                    <a:pt x="16869" y="17083"/>
                  </a:cubicBezTo>
                  <a:cubicBezTo>
                    <a:pt x="16679" y="17076"/>
                    <a:pt x="16496" y="17064"/>
                    <a:pt x="16331" y="17051"/>
                  </a:cubicBezTo>
                  <a:cubicBezTo>
                    <a:pt x="16065" y="17026"/>
                    <a:pt x="15799" y="17007"/>
                    <a:pt x="15539" y="16988"/>
                  </a:cubicBezTo>
                  <a:cubicBezTo>
                    <a:pt x="15571" y="16899"/>
                    <a:pt x="15609" y="16804"/>
                    <a:pt x="15641" y="16715"/>
                  </a:cubicBezTo>
                  <a:close/>
                  <a:moveTo>
                    <a:pt x="6932" y="16563"/>
                  </a:moveTo>
                  <a:cubicBezTo>
                    <a:pt x="7040" y="16570"/>
                    <a:pt x="7154" y="16576"/>
                    <a:pt x="7261" y="16589"/>
                  </a:cubicBezTo>
                  <a:cubicBezTo>
                    <a:pt x="8135" y="16734"/>
                    <a:pt x="9022" y="16988"/>
                    <a:pt x="9668" y="17133"/>
                  </a:cubicBezTo>
                  <a:cubicBezTo>
                    <a:pt x="8756" y="16969"/>
                    <a:pt x="7850" y="16785"/>
                    <a:pt x="6945" y="16595"/>
                  </a:cubicBezTo>
                  <a:cubicBezTo>
                    <a:pt x="6938" y="16582"/>
                    <a:pt x="6938" y="16570"/>
                    <a:pt x="6932" y="16563"/>
                  </a:cubicBezTo>
                  <a:close/>
                  <a:moveTo>
                    <a:pt x="14184" y="17114"/>
                  </a:moveTo>
                  <a:cubicBezTo>
                    <a:pt x="14260" y="17121"/>
                    <a:pt x="14336" y="17127"/>
                    <a:pt x="14412" y="17127"/>
                  </a:cubicBezTo>
                  <a:cubicBezTo>
                    <a:pt x="14406" y="17152"/>
                    <a:pt x="14393" y="17184"/>
                    <a:pt x="14387" y="17209"/>
                  </a:cubicBezTo>
                  <a:cubicBezTo>
                    <a:pt x="14311" y="17203"/>
                    <a:pt x="14241" y="17190"/>
                    <a:pt x="14165" y="17184"/>
                  </a:cubicBezTo>
                  <a:cubicBezTo>
                    <a:pt x="14171" y="17159"/>
                    <a:pt x="14178" y="17140"/>
                    <a:pt x="14184" y="17114"/>
                  </a:cubicBezTo>
                  <a:close/>
                  <a:moveTo>
                    <a:pt x="12425" y="16944"/>
                  </a:moveTo>
                  <a:cubicBezTo>
                    <a:pt x="12579" y="16944"/>
                    <a:pt x="13447" y="17063"/>
                    <a:pt x="13855" y="17095"/>
                  </a:cubicBezTo>
                  <a:cubicBezTo>
                    <a:pt x="13836" y="17133"/>
                    <a:pt x="13823" y="17178"/>
                    <a:pt x="13804" y="17216"/>
                  </a:cubicBezTo>
                  <a:cubicBezTo>
                    <a:pt x="13544" y="17178"/>
                    <a:pt x="13285" y="17140"/>
                    <a:pt x="13031" y="17089"/>
                  </a:cubicBezTo>
                  <a:cubicBezTo>
                    <a:pt x="12475" y="16980"/>
                    <a:pt x="12340" y="16944"/>
                    <a:pt x="12425" y="16944"/>
                  </a:cubicBezTo>
                  <a:close/>
                  <a:moveTo>
                    <a:pt x="15463" y="17197"/>
                  </a:moveTo>
                  <a:cubicBezTo>
                    <a:pt x="15812" y="17222"/>
                    <a:pt x="16160" y="17247"/>
                    <a:pt x="16502" y="17279"/>
                  </a:cubicBezTo>
                  <a:cubicBezTo>
                    <a:pt x="16160" y="17279"/>
                    <a:pt x="15812" y="17292"/>
                    <a:pt x="15470" y="17317"/>
                  </a:cubicBezTo>
                  <a:cubicBezTo>
                    <a:pt x="15451" y="17317"/>
                    <a:pt x="15438" y="17311"/>
                    <a:pt x="15419" y="17311"/>
                  </a:cubicBezTo>
                  <a:cubicBezTo>
                    <a:pt x="15432" y="17273"/>
                    <a:pt x="15444" y="17235"/>
                    <a:pt x="15463" y="17197"/>
                  </a:cubicBezTo>
                  <a:close/>
                  <a:moveTo>
                    <a:pt x="18446" y="17640"/>
                  </a:moveTo>
                  <a:lnTo>
                    <a:pt x="18446" y="17640"/>
                  </a:lnTo>
                  <a:cubicBezTo>
                    <a:pt x="18440" y="17646"/>
                    <a:pt x="18434" y="17659"/>
                    <a:pt x="18434" y="17665"/>
                  </a:cubicBezTo>
                  <a:cubicBezTo>
                    <a:pt x="18364" y="17659"/>
                    <a:pt x="18288" y="17659"/>
                    <a:pt x="18212" y="17653"/>
                  </a:cubicBezTo>
                  <a:cubicBezTo>
                    <a:pt x="18294" y="17646"/>
                    <a:pt x="18370" y="17646"/>
                    <a:pt x="18446" y="17640"/>
                  </a:cubicBezTo>
                  <a:close/>
                  <a:moveTo>
                    <a:pt x="15311" y="17602"/>
                  </a:moveTo>
                  <a:cubicBezTo>
                    <a:pt x="15647" y="17627"/>
                    <a:pt x="15976" y="17653"/>
                    <a:pt x="16312" y="17659"/>
                  </a:cubicBezTo>
                  <a:cubicBezTo>
                    <a:pt x="16977" y="17735"/>
                    <a:pt x="17648" y="17798"/>
                    <a:pt x="18313" y="17843"/>
                  </a:cubicBezTo>
                  <a:cubicBezTo>
                    <a:pt x="18288" y="17881"/>
                    <a:pt x="18269" y="17919"/>
                    <a:pt x="18244" y="17957"/>
                  </a:cubicBezTo>
                  <a:cubicBezTo>
                    <a:pt x="17522" y="17912"/>
                    <a:pt x="16793" y="17887"/>
                    <a:pt x="16065" y="17887"/>
                  </a:cubicBezTo>
                  <a:cubicBezTo>
                    <a:pt x="15780" y="17843"/>
                    <a:pt x="15558" y="17805"/>
                    <a:pt x="15463" y="17786"/>
                  </a:cubicBezTo>
                  <a:cubicBezTo>
                    <a:pt x="15387" y="17773"/>
                    <a:pt x="15324" y="17767"/>
                    <a:pt x="15254" y="17754"/>
                  </a:cubicBezTo>
                  <a:cubicBezTo>
                    <a:pt x="15273" y="17703"/>
                    <a:pt x="15292" y="17653"/>
                    <a:pt x="15311" y="17602"/>
                  </a:cubicBezTo>
                  <a:close/>
                  <a:moveTo>
                    <a:pt x="7002" y="17323"/>
                  </a:moveTo>
                  <a:lnTo>
                    <a:pt x="7002" y="17323"/>
                  </a:lnTo>
                  <a:cubicBezTo>
                    <a:pt x="7166" y="17330"/>
                    <a:pt x="7337" y="17342"/>
                    <a:pt x="7508" y="17361"/>
                  </a:cubicBezTo>
                  <a:cubicBezTo>
                    <a:pt x="8116" y="17482"/>
                    <a:pt x="8718" y="17596"/>
                    <a:pt x="9326" y="17710"/>
                  </a:cubicBezTo>
                  <a:cubicBezTo>
                    <a:pt x="9351" y="17735"/>
                    <a:pt x="9383" y="17754"/>
                    <a:pt x="9421" y="17767"/>
                  </a:cubicBezTo>
                  <a:cubicBezTo>
                    <a:pt x="10016" y="17931"/>
                    <a:pt x="10618" y="18083"/>
                    <a:pt x="11214" y="18235"/>
                  </a:cubicBezTo>
                  <a:cubicBezTo>
                    <a:pt x="10669" y="18121"/>
                    <a:pt x="10130" y="18001"/>
                    <a:pt x="9592" y="17887"/>
                  </a:cubicBezTo>
                  <a:cubicBezTo>
                    <a:pt x="8724" y="17697"/>
                    <a:pt x="7863" y="17513"/>
                    <a:pt x="7002" y="17323"/>
                  </a:cubicBezTo>
                  <a:close/>
                  <a:moveTo>
                    <a:pt x="11238" y="18241"/>
                  </a:moveTo>
                  <a:cubicBezTo>
                    <a:pt x="11244" y="18242"/>
                    <a:pt x="11250" y="18242"/>
                    <a:pt x="11258" y="18242"/>
                  </a:cubicBezTo>
                  <a:cubicBezTo>
                    <a:pt x="11296" y="18248"/>
                    <a:pt x="11334" y="18261"/>
                    <a:pt x="11372" y="18273"/>
                  </a:cubicBezTo>
                  <a:cubicBezTo>
                    <a:pt x="11329" y="18263"/>
                    <a:pt x="11282" y="18252"/>
                    <a:pt x="11238" y="18241"/>
                  </a:cubicBezTo>
                  <a:close/>
                  <a:moveTo>
                    <a:pt x="15964" y="18159"/>
                  </a:moveTo>
                  <a:lnTo>
                    <a:pt x="15964" y="18159"/>
                  </a:lnTo>
                  <a:cubicBezTo>
                    <a:pt x="16327" y="18181"/>
                    <a:pt x="16906" y="18246"/>
                    <a:pt x="17409" y="18246"/>
                  </a:cubicBezTo>
                  <a:cubicBezTo>
                    <a:pt x="17484" y="18246"/>
                    <a:pt x="17558" y="18245"/>
                    <a:pt x="17629" y="18242"/>
                  </a:cubicBezTo>
                  <a:cubicBezTo>
                    <a:pt x="17775" y="18248"/>
                    <a:pt x="17927" y="18248"/>
                    <a:pt x="18073" y="18254"/>
                  </a:cubicBezTo>
                  <a:cubicBezTo>
                    <a:pt x="18035" y="18324"/>
                    <a:pt x="17997" y="18394"/>
                    <a:pt x="17959" y="18463"/>
                  </a:cubicBezTo>
                  <a:cubicBezTo>
                    <a:pt x="17294" y="18318"/>
                    <a:pt x="16635" y="18216"/>
                    <a:pt x="15964" y="18159"/>
                  </a:cubicBezTo>
                  <a:close/>
                  <a:moveTo>
                    <a:pt x="15014" y="18413"/>
                  </a:moveTo>
                  <a:cubicBezTo>
                    <a:pt x="15356" y="18419"/>
                    <a:pt x="15698" y="18432"/>
                    <a:pt x="16040" y="18463"/>
                  </a:cubicBezTo>
                  <a:cubicBezTo>
                    <a:pt x="16230" y="18476"/>
                    <a:pt x="16432" y="18514"/>
                    <a:pt x="16635" y="18546"/>
                  </a:cubicBezTo>
                  <a:cubicBezTo>
                    <a:pt x="16084" y="18533"/>
                    <a:pt x="15539" y="18533"/>
                    <a:pt x="14988" y="18463"/>
                  </a:cubicBezTo>
                  <a:cubicBezTo>
                    <a:pt x="15001" y="18444"/>
                    <a:pt x="15007" y="18432"/>
                    <a:pt x="15014" y="18413"/>
                  </a:cubicBezTo>
                  <a:close/>
                  <a:moveTo>
                    <a:pt x="17762" y="18862"/>
                  </a:moveTo>
                  <a:cubicBezTo>
                    <a:pt x="17756" y="18875"/>
                    <a:pt x="17756" y="18881"/>
                    <a:pt x="17750" y="18894"/>
                  </a:cubicBezTo>
                  <a:cubicBezTo>
                    <a:pt x="17705" y="18881"/>
                    <a:pt x="17667" y="18875"/>
                    <a:pt x="17623" y="18869"/>
                  </a:cubicBezTo>
                  <a:cubicBezTo>
                    <a:pt x="17667" y="18869"/>
                    <a:pt x="17718" y="18862"/>
                    <a:pt x="17762" y="18862"/>
                  </a:cubicBezTo>
                  <a:close/>
                  <a:moveTo>
                    <a:pt x="17389" y="19242"/>
                  </a:moveTo>
                  <a:lnTo>
                    <a:pt x="17389" y="19242"/>
                  </a:lnTo>
                  <a:cubicBezTo>
                    <a:pt x="17458" y="19249"/>
                    <a:pt x="17528" y="19249"/>
                    <a:pt x="17598" y="19249"/>
                  </a:cubicBezTo>
                  <a:cubicBezTo>
                    <a:pt x="17591" y="19261"/>
                    <a:pt x="17591" y="19274"/>
                    <a:pt x="17585" y="19280"/>
                  </a:cubicBezTo>
                  <a:cubicBezTo>
                    <a:pt x="17522" y="19268"/>
                    <a:pt x="17452" y="19255"/>
                    <a:pt x="17389" y="19242"/>
                  </a:cubicBezTo>
                  <a:close/>
                  <a:moveTo>
                    <a:pt x="18117" y="19356"/>
                  </a:moveTo>
                  <a:lnTo>
                    <a:pt x="18117" y="19356"/>
                  </a:lnTo>
                  <a:cubicBezTo>
                    <a:pt x="18104" y="19394"/>
                    <a:pt x="18092" y="19432"/>
                    <a:pt x="18079" y="19470"/>
                  </a:cubicBezTo>
                  <a:cubicBezTo>
                    <a:pt x="18073" y="19470"/>
                    <a:pt x="18073" y="19464"/>
                    <a:pt x="18073" y="19464"/>
                  </a:cubicBezTo>
                  <a:cubicBezTo>
                    <a:pt x="18092" y="19426"/>
                    <a:pt x="18104" y="19388"/>
                    <a:pt x="18117" y="19356"/>
                  </a:cubicBezTo>
                  <a:close/>
                  <a:moveTo>
                    <a:pt x="13392" y="19540"/>
                  </a:moveTo>
                  <a:cubicBezTo>
                    <a:pt x="13462" y="19559"/>
                    <a:pt x="13525" y="19572"/>
                    <a:pt x="13595" y="19591"/>
                  </a:cubicBezTo>
                  <a:cubicBezTo>
                    <a:pt x="13595" y="19597"/>
                    <a:pt x="13589" y="19610"/>
                    <a:pt x="13582" y="19622"/>
                  </a:cubicBezTo>
                  <a:cubicBezTo>
                    <a:pt x="13513" y="19616"/>
                    <a:pt x="13443" y="19616"/>
                    <a:pt x="13367" y="19616"/>
                  </a:cubicBezTo>
                  <a:cubicBezTo>
                    <a:pt x="13373" y="19591"/>
                    <a:pt x="13386" y="19565"/>
                    <a:pt x="13392" y="19540"/>
                  </a:cubicBezTo>
                  <a:close/>
                  <a:moveTo>
                    <a:pt x="17965" y="19774"/>
                  </a:moveTo>
                  <a:cubicBezTo>
                    <a:pt x="17959" y="19781"/>
                    <a:pt x="17959" y="19787"/>
                    <a:pt x="17959" y="19800"/>
                  </a:cubicBezTo>
                  <a:cubicBezTo>
                    <a:pt x="17946" y="19793"/>
                    <a:pt x="17940" y="19787"/>
                    <a:pt x="17927" y="19781"/>
                  </a:cubicBezTo>
                  <a:cubicBezTo>
                    <a:pt x="17940" y="19781"/>
                    <a:pt x="17952" y="19781"/>
                    <a:pt x="17965" y="19774"/>
                  </a:cubicBezTo>
                  <a:close/>
                  <a:moveTo>
                    <a:pt x="5298" y="17729"/>
                  </a:moveTo>
                  <a:cubicBezTo>
                    <a:pt x="5342" y="17735"/>
                    <a:pt x="5393" y="17748"/>
                    <a:pt x="5437" y="17760"/>
                  </a:cubicBezTo>
                  <a:cubicBezTo>
                    <a:pt x="5007" y="18780"/>
                    <a:pt x="4576" y="19800"/>
                    <a:pt x="4145" y="20819"/>
                  </a:cubicBezTo>
                  <a:cubicBezTo>
                    <a:pt x="4525" y="19787"/>
                    <a:pt x="4905" y="18755"/>
                    <a:pt x="5298" y="17729"/>
                  </a:cubicBezTo>
                  <a:close/>
                  <a:moveTo>
                    <a:pt x="13310" y="19793"/>
                  </a:moveTo>
                  <a:cubicBezTo>
                    <a:pt x="13380" y="19806"/>
                    <a:pt x="13449" y="19812"/>
                    <a:pt x="13519" y="19825"/>
                  </a:cubicBezTo>
                  <a:cubicBezTo>
                    <a:pt x="13335" y="20389"/>
                    <a:pt x="13164" y="20959"/>
                    <a:pt x="13006" y="21535"/>
                  </a:cubicBezTo>
                  <a:cubicBezTo>
                    <a:pt x="12905" y="21902"/>
                    <a:pt x="12784" y="22757"/>
                    <a:pt x="12512" y="23448"/>
                  </a:cubicBezTo>
                  <a:cubicBezTo>
                    <a:pt x="12474" y="23536"/>
                    <a:pt x="12442" y="23625"/>
                    <a:pt x="12398" y="23707"/>
                  </a:cubicBezTo>
                  <a:cubicBezTo>
                    <a:pt x="12265" y="23891"/>
                    <a:pt x="12126" y="24081"/>
                    <a:pt x="11993" y="24265"/>
                  </a:cubicBezTo>
                  <a:cubicBezTo>
                    <a:pt x="11967" y="24290"/>
                    <a:pt x="11936" y="24315"/>
                    <a:pt x="11910" y="24334"/>
                  </a:cubicBezTo>
                  <a:cubicBezTo>
                    <a:pt x="11980" y="24106"/>
                    <a:pt x="12056" y="23878"/>
                    <a:pt x="12126" y="23650"/>
                  </a:cubicBezTo>
                  <a:cubicBezTo>
                    <a:pt x="12265" y="23213"/>
                    <a:pt x="12404" y="22783"/>
                    <a:pt x="12531" y="22352"/>
                  </a:cubicBezTo>
                  <a:cubicBezTo>
                    <a:pt x="12791" y="21497"/>
                    <a:pt x="13044" y="20642"/>
                    <a:pt x="13310" y="19793"/>
                  </a:cubicBezTo>
                  <a:close/>
                  <a:moveTo>
                    <a:pt x="11980" y="0"/>
                  </a:moveTo>
                  <a:cubicBezTo>
                    <a:pt x="11900" y="0"/>
                    <a:pt x="11822" y="41"/>
                    <a:pt x="11784" y="122"/>
                  </a:cubicBezTo>
                  <a:cubicBezTo>
                    <a:pt x="10922" y="1857"/>
                    <a:pt x="10092" y="3612"/>
                    <a:pt x="9288" y="5385"/>
                  </a:cubicBezTo>
                  <a:cubicBezTo>
                    <a:pt x="8699" y="5239"/>
                    <a:pt x="8104" y="5087"/>
                    <a:pt x="7515" y="4954"/>
                  </a:cubicBezTo>
                  <a:cubicBezTo>
                    <a:pt x="6909" y="4813"/>
                    <a:pt x="5744" y="4324"/>
                    <a:pt x="4876" y="4324"/>
                  </a:cubicBezTo>
                  <a:cubicBezTo>
                    <a:pt x="4574" y="4324"/>
                    <a:pt x="4308" y="4383"/>
                    <a:pt x="4114" y="4536"/>
                  </a:cubicBezTo>
                  <a:cubicBezTo>
                    <a:pt x="3987" y="4631"/>
                    <a:pt x="3955" y="4783"/>
                    <a:pt x="3993" y="4916"/>
                  </a:cubicBezTo>
                  <a:cubicBezTo>
                    <a:pt x="3879" y="5119"/>
                    <a:pt x="3791" y="5347"/>
                    <a:pt x="3715" y="5505"/>
                  </a:cubicBezTo>
                  <a:cubicBezTo>
                    <a:pt x="3411" y="6113"/>
                    <a:pt x="3164" y="6747"/>
                    <a:pt x="2955" y="7386"/>
                  </a:cubicBezTo>
                  <a:cubicBezTo>
                    <a:pt x="2919" y="7497"/>
                    <a:pt x="3004" y="7558"/>
                    <a:pt x="3094" y="7558"/>
                  </a:cubicBezTo>
                  <a:cubicBezTo>
                    <a:pt x="3149" y="7558"/>
                    <a:pt x="3206" y="7535"/>
                    <a:pt x="3240" y="7488"/>
                  </a:cubicBezTo>
                  <a:cubicBezTo>
                    <a:pt x="3259" y="7450"/>
                    <a:pt x="3284" y="7412"/>
                    <a:pt x="3303" y="7380"/>
                  </a:cubicBezTo>
                  <a:cubicBezTo>
                    <a:pt x="3322" y="7405"/>
                    <a:pt x="3354" y="7424"/>
                    <a:pt x="3398" y="7424"/>
                  </a:cubicBezTo>
                  <a:lnTo>
                    <a:pt x="3404" y="7424"/>
                  </a:lnTo>
                  <a:cubicBezTo>
                    <a:pt x="3385" y="7494"/>
                    <a:pt x="3360" y="7557"/>
                    <a:pt x="3335" y="7627"/>
                  </a:cubicBezTo>
                  <a:cubicBezTo>
                    <a:pt x="3309" y="7697"/>
                    <a:pt x="3354" y="7766"/>
                    <a:pt x="3411" y="7785"/>
                  </a:cubicBezTo>
                  <a:cubicBezTo>
                    <a:pt x="3328" y="7798"/>
                    <a:pt x="3252" y="7811"/>
                    <a:pt x="3176" y="7830"/>
                  </a:cubicBezTo>
                  <a:cubicBezTo>
                    <a:pt x="3151" y="7842"/>
                    <a:pt x="3151" y="7874"/>
                    <a:pt x="3164" y="7893"/>
                  </a:cubicBezTo>
                  <a:cubicBezTo>
                    <a:pt x="3208" y="7944"/>
                    <a:pt x="3259" y="7994"/>
                    <a:pt x="3316" y="8039"/>
                  </a:cubicBezTo>
                  <a:cubicBezTo>
                    <a:pt x="3328" y="8089"/>
                    <a:pt x="3360" y="8127"/>
                    <a:pt x="3423" y="8140"/>
                  </a:cubicBezTo>
                  <a:lnTo>
                    <a:pt x="3430" y="8140"/>
                  </a:lnTo>
                  <a:cubicBezTo>
                    <a:pt x="4399" y="8925"/>
                    <a:pt x="6058" y="9103"/>
                    <a:pt x="7198" y="9419"/>
                  </a:cubicBezTo>
                  <a:cubicBezTo>
                    <a:pt x="7287" y="9445"/>
                    <a:pt x="7375" y="9470"/>
                    <a:pt x="7464" y="9495"/>
                  </a:cubicBezTo>
                  <a:cubicBezTo>
                    <a:pt x="6907" y="10787"/>
                    <a:pt x="6362" y="12079"/>
                    <a:pt x="5830" y="13378"/>
                  </a:cubicBezTo>
                  <a:cubicBezTo>
                    <a:pt x="4519" y="13055"/>
                    <a:pt x="3107" y="12567"/>
                    <a:pt x="1745" y="12554"/>
                  </a:cubicBezTo>
                  <a:cubicBezTo>
                    <a:pt x="1704" y="12538"/>
                    <a:pt x="1661" y="12531"/>
                    <a:pt x="1618" y="12531"/>
                  </a:cubicBezTo>
                  <a:cubicBezTo>
                    <a:pt x="1576" y="12531"/>
                    <a:pt x="1533" y="12538"/>
                    <a:pt x="1492" y="12554"/>
                  </a:cubicBezTo>
                  <a:lnTo>
                    <a:pt x="1352" y="12554"/>
                  </a:lnTo>
                  <a:cubicBezTo>
                    <a:pt x="1194" y="12567"/>
                    <a:pt x="1143" y="12700"/>
                    <a:pt x="1175" y="12808"/>
                  </a:cubicBezTo>
                  <a:cubicBezTo>
                    <a:pt x="605" y="13530"/>
                    <a:pt x="200" y="15417"/>
                    <a:pt x="73" y="16095"/>
                  </a:cubicBezTo>
                  <a:cubicBezTo>
                    <a:pt x="22" y="16158"/>
                    <a:pt x="3" y="16240"/>
                    <a:pt x="29" y="16310"/>
                  </a:cubicBezTo>
                  <a:cubicBezTo>
                    <a:pt x="1" y="16468"/>
                    <a:pt x="120" y="16565"/>
                    <a:pt x="243" y="16565"/>
                  </a:cubicBezTo>
                  <a:cubicBezTo>
                    <a:pt x="287" y="16565"/>
                    <a:pt x="332" y="16552"/>
                    <a:pt x="371" y="16525"/>
                  </a:cubicBezTo>
                  <a:cubicBezTo>
                    <a:pt x="1599" y="17076"/>
                    <a:pt x="3100" y="17235"/>
                    <a:pt x="4399" y="17526"/>
                  </a:cubicBezTo>
                  <a:lnTo>
                    <a:pt x="4519" y="17551"/>
                  </a:lnTo>
                  <a:cubicBezTo>
                    <a:pt x="4038" y="18856"/>
                    <a:pt x="3569" y="20167"/>
                    <a:pt x="3119" y="21484"/>
                  </a:cubicBezTo>
                  <a:cubicBezTo>
                    <a:pt x="3075" y="21624"/>
                    <a:pt x="3176" y="21839"/>
                    <a:pt x="3316" y="21890"/>
                  </a:cubicBezTo>
                  <a:cubicBezTo>
                    <a:pt x="3531" y="21966"/>
                    <a:pt x="3746" y="22048"/>
                    <a:pt x="3955" y="22124"/>
                  </a:cubicBezTo>
                  <a:cubicBezTo>
                    <a:pt x="4007" y="22142"/>
                    <a:pt x="4065" y="22152"/>
                    <a:pt x="4124" y="22152"/>
                  </a:cubicBezTo>
                  <a:cubicBezTo>
                    <a:pt x="4254" y="22152"/>
                    <a:pt x="4384" y="22101"/>
                    <a:pt x="4437" y="21966"/>
                  </a:cubicBezTo>
                  <a:cubicBezTo>
                    <a:pt x="4931" y="20598"/>
                    <a:pt x="5431" y="19236"/>
                    <a:pt x="5938" y="17868"/>
                  </a:cubicBezTo>
                  <a:cubicBezTo>
                    <a:pt x="7014" y="18115"/>
                    <a:pt x="8091" y="18356"/>
                    <a:pt x="9168" y="18596"/>
                  </a:cubicBezTo>
                  <a:cubicBezTo>
                    <a:pt x="10441" y="18881"/>
                    <a:pt x="11708" y="19166"/>
                    <a:pt x="12981" y="19451"/>
                  </a:cubicBezTo>
                  <a:cubicBezTo>
                    <a:pt x="12392" y="21104"/>
                    <a:pt x="11834" y="22764"/>
                    <a:pt x="11353" y="24442"/>
                  </a:cubicBezTo>
                  <a:lnTo>
                    <a:pt x="11347" y="24442"/>
                  </a:lnTo>
                  <a:cubicBezTo>
                    <a:pt x="11335" y="24440"/>
                    <a:pt x="11324" y="24439"/>
                    <a:pt x="11313" y="24439"/>
                  </a:cubicBezTo>
                  <a:cubicBezTo>
                    <a:pt x="11137" y="24439"/>
                    <a:pt x="11091" y="24717"/>
                    <a:pt x="11264" y="24759"/>
                  </a:cubicBezTo>
                  <a:cubicBezTo>
                    <a:pt x="11258" y="24784"/>
                    <a:pt x="11245" y="24816"/>
                    <a:pt x="11239" y="24847"/>
                  </a:cubicBezTo>
                  <a:cubicBezTo>
                    <a:pt x="11201" y="24974"/>
                    <a:pt x="11302" y="25094"/>
                    <a:pt x="11423" y="25126"/>
                  </a:cubicBezTo>
                  <a:cubicBezTo>
                    <a:pt x="11484" y="25141"/>
                    <a:pt x="11544" y="25149"/>
                    <a:pt x="11601" y="25149"/>
                  </a:cubicBezTo>
                  <a:cubicBezTo>
                    <a:pt x="11827" y="25149"/>
                    <a:pt x="12021" y="25035"/>
                    <a:pt x="12183" y="24854"/>
                  </a:cubicBezTo>
                  <a:lnTo>
                    <a:pt x="12183" y="24854"/>
                  </a:lnTo>
                  <a:cubicBezTo>
                    <a:pt x="12176" y="24879"/>
                    <a:pt x="12170" y="24898"/>
                    <a:pt x="12157" y="24923"/>
                  </a:cubicBezTo>
                  <a:cubicBezTo>
                    <a:pt x="12100" y="25090"/>
                    <a:pt x="12264" y="25214"/>
                    <a:pt x="12415" y="25214"/>
                  </a:cubicBezTo>
                  <a:cubicBezTo>
                    <a:pt x="12499" y="25214"/>
                    <a:pt x="12579" y="25175"/>
                    <a:pt x="12613" y="25082"/>
                  </a:cubicBezTo>
                  <a:cubicBezTo>
                    <a:pt x="12784" y="24613"/>
                    <a:pt x="12949" y="24138"/>
                    <a:pt x="13114" y="23663"/>
                  </a:cubicBezTo>
                  <a:cubicBezTo>
                    <a:pt x="13544" y="22422"/>
                    <a:pt x="13994" y="21187"/>
                    <a:pt x="14444" y="19952"/>
                  </a:cubicBezTo>
                  <a:cubicBezTo>
                    <a:pt x="14697" y="19983"/>
                    <a:pt x="14944" y="20028"/>
                    <a:pt x="15185" y="20085"/>
                  </a:cubicBezTo>
                  <a:cubicBezTo>
                    <a:pt x="15913" y="20243"/>
                    <a:pt x="16432" y="20674"/>
                    <a:pt x="17091" y="20883"/>
                  </a:cubicBezTo>
                  <a:cubicBezTo>
                    <a:pt x="17215" y="20923"/>
                    <a:pt x="17329" y="20941"/>
                    <a:pt x="17437" y="20941"/>
                  </a:cubicBezTo>
                  <a:cubicBezTo>
                    <a:pt x="17566" y="20941"/>
                    <a:pt x="17686" y="20915"/>
                    <a:pt x="17800" y="20870"/>
                  </a:cubicBezTo>
                  <a:cubicBezTo>
                    <a:pt x="17838" y="20889"/>
                    <a:pt x="17879" y="20899"/>
                    <a:pt x="17920" y="20899"/>
                  </a:cubicBezTo>
                  <a:cubicBezTo>
                    <a:pt x="18004" y="20899"/>
                    <a:pt x="18089" y="20858"/>
                    <a:pt x="18149" y="20769"/>
                  </a:cubicBezTo>
                  <a:cubicBezTo>
                    <a:pt x="18201" y="20802"/>
                    <a:pt x="18261" y="20821"/>
                    <a:pt x="18320" y="20821"/>
                  </a:cubicBezTo>
                  <a:cubicBezTo>
                    <a:pt x="18416" y="20821"/>
                    <a:pt x="18509" y="20770"/>
                    <a:pt x="18560" y="20648"/>
                  </a:cubicBezTo>
                  <a:cubicBezTo>
                    <a:pt x="18649" y="20414"/>
                    <a:pt x="18744" y="20186"/>
                    <a:pt x="18833" y="19952"/>
                  </a:cubicBezTo>
                  <a:cubicBezTo>
                    <a:pt x="18839" y="19933"/>
                    <a:pt x="18839" y="19914"/>
                    <a:pt x="18845" y="19901"/>
                  </a:cubicBezTo>
                  <a:cubicBezTo>
                    <a:pt x="19092" y="19255"/>
                    <a:pt x="19339" y="18609"/>
                    <a:pt x="19580" y="17957"/>
                  </a:cubicBezTo>
                  <a:cubicBezTo>
                    <a:pt x="19586" y="17944"/>
                    <a:pt x="19586" y="17938"/>
                    <a:pt x="19593" y="17925"/>
                  </a:cubicBezTo>
                  <a:cubicBezTo>
                    <a:pt x="19669" y="17906"/>
                    <a:pt x="19681" y="17805"/>
                    <a:pt x="19631" y="17754"/>
                  </a:cubicBezTo>
                  <a:cubicBezTo>
                    <a:pt x="19612" y="17729"/>
                    <a:pt x="19586" y="17716"/>
                    <a:pt x="19567" y="17697"/>
                  </a:cubicBezTo>
                  <a:cubicBezTo>
                    <a:pt x="19523" y="17608"/>
                    <a:pt x="19441" y="17551"/>
                    <a:pt x="19352" y="17526"/>
                  </a:cubicBezTo>
                  <a:cubicBezTo>
                    <a:pt x="19301" y="17501"/>
                    <a:pt x="19257" y="17475"/>
                    <a:pt x="19206" y="17450"/>
                  </a:cubicBezTo>
                  <a:cubicBezTo>
                    <a:pt x="19346" y="17437"/>
                    <a:pt x="19485" y="17412"/>
                    <a:pt x="19618" y="17380"/>
                  </a:cubicBezTo>
                  <a:cubicBezTo>
                    <a:pt x="19770" y="17342"/>
                    <a:pt x="19789" y="17140"/>
                    <a:pt x="19681" y="17045"/>
                  </a:cubicBezTo>
                  <a:cubicBezTo>
                    <a:pt x="18744" y="16209"/>
                    <a:pt x="17180" y="16133"/>
                    <a:pt x="15964" y="15848"/>
                  </a:cubicBezTo>
                  <a:cubicBezTo>
                    <a:pt x="16445" y="14568"/>
                    <a:pt x="16920" y="13283"/>
                    <a:pt x="17401" y="11997"/>
                  </a:cubicBezTo>
                  <a:cubicBezTo>
                    <a:pt x="18661" y="12318"/>
                    <a:pt x="20067" y="12772"/>
                    <a:pt x="21356" y="12772"/>
                  </a:cubicBezTo>
                  <a:cubicBezTo>
                    <a:pt x="21414" y="12772"/>
                    <a:pt x="21473" y="12772"/>
                    <a:pt x="21531" y="12770"/>
                  </a:cubicBezTo>
                  <a:lnTo>
                    <a:pt x="21531" y="12770"/>
                  </a:lnTo>
                  <a:cubicBezTo>
                    <a:pt x="21524" y="12795"/>
                    <a:pt x="21512" y="12827"/>
                    <a:pt x="21505" y="12852"/>
                  </a:cubicBezTo>
                  <a:cubicBezTo>
                    <a:pt x="21459" y="12953"/>
                    <a:pt x="21539" y="13032"/>
                    <a:pt x="21622" y="13032"/>
                  </a:cubicBezTo>
                  <a:cubicBezTo>
                    <a:pt x="21664" y="13032"/>
                    <a:pt x="21706" y="13012"/>
                    <a:pt x="21733" y="12966"/>
                  </a:cubicBezTo>
                  <a:cubicBezTo>
                    <a:pt x="21778" y="12890"/>
                    <a:pt x="21822" y="12814"/>
                    <a:pt x="21860" y="12744"/>
                  </a:cubicBezTo>
                  <a:cubicBezTo>
                    <a:pt x="21961" y="12700"/>
                    <a:pt x="22006" y="12599"/>
                    <a:pt x="22006" y="12497"/>
                  </a:cubicBezTo>
                  <a:cubicBezTo>
                    <a:pt x="22044" y="12421"/>
                    <a:pt x="22082" y="12352"/>
                    <a:pt x="22120" y="12276"/>
                  </a:cubicBezTo>
                  <a:cubicBezTo>
                    <a:pt x="22136" y="12285"/>
                    <a:pt x="22153" y="12290"/>
                    <a:pt x="22170" y="12290"/>
                  </a:cubicBezTo>
                  <a:cubicBezTo>
                    <a:pt x="22198" y="12290"/>
                    <a:pt x="22224" y="12276"/>
                    <a:pt x="22240" y="12244"/>
                  </a:cubicBezTo>
                  <a:cubicBezTo>
                    <a:pt x="22316" y="12073"/>
                    <a:pt x="22360" y="11902"/>
                    <a:pt x="22398" y="11731"/>
                  </a:cubicBezTo>
                  <a:cubicBezTo>
                    <a:pt x="22728" y="11053"/>
                    <a:pt x="23006" y="10357"/>
                    <a:pt x="23241" y="9635"/>
                  </a:cubicBezTo>
                  <a:cubicBezTo>
                    <a:pt x="23266" y="9635"/>
                    <a:pt x="23291" y="9641"/>
                    <a:pt x="23310" y="9641"/>
                  </a:cubicBezTo>
                  <a:cubicBezTo>
                    <a:pt x="23314" y="9641"/>
                    <a:pt x="23318" y="9641"/>
                    <a:pt x="23322" y="9641"/>
                  </a:cubicBezTo>
                  <a:cubicBezTo>
                    <a:pt x="23488" y="9641"/>
                    <a:pt x="23497" y="9368"/>
                    <a:pt x="23336" y="9337"/>
                  </a:cubicBezTo>
                  <a:cubicBezTo>
                    <a:pt x="23348" y="9293"/>
                    <a:pt x="23361" y="9248"/>
                    <a:pt x="23374" y="9198"/>
                  </a:cubicBezTo>
                  <a:cubicBezTo>
                    <a:pt x="23393" y="9134"/>
                    <a:pt x="23342" y="9058"/>
                    <a:pt x="23272" y="9046"/>
                  </a:cubicBezTo>
                  <a:cubicBezTo>
                    <a:pt x="22709" y="8976"/>
                    <a:pt x="22139" y="8894"/>
                    <a:pt x="21569" y="8818"/>
                  </a:cubicBezTo>
                  <a:cubicBezTo>
                    <a:pt x="21550" y="8805"/>
                    <a:pt x="21524" y="8792"/>
                    <a:pt x="21505" y="8780"/>
                  </a:cubicBezTo>
                  <a:lnTo>
                    <a:pt x="21505" y="8780"/>
                  </a:lnTo>
                  <a:cubicBezTo>
                    <a:pt x="21594" y="8786"/>
                    <a:pt x="21689" y="8799"/>
                    <a:pt x="21784" y="8805"/>
                  </a:cubicBezTo>
                  <a:cubicBezTo>
                    <a:pt x="21786" y="8805"/>
                    <a:pt x="21788" y="8805"/>
                    <a:pt x="21790" y="8805"/>
                  </a:cubicBezTo>
                  <a:cubicBezTo>
                    <a:pt x="21868" y="8805"/>
                    <a:pt x="21896" y="8684"/>
                    <a:pt x="21809" y="8672"/>
                  </a:cubicBezTo>
                  <a:cubicBezTo>
                    <a:pt x="21569" y="8640"/>
                    <a:pt x="21328" y="8615"/>
                    <a:pt x="21094" y="8590"/>
                  </a:cubicBezTo>
                  <a:cubicBezTo>
                    <a:pt x="20530" y="8362"/>
                    <a:pt x="19903" y="8210"/>
                    <a:pt x="19301" y="8070"/>
                  </a:cubicBezTo>
                  <a:cubicBezTo>
                    <a:pt x="19333" y="8007"/>
                    <a:pt x="19365" y="7937"/>
                    <a:pt x="19403" y="7874"/>
                  </a:cubicBezTo>
                  <a:cubicBezTo>
                    <a:pt x="20049" y="6709"/>
                    <a:pt x="20745" y="5493"/>
                    <a:pt x="20663" y="4188"/>
                  </a:cubicBezTo>
                  <a:cubicBezTo>
                    <a:pt x="20815" y="3827"/>
                    <a:pt x="20688" y="3498"/>
                    <a:pt x="20448" y="3206"/>
                  </a:cubicBezTo>
                  <a:cubicBezTo>
                    <a:pt x="20429" y="3175"/>
                    <a:pt x="20410" y="3149"/>
                    <a:pt x="20378" y="3130"/>
                  </a:cubicBezTo>
                  <a:cubicBezTo>
                    <a:pt x="20207" y="2953"/>
                    <a:pt x="19998" y="2795"/>
                    <a:pt x="19776" y="2655"/>
                  </a:cubicBezTo>
                  <a:cubicBezTo>
                    <a:pt x="19732" y="2629"/>
                    <a:pt x="19680" y="2616"/>
                    <a:pt x="19626" y="2616"/>
                  </a:cubicBezTo>
                  <a:cubicBezTo>
                    <a:pt x="19487" y="2616"/>
                    <a:pt x="19339" y="2697"/>
                    <a:pt x="19289" y="2820"/>
                  </a:cubicBezTo>
                  <a:cubicBezTo>
                    <a:pt x="18636" y="4384"/>
                    <a:pt x="18130" y="6012"/>
                    <a:pt x="17528" y="7602"/>
                  </a:cubicBezTo>
                  <a:cubicBezTo>
                    <a:pt x="16350" y="7260"/>
                    <a:pt x="15166" y="6924"/>
                    <a:pt x="13981" y="6601"/>
                  </a:cubicBezTo>
                  <a:cubicBezTo>
                    <a:pt x="14019" y="6576"/>
                    <a:pt x="14013" y="6506"/>
                    <a:pt x="13956" y="6500"/>
                  </a:cubicBezTo>
                  <a:cubicBezTo>
                    <a:pt x="13747" y="6468"/>
                    <a:pt x="13532" y="6449"/>
                    <a:pt x="13323" y="6424"/>
                  </a:cubicBezTo>
                  <a:cubicBezTo>
                    <a:pt x="13120" y="6367"/>
                    <a:pt x="12924" y="6310"/>
                    <a:pt x="12721" y="6259"/>
                  </a:cubicBezTo>
                  <a:cubicBezTo>
                    <a:pt x="12056" y="6082"/>
                    <a:pt x="11385" y="5911"/>
                    <a:pt x="10713" y="5740"/>
                  </a:cubicBezTo>
                  <a:cubicBezTo>
                    <a:pt x="11404" y="4106"/>
                    <a:pt x="12107" y="2478"/>
                    <a:pt x="12841" y="863"/>
                  </a:cubicBezTo>
                  <a:cubicBezTo>
                    <a:pt x="12873" y="787"/>
                    <a:pt x="12860" y="705"/>
                    <a:pt x="12797" y="648"/>
                  </a:cubicBezTo>
                  <a:cubicBezTo>
                    <a:pt x="12588" y="432"/>
                    <a:pt x="12360" y="236"/>
                    <a:pt x="12126" y="52"/>
                  </a:cubicBezTo>
                  <a:cubicBezTo>
                    <a:pt x="12083" y="17"/>
                    <a:pt x="12031" y="0"/>
                    <a:pt x="11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9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27" y="0"/>
            <a:ext cx="91439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1727600" y="1010548"/>
            <a:ext cx="5688900" cy="1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1727600" y="2596352"/>
            <a:ext cx="5688900" cy="15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6" name="Google Shape;96;p9"/>
          <p:cNvGrpSpPr/>
          <p:nvPr/>
        </p:nvGrpSpPr>
        <p:grpSpPr>
          <a:xfrm flipH="1">
            <a:off x="-512493" y="-568073"/>
            <a:ext cx="10148137" cy="6314239"/>
            <a:chOff x="-360093" y="-568073"/>
            <a:chExt cx="10148137" cy="6314239"/>
          </a:xfrm>
        </p:grpSpPr>
        <p:sp>
          <p:nvSpPr>
            <p:cNvPr id="97" name="Google Shape;97;p9"/>
            <p:cNvSpPr/>
            <p:nvPr/>
          </p:nvSpPr>
          <p:spPr>
            <a:xfrm>
              <a:off x="232455" y="1124076"/>
              <a:ext cx="1411682" cy="2819587"/>
            </a:xfrm>
            <a:custGeom>
              <a:avLst/>
              <a:gdLst/>
              <a:ahLst/>
              <a:cxnLst/>
              <a:rect l="l" t="t" r="r" b="b"/>
              <a:pathLst>
                <a:path w="22421" h="44782" extrusionOk="0">
                  <a:moveTo>
                    <a:pt x="20193" y="314"/>
                  </a:moveTo>
                  <a:cubicBezTo>
                    <a:pt x="20214" y="314"/>
                    <a:pt x="20234" y="315"/>
                    <a:pt x="20255" y="317"/>
                  </a:cubicBezTo>
                  <a:cubicBezTo>
                    <a:pt x="20179" y="349"/>
                    <a:pt x="20109" y="380"/>
                    <a:pt x="20040" y="412"/>
                  </a:cubicBezTo>
                  <a:cubicBezTo>
                    <a:pt x="20011" y="404"/>
                    <a:pt x="19981" y="400"/>
                    <a:pt x="19952" y="400"/>
                  </a:cubicBezTo>
                  <a:cubicBezTo>
                    <a:pt x="19865" y="400"/>
                    <a:pt x="19781" y="438"/>
                    <a:pt x="19729" y="532"/>
                  </a:cubicBezTo>
                  <a:cubicBezTo>
                    <a:pt x="19723" y="545"/>
                    <a:pt x="19717" y="551"/>
                    <a:pt x="19717" y="564"/>
                  </a:cubicBezTo>
                  <a:cubicBezTo>
                    <a:pt x="19672" y="583"/>
                    <a:pt x="19628" y="602"/>
                    <a:pt x="19584" y="627"/>
                  </a:cubicBezTo>
                  <a:cubicBezTo>
                    <a:pt x="19572" y="625"/>
                    <a:pt x="19560" y="624"/>
                    <a:pt x="19548" y="624"/>
                  </a:cubicBezTo>
                  <a:cubicBezTo>
                    <a:pt x="19528" y="624"/>
                    <a:pt x="19506" y="628"/>
                    <a:pt x="19482" y="640"/>
                  </a:cubicBezTo>
                  <a:cubicBezTo>
                    <a:pt x="19299" y="716"/>
                    <a:pt x="19115" y="805"/>
                    <a:pt x="18938" y="900"/>
                  </a:cubicBezTo>
                  <a:cubicBezTo>
                    <a:pt x="19001" y="855"/>
                    <a:pt x="19064" y="817"/>
                    <a:pt x="19128" y="779"/>
                  </a:cubicBezTo>
                  <a:cubicBezTo>
                    <a:pt x="19379" y="623"/>
                    <a:pt x="19819" y="314"/>
                    <a:pt x="20193" y="314"/>
                  </a:cubicBezTo>
                  <a:close/>
                  <a:moveTo>
                    <a:pt x="20534" y="551"/>
                  </a:moveTo>
                  <a:cubicBezTo>
                    <a:pt x="20578" y="665"/>
                    <a:pt x="20629" y="786"/>
                    <a:pt x="20673" y="900"/>
                  </a:cubicBezTo>
                  <a:cubicBezTo>
                    <a:pt x="20705" y="1064"/>
                    <a:pt x="20730" y="1235"/>
                    <a:pt x="20755" y="1375"/>
                  </a:cubicBezTo>
                  <a:cubicBezTo>
                    <a:pt x="20622" y="1153"/>
                    <a:pt x="20489" y="931"/>
                    <a:pt x="20337" y="722"/>
                  </a:cubicBezTo>
                  <a:cubicBezTo>
                    <a:pt x="20401" y="665"/>
                    <a:pt x="20464" y="608"/>
                    <a:pt x="20534" y="551"/>
                  </a:cubicBezTo>
                  <a:close/>
                  <a:moveTo>
                    <a:pt x="20787" y="1185"/>
                  </a:moveTo>
                  <a:cubicBezTo>
                    <a:pt x="20869" y="1413"/>
                    <a:pt x="20952" y="1647"/>
                    <a:pt x="21021" y="1881"/>
                  </a:cubicBezTo>
                  <a:cubicBezTo>
                    <a:pt x="20958" y="1742"/>
                    <a:pt x="20882" y="1603"/>
                    <a:pt x="20806" y="1463"/>
                  </a:cubicBezTo>
                  <a:cubicBezTo>
                    <a:pt x="20800" y="1381"/>
                    <a:pt x="20793" y="1286"/>
                    <a:pt x="20787" y="1185"/>
                  </a:cubicBezTo>
                  <a:close/>
                  <a:moveTo>
                    <a:pt x="18976" y="1900"/>
                  </a:moveTo>
                  <a:cubicBezTo>
                    <a:pt x="18969" y="1900"/>
                    <a:pt x="18969" y="1907"/>
                    <a:pt x="18963" y="1907"/>
                  </a:cubicBezTo>
                  <a:cubicBezTo>
                    <a:pt x="18969" y="1900"/>
                    <a:pt x="18969" y="1900"/>
                    <a:pt x="18976" y="1900"/>
                  </a:cubicBezTo>
                  <a:close/>
                  <a:moveTo>
                    <a:pt x="20109" y="1793"/>
                  </a:moveTo>
                  <a:cubicBezTo>
                    <a:pt x="20122" y="1831"/>
                    <a:pt x="20141" y="1875"/>
                    <a:pt x="20154" y="1913"/>
                  </a:cubicBezTo>
                  <a:cubicBezTo>
                    <a:pt x="19837" y="2014"/>
                    <a:pt x="19527" y="2122"/>
                    <a:pt x="19229" y="2249"/>
                  </a:cubicBezTo>
                  <a:cubicBezTo>
                    <a:pt x="19222" y="2246"/>
                    <a:pt x="19215" y="2245"/>
                    <a:pt x="19208" y="2245"/>
                  </a:cubicBezTo>
                  <a:cubicBezTo>
                    <a:pt x="19196" y="2245"/>
                    <a:pt x="19184" y="2249"/>
                    <a:pt x="19172" y="2261"/>
                  </a:cubicBezTo>
                  <a:cubicBezTo>
                    <a:pt x="19166" y="2268"/>
                    <a:pt x="19159" y="2274"/>
                    <a:pt x="19153" y="2280"/>
                  </a:cubicBezTo>
                  <a:cubicBezTo>
                    <a:pt x="19014" y="2337"/>
                    <a:pt x="18881" y="2407"/>
                    <a:pt x="18748" y="2470"/>
                  </a:cubicBezTo>
                  <a:cubicBezTo>
                    <a:pt x="19185" y="2179"/>
                    <a:pt x="19641" y="1945"/>
                    <a:pt x="20109" y="1793"/>
                  </a:cubicBezTo>
                  <a:close/>
                  <a:moveTo>
                    <a:pt x="20394" y="2635"/>
                  </a:moveTo>
                  <a:cubicBezTo>
                    <a:pt x="20394" y="2641"/>
                    <a:pt x="20394" y="2641"/>
                    <a:pt x="20394" y="2648"/>
                  </a:cubicBezTo>
                  <a:lnTo>
                    <a:pt x="20382" y="2648"/>
                  </a:lnTo>
                  <a:cubicBezTo>
                    <a:pt x="20388" y="2648"/>
                    <a:pt x="20388" y="2648"/>
                    <a:pt x="20388" y="2641"/>
                  </a:cubicBezTo>
                  <a:cubicBezTo>
                    <a:pt x="20388" y="2641"/>
                    <a:pt x="20394" y="2641"/>
                    <a:pt x="20394" y="2635"/>
                  </a:cubicBezTo>
                  <a:close/>
                  <a:moveTo>
                    <a:pt x="20166" y="2477"/>
                  </a:moveTo>
                  <a:lnTo>
                    <a:pt x="20166" y="2477"/>
                  </a:lnTo>
                  <a:cubicBezTo>
                    <a:pt x="20128" y="2553"/>
                    <a:pt x="20166" y="2635"/>
                    <a:pt x="20230" y="2667"/>
                  </a:cubicBezTo>
                  <a:cubicBezTo>
                    <a:pt x="19831" y="2736"/>
                    <a:pt x="19444" y="2876"/>
                    <a:pt x="19071" y="3066"/>
                  </a:cubicBezTo>
                  <a:cubicBezTo>
                    <a:pt x="19425" y="2825"/>
                    <a:pt x="19786" y="2616"/>
                    <a:pt x="20166" y="2477"/>
                  </a:cubicBezTo>
                  <a:close/>
                  <a:moveTo>
                    <a:pt x="19704" y="2451"/>
                  </a:moveTo>
                  <a:cubicBezTo>
                    <a:pt x="19235" y="2749"/>
                    <a:pt x="18792" y="3072"/>
                    <a:pt x="18361" y="3414"/>
                  </a:cubicBezTo>
                  <a:cubicBezTo>
                    <a:pt x="18355" y="3411"/>
                    <a:pt x="18349" y="3409"/>
                    <a:pt x="18342" y="3409"/>
                  </a:cubicBezTo>
                  <a:cubicBezTo>
                    <a:pt x="18339" y="3409"/>
                    <a:pt x="18335" y="3410"/>
                    <a:pt x="18332" y="3411"/>
                  </a:cubicBezTo>
                  <a:lnTo>
                    <a:pt x="18332" y="3411"/>
                  </a:lnTo>
                  <a:cubicBezTo>
                    <a:pt x="18437" y="3293"/>
                    <a:pt x="18548" y="3170"/>
                    <a:pt x="18653" y="3053"/>
                  </a:cubicBezTo>
                  <a:cubicBezTo>
                    <a:pt x="18672" y="3040"/>
                    <a:pt x="18691" y="3028"/>
                    <a:pt x="18716" y="3015"/>
                  </a:cubicBezTo>
                  <a:cubicBezTo>
                    <a:pt x="18995" y="2838"/>
                    <a:pt x="19286" y="2667"/>
                    <a:pt x="19584" y="2508"/>
                  </a:cubicBezTo>
                  <a:cubicBezTo>
                    <a:pt x="19615" y="2496"/>
                    <a:pt x="19634" y="2483"/>
                    <a:pt x="19666" y="2470"/>
                  </a:cubicBezTo>
                  <a:cubicBezTo>
                    <a:pt x="19679" y="2464"/>
                    <a:pt x="19691" y="2458"/>
                    <a:pt x="19704" y="2451"/>
                  </a:cubicBezTo>
                  <a:close/>
                  <a:moveTo>
                    <a:pt x="17424" y="3243"/>
                  </a:moveTo>
                  <a:lnTo>
                    <a:pt x="17424" y="3243"/>
                  </a:lnTo>
                  <a:cubicBezTo>
                    <a:pt x="17316" y="3344"/>
                    <a:pt x="17202" y="3446"/>
                    <a:pt x="17095" y="3547"/>
                  </a:cubicBezTo>
                  <a:cubicBezTo>
                    <a:pt x="17057" y="3579"/>
                    <a:pt x="17025" y="3610"/>
                    <a:pt x="16981" y="3648"/>
                  </a:cubicBezTo>
                  <a:cubicBezTo>
                    <a:pt x="17000" y="3629"/>
                    <a:pt x="17012" y="3610"/>
                    <a:pt x="17031" y="3591"/>
                  </a:cubicBezTo>
                  <a:cubicBezTo>
                    <a:pt x="17158" y="3471"/>
                    <a:pt x="17291" y="3357"/>
                    <a:pt x="17424" y="3243"/>
                  </a:cubicBezTo>
                  <a:close/>
                  <a:moveTo>
                    <a:pt x="16943" y="3674"/>
                  </a:moveTo>
                  <a:lnTo>
                    <a:pt x="16943" y="3674"/>
                  </a:lnTo>
                  <a:cubicBezTo>
                    <a:pt x="16924" y="3693"/>
                    <a:pt x="16905" y="3712"/>
                    <a:pt x="16886" y="3737"/>
                  </a:cubicBezTo>
                  <a:cubicBezTo>
                    <a:pt x="16841" y="3775"/>
                    <a:pt x="16791" y="3819"/>
                    <a:pt x="16746" y="3857"/>
                  </a:cubicBezTo>
                  <a:cubicBezTo>
                    <a:pt x="16810" y="3794"/>
                    <a:pt x="16873" y="3731"/>
                    <a:pt x="16943" y="3674"/>
                  </a:cubicBezTo>
                  <a:close/>
                  <a:moveTo>
                    <a:pt x="17728" y="3686"/>
                  </a:moveTo>
                  <a:cubicBezTo>
                    <a:pt x="17551" y="3870"/>
                    <a:pt x="17373" y="4054"/>
                    <a:pt x="17202" y="4237"/>
                  </a:cubicBezTo>
                  <a:cubicBezTo>
                    <a:pt x="17101" y="4326"/>
                    <a:pt x="17000" y="4408"/>
                    <a:pt x="16905" y="4497"/>
                  </a:cubicBezTo>
                  <a:cubicBezTo>
                    <a:pt x="16898" y="4491"/>
                    <a:pt x="16898" y="4478"/>
                    <a:pt x="16898" y="4472"/>
                  </a:cubicBezTo>
                  <a:cubicBezTo>
                    <a:pt x="17025" y="4326"/>
                    <a:pt x="17152" y="4180"/>
                    <a:pt x="17285" y="4035"/>
                  </a:cubicBezTo>
                  <a:cubicBezTo>
                    <a:pt x="17430" y="3914"/>
                    <a:pt x="17576" y="3800"/>
                    <a:pt x="17728" y="3686"/>
                  </a:cubicBezTo>
                  <a:close/>
                  <a:moveTo>
                    <a:pt x="16639" y="4586"/>
                  </a:moveTo>
                  <a:lnTo>
                    <a:pt x="16639" y="4586"/>
                  </a:lnTo>
                  <a:cubicBezTo>
                    <a:pt x="16588" y="4643"/>
                    <a:pt x="16544" y="4700"/>
                    <a:pt x="16499" y="4757"/>
                  </a:cubicBezTo>
                  <a:lnTo>
                    <a:pt x="15334" y="6093"/>
                  </a:lnTo>
                  <a:cubicBezTo>
                    <a:pt x="15594" y="5764"/>
                    <a:pt x="15847" y="5428"/>
                    <a:pt x="16100" y="5099"/>
                  </a:cubicBezTo>
                  <a:cubicBezTo>
                    <a:pt x="16271" y="4921"/>
                    <a:pt x="16449" y="4750"/>
                    <a:pt x="16639" y="4586"/>
                  </a:cubicBezTo>
                  <a:close/>
                  <a:moveTo>
                    <a:pt x="15828" y="5688"/>
                  </a:moveTo>
                  <a:cubicBezTo>
                    <a:pt x="15803" y="5726"/>
                    <a:pt x="15777" y="5764"/>
                    <a:pt x="15752" y="5802"/>
                  </a:cubicBezTo>
                  <a:cubicBezTo>
                    <a:pt x="15632" y="5979"/>
                    <a:pt x="15518" y="6150"/>
                    <a:pt x="15423" y="6296"/>
                  </a:cubicBezTo>
                  <a:cubicBezTo>
                    <a:pt x="15271" y="6492"/>
                    <a:pt x="15112" y="6688"/>
                    <a:pt x="14960" y="6891"/>
                  </a:cubicBezTo>
                  <a:cubicBezTo>
                    <a:pt x="15005" y="6764"/>
                    <a:pt x="15049" y="6644"/>
                    <a:pt x="15093" y="6524"/>
                  </a:cubicBezTo>
                  <a:lnTo>
                    <a:pt x="15828" y="5688"/>
                  </a:lnTo>
                  <a:close/>
                  <a:moveTo>
                    <a:pt x="14916" y="7005"/>
                  </a:moveTo>
                  <a:cubicBezTo>
                    <a:pt x="14935" y="7024"/>
                    <a:pt x="14954" y="7037"/>
                    <a:pt x="14979" y="7037"/>
                  </a:cubicBezTo>
                  <a:cubicBezTo>
                    <a:pt x="14935" y="7100"/>
                    <a:pt x="14891" y="7157"/>
                    <a:pt x="14853" y="7220"/>
                  </a:cubicBezTo>
                  <a:cubicBezTo>
                    <a:pt x="14872" y="7151"/>
                    <a:pt x="14891" y="7075"/>
                    <a:pt x="14916" y="7005"/>
                  </a:cubicBezTo>
                  <a:close/>
                  <a:moveTo>
                    <a:pt x="13814" y="7524"/>
                  </a:moveTo>
                  <a:cubicBezTo>
                    <a:pt x="13782" y="7626"/>
                    <a:pt x="13750" y="7721"/>
                    <a:pt x="13725" y="7822"/>
                  </a:cubicBezTo>
                  <a:cubicBezTo>
                    <a:pt x="13712" y="7759"/>
                    <a:pt x="13744" y="7651"/>
                    <a:pt x="13814" y="7524"/>
                  </a:cubicBezTo>
                  <a:close/>
                  <a:moveTo>
                    <a:pt x="20768" y="9266"/>
                  </a:moveTo>
                  <a:cubicBezTo>
                    <a:pt x="20749" y="9329"/>
                    <a:pt x="20730" y="9393"/>
                    <a:pt x="20711" y="9456"/>
                  </a:cubicBezTo>
                  <a:cubicBezTo>
                    <a:pt x="20698" y="9437"/>
                    <a:pt x="20679" y="9424"/>
                    <a:pt x="20660" y="9418"/>
                  </a:cubicBezTo>
                  <a:cubicBezTo>
                    <a:pt x="20698" y="9367"/>
                    <a:pt x="20736" y="9317"/>
                    <a:pt x="20768" y="9266"/>
                  </a:cubicBezTo>
                  <a:close/>
                  <a:moveTo>
                    <a:pt x="20540" y="9956"/>
                  </a:moveTo>
                  <a:cubicBezTo>
                    <a:pt x="20521" y="9994"/>
                    <a:pt x="20508" y="10032"/>
                    <a:pt x="20489" y="10077"/>
                  </a:cubicBezTo>
                  <a:cubicBezTo>
                    <a:pt x="20485" y="10077"/>
                    <a:pt x="20481" y="10074"/>
                    <a:pt x="20475" y="10074"/>
                  </a:cubicBezTo>
                  <a:cubicBezTo>
                    <a:pt x="20472" y="10074"/>
                    <a:pt x="20468" y="10075"/>
                    <a:pt x="20464" y="10077"/>
                  </a:cubicBezTo>
                  <a:cubicBezTo>
                    <a:pt x="20489" y="10032"/>
                    <a:pt x="20515" y="9994"/>
                    <a:pt x="20540" y="9956"/>
                  </a:cubicBezTo>
                  <a:close/>
                  <a:moveTo>
                    <a:pt x="20888" y="8791"/>
                  </a:moveTo>
                  <a:lnTo>
                    <a:pt x="20888" y="8791"/>
                  </a:lnTo>
                  <a:cubicBezTo>
                    <a:pt x="20679" y="9133"/>
                    <a:pt x="20445" y="9437"/>
                    <a:pt x="20192" y="9716"/>
                  </a:cubicBezTo>
                  <a:cubicBezTo>
                    <a:pt x="20002" y="9874"/>
                    <a:pt x="19818" y="10039"/>
                    <a:pt x="19634" y="10203"/>
                  </a:cubicBezTo>
                  <a:cubicBezTo>
                    <a:pt x="19590" y="10222"/>
                    <a:pt x="19546" y="10241"/>
                    <a:pt x="19495" y="10260"/>
                  </a:cubicBezTo>
                  <a:cubicBezTo>
                    <a:pt x="19742" y="10064"/>
                    <a:pt x="19983" y="9855"/>
                    <a:pt x="20204" y="9633"/>
                  </a:cubicBezTo>
                  <a:cubicBezTo>
                    <a:pt x="20470" y="9367"/>
                    <a:pt x="20698" y="9082"/>
                    <a:pt x="20888" y="8791"/>
                  </a:cubicBezTo>
                  <a:close/>
                  <a:moveTo>
                    <a:pt x="19280" y="10495"/>
                  </a:moveTo>
                  <a:cubicBezTo>
                    <a:pt x="19050" y="10646"/>
                    <a:pt x="18809" y="10785"/>
                    <a:pt x="18573" y="10930"/>
                  </a:cubicBezTo>
                  <a:lnTo>
                    <a:pt x="18573" y="10930"/>
                  </a:lnTo>
                  <a:cubicBezTo>
                    <a:pt x="18686" y="10856"/>
                    <a:pt x="18796" y="10782"/>
                    <a:pt x="18906" y="10704"/>
                  </a:cubicBezTo>
                  <a:cubicBezTo>
                    <a:pt x="19007" y="10647"/>
                    <a:pt x="19109" y="10590"/>
                    <a:pt x="19216" y="10533"/>
                  </a:cubicBezTo>
                  <a:cubicBezTo>
                    <a:pt x="19229" y="10526"/>
                    <a:pt x="19248" y="10514"/>
                    <a:pt x="19273" y="10495"/>
                  </a:cubicBezTo>
                  <a:close/>
                  <a:moveTo>
                    <a:pt x="18535" y="10954"/>
                  </a:moveTo>
                  <a:cubicBezTo>
                    <a:pt x="18524" y="10965"/>
                    <a:pt x="18512" y="10970"/>
                    <a:pt x="18501" y="10976"/>
                  </a:cubicBezTo>
                  <a:cubicBezTo>
                    <a:pt x="18512" y="10969"/>
                    <a:pt x="18524" y="10961"/>
                    <a:pt x="18535" y="10954"/>
                  </a:cubicBezTo>
                  <a:close/>
                  <a:moveTo>
                    <a:pt x="19590" y="11084"/>
                  </a:moveTo>
                  <a:lnTo>
                    <a:pt x="19590" y="11084"/>
                  </a:lnTo>
                  <a:cubicBezTo>
                    <a:pt x="19349" y="11350"/>
                    <a:pt x="19096" y="11603"/>
                    <a:pt x="18830" y="11856"/>
                  </a:cubicBezTo>
                  <a:cubicBezTo>
                    <a:pt x="18906" y="11755"/>
                    <a:pt x="18982" y="11647"/>
                    <a:pt x="19058" y="11552"/>
                  </a:cubicBezTo>
                  <a:cubicBezTo>
                    <a:pt x="19242" y="11400"/>
                    <a:pt x="19419" y="11242"/>
                    <a:pt x="19590" y="11084"/>
                  </a:cubicBezTo>
                  <a:close/>
                  <a:moveTo>
                    <a:pt x="20496" y="3002"/>
                  </a:moveTo>
                  <a:cubicBezTo>
                    <a:pt x="20869" y="4332"/>
                    <a:pt x="21047" y="5662"/>
                    <a:pt x="21066" y="7163"/>
                  </a:cubicBezTo>
                  <a:cubicBezTo>
                    <a:pt x="21066" y="7353"/>
                    <a:pt x="21059" y="7543"/>
                    <a:pt x="21047" y="7733"/>
                  </a:cubicBezTo>
                  <a:cubicBezTo>
                    <a:pt x="20939" y="7987"/>
                    <a:pt x="20806" y="8221"/>
                    <a:pt x="20635" y="8449"/>
                  </a:cubicBezTo>
                  <a:cubicBezTo>
                    <a:pt x="19622" y="9760"/>
                    <a:pt x="17468" y="10640"/>
                    <a:pt x="15986" y="11331"/>
                  </a:cubicBezTo>
                  <a:cubicBezTo>
                    <a:pt x="15296" y="11654"/>
                    <a:pt x="14599" y="11958"/>
                    <a:pt x="13896" y="12243"/>
                  </a:cubicBezTo>
                  <a:cubicBezTo>
                    <a:pt x="13978" y="11476"/>
                    <a:pt x="14080" y="10704"/>
                    <a:pt x="14206" y="9937"/>
                  </a:cubicBezTo>
                  <a:cubicBezTo>
                    <a:pt x="14289" y="9456"/>
                    <a:pt x="14384" y="8975"/>
                    <a:pt x="14498" y="8500"/>
                  </a:cubicBezTo>
                  <a:cubicBezTo>
                    <a:pt x="14992" y="7505"/>
                    <a:pt x="15638" y="6600"/>
                    <a:pt x="16417" y="5764"/>
                  </a:cubicBezTo>
                  <a:cubicBezTo>
                    <a:pt x="17475" y="4624"/>
                    <a:pt x="18722" y="3389"/>
                    <a:pt x="20274" y="3034"/>
                  </a:cubicBezTo>
                  <a:cubicBezTo>
                    <a:pt x="20284" y="3039"/>
                    <a:pt x="20299" y="3048"/>
                    <a:pt x="20314" y="3048"/>
                  </a:cubicBezTo>
                  <a:cubicBezTo>
                    <a:pt x="20317" y="3048"/>
                    <a:pt x="20321" y="3048"/>
                    <a:pt x="20325" y="3047"/>
                  </a:cubicBezTo>
                  <a:cubicBezTo>
                    <a:pt x="20382" y="3034"/>
                    <a:pt x="20439" y="3015"/>
                    <a:pt x="20496" y="3002"/>
                  </a:cubicBezTo>
                  <a:close/>
                  <a:moveTo>
                    <a:pt x="18526" y="11324"/>
                  </a:moveTo>
                  <a:lnTo>
                    <a:pt x="18526" y="11324"/>
                  </a:lnTo>
                  <a:cubicBezTo>
                    <a:pt x="18469" y="11388"/>
                    <a:pt x="18406" y="11451"/>
                    <a:pt x="18349" y="11514"/>
                  </a:cubicBezTo>
                  <a:cubicBezTo>
                    <a:pt x="18311" y="11533"/>
                    <a:pt x="18273" y="11559"/>
                    <a:pt x="18235" y="11584"/>
                  </a:cubicBezTo>
                  <a:cubicBezTo>
                    <a:pt x="17981" y="11603"/>
                    <a:pt x="16968" y="12344"/>
                    <a:pt x="16341" y="12800"/>
                  </a:cubicBezTo>
                  <a:cubicBezTo>
                    <a:pt x="16321" y="12741"/>
                    <a:pt x="16266" y="12685"/>
                    <a:pt x="16195" y="12685"/>
                  </a:cubicBezTo>
                  <a:cubicBezTo>
                    <a:pt x="16175" y="12685"/>
                    <a:pt x="16154" y="12689"/>
                    <a:pt x="16132" y="12699"/>
                  </a:cubicBezTo>
                  <a:cubicBezTo>
                    <a:pt x="16016" y="12754"/>
                    <a:pt x="15907" y="12808"/>
                    <a:pt x="15792" y="12857"/>
                  </a:cubicBezTo>
                  <a:lnTo>
                    <a:pt x="15792" y="12857"/>
                  </a:lnTo>
                  <a:cubicBezTo>
                    <a:pt x="15973" y="12720"/>
                    <a:pt x="16160" y="12583"/>
                    <a:pt x="16341" y="12445"/>
                  </a:cubicBezTo>
                  <a:cubicBezTo>
                    <a:pt x="17101" y="12116"/>
                    <a:pt x="17842" y="11755"/>
                    <a:pt x="18526" y="11324"/>
                  </a:cubicBezTo>
                  <a:close/>
                  <a:moveTo>
                    <a:pt x="14955" y="13238"/>
                  </a:moveTo>
                  <a:cubicBezTo>
                    <a:pt x="14948" y="13243"/>
                    <a:pt x="14941" y="13250"/>
                    <a:pt x="14935" y="13256"/>
                  </a:cubicBezTo>
                  <a:cubicBezTo>
                    <a:pt x="14903" y="13269"/>
                    <a:pt x="14878" y="13281"/>
                    <a:pt x="14846" y="13294"/>
                  </a:cubicBezTo>
                  <a:cubicBezTo>
                    <a:pt x="14882" y="13273"/>
                    <a:pt x="14918" y="13257"/>
                    <a:pt x="14955" y="13238"/>
                  </a:cubicBezTo>
                  <a:close/>
                  <a:moveTo>
                    <a:pt x="16898" y="13484"/>
                  </a:moveTo>
                  <a:cubicBezTo>
                    <a:pt x="16896" y="13486"/>
                    <a:pt x="16894" y="13488"/>
                    <a:pt x="16892" y="13489"/>
                  </a:cubicBezTo>
                  <a:lnTo>
                    <a:pt x="16892" y="13489"/>
                  </a:lnTo>
                  <a:cubicBezTo>
                    <a:pt x="16893" y="13484"/>
                    <a:pt x="16898" y="13484"/>
                    <a:pt x="16898" y="13484"/>
                  </a:cubicBezTo>
                  <a:close/>
                  <a:moveTo>
                    <a:pt x="14371" y="13262"/>
                  </a:moveTo>
                  <a:cubicBezTo>
                    <a:pt x="14168" y="13389"/>
                    <a:pt x="13966" y="13509"/>
                    <a:pt x="13763" y="13636"/>
                  </a:cubicBezTo>
                  <a:cubicBezTo>
                    <a:pt x="13763" y="13623"/>
                    <a:pt x="13763" y="13604"/>
                    <a:pt x="13763" y="13585"/>
                  </a:cubicBezTo>
                  <a:cubicBezTo>
                    <a:pt x="13883" y="13509"/>
                    <a:pt x="14004" y="13433"/>
                    <a:pt x="14124" y="13357"/>
                  </a:cubicBezTo>
                  <a:cubicBezTo>
                    <a:pt x="14206" y="13326"/>
                    <a:pt x="14289" y="13294"/>
                    <a:pt x="14371" y="13262"/>
                  </a:cubicBezTo>
                  <a:close/>
                  <a:moveTo>
                    <a:pt x="16664" y="12990"/>
                  </a:moveTo>
                  <a:cubicBezTo>
                    <a:pt x="16240" y="13294"/>
                    <a:pt x="15809" y="13592"/>
                    <a:pt x="15372" y="13883"/>
                  </a:cubicBezTo>
                  <a:cubicBezTo>
                    <a:pt x="15733" y="13617"/>
                    <a:pt x="16094" y="13364"/>
                    <a:pt x="16468" y="13117"/>
                  </a:cubicBezTo>
                  <a:cubicBezTo>
                    <a:pt x="16531" y="13072"/>
                    <a:pt x="16601" y="13028"/>
                    <a:pt x="16664" y="12990"/>
                  </a:cubicBezTo>
                  <a:close/>
                  <a:moveTo>
                    <a:pt x="18589" y="13060"/>
                  </a:moveTo>
                  <a:lnTo>
                    <a:pt x="18589" y="13060"/>
                  </a:lnTo>
                  <a:cubicBezTo>
                    <a:pt x="18577" y="13072"/>
                    <a:pt x="18564" y="13091"/>
                    <a:pt x="18551" y="13104"/>
                  </a:cubicBezTo>
                  <a:cubicBezTo>
                    <a:pt x="18152" y="13541"/>
                    <a:pt x="17715" y="13921"/>
                    <a:pt x="17253" y="14269"/>
                  </a:cubicBezTo>
                  <a:cubicBezTo>
                    <a:pt x="17443" y="14092"/>
                    <a:pt x="17614" y="13896"/>
                    <a:pt x="17785" y="13699"/>
                  </a:cubicBezTo>
                  <a:cubicBezTo>
                    <a:pt x="18064" y="13497"/>
                    <a:pt x="18330" y="13288"/>
                    <a:pt x="18589" y="13060"/>
                  </a:cubicBezTo>
                  <a:close/>
                  <a:moveTo>
                    <a:pt x="12737" y="14250"/>
                  </a:moveTo>
                  <a:cubicBezTo>
                    <a:pt x="12737" y="14257"/>
                    <a:pt x="12737" y="14269"/>
                    <a:pt x="12737" y="14276"/>
                  </a:cubicBezTo>
                  <a:cubicBezTo>
                    <a:pt x="12731" y="14276"/>
                    <a:pt x="12731" y="14282"/>
                    <a:pt x="12724" y="14282"/>
                  </a:cubicBezTo>
                  <a:cubicBezTo>
                    <a:pt x="12712" y="14288"/>
                    <a:pt x="12705" y="14301"/>
                    <a:pt x="12699" y="14307"/>
                  </a:cubicBezTo>
                  <a:cubicBezTo>
                    <a:pt x="12636" y="14339"/>
                    <a:pt x="12566" y="14371"/>
                    <a:pt x="12503" y="14402"/>
                  </a:cubicBezTo>
                  <a:cubicBezTo>
                    <a:pt x="12579" y="14352"/>
                    <a:pt x="12661" y="14301"/>
                    <a:pt x="12737" y="14250"/>
                  </a:cubicBezTo>
                  <a:close/>
                  <a:moveTo>
                    <a:pt x="11559" y="14782"/>
                  </a:moveTo>
                  <a:cubicBezTo>
                    <a:pt x="11458" y="14858"/>
                    <a:pt x="11350" y="14934"/>
                    <a:pt x="11249" y="15010"/>
                  </a:cubicBezTo>
                  <a:cubicBezTo>
                    <a:pt x="11223" y="15023"/>
                    <a:pt x="11204" y="15036"/>
                    <a:pt x="11179" y="15042"/>
                  </a:cubicBezTo>
                  <a:cubicBezTo>
                    <a:pt x="11242" y="14998"/>
                    <a:pt x="11306" y="14953"/>
                    <a:pt x="11363" y="14909"/>
                  </a:cubicBezTo>
                  <a:cubicBezTo>
                    <a:pt x="11432" y="14865"/>
                    <a:pt x="11496" y="14827"/>
                    <a:pt x="11559" y="14782"/>
                  </a:cubicBezTo>
                  <a:close/>
                  <a:moveTo>
                    <a:pt x="17411" y="13630"/>
                  </a:moveTo>
                  <a:lnTo>
                    <a:pt x="17411" y="13630"/>
                  </a:lnTo>
                  <a:cubicBezTo>
                    <a:pt x="17253" y="13807"/>
                    <a:pt x="17095" y="13972"/>
                    <a:pt x="16917" y="14130"/>
                  </a:cubicBezTo>
                  <a:cubicBezTo>
                    <a:pt x="16911" y="14129"/>
                    <a:pt x="16904" y="14128"/>
                    <a:pt x="16897" y="14128"/>
                  </a:cubicBezTo>
                  <a:cubicBezTo>
                    <a:pt x="16876" y="14128"/>
                    <a:pt x="16852" y="14135"/>
                    <a:pt x="16829" y="14149"/>
                  </a:cubicBezTo>
                  <a:cubicBezTo>
                    <a:pt x="16265" y="14497"/>
                    <a:pt x="15689" y="14814"/>
                    <a:pt x="15112" y="15124"/>
                  </a:cubicBezTo>
                  <a:lnTo>
                    <a:pt x="15112" y="15124"/>
                  </a:lnTo>
                  <a:cubicBezTo>
                    <a:pt x="15885" y="14643"/>
                    <a:pt x="16651" y="14149"/>
                    <a:pt x="17411" y="13630"/>
                  </a:cubicBezTo>
                  <a:close/>
                  <a:moveTo>
                    <a:pt x="17278" y="12775"/>
                  </a:moveTo>
                  <a:cubicBezTo>
                    <a:pt x="17303" y="12812"/>
                    <a:pt x="17346" y="12838"/>
                    <a:pt x="17395" y="12838"/>
                  </a:cubicBezTo>
                  <a:cubicBezTo>
                    <a:pt x="17421" y="12838"/>
                    <a:pt x="17448" y="12831"/>
                    <a:pt x="17475" y="12813"/>
                  </a:cubicBezTo>
                  <a:lnTo>
                    <a:pt x="17481" y="12813"/>
                  </a:lnTo>
                  <a:cubicBezTo>
                    <a:pt x="16563" y="13364"/>
                    <a:pt x="15670" y="13946"/>
                    <a:pt x="14808" y="14573"/>
                  </a:cubicBezTo>
                  <a:cubicBezTo>
                    <a:pt x="14517" y="14757"/>
                    <a:pt x="14225" y="14934"/>
                    <a:pt x="13940" y="15124"/>
                  </a:cubicBezTo>
                  <a:cubicBezTo>
                    <a:pt x="13921" y="15105"/>
                    <a:pt x="13896" y="15086"/>
                    <a:pt x="13877" y="15074"/>
                  </a:cubicBezTo>
                  <a:cubicBezTo>
                    <a:pt x="15036" y="14345"/>
                    <a:pt x="16176" y="13592"/>
                    <a:pt x="17278" y="12775"/>
                  </a:cubicBezTo>
                  <a:close/>
                  <a:moveTo>
                    <a:pt x="11926" y="13870"/>
                  </a:moveTo>
                  <a:cubicBezTo>
                    <a:pt x="11014" y="14314"/>
                    <a:pt x="10115" y="14776"/>
                    <a:pt x="9228" y="15264"/>
                  </a:cubicBezTo>
                  <a:cubicBezTo>
                    <a:pt x="9235" y="15184"/>
                    <a:pt x="9176" y="15099"/>
                    <a:pt x="9092" y="15099"/>
                  </a:cubicBezTo>
                  <a:cubicBezTo>
                    <a:pt x="9089" y="15099"/>
                    <a:pt x="9086" y="15099"/>
                    <a:pt x="9083" y="15099"/>
                  </a:cubicBezTo>
                  <a:cubicBezTo>
                    <a:pt x="9836" y="14744"/>
                    <a:pt x="10596" y="14415"/>
                    <a:pt x="11356" y="14105"/>
                  </a:cubicBezTo>
                  <a:cubicBezTo>
                    <a:pt x="11540" y="14029"/>
                    <a:pt x="11730" y="13946"/>
                    <a:pt x="11926" y="13870"/>
                  </a:cubicBezTo>
                  <a:close/>
                  <a:moveTo>
                    <a:pt x="16885" y="13495"/>
                  </a:moveTo>
                  <a:lnTo>
                    <a:pt x="16885" y="13495"/>
                  </a:lnTo>
                  <a:cubicBezTo>
                    <a:pt x="16750" y="13605"/>
                    <a:pt x="16615" y="13722"/>
                    <a:pt x="16480" y="13832"/>
                  </a:cubicBezTo>
                  <a:cubicBezTo>
                    <a:pt x="16455" y="13858"/>
                    <a:pt x="16442" y="13877"/>
                    <a:pt x="16436" y="13902"/>
                  </a:cubicBezTo>
                  <a:cubicBezTo>
                    <a:pt x="15758" y="14320"/>
                    <a:pt x="15100" y="14757"/>
                    <a:pt x="14460" y="15226"/>
                  </a:cubicBezTo>
                  <a:cubicBezTo>
                    <a:pt x="14289" y="15327"/>
                    <a:pt x="14124" y="15428"/>
                    <a:pt x="13953" y="15530"/>
                  </a:cubicBezTo>
                  <a:cubicBezTo>
                    <a:pt x="14289" y="15257"/>
                    <a:pt x="14631" y="14998"/>
                    <a:pt x="14979" y="14738"/>
                  </a:cubicBezTo>
                  <a:cubicBezTo>
                    <a:pt x="15617" y="14322"/>
                    <a:pt x="16248" y="13905"/>
                    <a:pt x="16885" y="13495"/>
                  </a:cubicBezTo>
                  <a:close/>
                  <a:moveTo>
                    <a:pt x="11616" y="14453"/>
                  </a:moveTo>
                  <a:cubicBezTo>
                    <a:pt x="11154" y="14757"/>
                    <a:pt x="10698" y="15067"/>
                    <a:pt x="10254" y="15397"/>
                  </a:cubicBezTo>
                  <a:cubicBezTo>
                    <a:pt x="10090" y="15454"/>
                    <a:pt x="9919" y="15517"/>
                    <a:pt x="9754" y="15580"/>
                  </a:cubicBezTo>
                  <a:cubicBezTo>
                    <a:pt x="9754" y="15574"/>
                    <a:pt x="9760" y="15574"/>
                    <a:pt x="9760" y="15574"/>
                  </a:cubicBezTo>
                  <a:cubicBezTo>
                    <a:pt x="10356" y="15194"/>
                    <a:pt x="10964" y="14827"/>
                    <a:pt x="11572" y="14472"/>
                  </a:cubicBezTo>
                  <a:cubicBezTo>
                    <a:pt x="11591" y="14466"/>
                    <a:pt x="11603" y="14459"/>
                    <a:pt x="11616" y="14453"/>
                  </a:cubicBezTo>
                  <a:close/>
                  <a:moveTo>
                    <a:pt x="10096" y="15511"/>
                  </a:moveTo>
                  <a:lnTo>
                    <a:pt x="10096" y="15511"/>
                  </a:lnTo>
                  <a:cubicBezTo>
                    <a:pt x="9995" y="15587"/>
                    <a:pt x="9900" y="15663"/>
                    <a:pt x="9805" y="15732"/>
                  </a:cubicBezTo>
                  <a:cubicBezTo>
                    <a:pt x="9577" y="15846"/>
                    <a:pt x="9361" y="15960"/>
                    <a:pt x="9140" y="16068"/>
                  </a:cubicBezTo>
                  <a:cubicBezTo>
                    <a:pt x="9304" y="15948"/>
                    <a:pt x="9463" y="15821"/>
                    <a:pt x="9634" y="15701"/>
                  </a:cubicBezTo>
                  <a:cubicBezTo>
                    <a:pt x="9786" y="15637"/>
                    <a:pt x="9938" y="15574"/>
                    <a:pt x="10096" y="15511"/>
                  </a:cubicBezTo>
                  <a:close/>
                  <a:moveTo>
                    <a:pt x="9127" y="15656"/>
                  </a:moveTo>
                  <a:lnTo>
                    <a:pt x="9127" y="15656"/>
                  </a:lnTo>
                  <a:cubicBezTo>
                    <a:pt x="8893" y="15808"/>
                    <a:pt x="8658" y="15954"/>
                    <a:pt x="8430" y="16100"/>
                  </a:cubicBezTo>
                  <a:cubicBezTo>
                    <a:pt x="8367" y="16144"/>
                    <a:pt x="8297" y="16182"/>
                    <a:pt x="8234" y="16220"/>
                  </a:cubicBezTo>
                  <a:cubicBezTo>
                    <a:pt x="8335" y="16138"/>
                    <a:pt x="8430" y="16055"/>
                    <a:pt x="8532" y="15967"/>
                  </a:cubicBezTo>
                  <a:cubicBezTo>
                    <a:pt x="8728" y="15865"/>
                    <a:pt x="8924" y="15758"/>
                    <a:pt x="9127" y="15656"/>
                  </a:cubicBezTo>
                  <a:close/>
                  <a:moveTo>
                    <a:pt x="11705" y="16822"/>
                  </a:moveTo>
                  <a:cubicBezTo>
                    <a:pt x="11711" y="16847"/>
                    <a:pt x="11724" y="16872"/>
                    <a:pt x="11743" y="16891"/>
                  </a:cubicBezTo>
                  <a:cubicBezTo>
                    <a:pt x="11546" y="16961"/>
                    <a:pt x="11356" y="17024"/>
                    <a:pt x="11160" y="17094"/>
                  </a:cubicBezTo>
                  <a:cubicBezTo>
                    <a:pt x="11344" y="17005"/>
                    <a:pt x="11521" y="16910"/>
                    <a:pt x="11705" y="16822"/>
                  </a:cubicBezTo>
                  <a:close/>
                  <a:moveTo>
                    <a:pt x="6562" y="16575"/>
                  </a:moveTo>
                  <a:lnTo>
                    <a:pt x="6562" y="16575"/>
                  </a:lnTo>
                  <a:cubicBezTo>
                    <a:pt x="6138" y="16885"/>
                    <a:pt x="5739" y="17214"/>
                    <a:pt x="5352" y="17563"/>
                  </a:cubicBezTo>
                  <a:cubicBezTo>
                    <a:pt x="4763" y="17987"/>
                    <a:pt x="4200" y="18449"/>
                    <a:pt x="3680" y="18943"/>
                  </a:cubicBezTo>
                  <a:cubicBezTo>
                    <a:pt x="4523" y="18025"/>
                    <a:pt x="5492" y="17227"/>
                    <a:pt x="6562" y="16575"/>
                  </a:cubicBezTo>
                  <a:close/>
                  <a:moveTo>
                    <a:pt x="5903" y="17613"/>
                  </a:moveTo>
                  <a:cubicBezTo>
                    <a:pt x="5599" y="17930"/>
                    <a:pt x="5314" y="18240"/>
                    <a:pt x="5055" y="18487"/>
                  </a:cubicBezTo>
                  <a:cubicBezTo>
                    <a:pt x="4770" y="18760"/>
                    <a:pt x="4472" y="19019"/>
                    <a:pt x="4174" y="19292"/>
                  </a:cubicBezTo>
                  <a:cubicBezTo>
                    <a:pt x="4162" y="19285"/>
                    <a:pt x="4149" y="19279"/>
                    <a:pt x="4136" y="19279"/>
                  </a:cubicBezTo>
                  <a:cubicBezTo>
                    <a:pt x="4434" y="18981"/>
                    <a:pt x="4725" y="18684"/>
                    <a:pt x="5036" y="18399"/>
                  </a:cubicBezTo>
                  <a:cubicBezTo>
                    <a:pt x="5321" y="18133"/>
                    <a:pt x="5606" y="17867"/>
                    <a:pt x="5903" y="17613"/>
                  </a:cubicBezTo>
                  <a:close/>
                  <a:moveTo>
                    <a:pt x="4092" y="18848"/>
                  </a:moveTo>
                  <a:cubicBezTo>
                    <a:pt x="3832" y="19146"/>
                    <a:pt x="3585" y="19456"/>
                    <a:pt x="3351" y="19773"/>
                  </a:cubicBezTo>
                  <a:cubicBezTo>
                    <a:pt x="3079" y="19988"/>
                    <a:pt x="2825" y="20216"/>
                    <a:pt x="2591" y="20457"/>
                  </a:cubicBezTo>
                  <a:cubicBezTo>
                    <a:pt x="2870" y="20102"/>
                    <a:pt x="3161" y="19760"/>
                    <a:pt x="3478" y="19437"/>
                  </a:cubicBezTo>
                  <a:cubicBezTo>
                    <a:pt x="3674" y="19235"/>
                    <a:pt x="3883" y="19038"/>
                    <a:pt x="4092" y="18848"/>
                  </a:cubicBezTo>
                  <a:close/>
                  <a:moveTo>
                    <a:pt x="2908" y="20831"/>
                  </a:moveTo>
                  <a:cubicBezTo>
                    <a:pt x="2623" y="21147"/>
                    <a:pt x="2338" y="21477"/>
                    <a:pt x="2065" y="21812"/>
                  </a:cubicBezTo>
                  <a:cubicBezTo>
                    <a:pt x="2078" y="21743"/>
                    <a:pt x="2053" y="21679"/>
                    <a:pt x="2002" y="21641"/>
                  </a:cubicBezTo>
                  <a:cubicBezTo>
                    <a:pt x="2053" y="21572"/>
                    <a:pt x="2103" y="21502"/>
                    <a:pt x="2154" y="21439"/>
                  </a:cubicBezTo>
                  <a:cubicBezTo>
                    <a:pt x="2179" y="21439"/>
                    <a:pt x="2205" y="21432"/>
                    <a:pt x="2230" y="21407"/>
                  </a:cubicBezTo>
                  <a:cubicBezTo>
                    <a:pt x="2458" y="21217"/>
                    <a:pt x="2680" y="21021"/>
                    <a:pt x="2908" y="20831"/>
                  </a:cubicBezTo>
                  <a:close/>
                  <a:moveTo>
                    <a:pt x="11173" y="22129"/>
                  </a:moveTo>
                  <a:cubicBezTo>
                    <a:pt x="11071" y="22173"/>
                    <a:pt x="10995" y="22211"/>
                    <a:pt x="10970" y="22218"/>
                  </a:cubicBezTo>
                  <a:cubicBezTo>
                    <a:pt x="10818" y="22275"/>
                    <a:pt x="10672" y="22332"/>
                    <a:pt x="10527" y="22395"/>
                  </a:cubicBezTo>
                  <a:cubicBezTo>
                    <a:pt x="10413" y="22427"/>
                    <a:pt x="10292" y="22458"/>
                    <a:pt x="10172" y="22503"/>
                  </a:cubicBezTo>
                  <a:cubicBezTo>
                    <a:pt x="10191" y="22477"/>
                    <a:pt x="10210" y="22458"/>
                    <a:pt x="10223" y="22439"/>
                  </a:cubicBezTo>
                  <a:cubicBezTo>
                    <a:pt x="10261" y="22395"/>
                    <a:pt x="10254" y="22351"/>
                    <a:pt x="10229" y="22325"/>
                  </a:cubicBezTo>
                  <a:cubicBezTo>
                    <a:pt x="10539" y="22237"/>
                    <a:pt x="10850" y="22173"/>
                    <a:pt x="11173" y="22129"/>
                  </a:cubicBezTo>
                  <a:close/>
                  <a:moveTo>
                    <a:pt x="10001" y="22395"/>
                  </a:moveTo>
                  <a:lnTo>
                    <a:pt x="10001" y="22395"/>
                  </a:lnTo>
                  <a:cubicBezTo>
                    <a:pt x="9843" y="22522"/>
                    <a:pt x="9691" y="22648"/>
                    <a:pt x="9539" y="22781"/>
                  </a:cubicBezTo>
                  <a:cubicBezTo>
                    <a:pt x="9482" y="22807"/>
                    <a:pt x="9425" y="22826"/>
                    <a:pt x="9368" y="22851"/>
                  </a:cubicBezTo>
                  <a:cubicBezTo>
                    <a:pt x="9488" y="22731"/>
                    <a:pt x="9602" y="22610"/>
                    <a:pt x="9722" y="22490"/>
                  </a:cubicBezTo>
                  <a:cubicBezTo>
                    <a:pt x="9811" y="22458"/>
                    <a:pt x="9906" y="22427"/>
                    <a:pt x="10001" y="22395"/>
                  </a:cubicBezTo>
                  <a:close/>
                  <a:moveTo>
                    <a:pt x="2002" y="22883"/>
                  </a:moveTo>
                  <a:lnTo>
                    <a:pt x="2002" y="22883"/>
                  </a:lnTo>
                  <a:cubicBezTo>
                    <a:pt x="1970" y="22921"/>
                    <a:pt x="1945" y="22959"/>
                    <a:pt x="1920" y="23003"/>
                  </a:cubicBezTo>
                  <a:cubicBezTo>
                    <a:pt x="1910" y="23000"/>
                    <a:pt x="1902" y="22998"/>
                    <a:pt x="1895" y="22998"/>
                  </a:cubicBezTo>
                  <a:cubicBezTo>
                    <a:pt x="1888" y="22998"/>
                    <a:pt x="1882" y="23000"/>
                    <a:pt x="1875" y="23003"/>
                  </a:cubicBezTo>
                  <a:cubicBezTo>
                    <a:pt x="1913" y="22959"/>
                    <a:pt x="1958" y="22921"/>
                    <a:pt x="2002" y="22883"/>
                  </a:cubicBezTo>
                  <a:close/>
                  <a:moveTo>
                    <a:pt x="10501" y="22693"/>
                  </a:moveTo>
                  <a:cubicBezTo>
                    <a:pt x="10185" y="22851"/>
                    <a:pt x="9862" y="23016"/>
                    <a:pt x="9602" y="23155"/>
                  </a:cubicBezTo>
                  <a:cubicBezTo>
                    <a:pt x="9665" y="23085"/>
                    <a:pt x="9729" y="23009"/>
                    <a:pt x="9792" y="22940"/>
                  </a:cubicBezTo>
                  <a:cubicBezTo>
                    <a:pt x="9919" y="22914"/>
                    <a:pt x="10178" y="22826"/>
                    <a:pt x="10501" y="22693"/>
                  </a:cubicBezTo>
                  <a:close/>
                  <a:moveTo>
                    <a:pt x="9165" y="23377"/>
                  </a:moveTo>
                  <a:cubicBezTo>
                    <a:pt x="9165" y="23383"/>
                    <a:pt x="9159" y="23383"/>
                    <a:pt x="9159" y="23390"/>
                  </a:cubicBezTo>
                  <a:cubicBezTo>
                    <a:pt x="9152" y="23390"/>
                    <a:pt x="9152" y="23390"/>
                    <a:pt x="9146" y="23396"/>
                  </a:cubicBezTo>
                  <a:cubicBezTo>
                    <a:pt x="9152" y="23390"/>
                    <a:pt x="9159" y="23383"/>
                    <a:pt x="9165" y="23377"/>
                  </a:cubicBezTo>
                  <a:close/>
                  <a:moveTo>
                    <a:pt x="13465" y="23453"/>
                  </a:moveTo>
                  <a:cubicBezTo>
                    <a:pt x="13744" y="23504"/>
                    <a:pt x="14023" y="23554"/>
                    <a:pt x="14295" y="23624"/>
                  </a:cubicBezTo>
                  <a:cubicBezTo>
                    <a:pt x="14023" y="23586"/>
                    <a:pt x="13757" y="23535"/>
                    <a:pt x="13484" y="23485"/>
                  </a:cubicBezTo>
                  <a:cubicBezTo>
                    <a:pt x="13478" y="23478"/>
                    <a:pt x="13472" y="23466"/>
                    <a:pt x="13465" y="23459"/>
                  </a:cubicBezTo>
                  <a:lnTo>
                    <a:pt x="13465" y="23453"/>
                  </a:lnTo>
                  <a:close/>
                  <a:moveTo>
                    <a:pt x="11350" y="23358"/>
                  </a:moveTo>
                  <a:lnTo>
                    <a:pt x="11350" y="23358"/>
                  </a:lnTo>
                  <a:cubicBezTo>
                    <a:pt x="10970" y="23523"/>
                    <a:pt x="10590" y="23681"/>
                    <a:pt x="10204" y="23839"/>
                  </a:cubicBezTo>
                  <a:cubicBezTo>
                    <a:pt x="10210" y="23801"/>
                    <a:pt x="10197" y="23763"/>
                    <a:pt x="10172" y="23732"/>
                  </a:cubicBezTo>
                  <a:cubicBezTo>
                    <a:pt x="10565" y="23599"/>
                    <a:pt x="10957" y="23472"/>
                    <a:pt x="11350" y="23358"/>
                  </a:cubicBezTo>
                  <a:close/>
                  <a:moveTo>
                    <a:pt x="9887" y="23833"/>
                  </a:moveTo>
                  <a:lnTo>
                    <a:pt x="9887" y="23833"/>
                  </a:lnTo>
                  <a:cubicBezTo>
                    <a:pt x="9817" y="23903"/>
                    <a:pt x="9748" y="23979"/>
                    <a:pt x="9678" y="24048"/>
                  </a:cubicBezTo>
                  <a:lnTo>
                    <a:pt x="9665" y="24048"/>
                  </a:lnTo>
                  <a:cubicBezTo>
                    <a:pt x="9735" y="23985"/>
                    <a:pt x="9798" y="23909"/>
                    <a:pt x="9868" y="23846"/>
                  </a:cubicBezTo>
                  <a:cubicBezTo>
                    <a:pt x="9874" y="23839"/>
                    <a:pt x="9881" y="23839"/>
                    <a:pt x="9887" y="23833"/>
                  </a:cubicBezTo>
                  <a:close/>
                  <a:moveTo>
                    <a:pt x="9311" y="24048"/>
                  </a:moveTo>
                  <a:lnTo>
                    <a:pt x="9311" y="24048"/>
                  </a:lnTo>
                  <a:cubicBezTo>
                    <a:pt x="9292" y="24067"/>
                    <a:pt x="9279" y="24086"/>
                    <a:pt x="9260" y="24105"/>
                  </a:cubicBezTo>
                  <a:cubicBezTo>
                    <a:pt x="9209" y="24156"/>
                    <a:pt x="9159" y="24213"/>
                    <a:pt x="9108" y="24264"/>
                  </a:cubicBezTo>
                  <a:cubicBezTo>
                    <a:pt x="9064" y="24283"/>
                    <a:pt x="9013" y="24302"/>
                    <a:pt x="8969" y="24314"/>
                  </a:cubicBezTo>
                  <a:cubicBezTo>
                    <a:pt x="9045" y="24238"/>
                    <a:pt x="9127" y="24162"/>
                    <a:pt x="9203" y="24086"/>
                  </a:cubicBezTo>
                  <a:cubicBezTo>
                    <a:pt x="9241" y="24074"/>
                    <a:pt x="9273" y="24061"/>
                    <a:pt x="9311" y="24048"/>
                  </a:cubicBezTo>
                  <a:close/>
                  <a:moveTo>
                    <a:pt x="15454" y="24156"/>
                  </a:moveTo>
                  <a:cubicBezTo>
                    <a:pt x="15499" y="24194"/>
                    <a:pt x="15549" y="24238"/>
                    <a:pt x="15594" y="24276"/>
                  </a:cubicBezTo>
                  <a:cubicBezTo>
                    <a:pt x="15613" y="24302"/>
                    <a:pt x="15625" y="24327"/>
                    <a:pt x="15644" y="24346"/>
                  </a:cubicBezTo>
                  <a:cubicBezTo>
                    <a:pt x="15435" y="24283"/>
                    <a:pt x="15220" y="24226"/>
                    <a:pt x="15005" y="24181"/>
                  </a:cubicBezTo>
                  <a:cubicBezTo>
                    <a:pt x="14992" y="24175"/>
                    <a:pt x="14979" y="24169"/>
                    <a:pt x="14967" y="24162"/>
                  </a:cubicBezTo>
                  <a:lnTo>
                    <a:pt x="14967" y="24162"/>
                  </a:lnTo>
                  <a:cubicBezTo>
                    <a:pt x="15015" y="24164"/>
                    <a:pt x="15062" y="24165"/>
                    <a:pt x="15110" y="24165"/>
                  </a:cubicBezTo>
                  <a:cubicBezTo>
                    <a:pt x="15224" y="24165"/>
                    <a:pt x="15338" y="24160"/>
                    <a:pt x="15454" y="24156"/>
                  </a:cubicBezTo>
                  <a:close/>
                  <a:moveTo>
                    <a:pt x="15993" y="23725"/>
                  </a:moveTo>
                  <a:lnTo>
                    <a:pt x="15993" y="23725"/>
                  </a:lnTo>
                  <a:cubicBezTo>
                    <a:pt x="16037" y="23738"/>
                    <a:pt x="16088" y="23744"/>
                    <a:pt x="16132" y="23751"/>
                  </a:cubicBezTo>
                  <a:cubicBezTo>
                    <a:pt x="16119" y="23789"/>
                    <a:pt x="16119" y="23833"/>
                    <a:pt x="16151" y="23884"/>
                  </a:cubicBezTo>
                  <a:cubicBezTo>
                    <a:pt x="16316" y="24137"/>
                    <a:pt x="16480" y="24390"/>
                    <a:pt x="16651" y="24644"/>
                  </a:cubicBezTo>
                  <a:cubicBezTo>
                    <a:pt x="16436" y="24428"/>
                    <a:pt x="16208" y="24232"/>
                    <a:pt x="15986" y="24029"/>
                  </a:cubicBezTo>
                  <a:cubicBezTo>
                    <a:pt x="16043" y="23941"/>
                    <a:pt x="16050" y="23814"/>
                    <a:pt x="15993" y="23725"/>
                  </a:cubicBezTo>
                  <a:close/>
                  <a:moveTo>
                    <a:pt x="8912" y="24815"/>
                  </a:moveTo>
                  <a:cubicBezTo>
                    <a:pt x="8905" y="24821"/>
                    <a:pt x="8899" y="24827"/>
                    <a:pt x="8886" y="24834"/>
                  </a:cubicBezTo>
                  <a:cubicBezTo>
                    <a:pt x="8880" y="24840"/>
                    <a:pt x="8874" y="24840"/>
                    <a:pt x="8867" y="24846"/>
                  </a:cubicBezTo>
                  <a:cubicBezTo>
                    <a:pt x="8880" y="24834"/>
                    <a:pt x="8886" y="24827"/>
                    <a:pt x="8899" y="24815"/>
                  </a:cubicBezTo>
                  <a:close/>
                  <a:moveTo>
                    <a:pt x="8924" y="23573"/>
                  </a:moveTo>
                  <a:cubicBezTo>
                    <a:pt x="8924" y="23592"/>
                    <a:pt x="8931" y="23611"/>
                    <a:pt x="8937" y="23630"/>
                  </a:cubicBezTo>
                  <a:cubicBezTo>
                    <a:pt x="8456" y="24143"/>
                    <a:pt x="7968" y="24650"/>
                    <a:pt x="7461" y="25138"/>
                  </a:cubicBezTo>
                  <a:cubicBezTo>
                    <a:pt x="7924" y="24587"/>
                    <a:pt x="8411" y="24067"/>
                    <a:pt x="8924" y="23573"/>
                  </a:cubicBezTo>
                  <a:close/>
                  <a:moveTo>
                    <a:pt x="8627" y="25093"/>
                  </a:moveTo>
                  <a:cubicBezTo>
                    <a:pt x="8627" y="25093"/>
                    <a:pt x="8627" y="25093"/>
                    <a:pt x="8627" y="25100"/>
                  </a:cubicBezTo>
                  <a:cubicBezTo>
                    <a:pt x="8602" y="25118"/>
                    <a:pt x="8583" y="25144"/>
                    <a:pt x="8557" y="25169"/>
                  </a:cubicBezTo>
                  <a:lnTo>
                    <a:pt x="8557" y="25169"/>
                  </a:lnTo>
                  <a:cubicBezTo>
                    <a:pt x="8583" y="25144"/>
                    <a:pt x="8602" y="25118"/>
                    <a:pt x="8627" y="25093"/>
                  </a:cubicBezTo>
                  <a:close/>
                  <a:moveTo>
                    <a:pt x="7727" y="24162"/>
                  </a:moveTo>
                  <a:lnTo>
                    <a:pt x="7727" y="24162"/>
                  </a:lnTo>
                  <a:cubicBezTo>
                    <a:pt x="7620" y="24283"/>
                    <a:pt x="7512" y="24403"/>
                    <a:pt x="7411" y="24530"/>
                  </a:cubicBezTo>
                  <a:cubicBezTo>
                    <a:pt x="7316" y="24650"/>
                    <a:pt x="7208" y="24770"/>
                    <a:pt x="7100" y="24897"/>
                  </a:cubicBezTo>
                  <a:cubicBezTo>
                    <a:pt x="6986" y="25017"/>
                    <a:pt x="6866" y="25131"/>
                    <a:pt x="6746" y="25220"/>
                  </a:cubicBezTo>
                  <a:cubicBezTo>
                    <a:pt x="6733" y="25226"/>
                    <a:pt x="6733" y="25226"/>
                    <a:pt x="6727" y="25233"/>
                  </a:cubicBezTo>
                  <a:cubicBezTo>
                    <a:pt x="6733" y="25182"/>
                    <a:pt x="6739" y="25138"/>
                    <a:pt x="6752" y="25087"/>
                  </a:cubicBezTo>
                  <a:cubicBezTo>
                    <a:pt x="7075" y="24802"/>
                    <a:pt x="7385" y="24504"/>
                    <a:pt x="7683" y="24200"/>
                  </a:cubicBezTo>
                  <a:cubicBezTo>
                    <a:pt x="7696" y="24188"/>
                    <a:pt x="7715" y="24175"/>
                    <a:pt x="7727" y="24162"/>
                  </a:cubicBezTo>
                  <a:close/>
                  <a:moveTo>
                    <a:pt x="6644" y="25239"/>
                  </a:moveTo>
                  <a:lnTo>
                    <a:pt x="6644" y="25239"/>
                  </a:lnTo>
                  <a:cubicBezTo>
                    <a:pt x="6638" y="25258"/>
                    <a:pt x="6632" y="25283"/>
                    <a:pt x="6625" y="25302"/>
                  </a:cubicBezTo>
                  <a:cubicBezTo>
                    <a:pt x="6595" y="25325"/>
                    <a:pt x="6581" y="25337"/>
                    <a:pt x="6579" y="25337"/>
                  </a:cubicBezTo>
                  <a:cubicBezTo>
                    <a:pt x="6574" y="25337"/>
                    <a:pt x="6604" y="25303"/>
                    <a:pt x="6644" y="25239"/>
                  </a:cubicBezTo>
                  <a:close/>
                  <a:moveTo>
                    <a:pt x="18197" y="25815"/>
                  </a:moveTo>
                  <a:lnTo>
                    <a:pt x="18197" y="25815"/>
                  </a:lnTo>
                  <a:cubicBezTo>
                    <a:pt x="18203" y="25822"/>
                    <a:pt x="18209" y="25834"/>
                    <a:pt x="18222" y="25841"/>
                  </a:cubicBezTo>
                  <a:cubicBezTo>
                    <a:pt x="18222" y="25847"/>
                    <a:pt x="18222" y="25853"/>
                    <a:pt x="18222" y="25860"/>
                  </a:cubicBezTo>
                  <a:cubicBezTo>
                    <a:pt x="18216" y="25847"/>
                    <a:pt x="18203" y="25834"/>
                    <a:pt x="18197" y="25815"/>
                  </a:cubicBezTo>
                  <a:close/>
                  <a:moveTo>
                    <a:pt x="9159" y="23060"/>
                  </a:moveTo>
                  <a:cubicBezTo>
                    <a:pt x="9165" y="23073"/>
                    <a:pt x="9171" y="23085"/>
                    <a:pt x="9184" y="23098"/>
                  </a:cubicBezTo>
                  <a:cubicBezTo>
                    <a:pt x="8253" y="23941"/>
                    <a:pt x="7404" y="24865"/>
                    <a:pt x="6638" y="25866"/>
                  </a:cubicBezTo>
                  <a:cubicBezTo>
                    <a:pt x="6609" y="25894"/>
                    <a:pt x="6586" y="25918"/>
                    <a:pt x="6582" y="25932"/>
                  </a:cubicBezTo>
                  <a:lnTo>
                    <a:pt x="6582" y="25932"/>
                  </a:lnTo>
                  <a:cubicBezTo>
                    <a:pt x="6631" y="25658"/>
                    <a:pt x="7152" y="25168"/>
                    <a:pt x="7309" y="24967"/>
                  </a:cubicBezTo>
                  <a:cubicBezTo>
                    <a:pt x="7373" y="24884"/>
                    <a:pt x="7442" y="24808"/>
                    <a:pt x="7506" y="24726"/>
                  </a:cubicBezTo>
                  <a:cubicBezTo>
                    <a:pt x="8057" y="24169"/>
                    <a:pt x="8608" y="23618"/>
                    <a:pt x="9159" y="23060"/>
                  </a:cubicBezTo>
                  <a:close/>
                  <a:moveTo>
                    <a:pt x="8595" y="24682"/>
                  </a:moveTo>
                  <a:cubicBezTo>
                    <a:pt x="8601" y="24707"/>
                    <a:pt x="8614" y="24739"/>
                    <a:pt x="8627" y="24758"/>
                  </a:cubicBezTo>
                  <a:cubicBezTo>
                    <a:pt x="8500" y="24891"/>
                    <a:pt x="8373" y="25024"/>
                    <a:pt x="8247" y="25150"/>
                  </a:cubicBezTo>
                  <a:cubicBezTo>
                    <a:pt x="8158" y="25239"/>
                    <a:pt x="8076" y="25321"/>
                    <a:pt x="7987" y="25404"/>
                  </a:cubicBezTo>
                  <a:cubicBezTo>
                    <a:pt x="7721" y="25657"/>
                    <a:pt x="7423" y="25898"/>
                    <a:pt x="7151" y="26157"/>
                  </a:cubicBezTo>
                  <a:cubicBezTo>
                    <a:pt x="7360" y="25923"/>
                    <a:pt x="7601" y="25689"/>
                    <a:pt x="7670" y="25606"/>
                  </a:cubicBezTo>
                  <a:cubicBezTo>
                    <a:pt x="7759" y="25505"/>
                    <a:pt x="7860" y="25404"/>
                    <a:pt x="7955" y="25302"/>
                  </a:cubicBezTo>
                  <a:cubicBezTo>
                    <a:pt x="8164" y="25093"/>
                    <a:pt x="8380" y="24891"/>
                    <a:pt x="8595" y="24682"/>
                  </a:cubicBezTo>
                  <a:close/>
                  <a:moveTo>
                    <a:pt x="8766" y="24067"/>
                  </a:moveTo>
                  <a:cubicBezTo>
                    <a:pt x="8772" y="24093"/>
                    <a:pt x="8785" y="24112"/>
                    <a:pt x="8798" y="24131"/>
                  </a:cubicBezTo>
                  <a:cubicBezTo>
                    <a:pt x="8418" y="24504"/>
                    <a:pt x="8050" y="24884"/>
                    <a:pt x="7696" y="25283"/>
                  </a:cubicBezTo>
                  <a:cubicBezTo>
                    <a:pt x="7525" y="25454"/>
                    <a:pt x="7347" y="25632"/>
                    <a:pt x="7164" y="25796"/>
                  </a:cubicBezTo>
                  <a:cubicBezTo>
                    <a:pt x="7066" y="25888"/>
                    <a:pt x="6733" y="26292"/>
                    <a:pt x="6578" y="26292"/>
                  </a:cubicBezTo>
                  <a:cubicBezTo>
                    <a:pt x="6573" y="26292"/>
                    <a:pt x="6567" y="26291"/>
                    <a:pt x="6562" y="26290"/>
                  </a:cubicBezTo>
                  <a:cubicBezTo>
                    <a:pt x="6568" y="26290"/>
                    <a:pt x="6657" y="26176"/>
                    <a:pt x="6752" y="26043"/>
                  </a:cubicBezTo>
                  <a:cubicBezTo>
                    <a:pt x="7449" y="25410"/>
                    <a:pt x="8120" y="24751"/>
                    <a:pt x="8766" y="24067"/>
                  </a:cubicBezTo>
                  <a:close/>
                  <a:moveTo>
                    <a:pt x="18475" y="26088"/>
                  </a:moveTo>
                  <a:lnTo>
                    <a:pt x="18475" y="26088"/>
                  </a:lnTo>
                  <a:cubicBezTo>
                    <a:pt x="18488" y="26100"/>
                    <a:pt x="18501" y="26113"/>
                    <a:pt x="18513" y="26126"/>
                  </a:cubicBezTo>
                  <a:cubicBezTo>
                    <a:pt x="18520" y="26208"/>
                    <a:pt x="18520" y="26290"/>
                    <a:pt x="18526" y="26373"/>
                  </a:cubicBezTo>
                  <a:cubicBezTo>
                    <a:pt x="18507" y="26278"/>
                    <a:pt x="18494" y="26183"/>
                    <a:pt x="18475" y="26088"/>
                  </a:cubicBezTo>
                  <a:close/>
                  <a:moveTo>
                    <a:pt x="7265" y="26670"/>
                  </a:moveTo>
                  <a:lnTo>
                    <a:pt x="7164" y="26784"/>
                  </a:lnTo>
                  <a:cubicBezTo>
                    <a:pt x="7145" y="26784"/>
                    <a:pt x="7126" y="26791"/>
                    <a:pt x="7113" y="26797"/>
                  </a:cubicBezTo>
                  <a:cubicBezTo>
                    <a:pt x="7113" y="26797"/>
                    <a:pt x="7113" y="26797"/>
                    <a:pt x="7113" y="26791"/>
                  </a:cubicBezTo>
                  <a:cubicBezTo>
                    <a:pt x="7164" y="26753"/>
                    <a:pt x="7214" y="26715"/>
                    <a:pt x="7265" y="26670"/>
                  </a:cubicBezTo>
                  <a:close/>
                  <a:moveTo>
                    <a:pt x="6613" y="26588"/>
                  </a:moveTo>
                  <a:cubicBezTo>
                    <a:pt x="6549" y="26670"/>
                    <a:pt x="6492" y="26753"/>
                    <a:pt x="6429" y="26835"/>
                  </a:cubicBezTo>
                  <a:cubicBezTo>
                    <a:pt x="6442" y="26772"/>
                    <a:pt x="6454" y="26708"/>
                    <a:pt x="6461" y="26645"/>
                  </a:cubicBezTo>
                  <a:cubicBezTo>
                    <a:pt x="6511" y="26632"/>
                    <a:pt x="6562" y="26613"/>
                    <a:pt x="6613" y="26588"/>
                  </a:cubicBezTo>
                  <a:close/>
                  <a:moveTo>
                    <a:pt x="17221" y="26835"/>
                  </a:moveTo>
                  <a:cubicBezTo>
                    <a:pt x="17221" y="26835"/>
                    <a:pt x="17221" y="26841"/>
                    <a:pt x="17221" y="26841"/>
                  </a:cubicBezTo>
                  <a:cubicBezTo>
                    <a:pt x="17221" y="26835"/>
                    <a:pt x="17221" y="26835"/>
                    <a:pt x="17215" y="26835"/>
                  </a:cubicBezTo>
                  <a:close/>
                  <a:moveTo>
                    <a:pt x="18406" y="26917"/>
                  </a:moveTo>
                  <a:cubicBezTo>
                    <a:pt x="18437" y="27076"/>
                    <a:pt x="18463" y="27240"/>
                    <a:pt x="18488" y="27399"/>
                  </a:cubicBezTo>
                  <a:cubicBezTo>
                    <a:pt x="18450" y="27247"/>
                    <a:pt x="18418" y="27095"/>
                    <a:pt x="18387" y="26943"/>
                  </a:cubicBezTo>
                  <a:cubicBezTo>
                    <a:pt x="18393" y="26930"/>
                    <a:pt x="18399" y="26924"/>
                    <a:pt x="18406" y="26917"/>
                  </a:cubicBezTo>
                  <a:close/>
                  <a:moveTo>
                    <a:pt x="17487" y="26233"/>
                  </a:moveTo>
                  <a:cubicBezTo>
                    <a:pt x="17652" y="26411"/>
                    <a:pt x="17823" y="26588"/>
                    <a:pt x="17994" y="26765"/>
                  </a:cubicBezTo>
                  <a:cubicBezTo>
                    <a:pt x="18045" y="27202"/>
                    <a:pt x="18133" y="27646"/>
                    <a:pt x="18222" y="28076"/>
                  </a:cubicBezTo>
                  <a:cubicBezTo>
                    <a:pt x="18064" y="27646"/>
                    <a:pt x="17905" y="27209"/>
                    <a:pt x="17741" y="26778"/>
                  </a:cubicBezTo>
                  <a:cubicBezTo>
                    <a:pt x="17747" y="26740"/>
                    <a:pt x="17741" y="26708"/>
                    <a:pt x="17715" y="26670"/>
                  </a:cubicBezTo>
                  <a:cubicBezTo>
                    <a:pt x="17709" y="26658"/>
                    <a:pt x="17696" y="26639"/>
                    <a:pt x="17684" y="26626"/>
                  </a:cubicBezTo>
                  <a:cubicBezTo>
                    <a:pt x="17658" y="26550"/>
                    <a:pt x="17627" y="26474"/>
                    <a:pt x="17601" y="26398"/>
                  </a:cubicBezTo>
                  <a:cubicBezTo>
                    <a:pt x="17585" y="26355"/>
                    <a:pt x="17541" y="26325"/>
                    <a:pt x="17497" y="26325"/>
                  </a:cubicBezTo>
                  <a:cubicBezTo>
                    <a:pt x="17490" y="26325"/>
                    <a:pt x="17482" y="26326"/>
                    <a:pt x="17475" y="26328"/>
                  </a:cubicBezTo>
                  <a:cubicBezTo>
                    <a:pt x="17462" y="26309"/>
                    <a:pt x="17443" y="26284"/>
                    <a:pt x="17424" y="26259"/>
                  </a:cubicBezTo>
                  <a:cubicBezTo>
                    <a:pt x="17449" y="26252"/>
                    <a:pt x="17468" y="26246"/>
                    <a:pt x="17487" y="26233"/>
                  </a:cubicBezTo>
                  <a:close/>
                  <a:moveTo>
                    <a:pt x="6397" y="27000"/>
                  </a:moveTo>
                  <a:cubicBezTo>
                    <a:pt x="6423" y="27025"/>
                    <a:pt x="6461" y="27038"/>
                    <a:pt x="6492" y="27038"/>
                  </a:cubicBezTo>
                  <a:cubicBezTo>
                    <a:pt x="6359" y="27532"/>
                    <a:pt x="6264" y="28026"/>
                    <a:pt x="6195" y="28526"/>
                  </a:cubicBezTo>
                  <a:cubicBezTo>
                    <a:pt x="6182" y="28551"/>
                    <a:pt x="6169" y="28583"/>
                    <a:pt x="6157" y="28608"/>
                  </a:cubicBezTo>
                  <a:cubicBezTo>
                    <a:pt x="6138" y="28507"/>
                    <a:pt x="6112" y="28393"/>
                    <a:pt x="6093" y="28285"/>
                  </a:cubicBezTo>
                  <a:cubicBezTo>
                    <a:pt x="6106" y="28159"/>
                    <a:pt x="6125" y="28026"/>
                    <a:pt x="6150" y="27899"/>
                  </a:cubicBezTo>
                  <a:cubicBezTo>
                    <a:pt x="6220" y="27696"/>
                    <a:pt x="6277" y="27494"/>
                    <a:pt x="6328" y="27285"/>
                  </a:cubicBezTo>
                  <a:cubicBezTo>
                    <a:pt x="6347" y="27272"/>
                    <a:pt x="6353" y="27253"/>
                    <a:pt x="6340" y="27240"/>
                  </a:cubicBezTo>
                  <a:cubicBezTo>
                    <a:pt x="6359" y="27158"/>
                    <a:pt x="6378" y="27082"/>
                    <a:pt x="6397" y="27000"/>
                  </a:cubicBezTo>
                  <a:close/>
                  <a:moveTo>
                    <a:pt x="18222" y="27088"/>
                  </a:moveTo>
                  <a:lnTo>
                    <a:pt x="18222" y="27088"/>
                  </a:lnTo>
                  <a:cubicBezTo>
                    <a:pt x="18342" y="27608"/>
                    <a:pt x="18475" y="28133"/>
                    <a:pt x="18634" y="28646"/>
                  </a:cubicBezTo>
                  <a:cubicBezTo>
                    <a:pt x="18608" y="28659"/>
                    <a:pt x="18589" y="28678"/>
                    <a:pt x="18577" y="28710"/>
                  </a:cubicBezTo>
                  <a:cubicBezTo>
                    <a:pt x="18570" y="28722"/>
                    <a:pt x="18564" y="28735"/>
                    <a:pt x="18564" y="28748"/>
                  </a:cubicBezTo>
                  <a:cubicBezTo>
                    <a:pt x="18545" y="28678"/>
                    <a:pt x="18532" y="28602"/>
                    <a:pt x="18513" y="28526"/>
                  </a:cubicBezTo>
                  <a:cubicBezTo>
                    <a:pt x="18513" y="28488"/>
                    <a:pt x="18520" y="28444"/>
                    <a:pt x="18520" y="28399"/>
                  </a:cubicBezTo>
                  <a:cubicBezTo>
                    <a:pt x="18520" y="28368"/>
                    <a:pt x="18501" y="28355"/>
                    <a:pt x="18475" y="28349"/>
                  </a:cubicBezTo>
                  <a:cubicBezTo>
                    <a:pt x="18387" y="27931"/>
                    <a:pt x="18292" y="27506"/>
                    <a:pt x="18222" y="27088"/>
                  </a:cubicBezTo>
                  <a:close/>
                  <a:moveTo>
                    <a:pt x="17595" y="26917"/>
                  </a:moveTo>
                  <a:cubicBezTo>
                    <a:pt x="17817" y="27519"/>
                    <a:pt x="18038" y="28121"/>
                    <a:pt x="18266" y="28722"/>
                  </a:cubicBezTo>
                  <a:cubicBezTo>
                    <a:pt x="18254" y="28754"/>
                    <a:pt x="18247" y="28786"/>
                    <a:pt x="18235" y="28817"/>
                  </a:cubicBezTo>
                  <a:cubicBezTo>
                    <a:pt x="18146" y="28545"/>
                    <a:pt x="18057" y="28273"/>
                    <a:pt x="17969" y="28000"/>
                  </a:cubicBezTo>
                  <a:cubicBezTo>
                    <a:pt x="17886" y="27753"/>
                    <a:pt x="17658" y="27304"/>
                    <a:pt x="17576" y="26924"/>
                  </a:cubicBezTo>
                  <a:cubicBezTo>
                    <a:pt x="17582" y="26917"/>
                    <a:pt x="17589" y="26917"/>
                    <a:pt x="17595" y="26917"/>
                  </a:cubicBezTo>
                  <a:close/>
                  <a:moveTo>
                    <a:pt x="7442" y="31161"/>
                  </a:moveTo>
                  <a:cubicBezTo>
                    <a:pt x="7487" y="31224"/>
                    <a:pt x="7531" y="31281"/>
                    <a:pt x="7582" y="31344"/>
                  </a:cubicBezTo>
                  <a:cubicBezTo>
                    <a:pt x="7575" y="31338"/>
                    <a:pt x="7563" y="31332"/>
                    <a:pt x="7556" y="31325"/>
                  </a:cubicBezTo>
                  <a:cubicBezTo>
                    <a:pt x="7518" y="31262"/>
                    <a:pt x="7474" y="31211"/>
                    <a:pt x="7430" y="31167"/>
                  </a:cubicBezTo>
                  <a:cubicBezTo>
                    <a:pt x="7430" y="31161"/>
                    <a:pt x="7436" y="31161"/>
                    <a:pt x="7442" y="31161"/>
                  </a:cubicBezTo>
                  <a:close/>
                  <a:moveTo>
                    <a:pt x="13459" y="25309"/>
                  </a:moveTo>
                  <a:cubicBezTo>
                    <a:pt x="14168" y="25454"/>
                    <a:pt x="14853" y="25714"/>
                    <a:pt x="15454" y="26081"/>
                  </a:cubicBezTo>
                  <a:cubicBezTo>
                    <a:pt x="17209" y="27177"/>
                    <a:pt x="17943" y="29527"/>
                    <a:pt x="17297" y="31477"/>
                  </a:cubicBezTo>
                  <a:cubicBezTo>
                    <a:pt x="17082" y="32136"/>
                    <a:pt x="16734" y="32693"/>
                    <a:pt x="16297" y="33162"/>
                  </a:cubicBezTo>
                  <a:cubicBezTo>
                    <a:pt x="16214" y="33219"/>
                    <a:pt x="16126" y="33282"/>
                    <a:pt x="16037" y="33339"/>
                  </a:cubicBezTo>
                  <a:cubicBezTo>
                    <a:pt x="15093" y="33960"/>
                    <a:pt x="14010" y="34353"/>
                    <a:pt x="12870" y="34549"/>
                  </a:cubicBezTo>
                  <a:cubicBezTo>
                    <a:pt x="13339" y="31515"/>
                    <a:pt x="13427" y="28393"/>
                    <a:pt x="13459" y="25309"/>
                  </a:cubicBezTo>
                  <a:close/>
                  <a:moveTo>
                    <a:pt x="12553" y="17113"/>
                  </a:moveTo>
                  <a:lnTo>
                    <a:pt x="12553" y="17113"/>
                  </a:lnTo>
                  <a:cubicBezTo>
                    <a:pt x="12534" y="17544"/>
                    <a:pt x="12522" y="17968"/>
                    <a:pt x="12515" y="18380"/>
                  </a:cubicBezTo>
                  <a:cubicBezTo>
                    <a:pt x="12490" y="19311"/>
                    <a:pt x="12484" y="20242"/>
                    <a:pt x="12484" y="21179"/>
                  </a:cubicBezTo>
                  <a:cubicBezTo>
                    <a:pt x="12368" y="21174"/>
                    <a:pt x="12253" y="21172"/>
                    <a:pt x="12137" y="21172"/>
                  </a:cubicBezTo>
                  <a:cubicBezTo>
                    <a:pt x="10290" y="21172"/>
                    <a:pt x="8459" y="21794"/>
                    <a:pt x="7088" y="23123"/>
                  </a:cubicBezTo>
                  <a:cubicBezTo>
                    <a:pt x="4162" y="25967"/>
                    <a:pt x="4915" y="32180"/>
                    <a:pt x="9336" y="32833"/>
                  </a:cubicBezTo>
                  <a:cubicBezTo>
                    <a:pt x="9529" y="32897"/>
                    <a:pt x="9739" y="32938"/>
                    <a:pt x="9929" y="32938"/>
                  </a:cubicBezTo>
                  <a:cubicBezTo>
                    <a:pt x="9965" y="32938"/>
                    <a:pt x="9999" y="32937"/>
                    <a:pt x="10033" y="32934"/>
                  </a:cubicBezTo>
                  <a:cubicBezTo>
                    <a:pt x="10254" y="32909"/>
                    <a:pt x="10438" y="32820"/>
                    <a:pt x="10622" y="32719"/>
                  </a:cubicBezTo>
                  <a:cubicBezTo>
                    <a:pt x="10843" y="32687"/>
                    <a:pt x="11065" y="32636"/>
                    <a:pt x="11280" y="32548"/>
                  </a:cubicBezTo>
                  <a:cubicBezTo>
                    <a:pt x="11331" y="32529"/>
                    <a:pt x="11331" y="32453"/>
                    <a:pt x="11274" y="32453"/>
                  </a:cubicBezTo>
                  <a:cubicBezTo>
                    <a:pt x="11241" y="32453"/>
                    <a:pt x="11208" y="32453"/>
                    <a:pt x="11175" y="32453"/>
                  </a:cubicBezTo>
                  <a:cubicBezTo>
                    <a:pt x="10276" y="32453"/>
                    <a:pt x="9366" y="32285"/>
                    <a:pt x="8614" y="31857"/>
                  </a:cubicBezTo>
                  <a:cubicBezTo>
                    <a:pt x="7088" y="30565"/>
                    <a:pt x="7100" y="28070"/>
                    <a:pt x="8652" y="26531"/>
                  </a:cubicBezTo>
                  <a:cubicBezTo>
                    <a:pt x="9587" y="25602"/>
                    <a:pt x="10882" y="25181"/>
                    <a:pt x="12197" y="25181"/>
                  </a:cubicBezTo>
                  <a:cubicBezTo>
                    <a:pt x="12299" y="25181"/>
                    <a:pt x="12401" y="25183"/>
                    <a:pt x="12503" y="25188"/>
                  </a:cubicBezTo>
                  <a:cubicBezTo>
                    <a:pt x="12509" y="26664"/>
                    <a:pt x="12503" y="28140"/>
                    <a:pt x="12465" y="29615"/>
                  </a:cubicBezTo>
                  <a:cubicBezTo>
                    <a:pt x="12382" y="31300"/>
                    <a:pt x="12243" y="32978"/>
                    <a:pt x="12059" y="34650"/>
                  </a:cubicBezTo>
                  <a:cubicBezTo>
                    <a:pt x="11734" y="34680"/>
                    <a:pt x="11406" y="34694"/>
                    <a:pt x="11078" y="34694"/>
                  </a:cubicBezTo>
                  <a:cubicBezTo>
                    <a:pt x="9070" y="34694"/>
                    <a:pt x="7033" y="34158"/>
                    <a:pt x="5384" y="33244"/>
                  </a:cubicBezTo>
                  <a:cubicBezTo>
                    <a:pt x="2559" y="31680"/>
                    <a:pt x="1248" y="28735"/>
                    <a:pt x="1483" y="25803"/>
                  </a:cubicBezTo>
                  <a:cubicBezTo>
                    <a:pt x="1768" y="24739"/>
                    <a:pt x="2420" y="23713"/>
                    <a:pt x="3110" y="22870"/>
                  </a:cubicBezTo>
                  <a:cubicBezTo>
                    <a:pt x="5517" y="19938"/>
                    <a:pt x="9140" y="18532"/>
                    <a:pt x="12553" y="17113"/>
                  </a:cubicBezTo>
                  <a:close/>
                  <a:moveTo>
                    <a:pt x="4776" y="39286"/>
                  </a:moveTo>
                  <a:cubicBezTo>
                    <a:pt x="4801" y="39324"/>
                    <a:pt x="4833" y="39369"/>
                    <a:pt x="4858" y="39407"/>
                  </a:cubicBezTo>
                  <a:cubicBezTo>
                    <a:pt x="4871" y="39451"/>
                    <a:pt x="4877" y="39502"/>
                    <a:pt x="4877" y="39552"/>
                  </a:cubicBezTo>
                  <a:cubicBezTo>
                    <a:pt x="4877" y="39565"/>
                    <a:pt x="4877" y="39584"/>
                    <a:pt x="4877" y="39597"/>
                  </a:cubicBezTo>
                  <a:cubicBezTo>
                    <a:pt x="4856" y="39589"/>
                    <a:pt x="4833" y="39584"/>
                    <a:pt x="4810" y="39584"/>
                  </a:cubicBezTo>
                  <a:cubicBezTo>
                    <a:pt x="4776" y="39584"/>
                    <a:pt x="4742" y="39593"/>
                    <a:pt x="4713" y="39616"/>
                  </a:cubicBezTo>
                  <a:cubicBezTo>
                    <a:pt x="4706" y="39622"/>
                    <a:pt x="4700" y="39622"/>
                    <a:pt x="4694" y="39628"/>
                  </a:cubicBezTo>
                  <a:cubicBezTo>
                    <a:pt x="4700" y="39559"/>
                    <a:pt x="4694" y="39483"/>
                    <a:pt x="4687" y="39413"/>
                  </a:cubicBezTo>
                  <a:cubicBezTo>
                    <a:pt x="4700" y="39394"/>
                    <a:pt x="4719" y="39375"/>
                    <a:pt x="4732" y="39356"/>
                  </a:cubicBezTo>
                  <a:cubicBezTo>
                    <a:pt x="4732" y="39356"/>
                    <a:pt x="4738" y="39356"/>
                    <a:pt x="4738" y="39350"/>
                  </a:cubicBezTo>
                  <a:cubicBezTo>
                    <a:pt x="4744" y="39343"/>
                    <a:pt x="4751" y="39337"/>
                    <a:pt x="4757" y="39324"/>
                  </a:cubicBezTo>
                  <a:cubicBezTo>
                    <a:pt x="4763" y="39312"/>
                    <a:pt x="4770" y="39299"/>
                    <a:pt x="4776" y="39286"/>
                  </a:cubicBezTo>
                  <a:close/>
                  <a:moveTo>
                    <a:pt x="3522" y="38976"/>
                  </a:moveTo>
                  <a:cubicBezTo>
                    <a:pt x="3579" y="38989"/>
                    <a:pt x="3636" y="39014"/>
                    <a:pt x="3693" y="39039"/>
                  </a:cubicBezTo>
                  <a:cubicBezTo>
                    <a:pt x="3452" y="39274"/>
                    <a:pt x="3224" y="39521"/>
                    <a:pt x="3022" y="39787"/>
                  </a:cubicBezTo>
                  <a:cubicBezTo>
                    <a:pt x="3060" y="39616"/>
                    <a:pt x="3129" y="39445"/>
                    <a:pt x="3212" y="39293"/>
                  </a:cubicBezTo>
                  <a:cubicBezTo>
                    <a:pt x="3300" y="39185"/>
                    <a:pt x="3408" y="39065"/>
                    <a:pt x="3522" y="38976"/>
                  </a:cubicBezTo>
                  <a:close/>
                  <a:moveTo>
                    <a:pt x="3022" y="39122"/>
                  </a:moveTo>
                  <a:lnTo>
                    <a:pt x="3022" y="39122"/>
                  </a:lnTo>
                  <a:cubicBezTo>
                    <a:pt x="2882" y="39299"/>
                    <a:pt x="2775" y="39502"/>
                    <a:pt x="2711" y="39723"/>
                  </a:cubicBezTo>
                  <a:cubicBezTo>
                    <a:pt x="2673" y="39774"/>
                    <a:pt x="2642" y="39831"/>
                    <a:pt x="2610" y="39882"/>
                  </a:cubicBezTo>
                  <a:cubicBezTo>
                    <a:pt x="2648" y="39723"/>
                    <a:pt x="2724" y="39546"/>
                    <a:pt x="2819" y="39381"/>
                  </a:cubicBezTo>
                  <a:cubicBezTo>
                    <a:pt x="2876" y="39293"/>
                    <a:pt x="2946" y="39204"/>
                    <a:pt x="3022" y="39122"/>
                  </a:cubicBezTo>
                  <a:close/>
                  <a:moveTo>
                    <a:pt x="4098" y="38837"/>
                  </a:moveTo>
                  <a:cubicBezTo>
                    <a:pt x="4124" y="38856"/>
                    <a:pt x="4149" y="38881"/>
                    <a:pt x="4168" y="38900"/>
                  </a:cubicBezTo>
                  <a:cubicBezTo>
                    <a:pt x="4155" y="38925"/>
                    <a:pt x="4143" y="38957"/>
                    <a:pt x="4124" y="38989"/>
                  </a:cubicBezTo>
                  <a:cubicBezTo>
                    <a:pt x="3699" y="39388"/>
                    <a:pt x="3326" y="39812"/>
                    <a:pt x="2996" y="40281"/>
                  </a:cubicBezTo>
                  <a:cubicBezTo>
                    <a:pt x="2996" y="40205"/>
                    <a:pt x="2996" y="40129"/>
                    <a:pt x="2996" y="40053"/>
                  </a:cubicBezTo>
                  <a:cubicBezTo>
                    <a:pt x="3003" y="40046"/>
                    <a:pt x="3009" y="40034"/>
                    <a:pt x="3015" y="40027"/>
                  </a:cubicBezTo>
                  <a:cubicBezTo>
                    <a:pt x="3250" y="39698"/>
                    <a:pt x="3516" y="39394"/>
                    <a:pt x="3807" y="39109"/>
                  </a:cubicBezTo>
                  <a:cubicBezTo>
                    <a:pt x="3820" y="39115"/>
                    <a:pt x="3832" y="39122"/>
                    <a:pt x="3839" y="39128"/>
                  </a:cubicBezTo>
                  <a:cubicBezTo>
                    <a:pt x="3861" y="39144"/>
                    <a:pt x="3884" y="39151"/>
                    <a:pt x="3906" y="39151"/>
                  </a:cubicBezTo>
                  <a:cubicBezTo>
                    <a:pt x="4002" y="39151"/>
                    <a:pt x="4080" y="39014"/>
                    <a:pt x="3997" y="38932"/>
                  </a:cubicBezTo>
                  <a:lnTo>
                    <a:pt x="3991" y="38932"/>
                  </a:lnTo>
                  <a:cubicBezTo>
                    <a:pt x="4029" y="38894"/>
                    <a:pt x="4060" y="38862"/>
                    <a:pt x="4092" y="38837"/>
                  </a:cubicBezTo>
                  <a:close/>
                  <a:moveTo>
                    <a:pt x="4535" y="39603"/>
                  </a:moveTo>
                  <a:cubicBezTo>
                    <a:pt x="4535" y="39660"/>
                    <a:pt x="4529" y="39723"/>
                    <a:pt x="4516" y="39780"/>
                  </a:cubicBezTo>
                  <a:cubicBezTo>
                    <a:pt x="4225" y="40027"/>
                    <a:pt x="3959" y="40293"/>
                    <a:pt x="3725" y="40578"/>
                  </a:cubicBezTo>
                  <a:cubicBezTo>
                    <a:pt x="3839" y="40426"/>
                    <a:pt x="3959" y="40281"/>
                    <a:pt x="4073" y="40135"/>
                  </a:cubicBezTo>
                  <a:cubicBezTo>
                    <a:pt x="4231" y="39964"/>
                    <a:pt x="4390" y="39787"/>
                    <a:pt x="4535" y="39603"/>
                  </a:cubicBezTo>
                  <a:close/>
                  <a:moveTo>
                    <a:pt x="4839" y="39951"/>
                  </a:moveTo>
                  <a:cubicBezTo>
                    <a:pt x="4782" y="40148"/>
                    <a:pt x="4687" y="40338"/>
                    <a:pt x="4573" y="40521"/>
                  </a:cubicBezTo>
                  <a:cubicBezTo>
                    <a:pt x="4567" y="40528"/>
                    <a:pt x="4561" y="40540"/>
                    <a:pt x="4554" y="40553"/>
                  </a:cubicBezTo>
                  <a:cubicBezTo>
                    <a:pt x="4434" y="40686"/>
                    <a:pt x="4314" y="40825"/>
                    <a:pt x="4193" y="40952"/>
                  </a:cubicBezTo>
                  <a:cubicBezTo>
                    <a:pt x="4143" y="40939"/>
                    <a:pt x="4098" y="40927"/>
                    <a:pt x="4054" y="40914"/>
                  </a:cubicBezTo>
                  <a:cubicBezTo>
                    <a:pt x="4339" y="40616"/>
                    <a:pt x="4599" y="40300"/>
                    <a:pt x="4839" y="39951"/>
                  </a:cubicBezTo>
                  <a:close/>
                  <a:moveTo>
                    <a:pt x="2623" y="41395"/>
                  </a:moveTo>
                  <a:lnTo>
                    <a:pt x="2623" y="41395"/>
                  </a:lnTo>
                  <a:cubicBezTo>
                    <a:pt x="2642" y="41414"/>
                    <a:pt x="2661" y="41433"/>
                    <a:pt x="2686" y="41446"/>
                  </a:cubicBezTo>
                  <a:cubicBezTo>
                    <a:pt x="2673" y="41459"/>
                    <a:pt x="2667" y="41471"/>
                    <a:pt x="2648" y="41484"/>
                  </a:cubicBezTo>
                  <a:cubicBezTo>
                    <a:pt x="2642" y="41452"/>
                    <a:pt x="2629" y="41421"/>
                    <a:pt x="2623" y="41395"/>
                  </a:cubicBezTo>
                  <a:close/>
                  <a:moveTo>
                    <a:pt x="5264" y="40952"/>
                  </a:moveTo>
                  <a:lnTo>
                    <a:pt x="5264" y="40952"/>
                  </a:lnTo>
                  <a:cubicBezTo>
                    <a:pt x="5117" y="41555"/>
                    <a:pt x="4701" y="42039"/>
                    <a:pt x="4019" y="42039"/>
                  </a:cubicBezTo>
                  <a:cubicBezTo>
                    <a:pt x="3962" y="42039"/>
                    <a:pt x="3905" y="42035"/>
                    <a:pt x="3845" y="42029"/>
                  </a:cubicBezTo>
                  <a:cubicBezTo>
                    <a:pt x="4054" y="41946"/>
                    <a:pt x="4263" y="41813"/>
                    <a:pt x="4459" y="41649"/>
                  </a:cubicBezTo>
                  <a:cubicBezTo>
                    <a:pt x="4782" y="41503"/>
                    <a:pt x="5067" y="41269"/>
                    <a:pt x="5264" y="40952"/>
                  </a:cubicBezTo>
                  <a:close/>
                  <a:moveTo>
                    <a:pt x="10862" y="40477"/>
                  </a:moveTo>
                  <a:lnTo>
                    <a:pt x="10862" y="40477"/>
                  </a:lnTo>
                  <a:cubicBezTo>
                    <a:pt x="10710" y="40933"/>
                    <a:pt x="10539" y="41370"/>
                    <a:pt x="10318" y="41782"/>
                  </a:cubicBezTo>
                  <a:cubicBezTo>
                    <a:pt x="10007" y="42098"/>
                    <a:pt x="9659" y="42390"/>
                    <a:pt x="9285" y="42656"/>
                  </a:cubicBezTo>
                  <a:cubicBezTo>
                    <a:pt x="9906" y="42016"/>
                    <a:pt x="10425" y="41256"/>
                    <a:pt x="10862" y="40477"/>
                  </a:cubicBezTo>
                  <a:close/>
                  <a:moveTo>
                    <a:pt x="10077" y="42181"/>
                  </a:moveTo>
                  <a:lnTo>
                    <a:pt x="10077" y="42181"/>
                  </a:lnTo>
                  <a:cubicBezTo>
                    <a:pt x="9703" y="42738"/>
                    <a:pt x="9209" y="43207"/>
                    <a:pt x="8525" y="43504"/>
                  </a:cubicBezTo>
                  <a:cubicBezTo>
                    <a:pt x="8335" y="43587"/>
                    <a:pt x="8139" y="43650"/>
                    <a:pt x="7943" y="43707"/>
                  </a:cubicBezTo>
                  <a:cubicBezTo>
                    <a:pt x="8259" y="43523"/>
                    <a:pt x="8563" y="43314"/>
                    <a:pt x="8842" y="43074"/>
                  </a:cubicBezTo>
                  <a:cubicBezTo>
                    <a:pt x="9279" y="42820"/>
                    <a:pt x="9697" y="42516"/>
                    <a:pt x="10077" y="42181"/>
                  </a:cubicBezTo>
                  <a:close/>
                  <a:moveTo>
                    <a:pt x="3782" y="42953"/>
                  </a:moveTo>
                  <a:lnTo>
                    <a:pt x="3782" y="42953"/>
                  </a:lnTo>
                  <a:cubicBezTo>
                    <a:pt x="4597" y="43489"/>
                    <a:pt x="5688" y="43790"/>
                    <a:pt x="6625" y="43790"/>
                  </a:cubicBezTo>
                  <a:cubicBezTo>
                    <a:pt x="7028" y="43790"/>
                    <a:pt x="7403" y="43734"/>
                    <a:pt x="7715" y="43618"/>
                  </a:cubicBezTo>
                  <a:cubicBezTo>
                    <a:pt x="8031" y="43498"/>
                    <a:pt x="8342" y="43352"/>
                    <a:pt x="8639" y="43188"/>
                  </a:cubicBezTo>
                  <a:lnTo>
                    <a:pt x="8639" y="43188"/>
                  </a:lnTo>
                  <a:cubicBezTo>
                    <a:pt x="8386" y="43390"/>
                    <a:pt x="8107" y="43574"/>
                    <a:pt x="7816" y="43732"/>
                  </a:cubicBezTo>
                  <a:cubicBezTo>
                    <a:pt x="7446" y="43822"/>
                    <a:pt x="7063" y="43865"/>
                    <a:pt x="6679" y="43865"/>
                  </a:cubicBezTo>
                  <a:cubicBezTo>
                    <a:pt x="5624" y="43865"/>
                    <a:pt x="4567" y="43539"/>
                    <a:pt x="3782" y="42953"/>
                  </a:cubicBezTo>
                  <a:close/>
                  <a:moveTo>
                    <a:pt x="20182" y="0"/>
                  </a:moveTo>
                  <a:cubicBezTo>
                    <a:pt x="19620" y="0"/>
                    <a:pt x="18765" y="725"/>
                    <a:pt x="18393" y="988"/>
                  </a:cubicBezTo>
                  <a:cubicBezTo>
                    <a:pt x="18222" y="1109"/>
                    <a:pt x="18057" y="1235"/>
                    <a:pt x="17893" y="1368"/>
                  </a:cubicBezTo>
                  <a:cubicBezTo>
                    <a:pt x="17874" y="1368"/>
                    <a:pt x="17861" y="1375"/>
                    <a:pt x="17848" y="1381"/>
                  </a:cubicBezTo>
                  <a:cubicBezTo>
                    <a:pt x="16601" y="1964"/>
                    <a:pt x="15562" y="3515"/>
                    <a:pt x="14935" y="4681"/>
                  </a:cubicBezTo>
                  <a:cubicBezTo>
                    <a:pt x="14473" y="5529"/>
                    <a:pt x="14124" y="6435"/>
                    <a:pt x="13852" y="7379"/>
                  </a:cubicBezTo>
                  <a:cubicBezTo>
                    <a:pt x="13725" y="7657"/>
                    <a:pt x="13624" y="7949"/>
                    <a:pt x="13560" y="8246"/>
                  </a:cubicBezTo>
                  <a:cubicBezTo>
                    <a:pt x="13554" y="8284"/>
                    <a:pt x="13579" y="8310"/>
                    <a:pt x="13605" y="8310"/>
                  </a:cubicBezTo>
                  <a:cubicBezTo>
                    <a:pt x="13326" y="9507"/>
                    <a:pt x="13155" y="10735"/>
                    <a:pt x="13035" y="11964"/>
                  </a:cubicBezTo>
                  <a:cubicBezTo>
                    <a:pt x="12997" y="12192"/>
                    <a:pt x="12965" y="12414"/>
                    <a:pt x="12927" y="12642"/>
                  </a:cubicBezTo>
                  <a:cubicBezTo>
                    <a:pt x="10660" y="13554"/>
                    <a:pt x="8373" y="14434"/>
                    <a:pt x="6277" y="15713"/>
                  </a:cubicBezTo>
                  <a:cubicBezTo>
                    <a:pt x="3712" y="17284"/>
                    <a:pt x="1394" y="19526"/>
                    <a:pt x="463" y="22452"/>
                  </a:cubicBezTo>
                  <a:cubicBezTo>
                    <a:pt x="7" y="23877"/>
                    <a:pt x="1" y="25334"/>
                    <a:pt x="248" y="26797"/>
                  </a:cubicBezTo>
                  <a:cubicBezTo>
                    <a:pt x="482" y="28184"/>
                    <a:pt x="761" y="29717"/>
                    <a:pt x="1723" y="30793"/>
                  </a:cubicBezTo>
                  <a:cubicBezTo>
                    <a:pt x="1825" y="30952"/>
                    <a:pt x="1932" y="31104"/>
                    <a:pt x="2040" y="31243"/>
                  </a:cubicBezTo>
                  <a:cubicBezTo>
                    <a:pt x="2407" y="31724"/>
                    <a:pt x="2832" y="32130"/>
                    <a:pt x="3300" y="32472"/>
                  </a:cubicBezTo>
                  <a:cubicBezTo>
                    <a:pt x="3503" y="32674"/>
                    <a:pt x="3712" y="32864"/>
                    <a:pt x="3940" y="33048"/>
                  </a:cubicBezTo>
                  <a:cubicBezTo>
                    <a:pt x="5876" y="34612"/>
                    <a:pt x="8598" y="35514"/>
                    <a:pt x="11256" y="35514"/>
                  </a:cubicBezTo>
                  <a:cubicBezTo>
                    <a:pt x="11493" y="35514"/>
                    <a:pt x="11729" y="35507"/>
                    <a:pt x="11964" y="35493"/>
                  </a:cubicBezTo>
                  <a:lnTo>
                    <a:pt x="11964" y="35493"/>
                  </a:lnTo>
                  <a:cubicBezTo>
                    <a:pt x="11844" y="36487"/>
                    <a:pt x="11705" y="37481"/>
                    <a:pt x="11546" y="38476"/>
                  </a:cubicBezTo>
                  <a:cubicBezTo>
                    <a:pt x="11534" y="38520"/>
                    <a:pt x="11521" y="38558"/>
                    <a:pt x="11508" y="38596"/>
                  </a:cubicBezTo>
                  <a:cubicBezTo>
                    <a:pt x="11388" y="38919"/>
                    <a:pt x="11268" y="39248"/>
                    <a:pt x="11154" y="39584"/>
                  </a:cubicBezTo>
                  <a:cubicBezTo>
                    <a:pt x="10672" y="40787"/>
                    <a:pt x="10020" y="41896"/>
                    <a:pt x="9133" y="42757"/>
                  </a:cubicBezTo>
                  <a:cubicBezTo>
                    <a:pt x="9026" y="42827"/>
                    <a:pt x="8918" y="42903"/>
                    <a:pt x="8798" y="42972"/>
                  </a:cubicBezTo>
                  <a:cubicBezTo>
                    <a:pt x="8072" y="43407"/>
                    <a:pt x="7363" y="43703"/>
                    <a:pt x="6579" y="43703"/>
                  </a:cubicBezTo>
                  <a:cubicBezTo>
                    <a:pt x="6289" y="43703"/>
                    <a:pt x="5990" y="43663"/>
                    <a:pt x="5675" y="43574"/>
                  </a:cubicBezTo>
                  <a:cubicBezTo>
                    <a:pt x="5194" y="43441"/>
                    <a:pt x="4719" y="43264"/>
                    <a:pt x="4276" y="43029"/>
                  </a:cubicBezTo>
                  <a:cubicBezTo>
                    <a:pt x="4111" y="42947"/>
                    <a:pt x="3946" y="42852"/>
                    <a:pt x="3794" y="42751"/>
                  </a:cubicBezTo>
                  <a:cubicBezTo>
                    <a:pt x="3522" y="42599"/>
                    <a:pt x="3300" y="42402"/>
                    <a:pt x="3136" y="42168"/>
                  </a:cubicBezTo>
                  <a:cubicBezTo>
                    <a:pt x="3142" y="42168"/>
                    <a:pt x="3148" y="42162"/>
                    <a:pt x="3155" y="42162"/>
                  </a:cubicBezTo>
                  <a:lnTo>
                    <a:pt x="3288" y="42162"/>
                  </a:lnTo>
                  <a:cubicBezTo>
                    <a:pt x="3319" y="42168"/>
                    <a:pt x="3351" y="42181"/>
                    <a:pt x="3383" y="42187"/>
                  </a:cubicBezTo>
                  <a:cubicBezTo>
                    <a:pt x="3620" y="42250"/>
                    <a:pt x="3859" y="42294"/>
                    <a:pt x="4086" y="42294"/>
                  </a:cubicBezTo>
                  <a:cubicBezTo>
                    <a:pt x="4472" y="42294"/>
                    <a:pt x="4828" y="42169"/>
                    <a:pt x="5099" y="41807"/>
                  </a:cubicBezTo>
                  <a:cubicBezTo>
                    <a:pt x="5511" y="41262"/>
                    <a:pt x="5694" y="40471"/>
                    <a:pt x="5511" y="39806"/>
                  </a:cubicBezTo>
                  <a:cubicBezTo>
                    <a:pt x="5511" y="39787"/>
                    <a:pt x="5511" y="39761"/>
                    <a:pt x="5511" y="39736"/>
                  </a:cubicBezTo>
                  <a:cubicBezTo>
                    <a:pt x="5530" y="39381"/>
                    <a:pt x="5447" y="39033"/>
                    <a:pt x="5219" y="38735"/>
                  </a:cubicBezTo>
                  <a:cubicBezTo>
                    <a:pt x="4937" y="38375"/>
                    <a:pt x="4580" y="38228"/>
                    <a:pt x="4212" y="38228"/>
                  </a:cubicBezTo>
                  <a:cubicBezTo>
                    <a:pt x="4101" y="38228"/>
                    <a:pt x="3988" y="38242"/>
                    <a:pt x="3877" y="38267"/>
                  </a:cubicBezTo>
                  <a:cubicBezTo>
                    <a:pt x="3800" y="38257"/>
                    <a:pt x="3724" y="38253"/>
                    <a:pt x="3646" y="38253"/>
                  </a:cubicBezTo>
                  <a:cubicBezTo>
                    <a:pt x="3249" y="38253"/>
                    <a:pt x="2846" y="38378"/>
                    <a:pt x="2496" y="38659"/>
                  </a:cubicBezTo>
                  <a:cubicBezTo>
                    <a:pt x="2274" y="38843"/>
                    <a:pt x="2110" y="39065"/>
                    <a:pt x="1996" y="39312"/>
                  </a:cubicBezTo>
                  <a:cubicBezTo>
                    <a:pt x="1609" y="39951"/>
                    <a:pt x="1609" y="40787"/>
                    <a:pt x="1932" y="41389"/>
                  </a:cubicBezTo>
                  <a:cubicBezTo>
                    <a:pt x="2021" y="41940"/>
                    <a:pt x="2249" y="42485"/>
                    <a:pt x="2585" y="42941"/>
                  </a:cubicBezTo>
                  <a:cubicBezTo>
                    <a:pt x="3476" y="44194"/>
                    <a:pt x="4992" y="44782"/>
                    <a:pt x="6495" y="44782"/>
                  </a:cubicBezTo>
                  <a:cubicBezTo>
                    <a:pt x="6573" y="44782"/>
                    <a:pt x="6650" y="44780"/>
                    <a:pt x="6727" y="44777"/>
                  </a:cubicBezTo>
                  <a:cubicBezTo>
                    <a:pt x="8380" y="44714"/>
                    <a:pt x="9526" y="44093"/>
                    <a:pt x="10337" y="43150"/>
                  </a:cubicBezTo>
                  <a:cubicBezTo>
                    <a:pt x="10349" y="43143"/>
                    <a:pt x="10362" y="43143"/>
                    <a:pt x="10368" y="43124"/>
                  </a:cubicBezTo>
                  <a:cubicBezTo>
                    <a:pt x="10375" y="43118"/>
                    <a:pt x="10375" y="43112"/>
                    <a:pt x="10375" y="43105"/>
                  </a:cubicBezTo>
                  <a:cubicBezTo>
                    <a:pt x="11173" y="42168"/>
                    <a:pt x="11648" y="40927"/>
                    <a:pt x="11977" y="39609"/>
                  </a:cubicBezTo>
                  <a:cubicBezTo>
                    <a:pt x="12047" y="39457"/>
                    <a:pt x="12110" y="39299"/>
                    <a:pt x="12167" y="39141"/>
                  </a:cubicBezTo>
                  <a:cubicBezTo>
                    <a:pt x="12171" y="39124"/>
                    <a:pt x="12156" y="39110"/>
                    <a:pt x="12141" y="39110"/>
                  </a:cubicBezTo>
                  <a:cubicBezTo>
                    <a:pt x="12134" y="39110"/>
                    <a:pt x="12127" y="39113"/>
                    <a:pt x="12123" y="39122"/>
                  </a:cubicBezTo>
                  <a:cubicBezTo>
                    <a:pt x="12104" y="39153"/>
                    <a:pt x="12091" y="39185"/>
                    <a:pt x="12072" y="39217"/>
                  </a:cubicBezTo>
                  <a:cubicBezTo>
                    <a:pt x="12275" y="38324"/>
                    <a:pt x="12427" y="37412"/>
                    <a:pt x="12566" y="36544"/>
                  </a:cubicBezTo>
                  <a:cubicBezTo>
                    <a:pt x="12572" y="36493"/>
                    <a:pt x="12553" y="36455"/>
                    <a:pt x="12528" y="36436"/>
                  </a:cubicBezTo>
                  <a:cubicBezTo>
                    <a:pt x="12598" y="36094"/>
                    <a:pt x="12667" y="35759"/>
                    <a:pt x="12724" y="35417"/>
                  </a:cubicBezTo>
                  <a:cubicBezTo>
                    <a:pt x="14187" y="35220"/>
                    <a:pt x="15587" y="34733"/>
                    <a:pt x="16759" y="33903"/>
                  </a:cubicBezTo>
                  <a:cubicBezTo>
                    <a:pt x="19976" y="31629"/>
                    <a:pt x="21091" y="27063"/>
                    <a:pt x="18418" y="23953"/>
                  </a:cubicBezTo>
                  <a:cubicBezTo>
                    <a:pt x="17171" y="22503"/>
                    <a:pt x="15366" y="21578"/>
                    <a:pt x="13478" y="21274"/>
                  </a:cubicBezTo>
                  <a:cubicBezTo>
                    <a:pt x="13484" y="21021"/>
                    <a:pt x="13484" y="20767"/>
                    <a:pt x="13491" y="20508"/>
                  </a:cubicBezTo>
                  <a:cubicBezTo>
                    <a:pt x="13510" y="19235"/>
                    <a:pt x="13535" y="17955"/>
                    <a:pt x="13579" y="16676"/>
                  </a:cubicBezTo>
                  <a:cubicBezTo>
                    <a:pt x="16702" y="15314"/>
                    <a:pt x="19400" y="13535"/>
                    <a:pt x="20825" y="10298"/>
                  </a:cubicBezTo>
                  <a:cubicBezTo>
                    <a:pt x="20863" y="10210"/>
                    <a:pt x="20901" y="10115"/>
                    <a:pt x="20939" y="10026"/>
                  </a:cubicBezTo>
                  <a:cubicBezTo>
                    <a:pt x="20945" y="10020"/>
                    <a:pt x="20952" y="10020"/>
                    <a:pt x="20958" y="10007"/>
                  </a:cubicBezTo>
                  <a:cubicBezTo>
                    <a:pt x="22421" y="6935"/>
                    <a:pt x="22218" y="2983"/>
                    <a:pt x="20502" y="51"/>
                  </a:cubicBezTo>
                  <a:cubicBezTo>
                    <a:pt x="20485" y="20"/>
                    <a:pt x="20459" y="8"/>
                    <a:pt x="20432" y="8"/>
                  </a:cubicBezTo>
                  <a:cubicBezTo>
                    <a:pt x="20410" y="8"/>
                    <a:pt x="20387" y="17"/>
                    <a:pt x="20369" y="32"/>
                  </a:cubicBezTo>
                  <a:cubicBezTo>
                    <a:pt x="20363" y="32"/>
                    <a:pt x="20356" y="26"/>
                    <a:pt x="20350" y="26"/>
                  </a:cubicBezTo>
                  <a:cubicBezTo>
                    <a:pt x="20298" y="8"/>
                    <a:pt x="20242" y="0"/>
                    <a:pt x="20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-203914" y="-135964"/>
              <a:ext cx="1601955" cy="1576707"/>
            </a:xfrm>
            <a:custGeom>
              <a:avLst/>
              <a:gdLst/>
              <a:ahLst/>
              <a:cxnLst/>
              <a:rect l="l" t="t" r="r" b="b"/>
              <a:pathLst>
                <a:path w="25443" h="25042" extrusionOk="0">
                  <a:moveTo>
                    <a:pt x="13231" y="2623"/>
                  </a:moveTo>
                  <a:lnTo>
                    <a:pt x="13231" y="2623"/>
                  </a:lnTo>
                  <a:cubicBezTo>
                    <a:pt x="13333" y="2629"/>
                    <a:pt x="13434" y="2635"/>
                    <a:pt x="13529" y="2642"/>
                  </a:cubicBezTo>
                  <a:cubicBezTo>
                    <a:pt x="13548" y="2667"/>
                    <a:pt x="13567" y="2692"/>
                    <a:pt x="13580" y="2718"/>
                  </a:cubicBezTo>
                  <a:cubicBezTo>
                    <a:pt x="13466" y="2686"/>
                    <a:pt x="13352" y="2654"/>
                    <a:pt x="13231" y="2623"/>
                  </a:cubicBezTo>
                  <a:close/>
                  <a:moveTo>
                    <a:pt x="11952" y="2110"/>
                  </a:moveTo>
                  <a:cubicBezTo>
                    <a:pt x="12421" y="2192"/>
                    <a:pt x="12889" y="2274"/>
                    <a:pt x="13364" y="2357"/>
                  </a:cubicBezTo>
                  <a:cubicBezTo>
                    <a:pt x="13371" y="2369"/>
                    <a:pt x="13383" y="2388"/>
                    <a:pt x="13390" y="2401"/>
                  </a:cubicBezTo>
                  <a:cubicBezTo>
                    <a:pt x="12978" y="2388"/>
                    <a:pt x="12566" y="2376"/>
                    <a:pt x="12148" y="2363"/>
                  </a:cubicBezTo>
                  <a:cubicBezTo>
                    <a:pt x="12104" y="2283"/>
                    <a:pt x="12026" y="2228"/>
                    <a:pt x="11929" y="2228"/>
                  </a:cubicBezTo>
                  <a:cubicBezTo>
                    <a:pt x="11887" y="2228"/>
                    <a:pt x="11841" y="2239"/>
                    <a:pt x="11794" y="2262"/>
                  </a:cubicBezTo>
                  <a:cubicBezTo>
                    <a:pt x="11737" y="2287"/>
                    <a:pt x="11680" y="2319"/>
                    <a:pt x="11623" y="2344"/>
                  </a:cubicBezTo>
                  <a:lnTo>
                    <a:pt x="11616" y="2344"/>
                  </a:lnTo>
                  <a:cubicBezTo>
                    <a:pt x="11566" y="2344"/>
                    <a:pt x="11534" y="2369"/>
                    <a:pt x="11521" y="2401"/>
                  </a:cubicBezTo>
                  <a:cubicBezTo>
                    <a:pt x="11167" y="2572"/>
                    <a:pt x="10806" y="2756"/>
                    <a:pt x="10451" y="2933"/>
                  </a:cubicBezTo>
                  <a:cubicBezTo>
                    <a:pt x="10951" y="2661"/>
                    <a:pt x="11452" y="2382"/>
                    <a:pt x="11952" y="2110"/>
                  </a:cubicBezTo>
                  <a:close/>
                  <a:moveTo>
                    <a:pt x="12231" y="2635"/>
                  </a:moveTo>
                  <a:lnTo>
                    <a:pt x="12231" y="2635"/>
                  </a:lnTo>
                  <a:cubicBezTo>
                    <a:pt x="12617" y="2692"/>
                    <a:pt x="12997" y="2768"/>
                    <a:pt x="13371" y="2870"/>
                  </a:cubicBezTo>
                  <a:cubicBezTo>
                    <a:pt x="13402" y="2895"/>
                    <a:pt x="13428" y="2920"/>
                    <a:pt x="13459" y="2946"/>
                  </a:cubicBezTo>
                  <a:cubicBezTo>
                    <a:pt x="13212" y="2965"/>
                    <a:pt x="12959" y="2984"/>
                    <a:pt x="12706" y="2996"/>
                  </a:cubicBezTo>
                  <a:lnTo>
                    <a:pt x="12554" y="2996"/>
                  </a:lnTo>
                  <a:cubicBezTo>
                    <a:pt x="12544" y="2882"/>
                    <a:pt x="12460" y="2780"/>
                    <a:pt x="12340" y="2780"/>
                  </a:cubicBezTo>
                  <a:cubicBezTo>
                    <a:pt x="12306" y="2780"/>
                    <a:pt x="12269" y="2788"/>
                    <a:pt x="12231" y="2806"/>
                  </a:cubicBezTo>
                  <a:cubicBezTo>
                    <a:pt x="12218" y="2813"/>
                    <a:pt x="12205" y="2819"/>
                    <a:pt x="12186" y="2825"/>
                  </a:cubicBezTo>
                  <a:cubicBezTo>
                    <a:pt x="12231" y="2768"/>
                    <a:pt x="12237" y="2699"/>
                    <a:pt x="12231" y="2635"/>
                  </a:cubicBezTo>
                  <a:close/>
                  <a:moveTo>
                    <a:pt x="12788" y="3186"/>
                  </a:moveTo>
                  <a:cubicBezTo>
                    <a:pt x="12972" y="3193"/>
                    <a:pt x="13155" y="3205"/>
                    <a:pt x="13339" y="3218"/>
                  </a:cubicBezTo>
                  <a:cubicBezTo>
                    <a:pt x="13326" y="3231"/>
                    <a:pt x="13320" y="3237"/>
                    <a:pt x="13307" y="3243"/>
                  </a:cubicBezTo>
                  <a:cubicBezTo>
                    <a:pt x="12946" y="3294"/>
                    <a:pt x="12592" y="3332"/>
                    <a:pt x="12231" y="3351"/>
                  </a:cubicBezTo>
                  <a:cubicBezTo>
                    <a:pt x="12294" y="3313"/>
                    <a:pt x="12364" y="3281"/>
                    <a:pt x="12427" y="3243"/>
                  </a:cubicBezTo>
                  <a:cubicBezTo>
                    <a:pt x="12452" y="3231"/>
                    <a:pt x="12471" y="3212"/>
                    <a:pt x="12484" y="3193"/>
                  </a:cubicBezTo>
                  <a:cubicBezTo>
                    <a:pt x="12585" y="3193"/>
                    <a:pt x="12687" y="3193"/>
                    <a:pt x="12788" y="3186"/>
                  </a:cubicBezTo>
                  <a:close/>
                  <a:moveTo>
                    <a:pt x="12965" y="3465"/>
                  </a:moveTo>
                  <a:lnTo>
                    <a:pt x="12965" y="3465"/>
                  </a:lnTo>
                  <a:cubicBezTo>
                    <a:pt x="12953" y="3471"/>
                    <a:pt x="12934" y="3484"/>
                    <a:pt x="12921" y="3490"/>
                  </a:cubicBezTo>
                  <a:cubicBezTo>
                    <a:pt x="12883" y="3490"/>
                    <a:pt x="12845" y="3484"/>
                    <a:pt x="12807" y="3484"/>
                  </a:cubicBezTo>
                  <a:cubicBezTo>
                    <a:pt x="12858" y="3478"/>
                    <a:pt x="12915" y="3471"/>
                    <a:pt x="12965" y="3465"/>
                  </a:cubicBezTo>
                  <a:close/>
                  <a:moveTo>
                    <a:pt x="12313" y="3604"/>
                  </a:moveTo>
                  <a:cubicBezTo>
                    <a:pt x="12294" y="3611"/>
                    <a:pt x="12281" y="3617"/>
                    <a:pt x="12262" y="3623"/>
                  </a:cubicBezTo>
                  <a:cubicBezTo>
                    <a:pt x="12262" y="3617"/>
                    <a:pt x="12262" y="3611"/>
                    <a:pt x="12262" y="3604"/>
                  </a:cubicBezTo>
                  <a:close/>
                  <a:moveTo>
                    <a:pt x="11838" y="3573"/>
                  </a:moveTo>
                  <a:cubicBezTo>
                    <a:pt x="11870" y="3573"/>
                    <a:pt x="11908" y="3573"/>
                    <a:pt x="11939" y="3579"/>
                  </a:cubicBezTo>
                  <a:cubicBezTo>
                    <a:pt x="11870" y="3617"/>
                    <a:pt x="11800" y="3661"/>
                    <a:pt x="11730" y="3699"/>
                  </a:cubicBezTo>
                  <a:cubicBezTo>
                    <a:pt x="11680" y="3706"/>
                    <a:pt x="11629" y="3706"/>
                    <a:pt x="11585" y="3712"/>
                  </a:cubicBezTo>
                  <a:cubicBezTo>
                    <a:pt x="11667" y="3661"/>
                    <a:pt x="11749" y="3617"/>
                    <a:pt x="11838" y="3573"/>
                  </a:cubicBezTo>
                  <a:close/>
                  <a:moveTo>
                    <a:pt x="14340" y="3737"/>
                  </a:moveTo>
                  <a:cubicBezTo>
                    <a:pt x="14378" y="3788"/>
                    <a:pt x="14422" y="3839"/>
                    <a:pt x="14460" y="3889"/>
                  </a:cubicBezTo>
                  <a:cubicBezTo>
                    <a:pt x="13776" y="4250"/>
                    <a:pt x="13124" y="4656"/>
                    <a:pt x="12484" y="5086"/>
                  </a:cubicBezTo>
                  <a:cubicBezTo>
                    <a:pt x="12731" y="4884"/>
                    <a:pt x="12978" y="4668"/>
                    <a:pt x="13219" y="4459"/>
                  </a:cubicBezTo>
                  <a:cubicBezTo>
                    <a:pt x="13618" y="4250"/>
                    <a:pt x="13991" y="4016"/>
                    <a:pt x="14340" y="3737"/>
                  </a:cubicBezTo>
                  <a:close/>
                  <a:moveTo>
                    <a:pt x="11502" y="3832"/>
                  </a:moveTo>
                  <a:cubicBezTo>
                    <a:pt x="10508" y="4409"/>
                    <a:pt x="9501" y="4947"/>
                    <a:pt x="8475" y="5460"/>
                  </a:cubicBezTo>
                  <a:cubicBezTo>
                    <a:pt x="8564" y="5409"/>
                    <a:pt x="8652" y="5359"/>
                    <a:pt x="8741" y="5302"/>
                  </a:cubicBezTo>
                  <a:cubicBezTo>
                    <a:pt x="9406" y="4922"/>
                    <a:pt x="10071" y="4542"/>
                    <a:pt x="10736" y="4155"/>
                  </a:cubicBezTo>
                  <a:cubicBezTo>
                    <a:pt x="10939" y="4054"/>
                    <a:pt x="11135" y="3946"/>
                    <a:pt x="11338" y="3839"/>
                  </a:cubicBezTo>
                  <a:cubicBezTo>
                    <a:pt x="11395" y="3839"/>
                    <a:pt x="11452" y="3832"/>
                    <a:pt x="11502" y="3832"/>
                  </a:cubicBezTo>
                  <a:close/>
                  <a:moveTo>
                    <a:pt x="12528" y="4668"/>
                  </a:moveTo>
                  <a:cubicBezTo>
                    <a:pt x="12560" y="4695"/>
                    <a:pt x="12601" y="4708"/>
                    <a:pt x="12642" y="4708"/>
                  </a:cubicBezTo>
                  <a:cubicBezTo>
                    <a:pt x="12651" y="4708"/>
                    <a:pt x="12659" y="4707"/>
                    <a:pt x="12668" y="4706"/>
                  </a:cubicBezTo>
                  <a:lnTo>
                    <a:pt x="12668" y="4706"/>
                  </a:lnTo>
                  <a:cubicBezTo>
                    <a:pt x="12060" y="5219"/>
                    <a:pt x="11439" y="5713"/>
                    <a:pt x="10793" y="6176"/>
                  </a:cubicBezTo>
                  <a:cubicBezTo>
                    <a:pt x="10451" y="6353"/>
                    <a:pt x="10109" y="6530"/>
                    <a:pt x="9761" y="6701"/>
                  </a:cubicBezTo>
                  <a:cubicBezTo>
                    <a:pt x="10552" y="6201"/>
                    <a:pt x="11306" y="5656"/>
                    <a:pt x="12009" y="5036"/>
                  </a:cubicBezTo>
                  <a:cubicBezTo>
                    <a:pt x="12186" y="4915"/>
                    <a:pt x="12357" y="4795"/>
                    <a:pt x="12528" y="4668"/>
                  </a:cubicBezTo>
                  <a:close/>
                  <a:moveTo>
                    <a:pt x="11825" y="4029"/>
                  </a:moveTo>
                  <a:cubicBezTo>
                    <a:pt x="11262" y="4364"/>
                    <a:pt x="10723" y="4751"/>
                    <a:pt x="10153" y="5080"/>
                  </a:cubicBezTo>
                  <a:cubicBezTo>
                    <a:pt x="9374" y="5536"/>
                    <a:pt x="8570" y="5948"/>
                    <a:pt x="7747" y="6321"/>
                  </a:cubicBezTo>
                  <a:cubicBezTo>
                    <a:pt x="7731" y="6306"/>
                    <a:pt x="7706" y="6295"/>
                    <a:pt x="7678" y="6295"/>
                  </a:cubicBezTo>
                  <a:cubicBezTo>
                    <a:pt x="7661" y="6295"/>
                    <a:pt x="7643" y="6299"/>
                    <a:pt x="7626" y="6309"/>
                  </a:cubicBezTo>
                  <a:cubicBezTo>
                    <a:pt x="7500" y="6391"/>
                    <a:pt x="7379" y="6467"/>
                    <a:pt x="7253" y="6549"/>
                  </a:cubicBezTo>
                  <a:cubicBezTo>
                    <a:pt x="7113" y="6613"/>
                    <a:pt x="6974" y="6676"/>
                    <a:pt x="6828" y="6733"/>
                  </a:cubicBezTo>
                  <a:lnTo>
                    <a:pt x="7037" y="6575"/>
                  </a:lnTo>
                  <a:cubicBezTo>
                    <a:pt x="7056" y="6556"/>
                    <a:pt x="7063" y="6537"/>
                    <a:pt x="7063" y="6518"/>
                  </a:cubicBezTo>
                  <a:cubicBezTo>
                    <a:pt x="7075" y="6511"/>
                    <a:pt x="7088" y="6499"/>
                    <a:pt x="7101" y="6492"/>
                  </a:cubicBezTo>
                  <a:cubicBezTo>
                    <a:pt x="7671" y="6296"/>
                    <a:pt x="8209" y="6043"/>
                    <a:pt x="8741" y="5758"/>
                  </a:cubicBezTo>
                  <a:cubicBezTo>
                    <a:pt x="9501" y="5403"/>
                    <a:pt x="10236" y="4947"/>
                    <a:pt x="10945" y="4491"/>
                  </a:cubicBezTo>
                  <a:cubicBezTo>
                    <a:pt x="11167" y="4371"/>
                    <a:pt x="11388" y="4250"/>
                    <a:pt x="11616" y="4136"/>
                  </a:cubicBezTo>
                  <a:cubicBezTo>
                    <a:pt x="11673" y="4111"/>
                    <a:pt x="11743" y="4073"/>
                    <a:pt x="11825" y="4029"/>
                  </a:cubicBezTo>
                  <a:close/>
                  <a:moveTo>
                    <a:pt x="4289" y="6410"/>
                  </a:moveTo>
                  <a:lnTo>
                    <a:pt x="4289" y="6410"/>
                  </a:lnTo>
                  <a:cubicBezTo>
                    <a:pt x="4263" y="6435"/>
                    <a:pt x="4238" y="6467"/>
                    <a:pt x="4213" y="6492"/>
                  </a:cubicBezTo>
                  <a:cubicBezTo>
                    <a:pt x="4042" y="6581"/>
                    <a:pt x="3871" y="6670"/>
                    <a:pt x="3700" y="6758"/>
                  </a:cubicBezTo>
                  <a:lnTo>
                    <a:pt x="3693" y="6758"/>
                  </a:lnTo>
                  <a:cubicBezTo>
                    <a:pt x="3522" y="6815"/>
                    <a:pt x="3358" y="6872"/>
                    <a:pt x="3193" y="6929"/>
                  </a:cubicBezTo>
                  <a:cubicBezTo>
                    <a:pt x="3288" y="6885"/>
                    <a:pt x="3377" y="6834"/>
                    <a:pt x="3472" y="6790"/>
                  </a:cubicBezTo>
                  <a:cubicBezTo>
                    <a:pt x="3529" y="6765"/>
                    <a:pt x="3554" y="6701"/>
                    <a:pt x="3548" y="6644"/>
                  </a:cubicBezTo>
                  <a:cubicBezTo>
                    <a:pt x="3795" y="6568"/>
                    <a:pt x="4042" y="6492"/>
                    <a:pt x="4289" y="6410"/>
                  </a:cubicBezTo>
                  <a:close/>
                  <a:moveTo>
                    <a:pt x="6797" y="6765"/>
                  </a:moveTo>
                  <a:cubicBezTo>
                    <a:pt x="6778" y="6784"/>
                    <a:pt x="6771" y="6815"/>
                    <a:pt x="6778" y="6847"/>
                  </a:cubicBezTo>
                  <a:cubicBezTo>
                    <a:pt x="6632" y="6936"/>
                    <a:pt x="6493" y="7024"/>
                    <a:pt x="6347" y="7119"/>
                  </a:cubicBezTo>
                  <a:cubicBezTo>
                    <a:pt x="6499" y="6999"/>
                    <a:pt x="6645" y="6879"/>
                    <a:pt x="6797" y="6765"/>
                  </a:cubicBezTo>
                  <a:close/>
                  <a:moveTo>
                    <a:pt x="7094" y="7373"/>
                  </a:moveTo>
                  <a:lnTo>
                    <a:pt x="7094" y="7373"/>
                  </a:lnTo>
                  <a:cubicBezTo>
                    <a:pt x="7031" y="7411"/>
                    <a:pt x="6968" y="7455"/>
                    <a:pt x="6904" y="7493"/>
                  </a:cubicBezTo>
                  <a:cubicBezTo>
                    <a:pt x="6911" y="7487"/>
                    <a:pt x="6917" y="7480"/>
                    <a:pt x="6917" y="7474"/>
                  </a:cubicBezTo>
                  <a:cubicBezTo>
                    <a:pt x="6974" y="7442"/>
                    <a:pt x="7031" y="7404"/>
                    <a:pt x="7094" y="7373"/>
                  </a:cubicBezTo>
                  <a:close/>
                  <a:moveTo>
                    <a:pt x="1749" y="7968"/>
                  </a:moveTo>
                  <a:lnTo>
                    <a:pt x="1749" y="7968"/>
                  </a:lnTo>
                  <a:cubicBezTo>
                    <a:pt x="1743" y="7974"/>
                    <a:pt x="1736" y="7981"/>
                    <a:pt x="1730" y="7987"/>
                  </a:cubicBezTo>
                  <a:cubicBezTo>
                    <a:pt x="1730" y="7981"/>
                    <a:pt x="1724" y="7981"/>
                    <a:pt x="1717" y="7974"/>
                  </a:cubicBezTo>
                  <a:cubicBezTo>
                    <a:pt x="1730" y="7974"/>
                    <a:pt x="1743" y="7974"/>
                    <a:pt x="1749" y="7968"/>
                  </a:cubicBezTo>
                  <a:close/>
                  <a:moveTo>
                    <a:pt x="6372" y="6321"/>
                  </a:moveTo>
                  <a:cubicBezTo>
                    <a:pt x="6391" y="6353"/>
                    <a:pt x="6417" y="6378"/>
                    <a:pt x="6455" y="6391"/>
                  </a:cubicBezTo>
                  <a:cubicBezTo>
                    <a:pt x="6138" y="6587"/>
                    <a:pt x="5828" y="6777"/>
                    <a:pt x="5505" y="6967"/>
                  </a:cubicBezTo>
                  <a:cubicBezTo>
                    <a:pt x="4789" y="7341"/>
                    <a:pt x="4073" y="7721"/>
                    <a:pt x="3351" y="8101"/>
                  </a:cubicBezTo>
                  <a:cubicBezTo>
                    <a:pt x="3313" y="8101"/>
                    <a:pt x="3275" y="8107"/>
                    <a:pt x="3231" y="8107"/>
                  </a:cubicBezTo>
                  <a:cubicBezTo>
                    <a:pt x="3231" y="8107"/>
                    <a:pt x="3225" y="8101"/>
                    <a:pt x="3225" y="8101"/>
                  </a:cubicBezTo>
                  <a:cubicBezTo>
                    <a:pt x="3282" y="8000"/>
                    <a:pt x="3358" y="7892"/>
                    <a:pt x="3440" y="7791"/>
                  </a:cubicBezTo>
                  <a:cubicBezTo>
                    <a:pt x="4396" y="7259"/>
                    <a:pt x="5378" y="6771"/>
                    <a:pt x="6372" y="6321"/>
                  </a:cubicBezTo>
                  <a:close/>
                  <a:moveTo>
                    <a:pt x="2161" y="8038"/>
                  </a:moveTo>
                  <a:cubicBezTo>
                    <a:pt x="2167" y="8076"/>
                    <a:pt x="2173" y="8114"/>
                    <a:pt x="2186" y="8152"/>
                  </a:cubicBezTo>
                  <a:cubicBezTo>
                    <a:pt x="2180" y="8158"/>
                    <a:pt x="2180" y="8158"/>
                    <a:pt x="2173" y="8164"/>
                  </a:cubicBezTo>
                  <a:cubicBezTo>
                    <a:pt x="2173" y="8158"/>
                    <a:pt x="2173" y="8158"/>
                    <a:pt x="2173" y="8158"/>
                  </a:cubicBezTo>
                  <a:cubicBezTo>
                    <a:pt x="2180" y="8114"/>
                    <a:pt x="2161" y="8076"/>
                    <a:pt x="2135" y="8050"/>
                  </a:cubicBezTo>
                  <a:cubicBezTo>
                    <a:pt x="2142" y="8044"/>
                    <a:pt x="2154" y="8038"/>
                    <a:pt x="2161" y="8038"/>
                  </a:cubicBezTo>
                  <a:close/>
                  <a:moveTo>
                    <a:pt x="6385" y="6701"/>
                  </a:moveTo>
                  <a:cubicBezTo>
                    <a:pt x="6233" y="6803"/>
                    <a:pt x="6094" y="6898"/>
                    <a:pt x="5973" y="6986"/>
                  </a:cubicBezTo>
                  <a:cubicBezTo>
                    <a:pt x="5137" y="7493"/>
                    <a:pt x="4282" y="8031"/>
                    <a:pt x="3408" y="8361"/>
                  </a:cubicBezTo>
                  <a:cubicBezTo>
                    <a:pt x="3383" y="8373"/>
                    <a:pt x="3358" y="8386"/>
                    <a:pt x="3332" y="8399"/>
                  </a:cubicBezTo>
                  <a:cubicBezTo>
                    <a:pt x="3408" y="8354"/>
                    <a:pt x="3491" y="8316"/>
                    <a:pt x="3573" y="8272"/>
                  </a:cubicBezTo>
                  <a:cubicBezTo>
                    <a:pt x="3605" y="8266"/>
                    <a:pt x="3630" y="8259"/>
                    <a:pt x="3655" y="8259"/>
                  </a:cubicBezTo>
                  <a:cubicBezTo>
                    <a:pt x="3687" y="8253"/>
                    <a:pt x="3706" y="8228"/>
                    <a:pt x="3712" y="8202"/>
                  </a:cubicBezTo>
                  <a:cubicBezTo>
                    <a:pt x="4605" y="7734"/>
                    <a:pt x="5479" y="7240"/>
                    <a:pt x="6341" y="6714"/>
                  </a:cubicBezTo>
                  <a:cubicBezTo>
                    <a:pt x="6353" y="6708"/>
                    <a:pt x="6366" y="6701"/>
                    <a:pt x="6385" y="6701"/>
                  </a:cubicBezTo>
                  <a:close/>
                  <a:moveTo>
                    <a:pt x="9583" y="7012"/>
                  </a:moveTo>
                  <a:lnTo>
                    <a:pt x="9583" y="7012"/>
                  </a:lnTo>
                  <a:cubicBezTo>
                    <a:pt x="9476" y="7075"/>
                    <a:pt x="9381" y="7145"/>
                    <a:pt x="9273" y="7208"/>
                  </a:cubicBezTo>
                  <a:cubicBezTo>
                    <a:pt x="8735" y="7550"/>
                    <a:pt x="8177" y="7860"/>
                    <a:pt x="7614" y="8171"/>
                  </a:cubicBezTo>
                  <a:cubicBezTo>
                    <a:pt x="7595" y="8177"/>
                    <a:pt x="7576" y="8190"/>
                    <a:pt x="7550" y="8196"/>
                  </a:cubicBezTo>
                  <a:cubicBezTo>
                    <a:pt x="7462" y="8240"/>
                    <a:pt x="7360" y="8304"/>
                    <a:pt x="7278" y="8354"/>
                  </a:cubicBezTo>
                  <a:cubicBezTo>
                    <a:pt x="7234" y="8380"/>
                    <a:pt x="7196" y="8399"/>
                    <a:pt x="7151" y="8424"/>
                  </a:cubicBezTo>
                  <a:cubicBezTo>
                    <a:pt x="7177" y="8399"/>
                    <a:pt x="7221" y="8354"/>
                    <a:pt x="7297" y="8291"/>
                  </a:cubicBezTo>
                  <a:cubicBezTo>
                    <a:pt x="7316" y="8272"/>
                    <a:pt x="7335" y="8259"/>
                    <a:pt x="7354" y="8240"/>
                  </a:cubicBezTo>
                  <a:cubicBezTo>
                    <a:pt x="7443" y="8177"/>
                    <a:pt x="7525" y="8120"/>
                    <a:pt x="7607" y="8057"/>
                  </a:cubicBezTo>
                  <a:cubicBezTo>
                    <a:pt x="8222" y="7715"/>
                    <a:pt x="8836" y="7392"/>
                    <a:pt x="9463" y="7069"/>
                  </a:cubicBezTo>
                  <a:cubicBezTo>
                    <a:pt x="9501" y="7050"/>
                    <a:pt x="9539" y="7031"/>
                    <a:pt x="9583" y="7012"/>
                  </a:cubicBezTo>
                  <a:close/>
                  <a:moveTo>
                    <a:pt x="4586" y="7924"/>
                  </a:moveTo>
                  <a:lnTo>
                    <a:pt x="4586" y="7924"/>
                  </a:lnTo>
                  <a:cubicBezTo>
                    <a:pt x="4238" y="8152"/>
                    <a:pt x="3890" y="8380"/>
                    <a:pt x="3548" y="8608"/>
                  </a:cubicBezTo>
                  <a:cubicBezTo>
                    <a:pt x="3522" y="8582"/>
                    <a:pt x="3497" y="8557"/>
                    <a:pt x="3472" y="8532"/>
                  </a:cubicBezTo>
                  <a:cubicBezTo>
                    <a:pt x="3845" y="8329"/>
                    <a:pt x="4213" y="8126"/>
                    <a:pt x="4586" y="7924"/>
                  </a:cubicBezTo>
                  <a:close/>
                  <a:moveTo>
                    <a:pt x="5245" y="7753"/>
                  </a:moveTo>
                  <a:lnTo>
                    <a:pt x="5245" y="7753"/>
                  </a:lnTo>
                  <a:cubicBezTo>
                    <a:pt x="5137" y="7841"/>
                    <a:pt x="5023" y="7930"/>
                    <a:pt x="4909" y="8025"/>
                  </a:cubicBezTo>
                  <a:cubicBezTo>
                    <a:pt x="4675" y="8171"/>
                    <a:pt x="4441" y="8316"/>
                    <a:pt x="4206" y="8462"/>
                  </a:cubicBezTo>
                  <a:cubicBezTo>
                    <a:pt x="4207" y="8462"/>
                    <a:pt x="4208" y="8461"/>
                    <a:pt x="4208" y="8461"/>
                  </a:cubicBezTo>
                  <a:lnTo>
                    <a:pt x="4208" y="8461"/>
                  </a:lnTo>
                  <a:cubicBezTo>
                    <a:pt x="4211" y="8461"/>
                    <a:pt x="3949" y="8614"/>
                    <a:pt x="3693" y="8766"/>
                  </a:cubicBezTo>
                  <a:cubicBezTo>
                    <a:pt x="3693" y="8760"/>
                    <a:pt x="3687" y="8760"/>
                    <a:pt x="3687" y="8760"/>
                  </a:cubicBezTo>
                  <a:cubicBezTo>
                    <a:pt x="4213" y="8430"/>
                    <a:pt x="4732" y="8101"/>
                    <a:pt x="5245" y="7753"/>
                  </a:cubicBezTo>
                  <a:close/>
                  <a:moveTo>
                    <a:pt x="6562" y="7683"/>
                  </a:moveTo>
                  <a:lnTo>
                    <a:pt x="6562" y="7683"/>
                  </a:lnTo>
                  <a:cubicBezTo>
                    <a:pt x="6518" y="7721"/>
                    <a:pt x="6474" y="7765"/>
                    <a:pt x="6429" y="7803"/>
                  </a:cubicBezTo>
                  <a:cubicBezTo>
                    <a:pt x="5676" y="8297"/>
                    <a:pt x="4935" y="8817"/>
                    <a:pt x="4219" y="9380"/>
                  </a:cubicBezTo>
                  <a:cubicBezTo>
                    <a:pt x="4149" y="9292"/>
                    <a:pt x="4073" y="9203"/>
                    <a:pt x="3997" y="9114"/>
                  </a:cubicBezTo>
                  <a:cubicBezTo>
                    <a:pt x="4865" y="8658"/>
                    <a:pt x="5714" y="8177"/>
                    <a:pt x="6562" y="7683"/>
                  </a:cubicBezTo>
                  <a:close/>
                  <a:moveTo>
                    <a:pt x="5118" y="9520"/>
                  </a:moveTo>
                  <a:lnTo>
                    <a:pt x="5118" y="9520"/>
                  </a:lnTo>
                  <a:cubicBezTo>
                    <a:pt x="4966" y="9646"/>
                    <a:pt x="4821" y="9779"/>
                    <a:pt x="4675" y="9919"/>
                  </a:cubicBezTo>
                  <a:cubicBezTo>
                    <a:pt x="4650" y="9893"/>
                    <a:pt x="4631" y="9874"/>
                    <a:pt x="4612" y="9849"/>
                  </a:cubicBezTo>
                  <a:cubicBezTo>
                    <a:pt x="4783" y="9741"/>
                    <a:pt x="4954" y="9634"/>
                    <a:pt x="5118" y="9520"/>
                  </a:cubicBezTo>
                  <a:close/>
                  <a:moveTo>
                    <a:pt x="16835" y="6258"/>
                  </a:moveTo>
                  <a:cubicBezTo>
                    <a:pt x="17114" y="6524"/>
                    <a:pt x="17386" y="6777"/>
                    <a:pt x="17652" y="7037"/>
                  </a:cubicBezTo>
                  <a:cubicBezTo>
                    <a:pt x="18969" y="8329"/>
                    <a:pt x="20299" y="9621"/>
                    <a:pt x="21636" y="10900"/>
                  </a:cubicBezTo>
                  <a:cubicBezTo>
                    <a:pt x="21610" y="10913"/>
                    <a:pt x="21579" y="10926"/>
                    <a:pt x="21553" y="10938"/>
                  </a:cubicBezTo>
                  <a:cubicBezTo>
                    <a:pt x="21458" y="10843"/>
                    <a:pt x="21376" y="10761"/>
                    <a:pt x="21313" y="10704"/>
                  </a:cubicBezTo>
                  <a:cubicBezTo>
                    <a:pt x="20895" y="10343"/>
                    <a:pt x="20489" y="9976"/>
                    <a:pt x="20084" y="9602"/>
                  </a:cubicBezTo>
                  <a:cubicBezTo>
                    <a:pt x="19185" y="8760"/>
                    <a:pt x="18317" y="7892"/>
                    <a:pt x="17481" y="6993"/>
                  </a:cubicBezTo>
                  <a:cubicBezTo>
                    <a:pt x="17259" y="6752"/>
                    <a:pt x="17044" y="6511"/>
                    <a:pt x="16835" y="6258"/>
                  </a:cubicBezTo>
                  <a:close/>
                  <a:moveTo>
                    <a:pt x="22117" y="11724"/>
                  </a:moveTo>
                  <a:lnTo>
                    <a:pt x="22117" y="11724"/>
                  </a:lnTo>
                  <a:cubicBezTo>
                    <a:pt x="22155" y="11800"/>
                    <a:pt x="22218" y="11863"/>
                    <a:pt x="22307" y="11895"/>
                  </a:cubicBezTo>
                  <a:cubicBezTo>
                    <a:pt x="22472" y="12629"/>
                    <a:pt x="22636" y="13364"/>
                    <a:pt x="22788" y="14105"/>
                  </a:cubicBezTo>
                  <a:cubicBezTo>
                    <a:pt x="22541" y="13320"/>
                    <a:pt x="22326" y="12528"/>
                    <a:pt x="22117" y="11724"/>
                  </a:cubicBezTo>
                  <a:close/>
                  <a:moveTo>
                    <a:pt x="21661" y="11945"/>
                  </a:moveTo>
                  <a:cubicBezTo>
                    <a:pt x="21813" y="12819"/>
                    <a:pt x="21997" y="13687"/>
                    <a:pt x="22225" y="14542"/>
                  </a:cubicBezTo>
                  <a:cubicBezTo>
                    <a:pt x="22079" y="14061"/>
                    <a:pt x="21952" y="13579"/>
                    <a:pt x="21832" y="13092"/>
                  </a:cubicBezTo>
                  <a:cubicBezTo>
                    <a:pt x="21756" y="12775"/>
                    <a:pt x="21680" y="12452"/>
                    <a:pt x="21604" y="12129"/>
                  </a:cubicBezTo>
                  <a:cubicBezTo>
                    <a:pt x="21598" y="12085"/>
                    <a:pt x="21572" y="12053"/>
                    <a:pt x="21541" y="12040"/>
                  </a:cubicBezTo>
                  <a:cubicBezTo>
                    <a:pt x="21579" y="12009"/>
                    <a:pt x="21617" y="11971"/>
                    <a:pt x="21661" y="11945"/>
                  </a:cubicBezTo>
                  <a:close/>
                  <a:moveTo>
                    <a:pt x="21338" y="12218"/>
                  </a:moveTo>
                  <a:cubicBezTo>
                    <a:pt x="21522" y="13035"/>
                    <a:pt x="21705" y="13852"/>
                    <a:pt x="21889" y="14669"/>
                  </a:cubicBezTo>
                  <a:cubicBezTo>
                    <a:pt x="21813" y="14428"/>
                    <a:pt x="21743" y="14187"/>
                    <a:pt x="21674" y="13947"/>
                  </a:cubicBezTo>
                  <a:cubicBezTo>
                    <a:pt x="21553" y="13377"/>
                    <a:pt x="21433" y="12813"/>
                    <a:pt x="21313" y="12243"/>
                  </a:cubicBezTo>
                  <a:cubicBezTo>
                    <a:pt x="21319" y="12237"/>
                    <a:pt x="21325" y="12224"/>
                    <a:pt x="21338" y="12218"/>
                  </a:cubicBezTo>
                  <a:close/>
                  <a:moveTo>
                    <a:pt x="21072" y="12560"/>
                  </a:moveTo>
                  <a:cubicBezTo>
                    <a:pt x="21205" y="13345"/>
                    <a:pt x="21389" y="14118"/>
                    <a:pt x="21617" y="14878"/>
                  </a:cubicBezTo>
                  <a:cubicBezTo>
                    <a:pt x="21674" y="15137"/>
                    <a:pt x="21724" y="15391"/>
                    <a:pt x="21781" y="15650"/>
                  </a:cubicBezTo>
                  <a:cubicBezTo>
                    <a:pt x="21712" y="15441"/>
                    <a:pt x="21648" y="15226"/>
                    <a:pt x="21591" y="15017"/>
                  </a:cubicBezTo>
                  <a:cubicBezTo>
                    <a:pt x="21414" y="14219"/>
                    <a:pt x="21230" y="13421"/>
                    <a:pt x="21040" y="12623"/>
                  </a:cubicBezTo>
                  <a:cubicBezTo>
                    <a:pt x="21053" y="12604"/>
                    <a:pt x="21059" y="12579"/>
                    <a:pt x="21072" y="12560"/>
                  </a:cubicBezTo>
                  <a:close/>
                  <a:moveTo>
                    <a:pt x="23504" y="15720"/>
                  </a:moveTo>
                  <a:cubicBezTo>
                    <a:pt x="23555" y="15840"/>
                    <a:pt x="23605" y="15961"/>
                    <a:pt x="23656" y="16075"/>
                  </a:cubicBezTo>
                  <a:cubicBezTo>
                    <a:pt x="23643" y="16113"/>
                    <a:pt x="23624" y="16144"/>
                    <a:pt x="23605" y="16182"/>
                  </a:cubicBezTo>
                  <a:cubicBezTo>
                    <a:pt x="23574" y="16030"/>
                    <a:pt x="23536" y="15878"/>
                    <a:pt x="23504" y="15720"/>
                  </a:cubicBezTo>
                  <a:close/>
                  <a:moveTo>
                    <a:pt x="20850" y="14745"/>
                  </a:moveTo>
                  <a:lnTo>
                    <a:pt x="20850" y="14745"/>
                  </a:lnTo>
                  <a:cubicBezTo>
                    <a:pt x="21009" y="15308"/>
                    <a:pt x="21199" y="15866"/>
                    <a:pt x="21395" y="16417"/>
                  </a:cubicBezTo>
                  <a:cubicBezTo>
                    <a:pt x="21408" y="16480"/>
                    <a:pt x="21427" y="16550"/>
                    <a:pt x="21439" y="16607"/>
                  </a:cubicBezTo>
                  <a:cubicBezTo>
                    <a:pt x="21429" y="16628"/>
                    <a:pt x="21418" y="16640"/>
                    <a:pt x="21408" y="16640"/>
                  </a:cubicBezTo>
                  <a:cubicBezTo>
                    <a:pt x="21406" y="16640"/>
                    <a:pt x="21404" y="16639"/>
                    <a:pt x="21401" y="16638"/>
                  </a:cubicBezTo>
                  <a:cubicBezTo>
                    <a:pt x="21275" y="16347"/>
                    <a:pt x="21148" y="16049"/>
                    <a:pt x="21123" y="15992"/>
                  </a:cubicBezTo>
                  <a:cubicBezTo>
                    <a:pt x="21085" y="15885"/>
                    <a:pt x="21028" y="15745"/>
                    <a:pt x="20964" y="15593"/>
                  </a:cubicBezTo>
                  <a:cubicBezTo>
                    <a:pt x="20907" y="15315"/>
                    <a:pt x="20876" y="15023"/>
                    <a:pt x="20850" y="14745"/>
                  </a:cubicBezTo>
                  <a:close/>
                  <a:moveTo>
                    <a:pt x="23181" y="16296"/>
                  </a:moveTo>
                  <a:cubicBezTo>
                    <a:pt x="23232" y="16417"/>
                    <a:pt x="23276" y="16537"/>
                    <a:pt x="23333" y="16651"/>
                  </a:cubicBezTo>
                  <a:cubicBezTo>
                    <a:pt x="23333" y="16651"/>
                    <a:pt x="23333" y="16651"/>
                    <a:pt x="23333" y="16657"/>
                  </a:cubicBezTo>
                  <a:cubicBezTo>
                    <a:pt x="23314" y="16676"/>
                    <a:pt x="23295" y="16702"/>
                    <a:pt x="23282" y="16721"/>
                  </a:cubicBezTo>
                  <a:cubicBezTo>
                    <a:pt x="23244" y="16581"/>
                    <a:pt x="23213" y="16436"/>
                    <a:pt x="23181" y="16296"/>
                  </a:cubicBezTo>
                  <a:close/>
                  <a:moveTo>
                    <a:pt x="22649" y="16537"/>
                  </a:moveTo>
                  <a:lnTo>
                    <a:pt x="22649" y="16537"/>
                  </a:lnTo>
                  <a:cubicBezTo>
                    <a:pt x="22706" y="16676"/>
                    <a:pt x="22769" y="16816"/>
                    <a:pt x="22833" y="16955"/>
                  </a:cubicBezTo>
                  <a:cubicBezTo>
                    <a:pt x="22861" y="17011"/>
                    <a:pt x="22913" y="17032"/>
                    <a:pt x="22964" y="17032"/>
                  </a:cubicBezTo>
                  <a:cubicBezTo>
                    <a:pt x="22971" y="17032"/>
                    <a:pt x="22978" y="17032"/>
                    <a:pt x="22985" y="17031"/>
                  </a:cubicBezTo>
                  <a:lnTo>
                    <a:pt x="22985" y="17031"/>
                  </a:lnTo>
                  <a:cubicBezTo>
                    <a:pt x="22972" y="17044"/>
                    <a:pt x="22959" y="17056"/>
                    <a:pt x="22947" y="17069"/>
                  </a:cubicBezTo>
                  <a:cubicBezTo>
                    <a:pt x="22773" y="17139"/>
                    <a:pt x="22598" y="17171"/>
                    <a:pt x="22429" y="17171"/>
                  </a:cubicBezTo>
                  <a:cubicBezTo>
                    <a:pt x="22414" y="17171"/>
                    <a:pt x="22398" y="17171"/>
                    <a:pt x="22383" y="17170"/>
                  </a:cubicBezTo>
                  <a:cubicBezTo>
                    <a:pt x="22345" y="17006"/>
                    <a:pt x="22307" y="16841"/>
                    <a:pt x="22275" y="16676"/>
                  </a:cubicBezTo>
                  <a:lnTo>
                    <a:pt x="22275" y="16676"/>
                  </a:lnTo>
                  <a:cubicBezTo>
                    <a:pt x="22320" y="16797"/>
                    <a:pt x="22370" y="16917"/>
                    <a:pt x="22427" y="17031"/>
                  </a:cubicBezTo>
                  <a:cubicBezTo>
                    <a:pt x="22457" y="17097"/>
                    <a:pt x="22517" y="17126"/>
                    <a:pt x="22578" y="17126"/>
                  </a:cubicBezTo>
                  <a:cubicBezTo>
                    <a:pt x="22675" y="17126"/>
                    <a:pt x="22771" y="17053"/>
                    <a:pt x="22744" y="16936"/>
                  </a:cubicBezTo>
                  <a:cubicBezTo>
                    <a:pt x="22712" y="16803"/>
                    <a:pt x="22681" y="16670"/>
                    <a:pt x="22649" y="16537"/>
                  </a:cubicBezTo>
                  <a:close/>
                  <a:moveTo>
                    <a:pt x="7582" y="14396"/>
                  </a:moveTo>
                  <a:cubicBezTo>
                    <a:pt x="8633" y="15448"/>
                    <a:pt x="9685" y="16486"/>
                    <a:pt x="10742" y="17538"/>
                  </a:cubicBezTo>
                  <a:lnTo>
                    <a:pt x="10717" y="17538"/>
                  </a:lnTo>
                  <a:cubicBezTo>
                    <a:pt x="10381" y="17246"/>
                    <a:pt x="10052" y="16942"/>
                    <a:pt x="9735" y="16632"/>
                  </a:cubicBezTo>
                  <a:cubicBezTo>
                    <a:pt x="8994" y="15910"/>
                    <a:pt x="8285" y="15156"/>
                    <a:pt x="7582" y="14396"/>
                  </a:cubicBezTo>
                  <a:close/>
                  <a:moveTo>
                    <a:pt x="12129" y="18526"/>
                  </a:moveTo>
                  <a:cubicBezTo>
                    <a:pt x="12218" y="18589"/>
                    <a:pt x="12313" y="18652"/>
                    <a:pt x="12408" y="18709"/>
                  </a:cubicBezTo>
                  <a:cubicBezTo>
                    <a:pt x="12313" y="18741"/>
                    <a:pt x="12243" y="18823"/>
                    <a:pt x="12237" y="18950"/>
                  </a:cubicBezTo>
                  <a:cubicBezTo>
                    <a:pt x="12212" y="18906"/>
                    <a:pt x="12186" y="18868"/>
                    <a:pt x="12161" y="18830"/>
                  </a:cubicBezTo>
                  <a:cubicBezTo>
                    <a:pt x="12186" y="18798"/>
                    <a:pt x="12193" y="18760"/>
                    <a:pt x="12161" y="18728"/>
                  </a:cubicBezTo>
                  <a:cubicBezTo>
                    <a:pt x="12142" y="18709"/>
                    <a:pt x="12123" y="18690"/>
                    <a:pt x="12104" y="18671"/>
                  </a:cubicBezTo>
                  <a:cubicBezTo>
                    <a:pt x="12117" y="18621"/>
                    <a:pt x="12123" y="18576"/>
                    <a:pt x="12129" y="18526"/>
                  </a:cubicBezTo>
                  <a:close/>
                  <a:moveTo>
                    <a:pt x="10128" y="19096"/>
                  </a:moveTo>
                  <a:cubicBezTo>
                    <a:pt x="10128" y="19254"/>
                    <a:pt x="10134" y="19425"/>
                    <a:pt x="10147" y="19590"/>
                  </a:cubicBezTo>
                  <a:cubicBezTo>
                    <a:pt x="10109" y="19488"/>
                    <a:pt x="10071" y="19387"/>
                    <a:pt x="10027" y="19286"/>
                  </a:cubicBezTo>
                  <a:cubicBezTo>
                    <a:pt x="10058" y="19222"/>
                    <a:pt x="10096" y="19159"/>
                    <a:pt x="10128" y="19096"/>
                  </a:cubicBezTo>
                  <a:close/>
                  <a:moveTo>
                    <a:pt x="11281" y="19710"/>
                  </a:moveTo>
                  <a:cubicBezTo>
                    <a:pt x="11325" y="20077"/>
                    <a:pt x="11376" y="20445"/>
                    <a:pt x="11433" y="20812"/>
                  </a:cubicBezTo>
                  <a:cubicBezTo>
                    <a:pt x="11363" y="20451"/>
                    <a:pt x="11293" y="20090"/>
                    <a:pt x="11224" y="19729"/>
                  </a:cubicBezTo>
                  <a:cubicBezTo>
                    <a:pt x="11243" y="19723"/>
                    <a:pt x="11262" y="19716"/>
                    <a:pt x="11281" y="19710"/>
                  </a:cubicBezTo>
                  <a:close/>
                  <a:moveTo>
                    <a:pt x="9919" y="19925"/>
                  </a:moveTo>
                  <a:cubicBezTo>
                    <a:pt x="10052" y="20223"/>
                    <a:pt x="10210" y="20502"/>
                    <a:pt x="10381" y="20774"/>
                  </a:cubicBezTo>
                  <a:cubicBezTo>
                    <a:pt x="10426" y="20932"/>
                    <a:pt x="10470" y="21091"/>
                    <a:pt x="10521" y="21249"/>
                  </a:cubicBezTo>
                  <a:cubicBezTo>
                    <a:pt x="10476" y="21179"/>
                    <a:pt x="10432" y="21110"/>
                    <a:pt x="10388" y="21040"/>
                  </a:cubicBezTo>
                  <a:cubicBezTo>
                    <a:pt x="10236" y="20799"/>
                    <a:pt x="10071" y="20559"/>
                    <a:pt x="9925" y="20312"/>
                  </a:cubicBezTo>
                  <a:cubicBezTo>
                    <a:pt x="9856" y="20210"/>
                    <a:pt x="9792" y="20103"/>
                    <a:pt x="9748" y="19995"/>
                  </a:cubicBezTo>
                  <a:cubicBezTo>
                    <a:pt x="9748" y="19989"/>
                    <a:pt x="9748" y="19982"/>
                    <a:pt x="9748" y="19976"/>
                  </a:cubicBezTo>
                  <a:cubicBezTo>
                    <a:pt x="9811" y="19951"/>
                    <a:pt x="9868" y="19932"/>
                    <a:pt x="9919" y="19925"/>
                  </a:cubicBezTo>
                  <a:close/>
                  <a:moveTo>
                    <a:pt x="10318" y="19365"/>
                  </a:moveTo>
                  <a:cubicBezTo>
                    <a:pt x="10319" y="19365"/>
                    <a:pt x="10543" y="20042"/>
                    <a:pt x="10622" y="20274"/>
                  </a:cubicBezTo>
                  <a:cubicBezTo>
                    <a:pt x="10736" y="20597"/>
                    <a:pt x="10850" y="20920"/>
                    <a:pt x="10958" y="21236"/>
                  </a:cubicBezTo>
                  <a:cubicBezTo>
                    <a:pt x="10964" y="21249"/>
                    <a:pt x="10964" y="21262"/>
                    <a:pt x="10970" y="21274"/>
                  </a:cubicBezTo>
                  <a:cubicBezTo>
                    <a:pt x="10945" y="21249"/>
                    <a:pt x="10920" y="21224"/>
                    <a:pt x="10901" y="21198"/>
                  </a:cubicBezTo>
                  <a:cubicBezTo>
                    <a:pt x="10742" y="20698"/>
                    <a:pt x="10590" y="20198"/>
                    <a:pt x="10426" y="19697"/>
                  </a:cubicBezTo>
                  <a:cubicBezTo>
                    <a:pt x="10347" y="19457"/>
                    <a:pt x="10317" y="19365"/>
                    <a:pt x="10318" y="19365"/>
                  </a:cubicBezTo>
                  <a:close/>
                  <a:moveTo>
                    <a:pt x="9368" y="21217"/>
                  </a:moveTo>
                  <a:cubicBezTo>
                    <a:pt x="9374" y="21255"/>
                    <a:pt x="9381" y="21293"/>
                    <a:pt x="9387" y="21325"/>
                  </a:cubicBezTo>
                  <a:cubicBezTo>
                    <a:pt x="9381" y="21325"/>
                    <a:pt x="9374" y="21325"/>
                    <a:pt x="9368" y="21319"/>
                  </a:cubicBezTo>
                  <a:cubicBezTo>
                    <a:pt x="9368" y="21319"/>
                    <a:pt x="9368" y="21312"/>
                    <a:pt x="9368" y="21312"/>
                  </a:cubicBezTo>
                  <a:cubicBezTo>
                    <a:pt x="9368" y="21281"/>
                    <a:pt x="9368" y="21249"/>
                    <a:pt x="9368" y="21217"/>
                  </a:cubicBezTo>
                  <a:close/>
                  <a:moveTo>
                    <a:pt x="9374" y="21699"/>
                  </a:moveTo>
                  <a:cubicBezTo>
                    <a:pt x="9419" y="21781"/>
                    <a:pt x="9463" y="21857"/>
                    <a:pt x="9507" y="21939"/>
                  </a:cubicBezTo>
                  <a:cubicBezTo>
                    <a:pt x="9514" y="21984"/>
                    <a:pt x="9526" y="22022"/>
                    <a:pt x="9533" y="22066"/>
                  </a:cubicBezTo>
                  <a:cubicBezTo>
                    <a:pt x="9488" y="21996"/>
                    <a:pt x="9438" y="21933"/>
                    <a:pt x="9387" y="21863"/>
                  </a:cubicBezTo>
                  <a:cubicBezTo>
                    <a:pt x="9381" y="21806"/>
                    <a:pt x="9381" y="21749"/>
                    <a:pt x="9374" y="21699"/>
                  </a:cubicBezTo>
                  <a:close/>
                  <a:moveTo>
                    <a:pt x="9659" y="22231"/>
                  </a:moveTo>
                  <a:cubicBezTo>
                    <a:pt x="9666" y="22237"/>
                    <a:pt x="9666" y="22243"/>
                    <a:pt x="9672" y="22250"/>
                  </a:cubicBezTo>
                  <a:lnTo>
                    <a:pt x="9672" y="22250"/>
                  </a:lnTo>
                  <a:cubicBezTo>
                    <a:pt x="9666" y="22243"/>
                    <a:pt x="9666" y="22237"/>
                    <a:pt x="9659" y="22237"/>
                  </a:cubicBezTo>
                  <a:cubicBezTo>
                    <a:pt x="9659" y="22231"/>
                    <a:pt x="9659" y="22231"/>
                    <a:pt x="9659" y="22231"/>
                  </a:cubicBezTo>
                  <a:close/>
                  <a:moveTo>
                    <a:pt x="10426" y="21496"/>
                  </a:moveTo>
                  <a:cubicBezTo>
                    <a:pt x="10533" y="21642"/>
                    <a:pt x="10647" y="21781"/>
                    <a:pt x="10761" y="21920"/>
                  </a:cubicBezTo>
                  <a:cubicBezTo>
                    <a:pt x="10888" y="22250"/>
                    <a:pt x="11021" y="22573"/>
                    <a:pt x="11154" y="22877"/>
                  </a:cubicBezTo>
                  <a:cubicBezTo>
                    <a:pt x="11053" y="22718"/>
                    <a:pt x="10951" y="22554"/>
                    <a:pt x="10844" y="22395"/>
                  </a:cubicBezTo>
                  <a:cubicBezTo>
                    <a:pt x="10711" y="22091"/>
                    <a:pt x="10565" y="21794"/>
                    <a:pt x="10426" y="21496"/>
                  </a:cubicBezTo>
                  <a:close/>
                  <a:moveTo>
                    <a:pt x="9634" y="20514"/>
                  </a:moveTo>
                  <a:cubicBezTo>
                    <a:pt x="9672" y="20641"/>
                    <a:pt x="9754" y="20812"/>
                    <a:pt x="9856" y="21002"/>
                  </a:cubicBezTo>
                  <a:cubicBezTo>
                    <a:pt x="10090" y="21496"/>
                    <a:pt x="10350" y="21971"/>
                    <a:pt x="10622" y="22440"/>
                  </a:cubicBezTo>
                  <a:cubicBezTo>
                    <a:pt x="10666" y="22573"/>
                    <a:pt x="10717" y="22725"/>
                    <a:pt x="10768" y="22883"/>
                  </a:cubicBezTo>
                  <a:cubicBezTo>
                    <a:pt x="10666" y="22725"/>
                    <a:pt x="10559" y="22560"/>
                    <a:pt x="10464" y="22395"/>
                  </a:cubicBezTo>
                  <a:cubicBezTo>
                    <a:pt x="10369" y="22231"/>
                    <a:pt x="10280" y="22066"/>
                    <a:pt x="10191" y="21908"/>
                  </a:cubicBezTo>
                  <a:cubicBezTo>
                    <a:pt x="10008" y="21521"/>
                    <a:pt x="9811" y="21148"/>
                    <a:pt x="9602" y="20780"/>
                  </a:cubicBezTo>
                  <a:cubicBezTo>
                    <a:pt x="9609" y="20692"/>
                    <a:pt x="9621" y="20603"/>
                    <a:pt x="9634" y="20514"/>
                  </a:cubicBezTo>
                  <a:close/>
                  <a:moveTo>
                    <a:pt x="9552" y="22497"/>
                  </a:moveTo>
                  <a:lnTo>
                    <a:pt x="9552" y="22497"/>
                  </a:lnTo>
                  <a:cubicBezTo>
                    <a:pt x="9672" y="22674"/>
                    <a:pt x="9792" y="22858"/>
                    <a:pt x="9849" y="22946"/>
                  </a:cubicBezTo>
                  <a:cubicBezTo>
                    <a:pt x="9868" y="22984"/>
                    <a:pt x="9932" y="23098"/>
                    <a:pt x="10008" y="23250"/>
                  </a:cubicBezTo>
                  <a:cubicBezTo>
                    <a:pt x="9849" y="23003"/>
                    <a:pt x="9691" y="22750"/>
                    <a:pt x="9552" y="22497"/>
                  </a:cubicBezTo>
                  <a:close/>
                  <a:moveTo>
                    <a:pt x="9577" y="21236"/>
                  </a:moveTo>
                  <a:lnTo>
                    <a:pt x="9577" y="21236"/>
                  </a:lnTo>
                  <a:cubicBezTo>
                    <a:pt x="9678" y="21433"/>
                    <a:pt x="9786" y="21623"/>
                    <a:pt x="9894" y="21813"/>
                  </a:cubicBezTo>
                  <a:cubicBezTo>
                    <a:pt x="10141" y="22326"/>
                    <a:pt x="10369" y="22839"/>
                    <a:pt x="10571" y="23371"/>
                  </a:cubicBezTo>
                  <a:cubicBezTo>
                    <a:pt x="10464" y="23193"/>
                    <a:pt x="10356" y="23016"/>
                    <a:pt x="10248" y="22839"/>
                  </a:cubicBezTo>
                  <a:cubicBezTo>
                    <a:pt x="10210" y="22775"/>
                    <a:pt x="10172" y="22706"/>
                    <a:pt x="10134" y="22642"/>
                  </a:cubicBezTo>
                  <a:cubicBezTo>
                    <a:pt x="10020" y="22389"/>
                    <a:pt x="9894" y="22148"/>
                    <a:pt x="9754" y="21908"/>
                  </a:cubicBezTo>
                  <a:cubicBezTo>
                    <a:pt x="9716" y="21813"/>
                    <a:pt x="9685" y="21756"/>
                    <a:pt x="9666" y="21743"/>
                  </a:cubicBezTo>
                  <a:cubicBezTo>
                    <a:pt x="9640" y="21705"/>
                    <a:pt x="9615" y="21667"/>
                    <a:pt x="9590" y="21623"/>
                  </a:cubicBezTo>
                  <a:cubicBezTo>
                    <a:pt x="9583" y="21496"/>
                    <a:pt x="9577" y="21369"/>
                    <a:pt x="9577" y="21236"/>
                  </a:cubicBezTo>
                  <a:close/>
                  <a:moveTo>
                    <a:pt x="12104" y="23770"/>
                  </a:moveTo>
                  <a:cubicBezTo>
                    <a:pt x="12110" y="23782"/>
                    <a:pt x="12110" y="23789"/>
                    <a:pt x="12110" y="23795"/>
                  </a:cubicBezTo>
                  <a:cubicBezTo>
                    <a:pt x="12110" y="23795"/>
                    <a:pt x="12117" y="23801"/>
                    <a:pt x="12117" y="23801"/>
                  </a:cubicBezTo>
                  <a:cubicBezTo>
                    <a:pt x="12104" y="23814"/>
                    <a:pt x="12091" y="23820"/>
                    <a:pt x="12072" y="23833"/>
                  </a:cubicBezTo>
                  <a:cubicBezTo>
                    <a:pt x="12072" y="23820"/>
                    <a:pt x="12066" y="23801"/>
                    <a:pt x="12060" y="23789"/>
                  </a:cubicBezTo>
                  <a:cubicBezTo>
                    <a:pt x="12079" y="23782"/>
                    <a:pt x="12091" y="23782"/>
                    <a:pt x="12104" y="23770"/>
                  </a:cubicBezTo>
                  <a:close/>
                  <a:moveTo>
                    <a:pt x="11851" y="23947"/>
                  </a:moveTo>
                  <a:cubicBezTo>
                    <a:pt x="11863" y="23953"/>
                    <a:pt x="11876" y="23953"/>
                    <a:pt x="11895" y="23953"/>
                  </a:cubicBezTo>
                  <a:cubicBezTo>
                    <a:pt x="11882" y="23960"/>
                    <a:pt x="11870" y="23972"/>
                    <a:pt x="11851" y="23979"/>
                  </a:cubicBezTo>
                  <a:cubicBezTo>
                    <a:pt x="11851" y="23966"/>
                    <a:pt x="11851" y="23960"/>
                    <a:pt x="11851" y="23947"/>
                  </a:cubicBezTo>
                  <a:close/>
                  <a:moveTo>
                    <a:pt x="9583" y="23048"/>
                  </a:moveTo>
                  <a:lnTo>
                    <a:pt x="9583" y="23048"/>
                  </a:lnTo>
                  <a:cubicBezTo>
                    <a:pt x="9811" y="23396"/>
                    <a:pt x="10046" y="23738"/>
                    <a:pt x="10299" y="24067"/>
                  </a:cubicBezTo>
                  <a:cubicBezTo>
                    <a:pt x="10166" y="23991"/>
                    <a:pt x="10039" y="23890"/>
                    <a:pt x="9932" y="23751"/>
                  </a:cubicBezTo>
                  <a:cubicBezTo>
                    <a:pt x="9780" y="23567"/>
                    <a:pt x="9666" y="23320"/>
                    <a:pt x="9583" y="23048"/>
                  </a:cubicBezTo>
                  <a:close/>
                  <a:moveTo>
                    <a:pt x="11357" y="23586"/>
                  </a:moveTo>
                  <a:lnTo>
                    <a:pt x="11357" y="23586"/>
                  </a:lnTo>
                  <a:cubicBezTo>
                    <a:pt x="11464" y="23738"/>
                    <a:pt x="11572" y="23890"/>
                    <a:pt x="11680" y="24036"/>
                  </a:cubicBezTo>
                  <a:cubicBezTo>
                    <a:pt x="11686" y="24048"/>
                    <a:pt x="11699" y="24055"/>
                    <a:pt x="11705" y="24055"/>
                  </a:cubicBezTo>
                  <a:cubicBezTo>
                    <a:pt x="11661" y="24080"/>
                    <a:pt x="11616" y="24099"/>
                    <a:pt x="11572" y="24118"/>
                  </a:cubicBezTo>
                  <a:cubicBezTo>
                    <a:pt x="11502" y="23941"/>
                    <a:pt x="11426" y="23763"/>
                    <a:pt x="11357" y="23586"/>
                  </a:cubicBezTo>
                  <a:close/>
                  <a:moveTo>
                    <a:pt x="10837" y="23428"/>
                  </a:moveTo>
                  <a:lnTo>
                    <a:pt x="10837" y="23428"/>
                  </a:lnTo>
                  <a:cubicBezTo>
                    <a:pt x="10996" y="23681"/>
                    <a:pt x="11167" y="23934"/>
                    <a:pt x="11331" y="24188"/>
                  </a:cubicBezTo>
                  <a:cubicBezTo>
                    <a:pt x="11262" y="24207"/>
                    <a:pt x="11192" y="24219"/>
                    <a:pt x="11122" y="24226"/>
                  </a:cubicBezTo>
                  <a:cubicBezTo>
                    <a:pt x="11034" y="23960"/>
                    <a:pt x="10939" y="23694"/>
                    <a:pt x="10837" y="23428"/>
                  </a:cubicBezTo>
                  <a:close/>
                  <a:moveTo>
                    <a:pt x="10666" y="23947"/>
                  </a:moveTo>
                  <a:lnTo>
                    <a:pt x="10666" y="23947"/>
                  </a:lnTo>
                  <a:cubicBezTo>
                    <a:pt x="10730" y="24042"/>
                    <a:pt x="10787" y="24137"/>
                    <a:pt x="10850" y="24232"/>
                  </a:cubicBezTo>
                  <a:cubicBezTo>
                    <a:pt x="10825" y="24232"/>
                    <a:pt x="10806" y="24232"/>
                    <a:pt x="10787" y="24226"/>
                  </a:cubicBezTo>
                  <a:cubicBezTo>
                    <a:pt x="10755" y="24169"/>
                    <a:pt x="10730" y="24105"/>
                    <a:pt x="10698" y="24042"/>
                  </a:cubicBezTo>
                  <a:cubicBezTo>
                    <a:pt x="10692" y="24010"/>
                    <a:pt x="10679" y="23979"/>
                    <a:pt x="10666" y="23947"/>
                  </a:cubicBezTo>
                  <a:close/>
                  <a:moveTo>
                    <a:pt x="12160" y="1"/>
                  </a:moveTo>
                  <a:cubicBezTo>
                    <a:pt x="12108" y="1"/>
                    <a:pt x="12057" y="63"/>
                    <a:pt x="12104" y="115"/>
                  </a:cubicBezTo>
                  <a:cubicBezTo>
                    <a:pt x="12117" y="134"/>
                    <a:pt x="12148" y="165"/>
                    <a:pt x="12193" y="216"/>
                  </a:cubicBezTo>
                  <a:cubicBezTo>
                    <a:pt x="10527" y="1546"/>
                    <a:pt x="8659" y="2566"/>
                    <a:pt x="6797" y="3598"/>
                  </a:cubicBezTo>
                  <a:cubicBezTo>
                    <a:pt x="5524" y="4212"/>
                    <a:pt x="4244" y="4827"/>
                    <a:pt x="2978" y="5460"/>
                  </a:cubicBezTo>
                  <a:cubicBezTo>
                    <a:pt x="2971" y="5473"/>
                    <a:pt x="2959" y="5479"/>
                    <a:pt x="2952" y="5492"/>
                  </a:cubicBezTo>
                  <a:cubicBezTo>
                    <a:pt x="2002" y="5973"/>
                    <a:pt x="1052" y="6461"/>
                    <a:pt x="115" y="6967"/>
                  </a:cubicBezTo>
                  <a:cubicBezTo>
                    <a:pt x="26" y="7012"/>
                    <a:pt x="1" y="7132"/>
                    <a:pt x="90" y="7202"/>
                  </a:cubicBezTo>
                  <a:cubicBezTo>
                    <a:pt x="166" y="7259"/>
                    <a:pt x="248" y="7322"/>
                    <a:pt x="324" y="7379"/>
                  </a:cubicBezTo>
                  <a:cubicBezTo>
                    <a:pt x="330" y="7449"/>
                    <a:pt x="381" y="7506"/>
                    <a:pt x="463" y="7518"/>
                  </a:cubicBezTo>
                  <a:cubicBezTo>
                    <a:pt x="476" y="7518"/>
                    <a:pt x="482" y="7518"/>
                    <a:pt x="489" y="7525"/>
                  </a:cubicBezTo>
                  <a:cubicBezTo>
                    <a:pt x="438" y="7626"/>
                    <a:pt x="508" y="7765"/>
                    <a:pt x="615" y="7810"/>
                  </a:cubicBezTo>
                  <a:cubicBezTo>
                    <a:pt x="717" y="7854"/>
                    <a:pt x="824" y="7892"/>
                    <a:pt x="938" y="7917"/>
                  </a:cubicBezTo>
                  <a:cubicBezTo>
                    <a:pt x="983" y="7943"/>
                    <a:pt x="1027" y="7962"/>
                    <a:pt x="1071" y="7987"/>
                  </a:cubicBezTo>
                  <a:cubicBezTo>
                    <a:pt x="1401" y="8278"/>
                    <a:pt x="1736" y="8563"/>
                    <a:pt x="2066" y="8848"/>
                  </a:cubicBezTo>
                  <a:cubicBezTo>
                    <a:pt x="2332" y="9146"/>
                    <a:pt x="2705" y="9412"/>
                    <a:pt x="2895" y="9608"/>
                  </a:cubicBezTo>
                  <a:cubicBezTo>
                    <a:pt x="3320" y="10052"/>
                    <a:pt x="3750" y="10489"/>
                    <a:pt x="4175" y="10926"/>
                  </a:cubicBezTo>
                  <a:cubicBezTo>
                    <a:pt x="5061" y="11901"/>
                    <a:pt x="5948" y="12870"/>
                    <a:pt x="6841" y="13839"/>
                  </a:cubicBezTo>
                  <a:cubicBezTo>
                    <a:pt x="8038" y="15137"/>
                    <a:pt x="9241" y="16429"/>
                    <a:pt x="10552" y="17601"/>
                  </a:cubicBezTo>
                  <a:cubicBezTo>
                    <a:pt x="9514" y="18070"/>
                    <a:pt x="8798" y="20217"/>
                    <a:pt x="8792" y="21255"/>
                  </a:cubicBezTo>
                  <a:cubicBezTo>
                    <a:pt x="8785" y="22250"/>
                    <a:pt x="8918" y="23668"/>
                    <a:pt x="9723" y="24365"/>
                  </a:cubicBezTo>
                  <a:cubicBezTo>
                    <a:pt x="9976" y="24587"/>
                    <a:pt x="10267" y="24720"/>
                    <a:pt x="10578" y="24777"/>
                  </a:cubicBezTo>
                  <a:cubicBezTo>
                    <a:pt x="10660" y="24865"/>
                    <a:pt x="10736" y="24948"/>
                    <a:pt x="10806" y="25024"/>
                  </a:cubicBezTo>
                  <a:cubicBezTo>
                    <a:pt x="10818" y="25036"/>
                    <a:pt x="10834" y="25042"/>
                    <a:pt x="10849" y="25042"/>
                  </a:cubicBezTo>
                  <a:cubicBezTo>
                    <a:pt x="10888" y="25042"/>
                    <a:pt x="10925" y="25006"/>
                    <a:pt x="10907" y="24960"/>
                  </a:cubicBezTo>
                  <a:cubicBezTo>
                    <a:pt x="10888" y="24916"/>
                    <a:pt x="10869" y="24865"/>
                    <a:pt x="10850" y="24815"/>
                  </a:cubicBezTo>
                  <a:lnTo>
                    <a:pt x="10901" y="24815"/>
                  </a:lnTo>
                  <a:cubicBezTo>
                    <a:pt x="10907" y="24827"/>
                    <a:pt x="10920" y="24834"/>
                    <a:pt x="10926" y="24846"/>
                  </a:cubicBezTo>
                  <a:cubicBezTo>
                    <a:pt x="10940" y="24863"/>
                    <a:pt x="10958" y="24870"/>
                    <a:pt x="10976" y="24870"/>
                  </a:cubicBezTo>
                  <a:cubicBezTo>
                    <a:pt x="11008" y="24870"/>
                    <a:pt x="11038" y="24849"/>
                    <a:pt x="11046" y="24821"/>
                  </a:cubicBezTo>
                  <a:cubicBezTo>
                    <a:pt x="11502" y="24802"/>
                    <a:pt x="11958" y="24650"/>
                    <a:pt x="12326" y="24384"/>
                  </a:cubicBezTo>
                  <a:cubicBezTo>
                    <a:pt x="12471" y="24276"/>
                    <a:pt x="12598" y="24156"/>
                    <a:pt x="12712" y="24029"/>
                  </a:cubicBezTo>
                  <a:cubicBezTo>
                    <a:pt x="12763" y="24010"/>
                    <a:pt x="12801" y="23972"/>
                    <a:pt x="12813" y="23915"/>
                  </a:cubicBezTo>
                  <a:cubicBezTo>
                    <a:pt x="13377" y="23231"/>
                    <a:pt x="13580" y="22313"/>
                    <a:pt x="13567" y="21426"/>
                  </a:cubicBezTo>
                  <a:cubicBezTo>
                    <a:pt x="13554" y="20312"/>
                    <a:pt x="13371" y="18317"/>
                    <a:pt x="12313" y="17639"/>
                  </a:cubicBezTo>
                  <a:cubicBezTo>
                    <a:pt x="12129" y="17525"/>
                    <a:pt x="11946" y="17455"/>
                    <a:pt x="11756" y="17424"/>
                  </a:cubicBezTo>
                  <a:cubicBezTo>
                    <a:pt x="11312" y="16898"/>
                    <a:pt x="10831" y="16404"/>
                    <a:pt x="10362" y="15897"/>
                  </a:cubicBezTo>
                  <a:cubicBezTo>
                    <a:pt x="9412" y="14878"/>
                    <a:pt x="8450" y="13871"/>
                    <a:pt x="7487" y="12864"/>
                  </a:cubicBezTo>
                  <a:cubicBezTo>
                    <a:pt x="6588" y="11920"/>
                    <a:pt x="5688" y="10983"/>
                    <a:pt x="4795" y="10045"/>
                  </a:cubicBezTo>
                  <a:cubicBezTo>
                    <a:pt x="4884" y="9982"/>
                    <a:pt x="4979" y="9912"/>
                    <a:pt x="5068" y="9849"/>
                  </a:cubicBezTo>
                  <a:cubicBezTo>
                    <a:pt x="5334" y="9703"/>
                    <a:pt x="5669" y="9450"/>
                    <a:pt x="5752" y="9406"/>
                  </a:cubicBezTo>
                  <a:cubicBezTo>
                    <a:pt x="6353" y="9045"/>
                    <a:pt x="6968" y="8709"/>
                    <a:pt x="7582" y="8373"/>
                  </a:cubicBezTo>
                  <a:cubicBezTo>
                    <a:pt x="8887" y="7797"/>
                    <a:pt x="10058" y="7012"/>
                    <a:pt x="11224" y="6188"/>
                  </a:cubicBezTo>
                  <a:cubicBezTo>
                    <a:pt x="11274" y="6157"/>
                    <a:pt x="11325" y="6119"/>
                    <a:pt x="11369" y="6087"/>
                  </a:cubicBezTo>
                  <a:cubicBezTo>
                    <a:pt x="12497" y="5485"/>
                    <a:pt x="13586" y="4833"/>
                    <a:pt x="14593" y="4041"/>
                  </a:cubicBezTo>
                  <a:cubicBezTo>
                    <a:pt x="14979" y="4478"/>
                    <a:pt x="15397" y="4903"/>
                    <a:pt x="15822" y="5308"/>
                  </a:cubicBezTo>
                  <a:cubicBezTo>
                    <a:pt x="16525" y="6100"/>
                    <a:pt x="17209" y="6904"/>
                    <a:pt x="17943" y="7670"/>
                  </a:cubicBezTo>
                  <a:cubicBezTo>
                    <a:pt x="19058" y="8836"/>
                    <a:pt x="20223" y="9938"/>
                    <a:pt x="21446" y="10989"/>
                  </a:cubicBezTo>
                  <a:cubicBezTo>
                    <a:pt x="21142" y="11147"/>
                    <a:pt x="20857" y="11369"/>
                    <a:pt x="20616" y="11654"/>
                  </a:cubicBezTo>
                  <a:cubicBezTo>
                    <a:pt x="19571" y="12902"/>
                    <a:pt x="19400" y="15296"/>
                    <a:pt x="20065" y="16759"/>
                  </a:cubicBezTo>
                  <a:cubicBezTo>
                    <a:pt x="20419" y="17546"/>
                    <a:pt x="21144" y="18036"/>
                    <a:pt x="21893" y="18036"/>
                  </a:cubicBezTo>
                  <a:cubicBezTo>
                    <a:pt x="21934" y="18036"/>
                    <a:pt x="21975" y="18035"/>
                    <a:pt x="22016" y="18032"/>
                  </a:cubicBezTo>
                  <a:cubicBezTo>
                    <a:pt x="22022" y="18044"/>
                    <a:pt x="22028" y="18063"/>
                    <a:pt x="22035" y="18076"/>
                  </a:cubicBezTo>
                  <a:cubicBezTo>
                    <a:pt x="22049" y="18113"/>
                    <a:pt x="22082" y="18129"/>
                    <a:pt x="22115" y="18129"/>
                  </a:cubicBezTo>
                  <a:cubicBezTo>
                    <a:pt x="22167" y="18129"/>
                    <a:pt x="22221" y="18088"/>
                    <a:pt x="22206" y="18025"/>
                  </a:cubicBezTo>
                  <a:cubicBezTo>
                    <a:pt x="22206" y="18019"/>
                    <a:pt x="22206" y="18013"/>
                    <a:pt x="22206" y="18006"/>
                  </a:cubicBezTo>
                  <a:cubicBezTo>
                    <a:pt x="22313" y="17987"/>
                    <a:pt x="22427" y="17956"/>
                    <a:pt x="22535" y="17911"/>
                  </a:cubicBezTo>
                  <a:cubicBezTo>
                    <a:pt x="23536" y="17797"/>
                    <a:pt x="24435" y="16911"/>
                    <a:pt x="24834" y="15961"/>
                  </a:cubicBezTo>
                  <a:cubicBezTo>
                    <a:pt x="25442" y="14491"/>
                    <a:pt x="25322" y="12452"/>
                    <a:pt x="24080" y="11337"/>
                  </a:cubicBezTo>
                  <a:cubicBezTo>
                    <a:pt x="23615" y="10920"/>
                    <a:pt x="23072" y="10727"/>
                    <a:pt x="22534" y="10727"/>
                  </a:cubicBezTo>
                  <a:cubicBezTo>
                    <a:pt x="22501" y="10727"/>
                    <a:pt x="22467" y="10728"/>
                    <a:pt x="22434" y="10729"/>
                  </a:cubicBezTo>
                  <a:cubicBezTo>
                    <a:pt x="19343" y="7582"/>
                    <a:pt x="16347" y="4345"/>
                    <a:pt x="13307" y="1153"/>
                  </a:cubicBezTo>
                  <a:cubicBezTo>
                    <a:pt x="13320" y="1134"/>
                    <a:pt x="13326" y="1103"/>
                    <a:pt x="13307" y="1065"/>
                  </a:cubicBezTo>
                  <a:cubicBezTo>
                    <a:pt x="13162" y="799"/>
                    <a:pt x="12991" y="571"/>
                    <a:pt x="12782" y="362"/>
                  </a:cubicBezTo>
                  <a:cubicBezTo>
                    <a:pt x="12776" y="200"/>
                    <a:pt x="12643" y="63"/>
                    <a:pt x="12485" y="63"/>
                  </a:cubicBezTo>
                  <a:cubicBezTo>
                    <a:pt x="12464" y="63"/>
                    <a:pt x="12443" y="65"/>
                    <a:pt x="12421" y="70"/>
                  </a:cubicBezTo>
                  <a:cubicBezTo>
                    <a:pt x="12408" y="64"/>
                    <a:pt x="12402" y="51"/>
                    <a:pt x="12389" y="45"/>
                  </a:cubicBezTo>
                  <a:cubicBezTo>
                    <a:pt x="12372" y="34"/>
                    <a:pt x="12354" y="29"/>
                    <a:pt x="12338" y="29"/>
                  </a:cubicBezTo>
                  <a:cubicBezTo>
                    <a:pt x="12306" y="29"/>
                    <a:pt x="12277" y="47"/>
                    <a:pt x="12256" y="77"/>
                  </a:cubicBezTo>
                  <a:cubicBezTo>
                    <a:pt x="12243" y="58"/>
                    <a:pt x="12231" y="39"/>
                    <a:pt x="12212" y="26"/>
                  </a:cubicBezTo>
                  <a:cubicBezTo>
                    <a:pt x="12197" y="8"/>
                    <a:pt x="12179" y="1"/>
                    <a:pt x="12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577742" y="1783358"/>
              <a:ext cx="1601892" cy="1576770"/>
            </a:xfrm>
            <a:custGeom>
              <a:avLst/>
              <a:gdLst/>
              <a:ahLst/>
              <a:cxnLst/>
              <a:rect l="l" t="t" r="r" b="b"/>
              <a:pathLst>
                <a:path w="25442" h="25043" extrusionOk="0">
                  <a:moveTo>
                    <a:pt x="13231" y="2629"/>
                  </a:moveTo>
                  <a:cubicBezTo>
                    <a:pt x="13326" y="2629"/>
                    <a:pt x="13427" y="2636"/>
                    <a:pt x="13529" y="2642"/>
                  </a:cubicBezTo>
                  <a:cubicBezTo>
                    <a:pt x="13548" y="2667"/>
                    <a:pt x="13560" y="2693"/>
                    <a:pt x="13579" y="2718"/>
                  </a:cubicBezTo>
                  <a:cubicBezTo>
                    <a:pt x="13465" y="2686"/>
                    <a:pt x="13345" y="2655"/>
                    <a:pt x="13231" y="2629"/>
                  </a:cubicBezTo>
                  <a:close/>
                  <a:moveTo>
                    <a:pt x="11952" y="2116"/>
                  </a:moveTo>
                  <a:cubicBezTo>
                    <a:pt x="12420" y="2192"/>
                    <a:pt x="12889" y="2275"/>
                    <a:pt x="13358" y="2357"/>
                  </a:cubicBezTo>
                  <a:cubicBezTo>
                    <a:pt x="13370" y="2370"/>
                    <a:pt x="13377" y="2389"/>
                    <a:pt x="13389" y="2401"/>
                  </a:cubicBezTo>
                  <a:cubicBezTo>
                    <a:pt x="12971" y="2389"/>
                    <a:pt x="12560" y="2376"/>
                    <a:pt x="12148" y="2363"/>
                  </a:cubicBezTo>
                  <a:cubicBezTo>
                    <a:pt x="12099" y="2287"/>
                    <a:pt x="12021" y="2230"/>
                    <a:pt x="11923" y="2230"/>
                  </a:cubicBezTo>
                  <a:cubicBezTo>
                    <a:pt x="11883" y="2230"/>
                    <a:pt x="11840" y="2240"/>
                    <a:pt x="11793" y="2262"/>
                  </a:cubicBezTo>
                  <a:cubicBezTo>
                    <a:pt x="11736" y="2294"/>
                    <a:pt x="11679" y="2319"/>
                    <a:pt x="11622" y="2351"/>
                  </a:cubicBezTo>
                  <a:lnTo>
                    <a:pt x="11610" y="2351"/>
                  </a:lnTo>
                  <a:cubicBezTo>
                    <a:pt x="11605" y="2350"/>
                    <a:pt x="11600" y="2350"/>
                    <a:pt x="11596" y="2350"/>
                  </a:cubicBezTo>
                  <a:cubicBezTo>
                    <a:pt x="11559" y="2350"/>
                    <a:pt x="11532" y="2373"/>
                    <a:pt x="11515" y="2401"/>
                  </a:cubicBezTo>
                  <a:cubicBezTo>
                    <a:pt x="11160" y="2579"/>
                    <a:pt x="10805" y="2756"/>
                    <a:pt x="10444" y="2940"/>
                  </a:cubicBezTo>
                  <a:cubicBezTo>
                    <a:pt x="10945" y="2661"/>
                    <a:pt x="11445" y="2389"/>
                    <a:pt x="11952" y="2116"/>
                  </a:cubicBezTo>
                  <a:close/>
                  <a:moveTo>
                    <a:pt x="12230" y="2636"/>
                  </a:moveTo>
                  <a:lnTo>
                    <a:pt x="12230" y="2636"/>
                  </a:lnTo>
                  <a:cubicBezTo>
                    <a:pt x="12610" y="2693"/>
                    <a:pt x="12990" y="2775"/>
                    <a:pt x="13364" y="2870"/>
                  </a:cubicBezTo>
                  <a:cubicBezTo>
                    <a:pt x="13396" y="2895"/>
                    <a:pt x="13427" y="2921"/>
                    <a:pt x="13459" y="2946"/>
                  </a:cubicBezTo>
                  <a:cubicBezTo>
                    <a:pt x="13206" y="2965"/>
                    <a:pt x="12952" y="2990"/>
                    <a:pt x="12705" y="2997"/>
                  </a:cubicBezTo>
                  <a:lnTo>
                    <a:pt x="12553" y="2997"/>
                  </a:lnTo>
                  <a:cubicBezTo>
                    <a:pt x="12538" y="2883"/>
                    <a:pt x="12454" y="2780"/>
                    <a:pt x="12336" y="2780"/>
                  </a:cubicBezTo>
                  <a:cubicBezTo>
                    <a:pt x="12303" y="2780"/>
                    <a:pt x="12268" y="2789"/>
                    <a:pt x="12230" y="2807"/>
                  </a:cubicBezTo>
                  <a:cubicBezTo>
                    <a:pt x="12218" y="2813"/>
                    <a:pt x="12199" y="2819"/>
                    <a:pt x="12186" y="2826"/>
                  </a:cubicBezTo>
                  <a:cubicBezTo>
                    <a:pt x="12224" y="2769"/>
                    <a:pt x="12237" y="2699"/>
                    <a:pt x="12230" y="2636"/>
                  </a:cubicBezTo>
                  <a:close/>
                  <a:moveTo>
                    <a:pt x="12788" y="3187"/>
                  </a:moveTo>
                  <a:cubicBezTo>
                    <a:pt x="12971" y="3193"/>
                    <a:pt x="13155" y="3206"/>
                    <a:pt x="13339" y="3225"/>
                  </a:cubicBezTo>
                  <a:cubicBezTo>
                    <a:pt x="13326" y="3231"/>
                    <a:pt x="13313" y="3237"/>
                    <a:pt x="13307" y="3244"/>
                  </a:cubicBezTo>
                  <a:cubicBezTo>
                    <a:pt x="12946" y="3294"/>
                    <a:pt x="12585" y="3332"/>
                    <a:pt x="12224" y="3351"/>
                  </a:cubicBezTo>
                  <a:cubicBezTo>
                    <a:pt x="12294" y="3320"/>
                    <a:pt x="12357" y="3282"/>
                    <a:pt x="12427" y="3244"/>
                  </a:cubicBezTo>
                  <a:cubicBezTo>
                    <a:pt x="12452" y="3231"/>
                    <a:pt x="12465" y="3212"/>
                    <a:pt x="12484" y="3193"/>
                  </a:cubicBezTo>
                  <a:cubicBezTo>
                    <a:pt x="12585" y="3193"/>
                    <a:pt x="12686" y="3193"/>
                    <a:pt x="12788" y="3187"/>
                  </a:cubicBezTo>
                  <a:close/>
                  <a:moveTo>
                    <a:pt x="12959" y="3465"/>
                  </a:moveTo>
                  <a:cubicBezTo>
                    <a:pt x="12946" y="3478"/>
                    <a:pt x="12933" y="3484"/>
                    <a:pt x="12914" y="3497"/>
                  </a:cubicBezTo>
                  <a:cubicBezTo>
                    <a:pt x="12876" y="3491"/>
                    <a:pt x="12838" y="3491"/>
                    <a:pt x="12800" y="3484"/>
                  </a:cubicBezTo>
                  <a:cubicBezTo>
                    <a:pt x="12857" y="3478"/>
                    <a:pt x="12908" y="3472"/>
                    <a:pt x="12959" y="3465"/>
                  </a:cubicBezTo>
                  <a:close/>
                  <a:moveTo>
                    <a:pt x="12262" y="3605"/>
                  </a:moveTo>
                  <a:cubicBezTo>
                    <a:pt x="12275" y="3605"/>
                    <a:pt x="12294" y="3605"/>
                    <a:pt x="12306" y="3611"/>
                  </a:cubicBezTo>
                  <a:cubicBezTo>
                    <a:pt x="12294" y="3617"/>
                    <a:pt x="12275" y="3617"/>
                    <a:pt x="12262" y="3630"/>
                  </a:cubicBezTo>
                  <a:cubicBezTo>
                    <a:pt x="12262" y="3617"/>
                    <a:pt x="12262" y="3611"/>
                    <a:pt x="12262" y="3605"/>
                  </a:cubicBezTo>
                  <a:close/>
                  <a:moveTo>
                    <a:pt x="11831" y="3573"/>
                  </a:moveTo>
                  <a:cubicBezTo>
                    <a:pt x="11869" y="3573"/>
                    <a:pt x="11901" y="3579"/>
                    <a:pt x="11939" y="3579"/>
                  </a:cubicBezTo>
                  <a:cubicBezTo>
                    <a:pt x="11869" y="3624"/>
                    <a:pt x="11793" y="3662"/>
                    <a:pt x="11724" y="3706"/>
                  </a:cubicBezTo>
                  <a:cubicBezTo>
                    <a:pt x="11679" y="3706"/>
                    <a:pt x="11629" y="3712"/>
                    <a:pt x="11578" y="3712"/>
                  </a:cubicBezTo>
                  <a:cubicBezTo>
                    <a:pt x="11667" y="3668"/>
                    <a:pt x="11749" y="3617"/>
                    <a:pt x="11831" y="3573"/>
                  </a:cubicBezTo>
                  <a:close/>
                  <a:moveTo>
                    <a:pt x="14333" y="3744"/>
                  </a:moveTo>
                  <a:cubicBezTo>
                    <a:pt x="14377" y="3795"/>
                    <a:pt x="14415" y="3839"/>
                    <a:pt x="14460" y="3890"/>
                  </a:cubicBezTo>
                  <a:cubicBezTo>
                    <a:pt x="13769" y="4251"/>
                    <a:pt x="13117" y="4662"/>
                    <a:pt x="12477" y="5093"/>
                  </a:cubicBezTo>
                  <a:cubicBezTo>
                    <a:pt x="12731" y="4884"/>
                    <a:pt x="12978" y="4675"/>
                    <a:pt x="13218" y="4460"/>
                  </a:cubicBezTo>
                  <a:cubicBezTo>
                    <a:pt x="13617" y="4257"/>
                    <a:pt x="13985" y="4023"/>
                    <a:pt x="14333" y="3744"/>
                  </a:cubicBezTo>
                  <a:close/>
                  <a:moveTo>
                    <a:pt x="11502" y="3833"/>
                  </a:moveTo>
                  <a:cubicBezTo>
                    <a:pt x="10508" y="4409"/>
                    <a:pt x="9501" y="4954"/>
                    <a:pt x="8468" y="5467"/>
                  </a:cubicBezTo>
                  <a:cubicBezTo>
                    <a:pt x="8557" y="5410"/>
                    <a:pt x="8652" y="5359"/>
                    <a:pt x="8741" y="5308"/>
                  </a:cubicBezTo>
                  <a:cubicBezTo>
                    <a:pt x="9406" y="4928"/>
                    <a:pt x="10071" y="4542"/>
                    <a:pt x="10736" y="4156"/>
                  </a:cubicBezTo>
                  <a:cubicBezTo>
                    <a:pt x="10938" y="4054"/>
                    <a:pt x="11135" y="3947"/>
                    <a:pt x="11331" y="3845"/>
                  </a:cubicBezTo>
                  <a:cubicBezTo>
                    <a:pt x="11388" y="3839"/>
                    <a:pt x="11445" y="3839"/>
                    <a:pt x="11502" y="3833"/>
                  </a:cubicBezTo>
                  <a:close/>
                  <a:moveTo>
                    <a:pt x="12522" y="4669"/>
                  </a:moveTo>
                  <a:cubicBezTo>
                    <a:pt x="12551" y="4693"/>
                    <a:pt x="12589" y="4710"/>
                    <a:pt x="12632" y="4710"/>
                  </a:cubicBezTo>
                  <a:cubicBezTo>
                    <a:pt x="12643" y="4710"/>
                    <a:pt x="12655" y="4709"/>
                    <a:pt x="12667" y="4707"/>
                  </a:cubicBezTo>
                  <a:lnTo>
                    <a:pt x="12667" y="4707"/>
                  </a:lnTo>
                  <a:cubicBezTo>
                    <a:pt x="12059" y="5220"/>
                    <a:pt x="11439" y="5714"/>
                    <a:pt x="10793" y="6182"/>
                  </a:cubicBezTo>
                  <a:cubicBezTo>
                    <a:pt x="10451" y="6360"/>
                    <a:pt x="10102" y="6531"/>
                    <a:pt x="9760" y="6702"/>
                  </a:cubicBezTo>
                  <a:cubicBezTo>
                    <a:pt x="10546" y="6208"/>
                    <a:pt x="11306" y="5657"/>
                    <a:pt x="12002" y="5042"/>
                  </a:cubicBezTo>
                  <a:cubicBezTo>
                    <a:pt x="12180" y="4922"/>
                    <a:pt x="12351" y="4795"/>
                    <a:pt x="12522" y="4669"/>
                  </a:cubicBezTo>
                  <a:close/>
                  <a:moveTo>
                    <a:pt x="11819" y="4029"/>
                  </a:moveTo>
                  <a:cubicBezTo>
                    <a:pt x="11255" y="4365"/>
                    <a:pt x="10723" y="4751"/>
                    <a:pt x="10153" y="5080"/>
                  </a:cubicBezTo>
                  <a:cubicBezTo>
                    <a:pt x="9368" y="5536"/>
                    <a:pt x="8563" y="5948"/>
                    <a:pt x="7746" y="6328"/>
                  </a:cubicBezTo>
                  <a:cubicBezTo>
                    <a:pt x="7727" y="6309"/>
                    <a:pt x="7704" y="6297"/>
                    <a:pt x="7679" y="6297"/>
                  </a:cubicBezTo>
                  <a:cubicBezTo>
                    <a:pt x="7662" y="6297"/>
                    <a:pt x="7644" y="6302"/>
                    <a:pt x="7626" y="6315"/>
                  </a:cubicBezTo>
                  <a:cubicBezTo>
                    <a:pt x="7499" y="6391"/>
                    <a:pt x="7373" y="6474"/>
                    <a:pt x="7246" y="6550"/>
                  </a:cubicBezTo>
                  <a:cubicBezTo>
                    <a:pt x="7107" y="6613"/>
                    <a:pt x="6967" y="6676"/>
                    <a:pt x="6828" y="6740"/>
                  </a:cubicBezTo>
                  <a:lnTo>
                    <a:pt x="7031" y="6575"/>
                  </a:lnTo>
                  <a:cubicBezTo>
                    <a:pt x="7050" y="6562"/>
                    <a:pt x="7062" y="6543"/>
                    <a:pt x="7062" y="6518"/>
                  </a:cubicBezTo>
                  <a:cubicBezTo>
                    <a:pt x="7075" y="6512"/>
                    <a:pt x="7088" y="6505"/>
                    <a:pt x="7100" y="6493"/>
                  </a:cubicBezTo>
                  <a:cubicBezTo>
                    <a:pt x="7670" y="6303"/>
                    <a:pt x="8209" y="6043"/>
                    <a:pt x="8734" y="5764"/>
                  </a:cubicBezTo>
                  <a:cubicBezTo>
                    <a:pt x="9494" y="5403"/>
                    <a:pt x="10235" y="4947"/>
                    <a:pt x="10938" y="4491"/>
                  </a:cubicBezTo>
                  <a:cubicBezTo>
                    <a:pt x="11166" y="4371"/>
                    <a:pt x="11388" y="4251"/>
                    <a:pt x="11616" y="4137"/>
                  </a:cubicBezTo>
                  <a:cubicBezTo>
                    <a:pt x="11673" y="4111"/>
                    <a:pt x="11743" y="4073"/>
                    <a:pt x="11819" y="4029"/>
                  </a:cubicBezTo>
                  <a:close/>
                  <a:moveTo>
                    <a:pt x="4282" y="6410"/>
                  </a:moveTo>
                  <a:lnTo>
                    <a:pt x="4282" y="6410"/>
                  </a:lnTo>
                  <a:cubicBezTo>
                    <a:pt x="4257" y="6442"/>
                    <a:pt x="4238" y="6467"/>
                    <a:pt x="4212" y="6499"/>
                  </a:cubicBezTo>
                  <a:cubicBezTo>
                    <a:pt x="4035" y="6581"/>
                    <a:pt x="3864" y="6670"/>
                    <a:pt x="3693" y="6759"/>
                  </a:cubicBezTo>
                  <a:lnTo>
                    <a:pt x="3687" y="6759"/>
                  </a:lnTo>
                  <a:cubicBezTo>
                    <a:pt x="3522" y="6816"/>
                    <a:pt x="3357" y="6873"/>
                    <a:pt x="3192" y="6936"/>
                  </a:cubicBezTo>
                  <a:cubicBezTo>
                    <a:pt x="3281" y="6885"/>
                    <a:pt x="3370" y="6841"/>
                    <a:pt x="3465" y="6797"/>
                  </a:cubicBezTo>
                  <a:cubicBezTo>
                    <a:pt x="3528" y="6765"/>
                    <a:pt x="3547" y="6702"/>
                    <a:pt x="3547" y="6645"/>
                  </a:cubicBezTo>
                  <a:cubicBezTo>
                    <a:pt x="3794" y="6575"/>
                    <a:pt x="4041" y="6493"/>
                    <a:pt x="4282" y="6410"/>
                  </a:cubicBezTo>
                  <a:close/>
                  <a:moveTo>
                    <a:pt x="6790" y="6765"/>
                  </a:moveTo>
                  <a:cubicBezTo>
                    <a:pt x="6771" y="6790"/>
                    <a:pt x="6765" y="6822"/>
                    <a:pt x="6771" y="6847"/>
                  </a:cubicBezTo>
                  <a:cubicBezTo>
                    <a:pt x="6632" y="6936"/>
                    <a:pt x="6486" y="7031"/>
                    <a:pt x="6347" y="7120"/>
                  </a:cubicBezTo>
                  <a:cubicBezTo>
                    <a:pt x="6492" y="6999"/>
                    <a:pt x="6644" y="6885"/>
                    <a:pt x="6790" y="6765"/>
                  </a:cubicBezTo>
                  <a:close/>
                  <a:moveTo>
                    <a:pt x="7036" y="7405"/>
                  </a:moveTo>
                  <a:cubicBezTo>
                    <a:pt x="6992" y="7435"/>
                    <a:pt x="6950" y="7466"/>
                    <a:pt x="6904" y="7493"/>
                  </a:cubicBezTo>
                  <a:cubicBezTo>
                    <a:pt x="6904" y="7487"/>
                    <a:pt x="6910" y="7481"/>
                    <a:pt x="6917" y="7474"/>
                  </a:cubicBezTo>
                  <a:cubicBezTo>
                    <a:pt x="6956" y="7452"/>
                    <a:pt x="6996" y="7430"/>
                    <a:pt x="7036" y="7405"/>
                  </a:cubicBezTo>
                  <a:close/>
                  <a:moveTo>
                    <a:pt x="1748" y="7975"/>
                  </a:moveTo>
                  <a:cubicBezTo>
                    <a:pt x="1742" y="7981"/>
                    <a:pt x="1736" y="7981"/>
                    <a:pt x="1729" y="7987"/>
                  </a:cubicBezTo>
                  <a:cubicBezTo>
                    <a:pt x="1723" y="7987"/>
                    <a:pt x="1723" y="7981"/>
                    <a:pt x="1717" y="7981"/>
                  </a:cubicBezTo>
                  <a:cubicBezTo>
                    <a:pt x="1729" y="7975"/>
                    <a:pt x="1736" y="7975"/>
                    <a:pt x="1748" y="7975"/>
                  </a:cubicBezTo>
                  <a:close/>
                  <a:moveTo>
                    <a:pt x="6366" y="6322"/>
                  </a:moveTo>
                  <a:cubicBezTo>
                    <a:pt x="6385" y="6353"/>
                    <a:pt x="6416" y="6379"/>
                    <a:pt x="6448" y="6391"/>
                  </a:cubicBezTo>
                  <a:cubicBezTo>
                    <a:pt x="6138" y="6588"/>
                    <a:pt x="5821" y="6778"/>
                    <a:pt x="5504" y="6968"/>
                  </a:cubicBezTo>
                  <a:cubicBezTo>
                    <a:pt x="4782" y="7348"/>
                    <a:pt x="4067" y="7728"/>
                    <a:pt x="3351" y="8108"/>
                  </a:cubicBezTo>
                  <a:cubicBezTo>
                    <a:pt x="3313" y="8108"/>
                    <a:pt x="3268" y="8108"/>
                    <a:pt x="3230" y="8114"/>
                  </a:cubicBezTo>
                  <a:cubicBezTo>
                    <a:pt x="3224" y="8108"/>
                    <a:pt x="3224" y="8108"/>
                    <a:pt x="3218" y="8101"/>
                  </a:cubicBezTo>
                  <a:cubicBezTo>
                    <a:pt x="3275" y="8000"/>
                    <a:pt x="3357" y="7892"/>
                    <a:pt x="3439" y="7791"/>
                  </a:cubicBezTo>
                  <a:cubicBezTo>
                    <a:pt x="4396" y="7265"/>
                    <a:pt x="5371" y="6778"/>
                    <a:pt x="6366" y="6322"/>
                  </a:cubicBezTo>
                  <a:close/>
                  <a:moveTo>
                    <a:pt x="2160" y="8038"/>
                  </a:moveTo>
                  <a:cubicBezTo>
                    <a:pt x="2166" y="8076"/>
                    <a:pt x="2173" y="8120"/>
                    <a:pt x="2179" y="8158"/>
                  </a:cubicBezTo>
                  <a:cubicBezTo>
                    <a:pt x="2179" y="8158"/>
                    <a:pt x="2173" y="8165"/>
                    <a:pt x="2173" y="8165"/>
                  </a:cubicBezTo>
                  <a:cubicBezTo>
                    <a:pt x="2173" y="8165"/>
                    <a:pt x="2173" y="8158"/>
                    <a:pt x="2173" y="8158"/>
                  </a:cubicBezTo>
                  <a:cubicBezTo>
                    <a:pt x="2179" y="8114"/>
                    <a:pt x="2160" y="8076"/>
                    <a:pt x="2128" y="8051"/>
                  </a:cubicBezTo>
                  <a:cubicBezTo>
                    <a:pt x="2141" y="8051"/>
                    <a:pt x="2147" y="8044"/>
                    <a:pt x="2160" y="8038"/>
                  </a:cubicBezTo>
                  <a:close/>
                  <a:moveTo>
                    <a:pt x="6378" y="6702"/>
                  </a:moveTo>
                  <a:lnTo>
                    <a:pt x="6378" y="6702"/>
                  </a:lnTo>
                  <a:cubicBezTo>
                    <a:pt x="6233" y="6803"/>
                    <a:pt x="6093" y="6904"/>
                    <a:pt x="5967" y="6993"/>
                  </a:cubicBezTo>
                  <a:cubicBezTo>
                    <a:pt x="5131" y="7500"/>
                    <a:pt x="4282" y="8032"/>
                    <a:pt x="3408" y="8361"/>
                  </a:cubicBezTo>
                  <a:cubicBezTo>
                    <a:pt x="3376" y="8374"/>
                    <a:pt x="3351" y="8386"/>
                    <a:pt x="3325" y="8399"/>
                  </a:cubicBezTo>
                  <a:cubicBezTo>
                    <a:pt x="3408" y="8355"/>
                    <a:pt x="3490" y="8317"/>
                    <a:pt x="3566" y="8272"/>
                  </a:cubicBezTo>
                  <a:cubicBezTo>
                    <a:pt x="3598" y="8266"/>
                    <a:pt x="3629" y="8266"/>
                    <a:pt x="3649" y="8260"/>
                  </a:cubicBezTo>
                  <a:cubicBezTo>
                    <a:pt x="3687" y="8253"/>
                    <a:pt x="3706" y="8228"/>
                    <a:pt x="3706" y="8203"/>
                  </a:cubicBezTo>
                  <a:cubicBezTo>
                    <a:pt x="4605" y="7740"/>
                    <a:pt x="5479" y="7240"/>
                    <a:pt x="6340" y="6714"/>
                  </a:cubicBezTo>
                  <a:cubicBezTo>
                    <a:pt x="6353" y="6708"/>
                    <a:pt x="6366" y="6708"/>
                    <a:pt x="6378" y="6702"/>
                  </a:cubicBezTo>
                  <a:close/>
                  <a:moveTo>
                    <a:pt x="9577" y="7012"/>
                  </a:moveTo>
                  <a:cubicBezTo>
                    <a:pt x="9475" y="7082"/>
                    <a:pt x="9374" y="7145"/>
                    <a:pt x="9273" y="7215"/>
                  </a:cubicBezTo>
                  <a:cubicBezTo>
                    <a:pt x="8734" y="7550"/>
                    <a:pt x="8177" y="7867"/>
                    <a:pt x="7613" y="8171"/>
                  </a:cubicBezTo>
                  <a:cubicBezTo>
                    <a:pt x="7594" y="8177"/>
                    <a:pt x="7569" y="8190"/>
                    <a:pt x="7550" y="8203"/>
                  </a:cubicBezTo>
                  <a:cubicBezTo>
                    <a:pt x="7461" y="8241"/>
                    <a:pt x="7360" y="8304"/>
                    <a:pt x="7278" y="8355"/>
                  </a:cubicBezTo>
                  <a:cubicBezTo>
                    <a:pt x="7233" y="8380"/>
                    <a:pt x="7189" y="8405"/>
                    <a:pt x="7145" y="8424"/>
                  </a:cubicBezTo>
                  <a:cubicBezTo>
                    <a:pt x="7170" y="8399"/>
                    <a:pt x="7221" y="8361"/>
                    <a:pt x="7297" y="8291"/>
                  </a:cubicBezTo>
                  <a:cubicBezTo>
                    <a:pt x="7316" y="8272"/>
                    <a:pt x="7335" y="8260"/>
                    <a:pt x="7354" y="8241"/>
                  </a:cubicBezTo>
                  <a:cubicBezTo>
                    <a:pt x="7436" y="8184"/>
                    <a:pt x="7525" y="8120"/>
                    <a:pt x="7607" y="8063"/>
                  </a:cubicBezTo>
                  <a:cubicBezTo>
                    <a:pt x="8215" y="7715"/>
                    <a:pt x="8836" y="7392"/>
                    <a:pt x="9463" y="7075"/>
                  </a:cubicBezTo>
                  <a:cubicBezTo>
                    <a:pt x="9501" y="7056"/>
                    <a:pt x="9539" y="7031"/>
                    <a:pt x="9577" y="7012"/>
                  </a:cubicBezTo>
                  <a:close/>
                  <a:moveTo>
                    <a:pt x="4580" y="7924"/>
                  </a:moveTo>
                  <a:cubicBezTo>
                    <a:pt x="4238" y="8152"/>
                    <a:pt x="3889" y="8380"/>
                    <a:pt x="3541" y="8614"/>
                  </a:cubicBezTo>
                  <a:cubicBezTo>
                    <a:pt x="3515" y="8589"/>
                    <a:pt x="3496" y="8564"/>
                    <a:pt x="3471" y="8538"/>
                  </a:cubicBezTo>
                  <a:cubicBezTo>
                    <a:pt x="3839" y="8336"/>
                    <a:pt x="4212" y="8127"/>
                    <a:pt x="4580" y="7924"/>
                  </a:cubicBezTo>
                  <a:close/>
                  <a:moveTo>
                    <a:pt x="5245" y="7759"/>
                  </a:moveTo>
                  <a:lnTo>
                    <a:pt x="5245" y="7759"/>
                  </a:lnTo>
                  <a:cubicBezTo>
                    <a:pt x="5131" y="7848"/>
                    <a:pt x="5017" y="7937"/>
                    <a:pt x="4903" y="8025"/>
                  </a:cubicBezTo>
                  <a:cubicBezTo>
                    <a:pt x="4675" y="8171"/>
                    <a:pt x="4440" y="8323"/>
                    <a:pt x="4206" y="8469"/>
                  </a:cubicBezTo>
                  <a:cubicBezTo>
                    <a:pt x="4207" y="8468"/>
                    <a:pt x="4208" y="8467"/>
                    <a:pt x="4207" y="8467"/>
                  </a:cubicBezTo>
                  <a:lnTo>
                    <a:pt x="4207" y="8467"/>
                  </a:lnTo>
                  <a:cubicBezTo>
                    <a:pt x="4202" y="8467"/>
                    <a:pt x="3945" y="8622"/>
                    <a:pt x="3693" y="8766"/>
                  </a:cubicBezTo>
                  <a:cubicBezTo>
                    <a:pt x="3687" y="8766"/>
                    <a:pt x="3687" y="8760"/>
                    <a:pt x="3680" y="8760"/>
                  </a:cubicBezTo>
                  <a:cubicBezTo>
                    <a:pt x="4206" y="8437"/>
                    <a:pt x="4732" y="8101"/>
                    <a:pt x="5245" y="7759"/>
                  </a:cubicBezTo>
                  <a:close/>
                  <a:moveTo>
                    <a:pt x="6556" y="7683"/>
                  </a:moveTo>
                  <a:lnTo>
                    <a:pt x="6556" y="7683"/>
                  </a:lnTo>
                  <a:cubicBezTo>
                    <a:pt x="6518" y="7728"/>
                    <a:pt x="6473" y="7766"/>
                    <a:pt x="6429" y="7804"/>
                  </a:cubicBezTo>
                  <a:cubicBezTo>
                    <a:pt x="5669" y="8304"/>
                    <a:pt x="4928" y="8823"/>
                    <a:pt x="4212" y="9381"/>
                  </a:cubicBezTo>
                  <a:cubicBezTo>
                    <a:pt x="4143" y="9298"/>
                    <a:pt x="4073" y="9210"/>
                    <a:pt x="3997" y="9121"/>
                  </a:cubicBezTo>
                  <a:cubicBezTo>
                    <a:pt x="4865" y="8665"/>
                    <a:pt x="5713" y="8177"/>
                    <a:pt x="6556" y="7683"/>
                  </a:cubicBezTo>
                  <a:close/>
                  <a:moveTo>
                    <a:pt x="5118" y="9520"/>
                  </a:moveTo>
                  <a:cubicBezTo>
                    <a:pt x="4966" y="9653"/>
                    <a:pt x="4814" y="9780"/>
                    <a:pt x="4668" y="9919"/>
                  </a:cubicBezTo>
                  <a:cubicBezTo>
                    <a:pt x="4649" y="9894"/>
                    <a:pt x="4630" y="9875"/>
                    <a:pt x="4605" y="9849"/>
                  </a:cubicBezTo>
                  <a:cubicBezTo>
                    <a:pt x="4782" y="9742"/>
                    <a:pt x="4947" y="9634"/>
                    <a:pt x="5118" y="9520"/>
                  </a:cubicBezTo>
                  <a:close/>
                  <a:moveTo>
                    <a:pt x="16828" y="6265"/>
                  </a:moveTo>
                  <a:cubicBezTo>
                    <a:pt x="17107" y="6524"/>
                    <a:pt x="17386" y="6784"/>
                    <a:pt x="17645" y="7037"/>
                  </a:cubicBezTo>
                  <a:cubicBezTo>
                    <a:pt x="18969" y="8336"/>
                    <a:pt x="20293" y="9628"/>
                    <a:pt x="21635" y="10901"/>
                  </a:cubicBezTo>
                  <a:cubicBezTo>
                    <a:pt x="21604" y="10913"/>
                    <a:pt x="21578" y="10926"/>
                    <a:pt x="21547" y="10939"/>
                  </a:cubicBezTo>
                  <a:cubicBezTo>
                    <a:pt x="21458" y="10844"/>
                    <a:pt x="21376" y="10761"/>
                    <a:pt x="21306" y="10704"/>
                  </a:cubicBezTo>
                  <a:cubicBezTo>
                    <a:pt x="20894" y="10343"/>
                    <a:pt x="20483" y="9976"/>
                    <a:pt x="20084" y="9602"/>
                  </a:cubicBezTo>
                  <a:cubicBezTo>
                    <a:pt x="19184" y="8766"/>
                    <a:pt x="18317" y="7892"/>
                    <a:pt x="17481" y="6993"/>
                  </a:cubicBezTo>
                  <a:cubicBezTo>
                    <a:pt x="17259" y="6759"/>
                    <a:pt x="17044" y="6512"/>
                    <a:pt x="16828" y="6265"/>
                  </a:cubicBezTo>
                  <a:close/>
                  <a:moveTo>
                    <a:pt x="22117" y="11730"/>
                  </a:moveTo>
                  <a:lnTo>
                    <a:pt x="22117" y="11730"/>
                  </a:lnTo>
                  <a:cubicBezTo>
                    <a:pt x="22148" y="11806"/>
                    <a:pt x="22212" y="11870"/>
                    <a:pt x="22307" y="11895"/>
                  </a:cubicBezTo>
                  <a:cubicBezTo>
                    <a:pt x="22471" y="12630"/>
                    <a:pt x="22630" y="13371"/>
                    <a:pt x="22788" y="14105"/>
                  </a:cubicBezTo>
                  <a:cubicBezTo>
                    <a:pt x="22541" y="13320"/>
                    <a:pt x="22319" y="12528"/>
                    <a:pt x="22117" y="11730"/>
                  </a:cubicBezTo>
                  <a:close/>
                  <a:moveTo>
                    <a:pt x="21661" y="11946"/>
                  </a:moveTo>
                  <a:cubicBezTo>
                    <a:pt x="21806" y="12820"/>
                    <a:pt x="21996" y="13687"/>
                    <a:pt x="22224" y="14542"/>
                  </a:cubicBezTo>
                  <a:cubicBezTo>
                    <a:pt x="22079" y="14067"/>
                    <a:pt x="21952" y="13580"/>
                    <a:pt x="21832" y="13098"/>
                  </a:cubicBezTo>
                  <a:cubicBezTo>
                    <a:pt x="21756" y="12775"/>
                    <a:pt x="21680" y="12452"/>
                    <a:pt x="21604" y="12129"/>
                  </a:cubicBezTo>
                  <a:cubicBezTo>
                    <a:pt x="21591" y="12085"/>
                    <a:pt x="21566" y="12060"/>
                    <a:pt x="21534" y="12041"/>
                  </a:cubicBezTo>
                  <a:cubicBezTo>
                    <a:pt x="21572" y="12009"/>
                    <a:pt x="21616" y="11977"/>
                    <a:pt x="21661" y="11946"/>
                  </a:cubicBezTo>
                  <a:close/>
                  <a:moveTo>
                    <a:pt x="21331" y="12218"/>
                  </a:moveTo>
                  <a:cubicBezTo>
                    <a:pt x="21515" y="13035"/>
                    <a:pt x="21699" y="13852"/>
                    <a:pt x="21882" y="14669"/>
                  </a:cubicBezTo>
                  <a:cubicBezTo>
                    <a:pt x="21813" y="14435"/>
                    <a:pt x="21737" y="14194"/>
                    <a:pt x="21673" y="13947"/>
                  </a:cubicBezTo>
                  <a:cubicBezTo>
                    <a:pt x="21553" y="13383"/>
                    <a:pt x="21426" y="12813"/>
                    <a:pt x="21312" y="12243"/>
                  </a:cubicBezTo>
                  <a:cubicBezTo>
                    <a:pt x="21319" y="12237"/>
                    <a:pt x="21325" y="12231"/>
                    <a:pt x="21331" y="12218"/>
                  </a:cubicBezTo>
                  <a:close/>
                  <a:moveTo>
                    <a:pt x="21072" y="12560"/>
                  </a:moveTo>
                  <a:cubicBezTo>
                    <a:pt x="21205" y="13352"/>
                    <a:pt x="21382" y="14124"/>
                    <a:pt x="21616" y="14884"/>
                  </a:cubicBezTo>
                  <a:cubicBezTo>
                    <a:pt x="21667" y="15138"/>
                    <a:pt x="21724" y="15397"/>
                    <a:pt x="21775" y="15651"/>
                  </a:cubicBezTo>
                  <a:cubicBezTo>
                    <a:pt x="21711" y="15442"/>
                    <a:pt x="21648" y="15233"/>
                    <a:pt x="21585" y="15017"/>
                  </a:cubicBezTo>
                  <a:cubicBezTo>
                    <a:pt x="21414" y="14219"/>
                    <a:pt x="21224" y="13421"/>
                    <a:pt x="21034" y="12630"/>
                  </a:cubicBezTo>
                  <a:cubicBezTo>
                    <a:pt x="21046" y="12604"/>
                    <a:pt x="21059" y="12585"/>
                    <a:pt x="21072" y="12560"/>
                  </a:cubicBezTo>
                  <a:close/>
                  <a:moveTo>
                    <a:pt x="23497" y="15727"/>
                  </a:moveTo>
                  <a:lnTo>
                    <a:pt x="23497" y="15727"/>
                  </a:lnTo>
                  <a:cubicBezTo>
                    <a:pt x="23548" y="15841"/>
                    <a:pt x="23599" y="15961"/>
                    <a:pt x="23656" y="16075"/>
                  </a:cubicBezTo>
                  <a:cubicBezTo>
                    <a:pt x="23637" y="16113"/>
                    <a:pt x="23624" y="16151"/>
                    <a:pt x="23605" y="16183"/>
                  </a:cubicBezTo>
                  <a:cubicBezTo>
                    <a:pt x="23567" y="16031"/>
                    <a:pt x="23535" y="15879"/>
                    <a:pt x="23497" y="15727"/>
                  </a:cubicBezTo>
                  <a:close/>
                  <a:moveTo>
                    <a:pt x="20850" y="14745"/>
                  </a:moveTo>
                  <a:lnTo>
                    <a:pt x="20850" y="14745"/>
                  </a:lnTo>
                  <a:cubicBezTo>
                    <a:pt x="21008" y="15309"/>
                    <a:pt x="21192" y="15866"/>
                    <a:pt x="21395" y="16417"/>
                  </a:cubicBezTo>
                  <a:cubicBezTo>
                    <a:pt x="21407" y="16487"/>
                    <a:pt x="21420" y="16550"/>
                    <a:pt x="21433" y="16613"/>
                  </a:cubicBezTo>
                  <a:cubicBezTo>
                    <a:pt x="21426" y="16632"/>
                    <a:pt x="21414" y="16645"/>
                    <a:pt x="21395" y="16645"/>
                  </a:cubicBezTo>
                  <a:cubicBezTo>
                    <a:pt x="21274" y="16347"/>
                    <a:pt x="21141" y="16056"/>
                    <a:pt x="21122" y="15993"/>
                  </a:cubicBezTo>
                  <a:cubicBezTo>
                    <a:pt x="21084" y="15885"/>
                    <a:pt x="21021" y="15746"/>
                    <a:pt x="20958" y="15594"/>
                  </a:cubicBezTo>
                  <a:cubicBezTo>
                    <a:pt x="20907" y="15315"/>
                    <a:pt x="20869" y="15030"/>
                    <a:pt x="20850" y="14745"/>
                  </a:cubicBezTo>
                  <a:close/>
                  <a:moveTo>
                    <a:pt x="23174" y="16297"/>
                  </a:moveTo>
                  <a:cubicBezTo>
                    <a:pt x="23225" y="16417"/>
                    <a:pt x="23276" y="16537"/>
                    <a:pt x="23326" y="16658"/>
                  </a:cubicBezTo>
                  <a:cubicBezTo>
                    <a:pt x="23314" y="16683"/>
                    <a:pt x="23295" y="16702"/>
                    <a:pt x="23276" y="16727"/>
                  </a:cubicBezTo>
                  <a:cubicBezTo>
                    <a:pt x="23244" y="16582"/>
                    <a:pt x="23212" y="16442"/>
                    <a:pt x="23174" y="16297"/>
                  </a:cubicBezTo>
                  <a:close/>
                  <a:moveTo>
                    <a:pt x="22642" y="16537"/>
                  </a:moveTo>
                  <a:lnTo>
                    <a:pt x="22642" y="16537"/>
                  </a:lnTo>
                  <a:cubicBezTo>
                    <a:pt x="22706" y="16677"/>
                    <a:pt x="22763" y="16816"/>
                    <a:pt x="22832" y="16955"/>
                  </a:cubicBezTo>
                  <a:cubicBezTo>
                    <a:pt x="22861" y="17012"/>
                    <a:pt x="22910" y="17039"/>
                    <a:pt x="22966" y="17039"/>
                  </a:cubicBezTo>
                  <a:cubicBezTo>
                    <a:pt x="22972" y="17039"/>
                    <a:pt x="22978" y="17038"/>
                    <a:pt x="22984" y="17038"/>
                  </a:cubicBezTo>
                  <a:lnTo>
                    <a:pt x="22984" y="17038"/>
                  </a:lnTo>
                  <a:cubicBezTo>
                    <a:pt x="22972" y="17050"/>
                    <a:pt x="22959" y="17063"/>
                    <a:pt x="22946" y="17069"/>
                  </a:cubicBezTo>
                  <a:cubicBezTo>
                    <a:pt x="22772" y="17139"/>
                    <a:pt x="22598" y="17171"/>
                    <a:pt x="22424" y="17171"/>
                  </a:cubicBezTo>
                  <a:cubicBezTo>
                    <a:pt x="22408" y="17171"/>
                    <a:pt x="22392" y="17171"/>
                    <a:pt x="22376" y="17171"/>
                  </a:cubicBezTo>
                  <a:cubicBezTo>
                    <a:pt x="22338" y="17006"/>
                    <a:pt x="22307" y="16848"/>
                    <a:pt x="22269" y="16683"/>
                  </a:cubicBezTo>
                  <a:lnTo>
                    <a:pt x="22269" y="16683"/>
                  </a:lnTo>
                  <a:cubicBezTo>
                    <a:pt x="22319" y="16797"/>
                    <a:pt x="22370" y="16917"/>
                    <a:pt x="22421" y="17038"/>
                  </a:cubicBezTo>
                  <a:cubicBezTo>
                    <a:pt x="22450" y="17101"/>
                    <a:pt x="22511" y="17130"/>
                    <a:pt x="22572" y="17130"/>
                  </a:cubicBezTo>
                  <a:cubicBezTo>
                    <a:pt x="22668" y="17130"/>
                    <a:pt x="22764" y="17059"/>
                    <a:pt x="22737" y="16943"/>
                  </a:cubicBezTo>
                  <a:cubicBezTo>
                    <a:pt x="22706" y="16803"/>
                    <a:pt x="22674" y="16670"/>
                    <a:pt x="22642" y="16537"/>
                  </a:cubicBezTo>
                  <a:close/>
                  <a:moveTo>
                    <a:pt x="7582" y="14397"/>
                  </a:moveTo>
                  <a:cubicBezTo>
                    <a:pt x="8627" y="15448"/>
                    <a:pt x="9684" y="16493"/>
                    <a:pt x="10736" y="17538"/>
                  </a:cubicBezTo>
                  <a:cubicBezTo>
                    <a:pt x="10729" y="17538"/>
                    <a:pt x="10723" y="17538"/>
                    <a:pt x="10717" y="17544"/>
                  </a:cubicBezTo>
                  <a:cubicBezTo>
                    <a:pt x="10381" y="17247"/>
                    <a:pt x="10052" y="16943"/>
                    <a:pt x="9729" y="16632"/>
                  </a:cubicBezTo>
                  <a:cubicBezTo>
                    <a:pt x="8988" y="15910"/>
                    <a:pt x="8278" y="15157"/>
                    <a:pt x="7582" y="14397"/>
                  </a:cubicBezTo>
                  <a:close/>
                  <a:moveTo>
                    <a:pt x="12123" y="18532"/>
                  </a:moveTo>
                  <a:cubicBezTo>
                    <a:pt x="12218" y="18596"/>
                    <a:pt x="12306" y="18653"/>
                    <a:pt x="12401" y="18716"/>
                  </a:cubicBezTo>
                  <a:cubicBezTo>
                    <a:pt x="12313" y="18748"/>
                    <a:pt x="12237" y="18824"/>
                    <a:pt x="12237" y="18950"/>
                  </a:cubicBezTo>
                  <a:cubicBezTo>
                    <a:pt x="12211" y="18912"/>
                    <a:pt x="12186" y="18868"/>
                    <a:pt x="12154" y="18830"/>
                  </a:cubicBezTo>
                  <a:cubicBezTo>
                    <a:pt x="12180" y="18805"/>
                    <a:pt x="12186" y="18767"/>
                    <a:pt x="12161" y="18735"/>
                  </a:cubicBezTo>
                  <a:cubicBezTo>
                    <a:pt x="12142" y="18716"/>
                    <a:pt x="12123" y="18691"/>
                    <a:pt x="12104" y="18672"/>
                  </a:cubicBezTo>
                  <a:cubicBezTo>
                    <a:pt x="12110" y="18621"/>
                    <a:pt x="12123" y="18577"/>
                    <a:pt x="12123" y="18532"/>
                  </a:cubicBezTo>
                  <a:close/>
                  <a:moveTo>
                    <a:pt x="10128" y="19096"/>
                  </a:moveTo>
                  <a:cubicBezTo>
                    <a:pt x="10121" y="19261"/>
                    <a:pt x="10128" y="19425"/>
                    <a:pt x="10147" y="19596"/>
                  </a:cubicBezTo>
                  <a:cubicBezTo>
                    <a:pt x="10109" y="19489"/>
                    <a:pt x="10064" y="19387"/>
                    <a:pt x="10026" y="19286"/>
                  </a:cubicBezTo>
                  <a:cubicBezTo>
                    <a:pt x="10058" y="19223"/>
                    <a:pt x="10090" y="19159"/>
                    <a:pt x="10128" y="19096"/>
                  </a:cubicBezTo>
                  <a:close/>
                  <a:moveTo>
                    <a:pt x="11280" y="19717"/>
                  </a:moveTo>
                  <a:cubicBezTo>
                    <a:pt x="11325" y="20084"/>
                    <a:pt x="11369" y="20445"/>
                    <a:pt x="11432" y="20812"/>
                  </a:cubicBezTo>
                  <a:cubicBezTo>
                    <a:pt x="11356" y="20451"/>
                    <a:pt x="11287" y="20090"/>
                    <a:pt x="11217" y="19729"/>
                  </a:cubicBezTo>
                  <a:cubicBezTo>
                    <a:pt x="11242" y="19729"/>
                    <a:pt x="11261" y="19723"/>
                    <a:pt x="11280" y="19717"/>
                  </a:cubicBezTo>
                  <a:close/>
                  <a:moveTo>
                    <a:pt x="9919" y="19926"/>
                  </a:moveTo>
                  <a:cubicBezTo>
                    <a:pt x="10052" y="20223"/>
                    <a:pt x="10204" y="20508"/>
                    <a:pt x="10381" y="20774"/>
                  </a:cubicBezTo>
                  <a:cubicBezTo>
                    <a:pt x="10425" y="20933"/>
                    <a:pt x="10470" y="21091"/>
                    <a:pt x="10520" y="21249"/>
                  </a:cubicBezTo>
                  <a:cubicBezTo>
                    <a:pt x="10476" y="21180"/>
                    <a:pt x="10432" y="21110"/>
                    <a:pt x="10387" y="21040"/>
                  </a:cubicBezTo>
                  <a:cubicBezTo>
                    <a:pt x="10229" y="20800"/>
                    <a:pt x="10071" y="20559"/>
                    <a:pt x="9919" y="20312"/>
                  </a:cubicBezTo>
                  <a:cubicBezTo>
                    <a:pt x="9849" y="20211"/>
                    <a:pt x="9792" y="20109"/>
                    <a:pt x="9741" y="19995"/>
                  </a:cubicBezTo>
                  <a:cubicBezTo>
                    <a:pt x="9748" y="19989"/>
                    <a:pt x="9748" y="19989"/>
                    <a:pt x="9748" y="19983"/>
                  </a:cubicBezTo>
                  <a:cubicBezTo>
                    <a:pt x="9805" y="19957"/>
                    <a:pt x="9862" y="19938"/>
                    <a:pt x="9919" y="19926"/>
                  </a:cubicBezTo>
                  <a:close/>
                  <a:moveTo>
                    <a:pt x="10317" y="19369"/>
                  </a:moveTo>
                  <a:cubicBezTo>
                    <a:pt x="10319" y="19369"/>
                    <a:pt x="10543" y="20049"/>
                    <a:pt x="10622" y="20280"/>
                  </a:cubicBezTo>
                  <a:cubicBezTo>
                    <a:pt x="10736" y="20597"/>
                    <a:pt x="10843" y="20920"/>
                    <a:pt x="10957" y="21243"/>
                  </a:cubicBezTo>
                  <a:cubicBezTo>
                    <a:pt x="10957" y="21256"/>
                    <a:pt x="10964" y="21262"/>
                    <a:pt x="10964" y="21275"/>
                  </a:cubicBezTo>
                  <a:cubicBezTo>
                    <a:pt x="10945" y="21249"/>
                    <a:pt x="10919" y="21224"/>
                    <a:pt x="10894" y="21199"/>
                  </a:cubicBezTo>
                  <a:cubicBezTo>
                    <a:pt x="10742" y="20698"/>
                    <a:pt x="10590" y="20198"/>
                    <a:pt x="10425" y="19704"/>
                  </a:cubicBezTo>
                  <a:cubicBezTo>
                    <a:pt x="10347" y="19461"/>
                    <a:pt x="10317" y="19369"/>
                    <a:pt x="10317" y="19369"/>
                  </a:cubicBezTo>
                  <a:close/>
                  <a:moveTo>
                    <a:pt x="9368" y="21224"/>
                  </a:moveTo>
                  <a:cubicBezTo>
                    <a:pt x="9374" y="21256"/>
                    <a:pt x="9380" y="21294"/>
                    <a:pt x="9387" y="21332"/>
                  </a:cubicBezTo>
                  <a:cubicBezTo>
                    <a:pt x="9380" y="21325"/>
                    <a:pt x="9374" y="21325"/>
                    <a:pt x="9368" y="21325"/>
                  </a:cubicBezTo>
                  <a:cubicBezTo>
                    <a:pt x="9368" y="21319"/>
                    <a:pt x="9368" y="21319"/>
                    <a:pt x="9368" y="21313"/>
                  </a:cubicBezTo>
                  <a:cubicBezTo>
                    <a:pt x="9368" y="21281"/>
                    <a:pt x="9368" y="21256"/>
                    <a:pt x="9368" y="21224"/>
                  </a:cubicBezTo>
                  <a:close/>
                  <a:moveTo>
                    <a:pt x="9374" y="21699"/>
                  </a:moveTo>
                  <a:lnTo>
                    <a:pt x="9374" y="21699"/>
                  </a:lnTo>
                  <a:cubicBezTo>
                    <a:pt x="9418" y="21781"/>
                    <a:pt x="9463" y="21864"/>
                    <a:pt x="9501" y="21940"/>
                  </a:cubicBezTo>
                  <a:cubicBezTo>
                    <a:pt x="9513" y="21984"/>
                    <a:pt x="9520" y="22028"/>
                    <a:pt x="9532" y="22066"/>
                  </a:cubicBezTo>
                  <a:cubicBezTo>
                    <a:pt x="9482" y="22003"/>
                    <a:pt x="9437" y="21933"/>
                    <a:pt x="9380" y="21870"/>
                  </a:cubicBezTo>
                  <a:cubicBezTo>
                    <a:pt x="9380" y="21813"/>
                    <a:pt x="9374" y="21756"/>
                    <a:pt x="9374" y="21699"/>
                  </a:cubicBezTo>
                  <a:close/>
                  <a:moveTo>
                    <a:pt x="9659" y="22231"/>
                  </a:moveTo>
                  <a:cubicBezTo>
                    <a:pt x="9659" y="22237"/>
                    <a:pt x="9665" y="22244"/>
                    <a:pt x="9665" y="22250"/>
                  </a:cubicBezTo>
                  <a:lnTo>
                    <a:pt x="9665" y="22250"/>
                  </a:lnTo>
                  <a:cubicBezTo>
                    <a:pt x="9665" y="22244"/>
                    <a:pt x="9659" y="22244"/>
                    <a:pt x="9659" y="22237"/>
                  </a:cubicBezTo>
                  <a:cubicBezTo>
                    <a:pt x="9659" y="22237"/>
                    <a:pt x="9659" y="22231"/>
                    <a:pt x="9659" y="22231"/>
                  </a:cubicBezTo>
                  <a:close/>
                  <a:moveTo>
                    <a:pt x="10419" y="21503"/>
                  </a:moveTo>
                  <a:lnTo>
                    <a:pt x="10419" y="21503"/>
                  </a:lnTo>
                  <a:cubicBezTo>
                    <a:pt x="10527" y="21642"/>
                    <a:pt x="10647" y="21788"/>
                    <a:pt x="10761" y="21927"/>
                  </a:cubicBezTo>
                  <a:cubicBezTo>
                    <a:pt x="10888" y="22250"/>
                    <a:pt x="11021" y="22573"/>
                    <a:pt x="11154" y="22877"/>
                  </a:cubicBezTo>
                  <a:cubicBezTo>
                    <a:pt x="11046" y="22719"/>
                    <a:pt x="10945" y="22554"/>
                    <a:pt x="10843" y="22396"/>
                  </a:cubicBezTo>
                  <a:cubicBezTo>
                    <a:pt x="10704" y="22098"/>
                    <a:pt x="10565" y="21800"/>
                    <a:pt x="10419" y="21503"/>
                  </a:cubicBezTo>
                  <a:close/>
                  <a:moveTo>
                    <a:pt x="9634" y="20515"/>
                  </a:moveTo>
                  <a:cubicBezTo>
                    <a:pt x="9672" y="20641"/>
                    <a:pt x="9754" y="20819"/>
                    <a:pt x="9855" y="21002"/>
                  </a:cubicBezTo>
                  <a:cubicBezTo>
                    <a:pt x="10090" y="21496"/>
                    <a:pt x="10343" y="21971"/>
                    <a:pt x="10622" y="22440"/>
                  </a:cubicBezTo>
                  <a:cubicBezTo>
                    <a:pt x="10666" y="22573"/>
                    <a:pt x="10717" y="22725"/>
                    <a:pt x="10767" y="22890"/>
                  </a:cubicBezTo>
                  <a:cubicBezTo>
                    <a:pt x="10660" y="22725"/>
                    <a:pt x="10558" y="22560"/>
                    <a:pt x="10457" y="22396"/>
                  </a:cubicBezTo>
                  <a:cubicBezTo>
                    <a:pt x="10368" y="22231"/>
                    <a:pt x="10280" y="22073"/>
                    <a:pt x="10185" y="21908"/>
                  </a:cubicBezTo>
                  <a:cubicBezTo>
                    <a:pt x="10007" y="21528"/>
                    <a:pt x="9805" y="21154"/>
                    <a:pt x="9596" y="20781"/>
                  </a:cubicBezTo>
                  <a:cubicBezTo>
                    <a:pt x="9608" y="20692"/>
                    <a:pt x="9615" y="20603"/>
                    <a:pt x="9634" y="20515"/>
                  </a:cubicBezTo>
                  <a:close/>
                  <a:moveTo>
                    <a:pt x="9545" y="22497"/>
                  </a:moveTo>
                  <a:cubicBezTo>
                    <a:pt x="9665" y="22674"/>
                    <a:pt x="9786" y="22858"/>
                    <a:pt x="9843" y="22947"/>
                  </a:cubicBezTo>
                  <a:cubicBezTo>
                    <a:pt x="9868" y="22985"/>
                    <a:pt x="9925" y="23099"/>
                    <a:pt x="10001" y="23251"/>
                  </a:cubicBezTo>
                  <a:cubicBezTo>
                    <a:pt x="9843" y="23004"/>
                    <a:pt x="9691" y="22757"/>
                    <a:pt x="9545" y="22497"/>
                  </a:cubicBezTo>
                  <a:close/>
                  <a:moveTo>
                    <a:pt x="9577" y="21243"/>
                  </a:moveTo>
                  <a:lnTo>
                    <a:pt x="9577" y="21243"/>
                  </a:lnTo>
                  <a:cubicBezTo>
                    <a:pt x="9678" y="21433"/>
                    <a:pt x="9786" y="21623"/>
                    <a:pt x="9887" y="21819"/>
                  </a:cubicBezTo>
                  <a:cubicBezTo>
                    <a:pt x="10140" y="22326"/>
                    <a:pt x="10362" y="22839"/>
                    <a:pt x="10565" y="23371"/>
                  </a:cubicBezTo>
                  <a:cubicBezTo>
                    <a:pt x="10457" y="23194"/>
                    <a:pt x="10349" y="23023"/>
                    <a:pt x="10248" y="22845"/>
                  </a:cubicBezTo>
                  <a:cubicBezTo>
                    <a:pt x="10210" y="22776"/>
                    <a:pt x="10172" y="22712"/>
                    <a:pt x="10134" y="22643"/>
                  </a:cubicBezTo>
                  <a:cubicBezTo>
                    <a:pt x="10014" y="22396"/>
                    <a:pt x="9887" y="22149"/>
                    <a:pt x="9754" y="21908"/>
                  </a:cubicBezTo>
                  <a:cubicBezTo>
                    <a:pt x="9710" y="21813"/>
                    <a:pt x="9678" y="21756"/>
                    <a:pt x="9659" y="21743"/>
                  </a:cubicBezTo>
                  <a:cubicBezTo>
                    <a:pt x="9640" y="21705"/>
                    <a:pt x="9615" y="21667"/>
                    <a:pt x="9589" y="21629"/>
                  </a:cubicBezTo>
                  <a:cubicBezTo>
                    <a:pt x="9583" y="21496"/>
                    <a:pt x="9577" y="21370"/>
                    <a:pt x="9577" y="21243"/>
                  </a:cubicBezTo>
                  <a:close/>
                  <a:moveTo>
                    <a:pt x="12104" y="23776"/>
                  </a:moveTo>
                  <a:cubicBezTo>
                    <a:pt x="12104" y="23783"/>
                    <a:pt x="12110" y="23789"/>
                    <a:pt x="12110" y="23795"/>
                  </a:cubicBezTo>
                  <a:cubicBezTo>
                    <a:pt x="12110" y="23802"/>
                    <a:pt x="12110" y="23802"/>
                    <a:pt x="12110" y="23802"/>
                  </a:cubicBezTo>
                  <a:cubicBezTo>
                    <a:pt x="12097" y="23814"/>
                    <a:pt x="12085" y="23827"/>
                    <a:pt x="12072" y="23833"/>
                  </a:cubicBezTo>
                  <a:cubicBezTo>
                    <a:pt x="12066" y="23821"/>
                    <a:pt x="12059" y="23808"/>
                    <a:pt x="12059" y="23789"/>
                  </a:cubicBezTo>
                  <a:cubicBezTo>
                    <a:pt x="12072" y="23789"/>
                    <a:pt x="12085" y="23783"/>
                    <a:pt x="12104" y="23776"/>
                  </a:cubicBezTo>
                  <a:close/>
                  <a:moveTo>
                    <a:pt x="11844" y="23947"/>
                  </a:moveTo>
                  <a:lnTo>
                    <a:pt x="11844" y="23947"/>
                  </a:lnTo>
                  <a:cubicBezTo>
                    <a:pt x="11863" y="23954"/>
                    <a:pt x="11876" y="23954"/>
                    <a:pt x="11895" y="23954"/>
                  </a:cubicBezTo>
                  <a:cubicBezTo>
                    <a:pt x="11876" y="23966"/>
                    <a:pt x="11863" y="23973"/>
                    <a:pt x="11850" y="23985"/>
                  </a:cubicBezTo>
                  <a:cubicBezTo>
                    <a:pt x="11850" y="23973"/>
                    <a:pt x="11850" y="23960"/>
                    <a:pt x="11844" y="23947"/>
                  </a:cubicBezTo>
                  <a:close/>
                  <a:moveTo>
                    <a:pt x="9583" y="23048"/>
                  </a:moveTo>
                  <a:lnTo>
                    <a:pt x="9583" y="23048"/>
                  </a:lnTo>
                  <a:cubicBezTo>
                    <a:pt x="9805" y="23396"/>
                    <a:pt x="10045" y="23738"/>
                    <a:pt x="10299" y="24068"/>
                  </a:cubicBezTo>
                  <a:cubicBezTo>
                    <a:pt x="10166" y="23992"/>
                    <a:pt x="10039" y="23890"/>
                    <a:pt x="9931" y="23757"/>
                  </a:cubicBezTo>
                  <a:cubicBezTo>
                    <a:pt x="9773" y="23567"/>
                    <a:pt x="9665" y="23320"/>
                    <a:pt x="9583" y="23048"/>
                  </a:cubicBezTo>
                  <a:close/>
                  <a:moveTo>
                    <a:pt x="11356" y="23586"/>
                  </a:moveTo>
                  <a:cubicBezTo>
                    <a:pt x="11458" y="23738"/>
                    <a:pt x="11565" y="23890"/>
                    <a:pt x="11679" y="24042"/>
                  </a:cubicBezTo>
                  <a:cubicBezTo>
                    <a:pt x="11686" y="24049"/>
                    <a:pt x="11692" y="24055"/>
                    <a:pt x="11698" y="24061"/>
                  </a:cubicBezTo>
                  <a:cubicBezTo>
                    <a:pt x="11654" y="24080"/>
                    <a:pt x="11610" y="24099"/>
                    <a:pt x="11565" y="24118"/>
                  </a:cubicBezTo>
                  <a:cubicBezTo>
                    <a:pt x="11496" y="23941"/>
                    <a:pt x="11426" y="23764"/>
                    <a:pt x="11356" y="23586"/>
                  </a:cubicBezTo>
                  <a:close/>
                  <a:moveTo>
                    <a:pt x="10666" y="23947"/>
                  </a:moveTo>
                  <a:lnTo>
                    <a:pt x="10666" y="23947"/>
                  </a:lnTo>
                  <a:cubicBezTo>
                    <a:pt x="10723" y="24042"/>
                    <a:pt x="10786" y="24137"/>
                    <a:pt x="10843" y="24232"/>
                  </a:cubicBezTo>
                  <a:cubicBezTo>
                    <a:pt x="10824" y="24232"/>
                    <a:pt x="10805" y="24232"/>
                    <a:pt x="10786" y="24226"/>
                  </a:cubicBezTo>
                  <a:cubicBezTo>
                    <a:pt x="10755" y="24169"/>
                    <a:pt x="10729" y="24106"/>
                    <a:pt x="10698" y="24049"/>
                  </a:cubicBezTo>
                  <a:cubicBezTo>
                    <a:pt x="10685" y="24011"/>
                    <a:pt x="10672" y="23979"/>
                    <a:pt x="10666" y="23947"/>
                  </a:cubicBezTo>
                  <a:close/>
                  <a:moveTo>
                    <a:pt x="10837" y="23428"/>
                  </a:moveTo>
                  <a:lnTo>
                    <a:pt x="10837" y="23428"/>
                  </a:lnTo>
                  <a:cubicBezTo>
                    <a:pt x="10995" y="23688"/>
                    <a:pt x="11160" y="23941"/>
                    <a:pt x="11325" y="24194"/>
                  </a:cubicBezTo>
                  <a:cubicBezTo>
                    <a:pt x="11255" y="24207"/>
                    <a:pt x="11185" y="24220"/>
                    <a:pt x="11116" y="24232"/>
                  </a:cubicBezTo>
                  <a:cubicBezTo>
                    <a:pt x="11027" y="23960"/>
                    <a:pt x="10938" y="23694"/>
                    <a:pt x="10837" y="23428"/>
                  </a:cubicBezTo>
                  <a:close/>
                  <a:moveTo>
                    <a:pt x="12160" y="1"/>
                  </a:moveTo>
                  <a:cubicBezTo>
                    <a:pt x="12107" y="1"/>
                    <a:pt x="12055" y="63"/>
                    <a:pt x="12097" y="115"/>
                  </a:cubicBezTo>
                  <a:cubicBezTo>
                    <a:pt x="12116" y="134"/>
                    <a:pt x="12148" y="172"/>
                    <a:pt x="12192" y="216"/>
                  </a:cubicBezTo>
                  <a:cubicBezTo>
                    <a:pt x="10520" y="1546"/>
                    <a:pt x="8658" y="2572"/>
                    <a:pt x="6796" y="3598"/>
                  </a:cubicBezTo>
                  <a:cubicBezTo>
                    <a:pt x="5523" y="4219"/>
                    <a:pt x="4238" y="4827"/>
                    <a:pt x="2971" y="5460"/>
                  </a:cubicBezTo>
                  <a:cubicBezTo>
                    <a:pt x="2964" y="5473"/>
                    <a:pt x="2958" y="5479"/>
                    <a:pt x="2952" y="5492"/>
                  </a:cubicBezTo>
                  <a:cubicBezTo>
                    <a:pt x="1995" y="5973"/>
                    <a:pt x="1045" y="6461"/>
                    <a:pt x="108" y="6968"/>
                  </a:cubicBezTo>
                  <a:cubicBezTo>
                    <a:pt x="19" y="7018"/>
                    <a:pt x="0" y="7139"/>
                    <a:pt x="83" y="7202"/>
                  </a:cubicBezTo>
                  <a:cubicBezTo>
                    <a:pt x="165" y="7259"/>
                    <a:pt x="241" y="7322"/>
                    <a:pt x="323" y="7386"/>
                  </a:cubicBezTo>
                  <a:cubicBezTo>
                    <a:pt x="330" y="7449"/>
                    <a:pt x="374" y="7512"/>
                    <a:pt x="463" y="7525"/>
                  </a:cubicBezTo>
                  <a:lnTo>
                    <a:pt x="488" y="7525"/>
                  </a:lnTo>
                  <a:cubicBezTo>
                    <a:pt x="431" y="7633"/>
                    <a:pt x="507" y="7766"/>
                    <a:pt x="608" y="7816"/>
                  </a:cubicBezTo>
                  <a:cubicBezTo>
                    <a:pt x="710" y="7854"/>
                    <a:pt x="817" y="7892"/>
                    <a:pt x="931" y="7924"/>
                  </a:cubicBezTo>
                  <a:cubicBezTo>
                    <a:pt x="982" y="7943"/>
                    <a:pt x="1026" y="7968"/>
                    <a:pt x="1071" y="7987"/>
                  </a:cubicBezTo>
                  <a:cubicBezTo>
                    <a:pt x="1400" y="8279"/>
                    <a:pt x="1736" y="8564"/>
                    <a:pt x="2059" y="8849"/>
                  </a:cubicBezTo>
                  <a:cubicBezTo>
                    <a:pt x="2325" y="9146"/>
                    <a:pt x="2698" y="9412"/>
                    <a:pt x="2888" y="9609"/>
                  </a:cubicBezTo>
                  <a:cubicBezTo>
                    <a:pt x="3319" y="10052"/>
                    <a:pt x="3744" y="10489"/>
                    <a:pt x="4174" y="10926"/>
                  </a:cubicBezTo>
                  <a:cubicBezTo>
                    <a:pt x="5061" y="11901"/>
                    <a:pt x="5948" y="12870"/>
                    <a:pt x="6841" y="13839"/>
                  </a:cubicBezTo>
                  <a:cubicBezTo>
                    <a:pt x="8038" y="15144"/>
                    <a:pt x="9241" y="16430"/>
                    <a:pt x="10552" y="17601"/>
                  </a:cubicBezTo>
                  <a:cubicBezTo>
                    <a:pt x="9513" y="18076"/>
                    <a:pt x="8798" y="20217"/>
                    <a:pt x="8791" y="21256"/>
                  </a:cubicBezTo>
                  <a:cubicBezTo>
                    <a:pt x="8779" y="22250"/>
                    <a:pt x="8918" y="23669"/>
                    <a:pt x="9722" y="24372"/>
                  </a:cubicBezTo>
                  <a:cubicBezTo>
                    <a:pt x="9969" y="24587"/>
                    <a:pt x="10267" y="24720"/>
                    <a:pt x="10577" y="24783"/>
                  </a:cubicBezTo>
                  <a:cubicBezTo>
                    <a:pt x="10653" y="24866"/>
                    <a:pt x="10736" y="24948"/>
                    <a:pt x="10805" y="25024"/>
                  </a:cubicBezTo>
                  <a:cubicBezTo>
                    <a:pt x="10818" y="25037"/>
                    <a:pt x="10834" y="25043"/>
                    <a:pt x="10850" y="25043"/>
                  </a:cubicBezTo>
                  <a:cubicBezTo>
                    <a:pt x="10886" y="25043"/>
                    <a:pt x="10918" y="25010"/>
                    <a:pt x="10900" y="24961"/>
                  </a:cubicBezTo>
                  <a:cubicBezTo>
                    <a:pt x="10881" y="24916"/>
                    <a:pt x="10862" y="24866"/>
                    <a:pt x="10843" y="24815"/>
                  </a:cubicBezTo>
                  <a:lnTo>
                    <a:pt x="10843" y="24815"/>
                  </a:lnTo>
                  <a:cubicBezTo>
                    <a:pt x="10862" y="24821"/>
                    <a:pt x="10881" y="24821"/>
                    <a:pt x="10900" y="24821"/>
                  </a:cubicBezTo>
                  <a:cubicBezTo>
                    <a:pt x="10907" y="24828"/>
                    <a:pt x="10913" y="24834"/>
                    <a:pt x="10919" y="24847"/>
                  </a:cubicBezTo>
                  <a:cubicBezTo>
                    <a:pt x="10936" y="24863"/>
                    <a:pt x="10954" y="24870"/>
                    <a:pt x="10973" y="24870"/>
                  </a:cubicBezTo>
                  <a:cubicBezTo>
                    <a:pt x="11004" y="24870"/>
                    <a:pt x="11034" y="24849"/>
                    <a:pt x="11046" y="24821"/>
                  </a:cubicBezTo>
                  <a:cubicBezTo>
                    <a:pt x="11496" y="24809"/>
                    <a:pt x="11952" y="24650"/>
                    <a:pt x="12319" y="24384"/>
                  </a:cubicBezTo>
                  <a:cubicBezTo>
                    <a:pt x="12465" y="24277"/>
                    <a:pt x="12591" y="24163"/>
                    <a:pt x="12712" y="24036"/>
                  </a:cubicBezTo>
                  <a:cubicBezTo>
                    <a:pt x="12756" y="24011"/>
                    <a:pt x="12794" y="23973"/>
                    <a:pt x="12813" y="23922"/>
                  </a:cubicBezTo>
                  <a:cubicBezTo>
                    <a:pt x="13370" y="23238"/>
                    <a:pt x="13579" y="22320"/>
                    <a:pt x="13567" y="21427"/>
                  </a:cubicBezTo>
                  <a:cubicBezTo>
                    <a:pt x="13554" y="20312"/>
                    <a:pt x="13364" y="18323"/>
                    <a:pt x="12306" y="17639"/>
                  </a:cubicBezTo>
                  <a:cubicBezTo>
                    <a:pt x="12129" y="17525"/>
                    <a:pt x="11939" y="17456"/>
                    <a:pt x="11749" y="17424"/>
                  </a:cubicBezTo>
                  <a:cubicBezTo>
                    <a:pt x="11312" y="16898"/>
                    <a:pt x="10824" y="16404"/>
                    <a:pt x="10356" y="15898"/>
                  </a:cubicBezTo>
                  <a:cubicBezTo>
                    <a:pt x="9406" y="14878"/>
                    <a:pt x="8449" y="13871"/>
                    <a:pt x="7480" y="12864"/>
                  </a:cubicBezTo>
                  <a:cubicBezTo>
                    <a:pt x="6587" y="11927"/>
                    <a:pt x="5688" y="10983"/>
                    <a:pt x="4789" y="10046"/>
                  </a:cubicBezTo>
                  <a:cubicBezTo>
                    <a:pt x="4884" y="9982"/>
                    <a:pt x="4972" y="9919"/>
                    <a:pt x="5067" y="9856"/>
                  </a:cubicBezTo>
                  <a:cubicBezTo>
                    <a:pt x="5327" y="9710"/>
                    <a:pt x="5663" y="9457"/>
                    <a:pt x="5745" y="9406"/>
                  </a:cubicBezTo>
                  <a:cubicBezTo>
                    <a:pt x="6353" y="9045"/>
                    <a:pt x="6967" y="8709"/>
                    <a:pt x="7582" y="8374"/>
                  </a:cubicBezTo>
                  <a:cubicBezTo>
                    <a:pt x="8880" y="7804"/>
                    <a:pt x="10052" y="7012"/>
                    <a:pt x="11223" y="6189"/>
                  </a:cubicBezTo>
                  <a:cubicBezTo>
                    <a:pt x="11268" y="6157"/>
                    <a:pt x="11318" y="6125"/>
                    <a:pt x="11369" y="6087"/>
                  </a:cubicBezTo>
                  <a:cubicBezTo>
                    <a:pt x="12490" y="5486"/>
                    <a:pt x="13586" y="4840"/>
                    <a:pt x="14593" y="4042"/>
                  </a:cubicBezTo>
                  <a:cubicBezTo>
                    <a:pt x="14979" y="4485"/>
                    <a:pt x="15397" y="4903"/>
                    <a:pt x="15821" y="5308"/>
                  </a:cubicBezTo>
                  <a:cubicBezTo>
                    <a:pt x="16524" y="6100"/>
                    <a:pt x="17208" y="6911"/>
                    <a:pt x="17937" y="7677"/>
                  </a:cubicBezTo>
                  <a:cubicBezTo>
                    <a:pt x="19051" y="8836"/>
                    <a:pt x="20223" y="9938"/>
                    <a:pt x="21439" y="10989"/>
                  </a:cubicBezTo>
                  <a:cubicBezTo>
                    <a:pt x="21135" y="11148"/>
                    <a:pt x="20856" y="11369"/>
                    <a:pt x="20616" y="11654"/>
                  </a:cubicBezTo>
                  <a:cubicBezTo>
                    <a:pt x="19564" y="12908"/>
                    <a:pt x="19400" y="15296"/>
                    <a:pt x="20058" y="16759"/>
                  </a:cubicBezTo>
                  <a:cubicBezTo>
                    <a:pt x="20417" y="17547"/>
                    <a:pt x="21136" y="18037"/>
                    <a:pt x="21880" y="18037"/>
                  </a:cubicBezTo>
                  <a:cubicBezTo>
                    <a:pt x="21925" y="18037"/>
                    <a:pt x="21970" y="18036"/>
                    <a:pt x="22015" y="18032"/>
                  </a:cubicBezTo>
                  <a:cubicBezTo>
                    <a:pt x="22022" y="18051"/>
                    <a:pt x="22028" y="18064"/>
                    <a:pt x="22028" y="18083"/>
                  </a:cubicBezTo>
                  <a:cubicBezTo>
                    <a:pt x="22042" y="18118"/>
                    <a:pt x="22074" y="18133"/>
                    <a:pt x="22106" y="18133"/>
                  </a:cubicBezTo>
                  <a:cubicBezTo>
                    <a:pt x="22162" y="18133"/>
                    <a:pt x="22221" y="18089"/>
                    <a:pt x="22205" y="18026"/>
                  </a:cubicBezTo>
                  <a:cubicBezTo>
                    <a:pt x="22205" y="18019"/>
                    <a:pt x="22199" y="18013"/>
                    <a:pt x="22199" y="18007"/>
                  </a:cubicBezTo>
                  <a:cubicBezTo>
                    <a:pt x="22313" y="17988"/>
                    <a:pt x="22421" y="17956"/>
                    <a:pt x="22535" y="17912"/>
                  </a:cubicBezTo>
                  <a:cubicBezTo>
                    <a:pt x="23535" y="17804"/>
                    <a:pt x="24435" y="16917"/>
                    <a:pt x="24827" y="15961"/>
                  </a:cubicBezTo>
                  <a:cubicBezTo>
                    <a:pt x="25442" y="14498"/>
                    <a:pt x="25321" y="12452"/>
                    <a:pt x="24074" y="11338"/>
                  </a:cubicBezTo>
                  <a:cubicBezTo>
                    <a:pt x="23614" y="10925"/>
                    <a:pt x="23069" y="10727"/>
                    <a:pt x="22526" y="10727"/>
                  </a:cubicBezTo>
                  <a:cubicBezTo>
                    <a:pt x="22493" y="10727"/>
                    <a:pt x="22460" y="10728"/>
                    <a:pt x="22427" y="10730"/>
                  </a:cubicBezTo>
                  <a:cubicBezTo>
                    <a:pt x="19343" y="7582"/>
                    <a:pt x="16341" y="4346"/>
                    <a:pt x="13301" y="1160"/>
                  </a:cubicBezTo>
                  <a:cubicBezTo>
                    <a:pt x="13320" y="1135"/>
                    <a:pt x="13326" y="1103"/>
                    <a:pt x="13307" y="1065"/>
                  </a:cubicBezTo>
                  <a:cubicBezTo>
                    <a:pt x="13155" y="799"/>
                    <a:pt x="12984" y="577"/>
                    <a:pt x="12781" y="362"/>
                  </a:cubicBezTo>
                  <a:cubicBezTo>
                    <a:pt x="12770" y="205"/>
                    <a:pt x="12635" y="63"/>
                    <a:pt x="12481" y="63"/>
                  </a:cubicBezTo>
                  <a:cubicBezTo>
                    <a:pt x="12461" y="63"/>
                    <a:pt x="12441" y="65"/>
                    <a:pt x="12420" y="70"/>
                  </a:cubicBezTo>
                  <a:cubicBezTo>
                    <a:pt x="12408" y="64"/>
                    <a:pt x="12395" y="58"/>
                    <a:pt x="12382" y="45"/>
                  </a:cubicBezTo>
                  <a:cubicBezTo>
                    <a:pt x="12368" y="35"/>
                    <a:pt x="12353" y="31"/>
                    <a:pt x="12338" y="31"/>
                  </a:cubicBezTo>
                  <a:cubicBezTo>
                    <a:pt x="12305" y="31"/>
                    <a:pt x="12273" y="51"/>
                    <a:pt x="12256" y="77"/>
                  </a:cubicBezTo>
                  <a:cubicBezTo>
                    <a:pt x="12243" y="58"/>
                    <a:pt x="12224" y="45"/>
                    <a:pt x="12211" y="26"/>
                  </a:cubicBezTo>
                  <a:cubicBezTo>
                    <a:pt x="12197" y="8"/>
                    <a:pt x="12178" y="1"/>
                    <a:pt x="12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8278644" y="3015225"/>
              <a:ext cx="1509400" cy="1891331"/>
            </a:xfrm>
            <a:custGeom>
              <a:avLst/>
              <a:gdLst/>
              <a:ahLst/>
              <a:cxnLst/>
              <a:rect l="l" t="t" r="r" b="b"/>
              <a:pathLst>
                <a:path w="23973" h="30039" extrusionOk="0">
                  <a:moveTo>
                    <a:pt x="14726" y="2706"/>
                  </a:moveTo>
                  <a:cubicBezTo>
                    <a:pt x="14758" y="2833"/>
                    <a:pt x="14796" y="2953"/>
                    <a:pt x="14834" y="3080"/>
                  </a:cubicBezTo>
                  <a:cubicBezTo>
                    <a:pt x="14827" y="3105"/>
                    <a:pt x="14827" y="3130"/>
                    <a:pt x="14821" y="3156"/>
                  </a:cubicBezTo>
                  <a:cubicBezTo>
                    <a:pt x="14815" y="3162"/>
                    <a:pt x="14802" y="3175"/>
                    <a:pt x="14796" y="3187"/>
                  </a:cubicBezTo>
                  <a:cubicBezTo>
                    <a:pt x="14783" y="3170"/>
                    <a:pt x="14762" y="3162"/>
                    <a:pt x="14740" y="3162"/>
                  </a:cubicBezTo>
                  <a:cubicBezTo>
                    <a:pt x="14729" y="3162"/>
                    <a:pt x="14718" y="3164"/>
                    <a:pt x="14707" y="3168"/>
                  </a:cubicBezTo>
                  <a:cubicBezTo>
                    <a:pt x="14688" y="3124"/>
                    <a:pt x="14669" y="3073"/>
                    <a:pt x="14650" y="3029"/>
                  </a:cubicBezTo>
                  <a:cubicBezTo>
                    <a:pt x="14675" y="2921"/>
                    <a:pt x="14701" y="2814"/>
                    <a:pt x="14726" y="2706"/>
                  </a:cubicBezTo>
                  <a:close/>
                  <a:moveTo>
                    <a:pt x="14473" y="3783"/>
                  </a:moveTo>
                  <a:cubicBezTo>
                    <a:pt x="14479" y="3808"/>
                    <a:pt x="14485" y="3833"/>
                    <a:pt x="14492" y="3859"/>
                  </a:cubicBezTo>
                  <a:cubicBezTo>
                    <a:pt x="14473" y="3871"/>
                    <a:pt x="14454" y="3884"/>
                    <a:pt x="14441" y="3909"/>
                  </a:cubicBezTo>
                  <a:cubicBezTo>
                    <a:pt x="14454" y="3865"/>
                    <a:pt x="14460" y="3821"/>
                    <a:pt x="14473" y="3783"/>
                  </a:cubicBezTo>
                  <a:close/>
                  <a:moveTo>
                    <a:pt x="14428" y="1528"/>
                  </a:moveTo>
                  <a:cubicBezTo>
                    <a:pt x="14447" y="1617"/>
                    <a:pt x="14466" y="1699"/>
                    <a:pt x="14492" y="1781"/>
                  </a:cubicBezTo>
                  <a:cubicBezTo>
                    <a:pt x="14194" y="2706"/>
                    <a:pt x="13903" y="3631"/>
                    <a:pt x="13630" y="4568"/>
                  </a:cubicBezTo>
                  <a:cubicBezTo>
                    <a:pt x="13858" y="3542"/>
                    <a:pt x="14112" y="2522"/>
                    <a:pt x="14428" y="1528"/>
                  </a:cubicBezTo>
                  <a:close/>
                  <a:moveTo>
                    <a:pt x="14428" y="3960"/>
                  </a:moveTo>
                  <a:cubicBezTo>
                    <a:pt x="14428" y="3973"/>
                    <a:pt x="14428" y="3985"/>
                    <a:pt x="14435" y="3998"/>
                  </a:cubicBezTo>
                  <a:cubicBezTo>
                    <a:pt x="14447" y="4068"/>
                    <a:pt x="14466" y="4137"/>
                    <a:pt x="14479" y="4201"/>
                  </a:cubicBezTo>
                  <a:cubicBezTo>
                    <a:pt x="14378" y="4657"/>
                    <a:pt x="14295" y="5106"/>
                    <a:pt x="14245" y="5562"/>
                  </a:cubicBezTo>
                  <a:cubicBezTo>
                    <a:pt x="14169" y="5816"/>
                    <a:pt x="14093" y="6063"/>
                    <a:pt x="14010" y="6316"/>
                  </a:cubicBezTo>
                  <a:cubicBezTo>
                    <a:pt x="14017" y="6246"/>
                    <a:pt x="14023" y="6183"/>
                    <a:pt x="14029" y="6113"/>
                  </a:cubicBezTo>
                  <a:cubicBezTo>
                    <a:pt x="14040" y="6069"/>
                    <a:pt x="14008" y="6049"/>
                    <a:pt x="13974" y="6049"/>
                  </a:cubicBezTo>
                  <a:cubicBezTo>
                    <a:pt x="13969" y="6049"/>
                    <a:pt x="13964" y="6049"/>
                    <a:pt x="13960" y="6050"/>
                  </a:cubicBezTo>
                  <a:cubicBezTo>
                    <a:pt x="13960" y="6037"/>
                    <a:pt x="13960" y="6031"/>
                    <a:pt x="13960" y="6018"/>
                  </a:cubicBezTo>
                  <a:cubicBezTo>
                    <a:pt x="13960" y="5987"/>
                    <a:pt x="13966" y="5961"/>
                    <a:pt x="13966" y="5930"/>
                  </a:cubicBezTo>
                  <a:cubicBezTo>
                    <a:pt x="14118" y="5271"/>
                    <a:pt x="14276" y="4619"/>
                    <a:pt x="14428" y="3960"/>
                  </a:cubicBezTo>
                  <a:close/>
                  <a:moveTo>
                    <a:pt x="13491" y="4701"/>
                  </a:moveTo>
                  <a:cubicBezTo>
                    <a:pt x="13402" y="5132"/>
                    <a:pt x="13307" y="5556"/>
                    <a:pt x="13219" y="5987"/>
                  </a:cubicBezTo>
                  <a:cubicBezTo>
                    <a:pt x="13181" y="6120"/>
                    <a:pt x="13136" y="6253"/>
                    <a:pt x="13098" y="6392"/>
                  </a:cubicBezTo>
                  <a:cubicBezTo>
                    <a:pt x="13225" y="5828"/>
                    <a:pt x="13364" y="5265"/>
                    <a:pt x="13491" y="4701"/>
                  </a:cubicBezTo>
                  <a:close/>
                  <a:moveTo>
                    <a:pt x="14656" y="5936"/>
                  </a:moveTo>
                  <a:lnTo>
                    <a:pt x="14656" y="5936"/>
                  </a:lnTo>
                  <a:cubicBezTo>
                    <a:pt x="14650" y="6050"/>
                    <a:pt x="14644" y="6132"/>
                    <a:pt x="14644" y="6158"/>
                  </a:cubicBezTo>
                  <a:cubicBezTo>
                    <a:pt x="14618" y="6379"/>
                    <a:pt x="14593" y="6601"/>
                    <a:pt x="14561" y="6823"/>
                  </a:cubicBezTo>
                  <a:cubicBezTo>
                    <a:pt x="14555" y="6683"/>
                    <a:pt x="14555" y="6538"/>
                    <a:pt x="14555" y="6398"/>
                  </a:cubicBezTo>
                  <a:cubicBezTo>
                    <a:pt x="14587" y="6246"/>
                    <a:pt x="14625" y="6088"/>
                    <a:pt x="14656" y="5936"/>
                  </a:cubicBezTo>
                  <a:close/>
                  <a:moveTo>
                    <a:pt x="14409" y="7070"/>
                  </a:moveTo>
                  <a:cubicBezTo>
                    <a:pt x="14422" y="7266"/>
                    <a:pt x="14435" y="7462"/>
                    <a:pt x="14454" y="7659"/>
                  </a:cubicBezTo>
                  <a:cubicBezTo>
                    <a:pt x="14440" y="7876"/>
                    <a:pt x="14437" y="8078"/>
                    <a:pt x="14419" y="8078"/>
                  </a:cubicBezTo>
                  <a:cubicBezTo>
                    <a:pt x="14404" y="8078"/>
                    <a:pt x="14378" y="7948"/>
                    <a:pt x="14327" y="7589"/>
                  </a:cubicBezTo>
                  <a:cubicBezTo>
                    <a:pt x="14327" y="7551"/>
                    <a:pt x="14321" y="7513"/>
                    <a:pt x="14321" y="7481"/>
                  </a:cubicBezTo>
                  <a:cubicBezTo>
                    <a:pt x="14321" y="7462"/>
                    <a:pt x="14327" y="7437"/>
                    <a:pt x="14333" y="7418"/>
                  </a:cubicBezTo>
                  <a:cubicBezTo>
                    <a:pt x="14359" y="7304"/>
                    <a:pt x="14384" y="7184"/>
                    <a:pt x="14409" y="7070"/>
                  </a:cubicBezTo>
                  <a:close/>
                  <a:moveTo>
                    <a:pt x="14758" y="6487"/>
                  </a:moveTo>
                  <a:cubicBezTo>
                    <a:pt x="14770" y="6576"/>
                    <a:pt x="14783" y="6664"/>
                    <a:pt x="14796" y="6753"/>
                  </a:cubicBezTo>
                  <a:cubicBezTo>
                    <a:pt x="14796" y="7171"/>
                    <a:pt x="14802" y="7633"/>
                    <a:pt x="14701" y="8039"/>
                  </a:cubicBezTo>
                  <a:cubicBezTo>
                    <a:pt x="14665" y="8177"/>
                    <a:pt x="14647" y="8230"/>
                    <a:pt x="14639" y="8230"/>
                  </a:cubicBezTo>
                  <a:cubicBezTo>
                    <a:pt x="14618" y="8230"/>
                    <a:pt x="14660" y="7890"/>
                    <a:pt x="14637" y="7722"/>
                  </a:cubicBezTo>
                  <a:cubicBezTo>
                    <a:pt x="14631" y="7652"/>
                    <a:pt x="14625" y="7576"/>
                    <a:pt x="14618" y="7500"/>
                  </a:cubicBezTo>
                  <a:cubicBezTo>
                    <a:pt x="14675" y="7165"/>
                    <a:pt x="14720" y="6823"/>
                    <a:pt x="14758" y="6487"/>
                  </a:cubicBezTo>
                  <a:close/>
                  <a:moveTo>
                    <a:pt x="13586" y="7532"/>
                  </a:moveTo>
                  <a:cubicBezTo>
                    <a:pt x="13586" y="7576"/>
                    <a:pt x="13592" y="7614"/>
                    <a:pt x="13592" y="7652"/>
                  </a:cubicBezTo>
                  <a:cubicBezTo>
                    <a:pt x="13573" y="7709"/>
                    <a:pt x="13561" y="7760"/>
                    <a:pt x="13548" y="7811"/>
                  </a:cubicBezTo>
                  <a:cubicBezTo>
                    <a:pt x="13497" y="7975"/>
                    <a:pt x="13453" y="8140"/>
                    <a:pt x="13402" y="8305"/>
                  </a:cubicBezTo>
                  <a:cubicBezTo>
                    <a:pt x="13459" y="8051"/>
                    <a:pt x="13523" y="7792"/>
                    <a:pt x="13586" y="7532"/>
                  </a:cubicBezTo>
                  <a:close/>
                  <a:moveTo>
                    <a:pt x="14504" y="8159"/>
                  </a:moveTo>
                  <a:cubicBezTo>
                    <a:pt x="14523" y="8317"/>
                    <a:pt x="14549" y="8476"/>
                    <a:pt x="14574" y="8628"/>
                  </a:cubicBezTo>
                  <a:cubicBezTo>
                    <a:pt x="14530" y="8564"/>
                    <a:pt x="14498" y="8495"/>
                    <a:pt x="14460" y="8425"/>
                  </a:cubicBezTo>
                  <a:cubicBezTo>
                    <a:pt x="14473" y="8336"/>
                    <a:pt x="14492" y="8248"/>
                    <a:pt x="14504" y="8159"/>
                  </a:cubicBezTo>
                  <a:close/>
                  <a:moveTo>
                    <a:pt x="15055" y="6626"/>
                  </a:moveTo>
                  <a:lnTo>
                    <a:pt x="15055" y="6626"/>
                  </a:lnTo>
                  <a:cubicBezTo>
                    <a:pt x="15220" y="7285"/>
                    <a:pt x="15391" y="7944"/>
                    <a:pt x="15587" y="8596"/>
                  </a:cubicBezTo>
                  <a:cubicBezTo>
                    <a:pt x="15600" y="8628"/>
                    <a:pt x="15606" y="8666"/>
                    <a:pt x="15619" y="8704"/>
                  </a:cubicBezTo>
                  <a:cubicBezTo>
                    <a:pt x="15511" y="8590"/>
                    <a:pt x="15404" y="8476"/>
                    <a:pt x="15302" y="8355"/>
                  </a:cubicBezTo>
                  <a:cubicBezTo>
                    <a:pt x="15290" y="8241"/>
                    <a:pt x="15271" y="8140"/>
                    <a:pt x="15258" y="8064"/>
                  </a:cubicBezTo>
                  <a:cubicBezTo>
                    <a:pt x="15163" y="7595"/>
                    <a:pt x="15112" y="7114"/>
                    <a:pt x="15055" y="6626"/>
                  </a:cubicBezTo>
                  <a:close/>
                  <a:moveTo>
                    <a:pt x="15328" y="8501"/>
                  </a:moveTo>
                  <a:cubicBezTo>
                    <a:pt x="15378" y="8571"/>
                    <a:pt x="15524" y="8767"/>
                    <a:pt x="15657" y="8913"/>
                  </a:cubicBezTo>
                  <a:cubicBezTo>
                    <a:pt x="15663" y="8944"/>
                    <a:pt x="15663" y="8970"/>
                    <a:pt x="15663" y="8995"/>
                  </a:cubicBezTo>
                  <a:cubicBezTo>
                    <a:pt x="15625" y="8938"/>
                    <a:pt x="15581" y="8887"/>
                    <a:pt x="15549" y="8837"/>
                  </a:cubicBezTo>
                  <a:cubicBezTo>
                    <a:pt x="15423" y="8653"/>
                    <a:pt x="15359" y="8558"/>
                    <a:pt x="15328" y="8507"/>
                  </a:cubicBezTo>
                  <a:cubicBezTo>
                    <a:pt x="15328" y="8507"/>
                    <a:pt x="15328" y="8501"/>
                    <a:pt x="15328" y="8501"/>
                  </a:cubicBezTo>
                  <a:close/>
                  <a:moveTo>
                    <a:pt x="16227" y="8862"/>
                  </a:moveTo>
                  <a:cubicBezTo>
                    <a:pt x="16278" y="8938"/>
                    <a:pt x="16335" y="9008"/>
                    <a:pt x="16398" y="9077"/>
                  </a:cubicBezTo>
                  <a:cubicBezTo>
                    <a:pt x="16430" y="9185"/>
                    <a:pt x="16455" y="9293"/>
                    <a:pt x="16480" y="9394"/>
                  </a:cubicBezTo>
                  <a:cubicBezTo>
                    <a:pt x="16430" y="9331"/>
                    <a:pt x="16385" y="9267"/>
                    <a:pt x="16341" y="9204"/>
                  </a:cubicBezTo>
                  <a:cubicBezTo>
                    <a:pt x="16297" y="9071"/>
                    <a:pt x="16259" y="8951"/>
                    <a:pt x="16227" y="8862"/>
                  </a:cubicBezTo>
                  <a:close/>
                  <a:moveTo>
                    <a:pt x="15385" y="8849"/>
                  </a:moveTo>
                  <a:lnTo>
                    <a:pt x="15385" y="8849"/>
                  </a:lnTo>
                  <a:cubicBezTo>
                    <a:pt x="15480" y="8995"/>
                    <a:pt x="15575" y="9141"/>
                    <a:pt x="15670" y="9280"/>
                  </a:cubicBezTo>
                  <a:cubicBezTo>
                    <a:pt x="15682" y="9457"/>
                    <a:pt x="15694" y="9592"/>
                    <a:pt x="15723" y="9614"/>
                  </a:cubicBezTo>
                  <a:lnTo>
                    <a:pt x="15723" y="9614"/>
                  </a:lnTo>
                  <a:cubicBezTo>
                    <a:pt x="15554" y="9516"/>
                    <a:pt x="15454" y="9189"/>
                    <a:pt x="15385" y="8849"/>
                  </a:cubicBezTo>
                  <a:close/>
                  <a:moveTo>
                    <a:pt x="14935" y="7602"/>
                  </a:moveTo>
                  <a:cubicBezTo>
                    <a:pt x="14954" y="7690"/>
                    <a:pt x="14967" y="7773"/>
                    <a:pt x="14986" y="7861"/>
                  </a:cubicBezTo>
                  <a:cubicBezTo>
                    <a:pt x="14992" y="7925"/>
                    <a:pt x="15005" y="7988"/>
                    <a:pt x="15017" y="8051"/>
                  </a:cubicBezTo>
                  <a:cubicBezTo>
                    <a:pt x="14967" y="8051"/>
                    <a:pt x="14916" y="8102"/>
                    <a:pt x="14948" y="8153"/>
                  </a:cubicBezTo>
                  <a:cubicBezTo>
                    <a:pt x="14979" y="8216"/>
                    <a:pt x="15024" y="8273"/>
                    <a:pt x="15062" y="8336"/>
                  </a:cubicBezTo>
                  <a:cubicBezTo>
                    <a:pt x="15131" y="8786"/>
                    <a:pt x="15207" y="9255"/>
                    <a:pt x="15385" y="9660"/>
                  </a:cubicBezTo>
                  <a:cubicBezTo>
                    <a:pt x="15131" y="9394"/>
                    <a:pt x="14903" y="9115"/>
                    <a:pt x="14701" y="8824"/>
                  </a:cubicBezTo>
                  <a:cubicBezTo>
                    <a:pt x="14739" y="8818"/>
                    <a:pt x="14777" y="8792"/>
                    <a:pt x="14789" y="8742"/>
                  </a:cubicBezTo>
                  <a:cubicBezTo>
                    <a:pt x="14853" y="8362"/>
                    <a:pt x="14903" y="7982"/>
                    <a:pt x="14935" y="7602"/>
                  </a:cubicBezTo>
                  <a:close/>
                  <a:moveTo>
                    <a:pt x="15955" y="9185"/>
                  </a:moveTo>
                  <a:cubicBezTo>
                    <a:pt x="15993" y="9210"/>
                    <a:pt x="16031" y="9248"/>
                    <a:pt x="16069" y="9274"/>
                  </a:cubicBezTo>
                  <a:cubicBezTo>
                    <a:pt x="16094" y="9324"/>
                    <a:pt x="16126" y="9375"/>
                    <a:pt x="16151" y="9419"/>
                  </a:cubicBezTo>
                  <a:cubicBezTo>
                    <a:pt x="16227" y="9603"/>
                    <a:pt x="16297" y="9780"/>
                    <a:pt x="16373" y="9958"/>
                  </a:cubicBezTo>
                  <a:cubicBezTo>
                    <a:pt x="16347" y="9920"/>
                    <a:pt x="16316" y="9882"/>
                    <a:pt x="16284" y="9844"/>
                  </a:cubicBezTo>
                  <a:cubicBezTo>
                    <a:pt x="16259" y="9806"/>
                    <a:pt x="16240" y="9768"/>
                    <a:pt x="16214" y="9730"/>
                  </a:cubicBezTo>
                  <a:cubicBezTo>
                    <a:pt x="16119" y="9584"/>
                    <a:pt x="16031" y="9413"/>
                    <a:pt x="15955" y="9229"/>
                  </a:cubicBezTo>
                  <a:cubicBezTo>
                    <a:pt x="15955" y="9210"/>
                    <a:pt x="15955" y="9198"/>
                    <a:pt x="15955" y="9185"/>
                  </a:cubicBezTo>
                  <a:close/>
                  <a:moveTo>
                    <a:pt x="15923" y="9837"/>
                  </a:moveTo>
                  <a:cubicBezTo>
                    <a:pt x="15993" y="10046"/>
                    <a:pt x="16081" y="10249"/>
                    <a:pt x="16189" y="10420"/>
                  </a:cubicBezTo>
                  <a:cubicBezTo>
                    <a:pt x="16081" y="10325"/>
                    <a:pt x="15974" y="10230"/>
                    <a:pt x="15866" y="10135"/>
                  </a:cubicBezTo>
                  <a:cubicBezTo>
                    <a:pt x="15879" y="10116"/>
                    <a:pt x="15891" y="10097"/>
                    <a:pt x="15891" y="10078"/>
                  </a:cubicBezTo>
                  <a:cubicBezTo>
                    <a:pt x="15904" y="9996"/>
                    <a:pt x="15910" y="9913"/>
                    <a:pt x="15923" y="9837"/>
                  </a:cubicBezTo>
                  <a:close/>
                  <a:moveTo>
                    <a:pt x="16873" y="10819"/>
                  </a:moveTo>
                  <a:cubicBezTo>
                    <a:pt x="17063" y="11041"/>
                    <a:pt x="17259" y="11250"/>
                    <a:pt x="17462" y="11459"/>
                  </a:cubicBezTo>
                  <a:cubicBezTo>
                    <a:pt x="17240" y="11281"/>
                    <a:pt x="17006" y="11091"/>
                    <a:pt x="16765" y="10901"/>
                  </a:cubicBezTo>
                  <a:cubicBezTo>
                    <a:pt x="16816" y="10895"/>
                    <a:pt x="16860" y="10870"/>
                    <a:pt x="16873" y="10819"/>
                  </a:cubicBezTo>
                  <a:close/>
                  <a:moveTo>
                    <a:pt x="16854" y="9470"/>
                  </a:moveTo>
                  <a:lnTo>
                    <a:pt x="16854" y="9470"/>
                  </a:lnTo>
                  <a:cubicBezTo>
                    <a:pt x="16867" y="9476"/>
                    <a:pt x="16879" y="9489"/>
                    <a:pt x="16892" y="9495"/>
                  </a:cubicBezTo>
                  <a:cubicBezTo>
                    <a:pt x="16905" y="9502"/>
                    <a:pt x="16917" y="9508"/>
                    <a:pt x="16930" y="9508"/>
                  </a:cubicBezTo>
                  <a:cubicBezTo>
                    <a:pt x="17215" y="9958"/>
                    <a:pt x="17525" y="10388"/>
                    <a:pt x="17855" y="10806"/>
                  </a:cubicBezTo>
                  <a:cubicBezTo>
                    <a:pt x="17848" y="10813"/>
                    <a:pt x="17848" y="10825"/>
                    <a:pt x="17855" y="10838"/>
                  </a:cubicBezTo>
                  <a:cubicBezTo>
                    <a:pt x="17950" y="11098"/>
                    <a:pt x="18057" y="11338"/>
                    <a:pt x="18171" y="11579"/>
                  </a:cubicBezTo>
                  <a:cubicBezTo>
                    <a:pt x="17734" y="11053"/>
                    <a:pt x="17304" y="10521"/>
                    <a:pt x="16898" y="9970"/>
                  </a:cubicBezTo>
                  <a:cubicBezTo>
                    <a:pt x="16892" y="9806"/>
                    <a:pt x="16879" y="9635"/>
                    <a:pt x="16854" y="9470"/>
                  </a:cubicBezTo>
                  <a:close/>
                  <a:moveTo>
                    <a:pt x="19343" y="12529"/>
                  </a:moveTo>
                  <a:cubicBezTo>
                    <a:pt x="19362" y="12548"/>
                    <a:pt x="19375" y="12561"/>
                    <a:pt x="19387" y="12573"/>
                  </a:cubicBezTo>
                  <a:cubicBezTo>
                    <a:pt x="19406" y="12611"/>
                    <a:pt x="19425" y="12643"/>
                    <a:pt x="19444" y="12675"/>
                  </a:cubicBezTo>
                  <a:cubicBezTo>
                    <a:pt x="19413" y="12624"/>
                    <a:pt x="19381" y="12580"/>
                    <a:pt x="19343" y="12529"/>
                  </a:cubicBezTo>
                  <a:close/>
                  <a:moveTo>
                    <a:pt x="18121" y="11155"/>
                  </a:moveTo>
                  <a:cubicBezTo>
                    <a:pt x="18127" y="11155"/>
                    <a:pt x="18140" y="11161"/>
                    <a:pt x="18152" y="11167"/>
                  </a:cubicBezTo>
                  <a:cubicBezTo>
                    <a:pt x="18235" y="11269"/>
                    <a:pt x="18317" y="11376"/>
                    <a:pt x="18399" y="11471"/>
                  </a:cubicBezTo>
                  <a:cubicBezTo>
                    <a:pt x="18545" y="11674"/>
                    <a:pt x="18703" y="11896"/>
                    <a:pt x="18741" y="11953"/>
                  </a:cubicBezTo>
                  <a:cubicBezTo>
                    <a:pt x="19026" y="12345"/>
                    <a:pt x="19299" y="12751"/>
                    <a:pt x="19558" y="13156"/>
                  </a:cubicBezTo>
                  <a:cubicBezTo>
                    <a:pt x="19527" y="13156"/>
                    <a:pt x="19489" y="13143"/>
                    <a:pt x="19444" y="13118"/>
                  </a:cubicBezTo>
                  <a:cubicBezTo>
                    <a:pt x="19349" y="13029"/>
                    <a:pt x="19254" y="12947"/>
                    <a:pt x="19159" y="12865"/>
                  </a:cubicBezTo>
                  <a:cubicBezTo>
                    <a:pt x="19178" y="12827"/>
                    <a:pt x="19185" y="12782"/>
                    <a:pt x="19153" y="12744"/>
                  </a:cubicBezTo>
                  <a:cubicBezTo>
                    <a:pt x="18862" y="12409"/>
                    <a:pt x="18577" y="12067"/>
                    <a:pt x="18292" y="11725"/>
                  </a:cubicBezTo>
                  <a:cubicBezTo>
                    <a:pt x="18190" y="11490"/>
                    <a:pt x="18064" y="11174"/>
                    <a:pt x="18121" y="11155"/>
                  </a:cubicBezTo>
                  <a:close/>
                  <a:moveTo>
                    <a:pt x="20173" y="12244"/>
                  </a:moveTo>
                  <a:lnTo>
                    <a:pt x="20173" y="12244"/>
                  </a:lnTo>
                  <a:cubicBezTo>
                    <a:pt x="20220" y="12266"/>
                    <a:pt x="20274" y="12276"/>
                    <a:pt x="20325" y="12276"/>
                  </a:cubicBezTo>
                  <a:cubicBezTo>
                    <a:pt x="20349" y="12276"/>
                    <a:pt x="20372" y="12273"/>
                    <a:pt x="20394" y="12269"/>
                  </a:cubicBezTo>
                  <a:cubicBezTo>
                    <a:pt x="20458" y="12345"/>
                    <a:pt x="20521" y="12421"/>
                    <a:pt x="20578" y="12497"/>
                  </a:cubicBezTo>
                  <a:cubicBezTo>
                    <a:pt x="20654" y="12757"/>
                    <a:pt x="20724" y="13023"/>
                    <a:pt x="20800" y="13283"/>
                  </a:cubicBezTo>
                  <a:cubicBezTo>
                    <a:pt x="20591" y="12953"/>
                    <a:pt x="20432" y="12700"/>
                    <a:pt x="20369" y="12599"/>
                  </a:cubicBezTo>
                  <a:cubicBezTo>
                    <a:pt x="20350" y="12567"/>
                    <a:pt x="20331" y="12548"/>
                    <a:pt x="20306" y="12535"/>
                  </a:cubicBezTo>
                  <a:cubicBezTo>
                    <a:pt x="20261" y="12434"/>
                    <a:pt x="20223" y="12339"/>
                    <a:pt x="20173" y="12244"/>
                  </a:cubicBezTo>
                  <a:close/>
                  <a:moveTo>
                    <a:pt x="20128" y="13549"/>
                  </a:moveTo>
                  <a:cubicBezTo>
                    <a:pt x="20185" y="13688"/>
                    <a:pt x="20255" y="13834"/>
                    <a:pt x="20318" y="13986"/>
                  </a:cubicBezTo>
                  <a:cubicBezTo>
                    <a:pt x="20236" y="13865"/>
                    <a:pt x="20154" y="13739"/>
                    <a:pt x="20071" y="13612"/>
                  </a:cubicBezTo>
                  <a:cubicBezTo>
                    <a:pt x="20097" y="13599"/>
                    <a:pt x="20116" y="13574"/>
                    <a:pt x="20128" y="13549"/>
                  </a:cubicBezTo>
                  <a:close/>
                  <a:moveTo>
                    <a:pt x="12921" y="13549"/>
                  </a:moveTo>
                  <a:cubicBezTo>
                    <a:pt x="13086" y="13745"/>
                    <a:pt x="13250" y="13941"/>
                    <a:pt x="13415" y="14131"/>
                  </a:cubicBezTo>
                  <a:cubicBezTo>
                    <a:pt x="13244" y="13979"/>
                    <a:pt x="13067" y="13827"/>
                    <a:pt x="12883" y="13682"/>
                  </a:cubicBezTo>
                  <a:cubicBezTo>
                    <a:pt x="12896" y="13637"/>
                    <a:pt x="12908" y="13593"/>
                    <a:pt x="12921" y="13549"/>
                  </a:cubicBezTo>
                  <a:close/>
                  <a:moveTo>
                    <a:pt x="12744" y="14226"/>
                  </a:moveTo>
                  <a:cubicBezTo>
                    <a:pt x="13193" y="14733"/>
                    <a:pt x="13662" y="15202"/>
                    <a:pt x="14162" y="15645"/>
                  </a:cubicBezTo>
                  <a:cubicBezTo>
                    <a:pt x="14112" y="15620"/>
                    <a:pt x="14061" y="15594"/>
                    <a:pt x="14010" y="15569"/>
                  </a:cubicBezTo>
                  <a:cubicBezTo>
                    <a:pt x="13605" y="15145"/>
                    <a:pt x="13168" y="14752"/>
                    <a:pt x="12706" y="14385"/>
                  </a:cubicBezTo>
                  <a:cubicBezTo>
                    <a:pt x="12718" y="14334"/>
                    <a:pt x="12731" y="14283"/>
                    <a:pt x="12744" y="14226"/>
                  </a:cubicBezTo>
                  <a:close/>
                  <a:moveTo>
                    <a:pt x="14093" y="15651"/>
                  </a:moveTo>
                  <a:lnTo>
                    <a:pt x="14093" y="15651"/>
                  </a:lnTo>
                  <a:cubicBezTo>
                    <a:pt x="14137" y="15677"/>
                    <a:pt x="14188" y="15702"/>
                    <a:pt x="14232" y="15727"/>
                  </a:cubicBezTo>
                  <a:cubicBezTo>
                    <a:pt x="14235" y="15731"/>
                    <a:pt x="14238" y="15732"/>
                    <a:pt x="14242" y="15732"/>
                  </a:cubicBezTo>
                  <a:cubicBezTo>
                    <a:pt x="14245" y="15732"/>
                    <a:pt x="14248" y="15731"/>
                    <a:pt x="14251" y="15727"/>
                  </a:cubicBezTo>
                  <a:cubicBezTo>
                    <a:pt x="14542" y="15987"/>
                    <a:pt x="14846" y="16234"/>
                    <a:pt x="15157" y="16475"/>
                  </a:cubicBezTo>
                  <a:cubicBezTo>
                    <a:pt x="15416" y="16753"/>
                    <a:pt x="15689" y="17057"/>
                    <a:pt x="15866" y="17349"/>
                  </a:cubicBezTo>
                  <a:cubicBezTo>
                    <a:pt x="15467" y="17026"/>
                    <a:pt x="15074" y="16690"/>
                    <a:pt x="14694" y="16348"/>
                  </a:cubicBezTo>
                  <a:cubicBezTo>
                    <a:pt x="14504" y="16107"/>
                    <a:pt x="14302" y="15879"/>
                    <a:pt x="14093" y="15651"/>
                  </a:cubicBezTo>
                  <a:close/>
                  <a:moveTo>
                    <a:pt x="17149" y="17058"/>
                  </a:moveTo>
                  <a:cubicBezTo>
                    <a:pt x="17295" y="17229"/>
                    <a:pt x="17436" y="17400"/>
                    <a:pt x="17576" y="17577"/>
                  </a:cubicBezTo>
                  <a:cubicBezTo>
                    <a:pt x="17443" y="17437"/>
                    <a:pt x="17310" y="17292"/>
                    <a:pt x="17177" y="17152"/>
                  </a:cubicBezTo>
                  <a:cubicBezTo>
                    <a:pt x="17177" y="17117"/>
                    <a:pt x="17166" y="17087"/>
                    <a:pt x="17149" y="17058"/>
                  </a:cubicBezTo>
                  <a:close/>
                  <a:moveTo>
                    <a:pt x="16506" y="17906"/>
                  </a:moveTo>
                  <a:cubicBezTo>
                    <a:pt x="16702" y="18172"/>
                    <a:pt x="16898" y="18438"/>
                    <a:pt x="17107" y="18698"/>
                  </a:cubicBezTo>
                  <a:cubicBezTo>
                    <a:pt x="16886" y="18501"/>
                    <a:pt x="16670" y="18311"/>
                    <a:pt x="16449" y="18115"/>
                  </a:cubicBezTo>
                  <a:cubicBezTo>
                    <a:pt x="16480" y="18083"/>
                    <a:pt x="16499" y="18039"/>
                    <a:pt x="16506" y="17995"/>
                  </a:cubicBezTo>
                  <a:cubicBezTo>
                    <a:pt x="16506" y="17963"/>
                    <a:pt x="16506" y="17938"/>
                    <a:pt x="16506" y="17906"/>
                  </a:cubicBezTo>
                  <a:close/>
                  <a:moveTo>
                    <a:pt x="17095" y="18033"/>
                  </a:moveTo>
                  <a:lnTo>
                    <a:pt x="17095" y="18033"/>
                  </a:lnTo>
                  <a:cubicBezTo>
                    <a:pt x="17519" y="18444"/>
                    <a:pt x="17937" y="18856"/>
                    <a:pt x="18361" y="19268"/>
                  </a:cubicBezTo>
                  <a:cubicBezTo>
                    <a:pt x="18304" y="19299"/>
                    <a:pt x="18266" y="19369"/>
                    <a:pt x="18292" y="19445"/>
                  </a:cubicBezTo>
                  <a:lnTo>
                    <a:pt x="18330" y="19559"/>
                  </a:lnTo>
                  <a:cubicBezTo>
                    <a:pt x="17912" y="19059"/>
                    <a:pt x="17494" y="18552"/>
                    <a:pt x="17095" y="18033"/>
                  </a:cubicBezTo>
                  <a:close/>
                  <a:moveTo>
                    <a:pt x="19185" y="19483"/>
                  </a:moveTo>
                  <a:cubicBezTo>
                    <a:pt x="19197" y="19590"/>
                    <a:pt x="19204" y="19691"/>
                    <a:pt x="19216" y="19791"/>
                  </a:cubicBezTo>
                  <a:lnTo>
                    <a:pt x="19216" y="19791"/>
                  </a:lnTo>
                  <a:cubicBezTo>
                    <a:pt x="19215" y="19787"/>
                    <a:pt x="19210" y="19786"/>
                    <a:pt x="19210" y="19781"/>
                  </a:cubicBezTo>
                  <a:cubicBezTo>
                    <a:pt x="19191" y="19762"/>
                    <a:pt x="19172" y="19749"/>
                    <a:pt x="19153" y="19749"/>
                  </a:cubicBezTo>
                  <a:cubicBezTo>
                    <a:pt x="19147" y="19730"/>
                    <a:pt x="19140" y="19717"/>
                    <a:pt x="19134" y="19698"/>
                  </a:cubicBezTo>
                  <a:cubicBezTo>
                    <a:pt x="19178" y="19641"/>
                    <a:pt x="19191" y="19565"/>
                    <a:pt x="19140" y="19489"/>
                  </a:cubicBezTo>
                  <a:cubicBezTo>
                    <a:pt x="19153" y="19489"/>
                    <a:pt x="19172" y="19489"/>
                    <a:pt x="19185" y="19483"/>
                  </a:cubicBezTo>
                  <a:close/>
                  <a:moveTo>
                    <a:pt x="18602" y="19502"/>
                  </a:moveTo>
                  <a:cubicBezTo>
                    <a:pt x="18665" y="19565"/>
                    <a:pt x="18729" y="19629"/>
                    <a:pt x="18792" y="19692"/>
                  </a:cubicBezTo>
                  <a:cubicBezTo>
                    <a:pt x="18836" y="19857"/>
                    <a:pt x="18874" y="20021"/>
                    <a:pt x="18912" y="20180"/>
                  </a:cubicBezTo>
                  <a:cubicBezTo>
                    <a:pt x="18912" y="20183"/>
                    <a:pt x="18912" y="20183"/>
                    <a:pt x="18912" y="20183"/>
                  </a:cubicBezTo>
                  <a:cubicBezTo>
                    <a:pt x="18912" y="20183"/>
                    <a:pt x="18912" y="20183"/>
                    <a:pt x="18912" y="20186"/>
                  </a:cubicBezTo>
                  <a:cubicBezTo>
                    <a:pt x="18906" y="20249"/>
                    <a:pt x="18906" y="20313"/>
                    <a:pt x="18900" y="20376"/>
                  </a:cubicBezTo>
                  <a:cubicBezTo>
                    <a:pt x="18811" y="20085"/>
                    <a:pt x="18710" y="19793"/>
                    <a:pt x="18602" y="19502"/>
                  </a:cubicBezTo>
                  <a:close/>
                  <a:moveTo>
                    <a:pt x="18944" y="20294"/>
                  </a:moveTo>
                  <a:cubicBezTo>
                    <a:pt x="19007" y="20566"/>
                    <a:pt x="19077" y="20832"/>
                    <a:pt x="19140" y="21104"/>
                  </a:cubicBezTo>
                  <a:cubicBezTo>
                    <a:pt x="19071" y="20895"/>
                    <a:pt x="19001" y="20686"/>
                    <a:pt x="18925" y="20471"/>
                  </a:cubicBezTo>
                  <a:cubicBezTo>
                    <a:pt x="18931" y="20414"/>
                    <a:pt x="18938" y="20357"/>
                    <a:pt x="18944" y="20294"/>
                  </a:cubicBezTo>
                  <a:close/>
                  <a:moveTo>
                    <a:pt x="13998" y="9014"/>
                  </a:moveTo>
                  <a:cubicBezTo>
                    <a:pt x="14675" y="10312"/>
                    <a:pt x="16075" y="11395"/>
                    <a:pt x="17164" y="12276"/>
                  </a:cubicBezTo>
                  <a:cubicBezTo>
                    <a:pt x="19337" y="14030"/>
                    <a:pt x="22491" y="17279"/>
                    <a:pt x="21180" y="20085"/>
                  </a:cubicBezTo>
                  <a:cubicBezTo>
                    <a:pt x="20933" y="20484"/>
                    <a:pt x="20629" y="20864"/>
                    <a:pt x="20261" y="21231"/>
                  </a:cubicBezTo>
                  <a:cubicBezTo>
                    <a:pt x="20331" y="20287"/>
                    <a:pt x="20154" y="19306"/>
                    <a:pt x="19736" y="18400"/>
                  </a:cubicBezTo>
                  <a:cubicBezTo>
                    <a:pt x="19090" y="17000"/>
                    <a:pt x="18064" y="15803"/>
                    <a:pt x="16898" y="14809"/>
                  </a:cubicBezTo>
                  <a:cubicBezTo>
                    <a:pt x="15252" y="13397"/>
                    <a:pt x="13922" y="12288"/>
                    <a:pt x="13706" y="10306"/>
                  </a:cubicBezTo>
                  <a:cubicBezTo>
                    <a:pt x="13801" y="9875"/>
                    <a:pt x="13903" y="9445"/>
                    <a:pt x="13998" y="9014"/>
                  </a:cubicBezTo>
                  <a:close/>
                  <a:moveTo>
                    <a:pt x="18330" y="20256"/>
                  </a:moveTo>
                  <a:cubicBezTo>
                    <a:pt x="18418" y="20300"/>
                    <a:pt x="18501" y="20338"/>
                    <a:pt x="18589" y="20376"/>
                  </a:cubicBezTo>
                  <a:cubicBezTo>
                    <a:pt x="18596" y="20382"/>
                    <a:pt x="18602" y="20382"/>
                    <a:pt x="18608" y="20382"/>
                  </a:cubicBezTo>
                  <a:lnTo>
                    <a:pt x="18672" y="20560"/>
                  </a:lnTo>
                  <a:cubicBezTo>
                    <a:pt x="18748" y="20832"/>
                    <a:pt x="18817" y="21111"/>
                    <a:pt x="18874" y="21396"/>
                  </a:cubicBezTo>
                  <a:cubicBezTo>
                    <a:pt x="18881" y="21453"/>
                    <a:pt x="18887" y="21516"/>
                    <a:pt x="18887" y="21573"/>
                  </a:cubicBezTo>
                  <a:cubicBezTo>
                    <a:pt x="18710" y="21136"/>
                    <a:pt x="18520" y="20693"/>
                    <a:pt x="18330" y="20256"/>
                  </a:cubicBezTo>
                  <a:close/>
                  <a:moveTo>
                    <a:pt x="18722" y="21871"/>
                  </a:moveTo>
                  <a:cubicBezTo>
                    <a:pt x="18767" y="21972"/>
                    <a:pt x="18811" y="22073"/>
                    <a:pt x="18855" y="22175"/>
                  </a:cubicBezTo>
                  <a:cubicBezTo>
                    <a:pt x="18868" y="22225"/>
                    <a:pt x="18881" y="22282"/>
                    <a:pt x="18900" y="22333"/>
                  </a:cubicBezTo>
                  <a:cubicBezTo>
                    <a:pt x="18855" y="22238"/>
                    <a:pt x="18811" y="22137"/>
                    <a:pt x="18760" y="22042"/>
                  </a:cubicBezTo>
                  <a:cubicBezTo>
                    <a:pt x="18754" y="21985"/>
                    <a:pt x="18741" y="21928"/>
                    <a:pt x="18722" y="21871"/>
                  </a:cubicBezTo>
                  <a:close/>
                  <a:moveTo>
                    <a:pt x="11015" y="14619"/>
                  </a:moveTo>
                  <a:cubicBezTo>
                    <a:pt x="10394" y="17349"/>
                    <a:pt x="9837" y="20085"/>
                    <a:pt x="9311" y="22814"/>
                  </a:cubicBezTo>
                  <a:cubicBezTo>
                    <a:pt x="9178" y="22574"/>
                    <a:pt x="9020" y="22377"/>
                    <a:pt x="8842" y="22213"/>
                  </a:cubicBezTo>
                  <a:cubicBezTo>
                    <a:pt x="9583" y="19774"/>
                    <a:pt x="10305" y="17216"/>
                    <a:pt x="11015" y="14619"/>
                  </a:cubicBezTo>
                  <a:close/>
                  <a:moveTo>
                    <a:pt x="6208" y="22852"/>
                  </a:moveTo>
                  <a:cubicBezTo>
                    <a:pt x="6214" y="22871"/>
                    <a:pt x="6214" y="22884"/>
                    <a:pt x="6220" y="22903"/>
                  </a:cubicBezTo>
                  <a:cubicBezTo>
                    <a:pt x="6208" y="22922"/>
                    <a:pt x="6195" y="22935"/>
                    <a:pt x="6182" y="22947"/>
                  </a:cubicBezTo>
                  <a:cubicBezTo>
                    <a:pt x="6182" y="22916"/>
                    <a:pt x="6176" y="22890"/>
                    <a:pt x="6176" y="22865"/>
                  </a:cubicBezTo>
                  <a:cubicBezTo>
                    <a:pt x="6189" y="22865"/>
                    <a:pt x="6201" y="22859"/>
                    <a:pt x="6208" y="22852"/>
                  </a:cubicBezTo>
                  <a:close/>
                  <a:moveTo>
                    <a:pt x="18855" y="22833"/>
                  </a:moveTo>
                  <a:cubicBezTo>
                    <a:pt x="18855" y="22840"/>
                    <a:pt x="18862" y="22846"/>
                    <a:pt x="18862" y="22852"/>
                  </a:cubicBezTo>
                  <a:cubicBezTo>
                    <a:pt x="18881" y="22884"/>
                    <a:pt x="18912" y="22903"/>
                    <a:pt x="18944" y="22916"/>
                  </a:cubicBezTo>
                  <a:cubicBezTo>
                    <a:pt x="18944" y="22922"/>
                    <a:pt x="18944" y="22928"/>
                    <a:pt x="18938" y="22935"/>
                  </a:cubicBezTo>
                  <a:cubicBezTo>
                    <a:pt x="18925" y="22941"/>
                    <a:pt x="18912" y="22954"/>
                    <a:pt x="18906" y="22966"/>
                  </a:cubicBezTo>
                  <a:cubicBezTo>
                    <a:pt x="18881" y="23011"/>
                    <a:pt x="18862" y="23055"/>
                    <a:pt x="18843" y="23099"/>
                  </a:cubicBezTo>
                  <a:cubicBezTo>
                    <a:pt x="18849" y="23011"/>
                    <a:pt x="18855" y="22922"/>
                    <a:pt x="18855" y="22833"/>
                  </a:cubicBezTo>
                  <a:close/>
                  <a:moveTo>
                    <a:pt x="6987" y="22700"/>
                  </a:moveTo>
                  <a:cubicBezTo>
                    <a:pt x="6987" y="22795"/>
                    <a:pt x="6993" y="22884"/>
                    <a:pt x="6993" y="22979"/>
                  </a:cubicBezTo>
                  <a:cubicBezTo>
                    <a:pt x="6930" y="23042"/>
                    <a:pt x="6860" y="23106"/>
                    <a:pt x="6797" y="23163"/>
                  </a:cubicBezTo>
                  <a:cubicBezTo>
                    <a:pt x="6771" y="23023"/>
                    <a:pt x="6746" y="22878"/>
                    <a:pt x="6714" y="22732"/>
                  </a:cubicBezTo>
                  <a:cubicBezTo>
                    <a:pt x="6803" y="22719"/>
                    <a:pt x="6892" y="22707"/>
                    <a:pt x="6987" y="22700"/>
                  </a:cubicBezTo>
                  <a:close/>
                  <a:moveTo>
                    <a:pt x="6024" y="22916"/>
                  </a:moveTo>
                  <a:cubicBezTo>
                    <a:pt x="6024" y="22992"/>
                    <a:pt x="6018" y="23068"/>
                    <a:pt x="6018" y="23144"/>
                  </a:cubicBezTo>
                  <a:cubicBezTo>
                    <a:pt x="5992" y="23175"/>
                    <a:pt x="5967" y="23207"/>
                    <a:pt x="5942" y="23239"/>
                  </a:cubicBezTo>
                  <a:cubicBezTo>
                    <a:pt x="5929" y="23150"/>
                    <a:pt x="5910" y="23055"/>
                    <a:pt x="5891" y="22966"/>
                  </a:cubicBezTo>
                  <a:cubicBezTo>
                    <a:pt x="5935" y="22947"/>
                    <a:pt x="5980" y="22928"/>
                    <a:pt x="6024" y="22916"/>
                  </a:cubicBezTo>
                  <a:close/>
                  <a:moveTo>
                    <a:pt x="7398" y="22814"/>
                  </a:moveTo>
                  <a:cubicBezTo>
                    <a:pt x="7379" y="23023"/>
                    <a:pt x="7360" y="23239"/>
                    <a:pt x="7348" y="23448"/>
                  </a:cubicBezTo>
                  <a:cubicBezTo>
                    <a:pt x="7341" y="23264"/>
                    <a:pt x="7329" y="23074"/>
                    <a:pt x="7322" y="22890"/>
                  </a:cubicBezTo>
                  <a:cubicBezTo>
                    <a:pt x="7348" y="22865"/>
                    <a:pt x="7373" y="22840"/>
                    <a:pt x="7398" y="22814"/>
                  </a:cubicBezTo>
                  <a:close/>
                  <a:moveTo>
                    <a:pt x="7810" y="22776"/>
                  </a:moveTo>
                  <a:lnTo>
                    <a:pt x="7810" y="22776"/>
                  </a:lnTo>
                  <a:cubicBezTo>
                    <a:pt x="7873" y="22802"/>
                    <a:pt x="7937" y="22827"/>
                    <a:pt x="8000" y="22852"/>
                  </a:cubicBezTo>
                  <a:cubicBezTo>
                    <a:pt x="7949" y="23061"/>
                    <a:pt x="7911" y="23264"/>
                    <a:pt x="7880" y="23467"/>
                  </a:cubicBezTo>
                  <a:cubicBezTo>
                    <a:pt x="7861" y="23239"/>
                    <a:pt x="7835" y="23011"/>
                    <a:pt x="7810" y="22776"/>
                  </a:cubicBezTo>
                  <a:close/>
                  <a:moveTo>
                    <a:pt x="6284" y="23220"/>
                  </a:moveTo>
                  <a:cubicBezTo>
                    <a:pt x="6303" y="23334"/>
                    <a:pt x="6322" y="23454"/>
                    <a:pt x="6341" y="23568"/>
                  </a:cubicBezTo>
                  <a:cubicBezTo>
                    <a:pt x="6303" y="23606"/>
                    <a:pt x="6265" y="23638"/>
                    <a:pt x="6227" y="23676"/>
                  </a:cubicBezTo>
                  <a:cubicBezTo>
                    <a:pt x="6227" y="23593"/>
                    <a:pt x="6220" y="23505"/>
                    <a:pt x="6220" y="23422"/>
                  </a:cubicBezTo>
                  <a:cubicBezTo>
                    <a:pt x="6220" y="23403"/>
                    <a:pt x="6220" y="23372"/>
                    <a:pt x="6214" y="23334"/>
                  </a:cubicBezTo>
                  <a:cubicBezTo>
                    <a:pt x="6227" y="23315"/>
                    <a:pt x="6246" y="23289"/>
                    <a:pt x="6265" y="23258"/>
                  </a:cubicBezTo>
                  <a:cubicBezTo>
                    <a:pt x="6265" y="23251"/>
                    <a:pt x="6265" y="23245"/>
                    <a:pt x="6265" y="23239"/>
                  </a:cubicBezTo>
                  <a:cubicBezTo>
                    <a:pt x="6271" y="23232"/>
                    <a:pt x="6277" y="23226"/>
                    <a:pt x="6284" y="23220"/>
                  </a:cubicBezTo>
                  <a:close/>
                  <a:moveTo>
                    <a:pt x="6024" y="23568"/>
                  </a:moveTo>
                  <a:cubicBezTo>
                    <a:pt x="6024" y="23663"/>
                    <a:pt x="6024" y="23758"/>
                    <a:pt x="6024" y="23853"/>
                  </a:cubicBezTo>
                  <a:cubicBezTo>
                    <a:pt x="6024" y="23853"/>
                    <a:pt x="6018" y="23853"/>
                    <a:pt x="6018" y="23859"/>
                  </a:cubicBezTo>
                  <a:cubicBezTo>
                    <a:pt x="6011" y="23777"/>
                    <a:pt x="5999" y="23695"/>
                    <a:pt x="5992" y="23612"/>
                  </a:cubicBezTo>
                  <a:cubicBezTo>
                    <a:pt x="5999" y="23600"/>
                    <a:pt x="6011" y="23587"/>
                    <a:pt x="6024" y="23568"/>
                  </a:cubicBezTo>
                  <a:close/>
                  <a:moveTo>
                    <a:pt x="5669" y="23049"/>
                  </a:moveTo>
                  <a:cubicBezTo>
                    <a:pt x="5676" y="23220"/>
                    <a:pt x="5676" y="23384"/>
                    <a:pt x="5682" y="23549"/>
                  </a:cubicBezTo>
                  <a:cubicBezTo>
                    <a:pt x="5536" y="23726"/>
                    <a:pt x="5397" y="23897"/>
                    <a:pt x="5258" y="24075"/>
                  </a:cubicBezTo>
                  <a:cubicBezTo>
                    <a:pt x="5220" y="23935"/>
                    <a:pt x="5188" y="23790"/>
                    <a:pt x="5156" y="23644"/>
                  </a:cubicBezTo>
                  <a:cubicBezTo>
                    <a:pt x="5239" y="23486"/>
                    <a:pt x="5321" y="23327"/>
                    <a:pt x="5403" y="23169"/>
                  </a:cubicBezTo>
                  <a:cubicBezTo>
                    <a:pt x="5492" y="23131"/>
                    <a:pt x="5581" y="23087"/>
                    <a:pt x="5669" y="23049"/>
                  </a:cubicBezTo>
                  <a:close/>
                  <a:moveTo>
                    <a:pt x="7006" y="23232"/>
                  </a:moveTo>
                  <a:cubicBezTo>
                    <a:pt x="7012" y="23492"/>
                    <a:pt x="7018" y="23752"/>
                    <a:pt x="7025" y="24005"/>
                  </a:cubicBezTo>
                  <a:cubicBezTo>
                    <a:pt x="6993" y="24005"/>
                    <a:pt x="6955" y="24011"/>
                    <a:pt x="6930" y="24037"/>
                  </a:cubicBezTo>
                  <a:cubicBezTo>
                    <a:pt x="6917" y="24049"/>
                    <a:pt x="6904" y="24062"/>
                    <a:pt x="6892" y="24075"/>
                  </a:cubicBezTo>
                  <a:cubicBezTo>
                    <a:pt x="6885" y="23853"/>
                    <a:pt x="6860" y="23638"/>
                    <a:pt x="6835" y="23416"/>
                  </a:cubicBezTo>
                  <a:cubicBezTo>
                    <a:pt x="6892" y="23359"/>
                    <a:pt x="6949" y="23296"/>
                    <a:pt x="7006" y="23232"/>
                  </a:cubicBezTo>
                  <a:close/>
                  <a:moveTo>
                    <a:pt x="6385" y="23904"/>
                  </a:moveTo>
                  <a:cubicBezTo>
                    <a:pt x="6385" y="23948"/>
                    <a:pt x="6391" y="23986"/>
                    <a:pt x="6391" y="24030"/>
                  </a:cubicBezTo>
                  <a:cubicBezTo>
                    <a:pt x="6385" y="24030"/>
                    <a:pt x="6372" y="24037"/>
                    <a:pt x="6360" y="24049"/>
                  </a:cubicBezTo>
                  <a:cubicBezTo>
                    <a:pt x="6322" y="24087"/>
                    <a:pt x="6277" y="24132"/>
                    <a:pt x="6239" y="24170"/>
                  </a:cubicBezTo>
                  <a:cubicBezTo>
                    <a:pt x="6239" y="24138"/>
                    <a:pt x="6239" y="24100"/>
                    <a:pt x="6233" y="24068"/>
                  </a:cubicBezTo>
                  <a:cubicBezTo>
                    <a:pt x="6284" y="24011"/>
                    <a:pt x="6334" y="23961"/>
                    <a:pt x="6385" y="23904"/>
                  </a:cubicBezTo>
                  <a:close/>
                  <a:moveTo>
                    <a:pt x="19413" y="22586"/>
                  </a:moveTo>
                  <a:cubicBezTo>
                    <a:pt x="19428" y="22594"/>
                    <a:pt x="19440" y="22597"/>
                    <a:pt x="19453" y="22597"/>
                  </a:cubicBezTo>
                  <a:cubicBezTo>
                    <a:pt x="19463" y="22597"/>
                    <a:pt x="19472" y="22595"/>
                    <a:pt x="19482" y="22593"/>
                  </a:cubicBezTo>
                  <a:lnTo>
                    <a:pt x="19482" y="22593"/>
                  </a:lnTo>
                  <a:cubicBezTo>
                    <a:pt x="19356" y="23055"/>
                    <a:pt x="19172" y="23479"/>
                    <a:pt x="18881" y="23866"/>
                  </a:cubicBezTo>
                  <a:cubicBezTo>
                    <a:pt x="18849" y="23897"/>
                    <a:pt x="18678" y="24144"/>
                    <a:pt x="18513" y="24366"/>
                  </a:cubicBezTo>
                  <a:cubicBezTo>
                    <a:pt x="18532" y="24315"/>
                    <a:pt x="18558" y="24265"/>
                    <a:pt x="18577" y="24214"/>
                  </a:cubicBezTo>
                  <a:cubicBezTo>
                    <a:pt x="18596" y="24208"/>
                    <a:pt x="18615" y="24201"/>
                    <a:pt x="18627" y="24170"/>
                  </a:cubicBezTo>
                  <a:cubicBezTo>
                    <a:pt x="18659" y="24081"/>
                    <a:pt x="18697" y="23992"/>
                    <a:pt x="18729" y="23904"/>
                  </a:cubicBezTo>
                  <a:cubicBezTo>
                    <a:pt x="18746" y="23916"/>
                    <a:pt x="18763" y="23922"/>
                    <a:pt x="18780" y="23922"/>
                  </a:cubicBezTo>
                  <a:cubicBezTo>
                    <a:pt x="18808" y="23922"/>
                    <a:pt x="18833" y="23905"/>
                    <a:pt x="18849" y="23866"/>
                  </a:cubicBezTo>
                  <a:cubicBezTo>
                    <a:pt x="18881" y="23771"/>
                    <a:pt x="18906" y="23669"/>
                    <a:pt x="18938" y="23574"/>
                  </a:cubicBezTo>
                  <a:cubicBezTo>
                    <a:pt x="18976" y="23568"/>
                    <a:pt x="19014" y="23549"/>
                    <a:pt x="19033" y="23505"/>
                  </a:cubicBezTo>
                  <a:cubicBezTo>
                    <a:pt x="19090" y="23359"/>
                    <a:pt x="19147" y="23213"/>
                    <a:pt x="19191" y="23061"/>
                  </a:cubicBezTo>
                  <a:cubicBezTo>
                    <a:pt x="19229" y="23055"/>
                    <a:pt x="19267" y="23036"/>
                    <a:pt x="19280" y="22998"/>
                  </a:cubicBezTo>
                  <a:cubicBezTo>
                    <a:pt x="19343" y="22852"/>
                    <a:pt x="19381" y="22719"/>
                    <a:pt x="19413" y="22586"/>
                  </a:cubicBezTo>
                  <a:close/>
                  <a:moveTo>
                    <a:pt x="5701" y="24005"/>
                  </a:moveTo>
                  <a:cubicBezTo>
                    <a:pt x="5707" y="24043"/>
                    <a:pt x="5707" y="24087"/>
                    <a:pt x="5707" y="24132"/>
                  </a:cubicBezTo>
                  <a:cubicBezTo>
                    <a:pt x="5612" y="24214"/>
                    <a:pt x="5517" y="24296"/>
                    <a:pt x="5422" y="24385"/>
                  </a:cubicBezTo>
                  <a:cubicBezTo>
                    <a:pt x="5517" y="24258"/>
                    <a:pt x="5612" y="24132"/>
                    <a:pt x="5701" y="24005"/>
                  </a:cubicBezTo>
                  <a:close/>
                  <a:moveTo>
                    <a:pt x="6410" y="24315"/>
                  </a:moveTo>
                  <a:cubicBezTo>
                    <a:pt x="6410" y="24379"/>
                    <a:pt x="6410" y="24436"/>
                    <a:pt x="6410" y="24499"/>
                  </a:cubicBezTo>
                  <a:cubicBezTo>
                    <a:pt x="6366" y="24531"/>
                    <a:pt x="6322" y="24569"/>
                    <a:pt x="6271" y="24619"/>
                  </a:cubicBezTo>
                  <a:cubicBezTo>
                    <a:pt x="6265" y="24575"/>
                    <a:pt x="6265" y="24524"/>
                    <a:pt x="6258" y="24480"/>
                  </a:cubicBezTo>
                  <a:cubicBezTo>
                    <a:pt x="6309" y="24423"/>
                    <a:pt x="6360" y="24372"/>
                    <a:pt x="6410" y="24315"/>
                  </a:cubicBezTo>
                  <a:close/>
                  <a:moveTo>
                    <a:pt x="5068" y="23815"/>
                  </a:moveTo>
                  <a:cubicBezTo>
                    <a:pt x="5093" y="23942"/>
                    <a:pt x="5118" y="24075"/>
                    <a:pt x="5144" y="24201"/>
                  </a:cubicBezTo>
                  <a:cubicBezTo>
                    <a:pt x="4941" y="24398"/>
                    <a:pt x="4745" y="24594"/>
                    <a:pt x="4548" y="24797"/>
                  </a:cubicBezTo>
                  <a:cubicBezTo>
                    <a:pt x="4719" y="24467"/>
                    <a:pt x="4890" y="24144"/>
                    <a:pt x="5068" y="23815"/>
                  </a:cubicBezTo>
                  <a:close/>
                  <a:moveTo>
                    <a:pt x="6068" y="24689"/>
                  </a:moveTo>
                  <a:cubicBezTo>
                    <a:pt x="6075" y="24733"/>
                    <a:pt x="6075" y="24771"/>
                    <a:pt x="6081" y="24809"/>
                  </a:cubicBezTo>
                  <a:cubicBezTo>
                    <a:pt x="6068" y="24822"/>
                    <a:pt x="6056" y="24828"/>
                    <a:pt x="6049" y="24841"/>
                  </a:cubicBezTo>
                  <a:cubicBezTo>
                    <a:pt x="6049" y="24803"/>
                    <a:pt x="6049" y="24759"/>
                    <a:pt x="6049" y="24714"/>
                  </a:cubicBezTo>
                  <a:cubicBezTo>
                    <a:pt x="6056" y="24708"/>
                    <a:pt x="6062" y="24702"/>
                    <a:pt x="6068" y="24689"/>
                  </a:cubicBezTo>
                  <a:close/>
                  <a:moveTo>
                    <a:pt x="5752" y="24594"/>
                  </a:moveTo>
                  <a:cubicBezTo>
                    <a:pt x="5752" y="24619"/>
                    <a:pt x="5752" y="24638"/>
                    <a:pt x="5752" y="24664"/>
                  </a:cubicBezTo>
                  <a:cubicBezTo>
                    <a:pt x="5739" y="24676"/>
                    <a:pt x="5720" y="24695"/>
                    <a:pt x="5707" y="24708"/>
                  </a:cubicBezTo>
                  <a:cubicBezTo>
                    <a:pt x="5625" y="24771"/>
                    <a:pt x="5536" y="24847"/>
                    <a:pt x="5454" y="24930"/>
                  </a:cubicBezTo>
                  <a:cubicBezTo>
                    <a:pt x="5454" y="24930"/>
                    <a:pt x="5454" y="24923"/>
                    <a:pt x="5454" y="24917"/>
                  </a:cubicBezTo>
                  <a:cubicBezTo>
                    <a:pt x="5549" y="24809"/>
                    <a:pt x="5650" y="24702"/>
                    <a:pt x="5752" y="24594"/>
                  </a:cubicBezTo>
                  <a:close/>
                  <a:moveTo>
                    <a:pt x="4447" y="25107"/>
                  </a:moveTo>
                  <a:cubicBezTo>
                    <a:pt x="4377" y="25202"/>
                    <a:pt x="4308" y="25291"/>
                    <a:pt x="4238" y="25379"/>
                  </a:cubicBezTo>
                  <a:lnTo>
                    <a:pt x="4295" y="25272"/>
                  </a:lnTo>
                  <a:cubicBezTo>
                    <a:pt x="4346" y="25221"/>
                    <a:pt x="4396" y="25164"/>
                    <a:pt x="4447" y="25107"/>
                  </a:cubicBezTo>
                  <a:close/>
                  <a:moveTo>
                    <a:pt x="5790" y="25006"/>
                  </a:moveTo>
                  <a:cubicBezTo>
                    <a:pt x="5796" y="25044"/>
                    <a:pt x="5802" y="25082"/>
                    <a:pt x="5802" y="25120"/>
                  </a:cubicBezTo>
                  <a:cubicBezTo>
                    <a:pt x="5739" y="25196"/>
                    <a:pt x="5676" y="25272"/>
                    <a:pt x="5612" y="25348"/>
                  </a:cubicBezTo>
                  <a:cubicBezTo>
                    <a:pt x="5593" y="25373"/>
                    <a:pt x="5568" y="25398"/>
                    <a:pt x="5543" y="25424"/>
                  </a:cubicBezTo>
                  <a:cubicBezTo>
                    <a:pt x="5536" y="25379"/>
                    <a:pt x="5530" y="25341"/>
                    <a:pt x="5524" y="25303"/>
                  </a:cubicBezTo>
                  <a:cubicBezTo>
                    <a:pt x="5612" y="25202"/>
                    <a:pt x="5701" y="25101"/>
                    <a:pt x="5790" y="25006"/>
                  </a:cubicBezTo>
                  <a:close/>
                  <a:moveTo>
                    <a:pt x="4916" y="25170"/>
                  </a:moveTo>
                  <a:lnTo>
                    <a:pt x="4916" y="25170"/>
                  </a:lnTo>
                  <a:cubicBezTo>
                    <a:pt x="4795" y="25303"/>
                    <a:pt x="4669" y="25436"/>
                    <a:pt x="4548" y="25569"/>
                  </a:cubicBezTo>
                  <a:cubicBezTo>
                    <a:pt x="4586" y="25512"/>
                    <a:pt x="4631" y="25455"/>
                    <a:pt x="4669" y="25398"/>
                  </a:cubicBezTo>
                  <a:cubicBezTo>
                    <a:pt x="4700" y="25373"/>
                    <a:pt x="4732" y="25341"/>
                    <a:pt x="4764" y="25310"/>
                  </a:cubicBezTo>
                  <a:cubicBezTo>
                    <a:pt x="4814" y="25265"/>
                    <a:pt x="4865" y="25215"/>
                    <a:pt x="4916" y="25170"/>
                  </a:cubicBezTo>
                  <a:close/>
                  <a:moveTo>
                    <a:pt x="4922" y="23422"/>
                  </a:moveTo>
                  <a:cubicBezTo>
                    <a:pt x="4434" y="24239"/>
                    <a:pt x="3966" y="25063"/>
                    <a:pt x="3522" y="25892"/>
                  </a:cubicBezTo>
                  <a:cubicBezTo>
                    <a:pt x="3484" y="25930"/>
                    <a:pt x="3446" y="25975"/>
                    <a:pt x="3408" y="26013"/>
                  </a:cubicBezTo>
                  <a:cubicBezTo>
                    <a:pt x="3750" y="25272"/>
                    <a:pt x="4054" y="24499"/>
                    <a:pt x="4358" y="23771"/>
                  </a:cubicBezTo>
                  <a:cubicBezTo>
                    <a:pt x="4542" y="23650"/>
                    <a:pt x="4732" y="23530"/>
                    <a:pt x="4922" y="23422"/>
                  </a:cubicBezTo>
                  <a:close/>
                  <a:moveTo>
                    <a:pt x="1977" y="26070"/>
                  </a:moveTo>
                  <a:lnTo>
                    <a:pt x="1977" y="26070"/>
                  </a:lnTo>
                  <a:cubicBezTo>
                    <a:pt x="1975" y="26074"/>
                    <a:pt x="1973" y="26078"/>
                    <a:pt x="1971" y="26082"/>
                  </a:cubicBezTo>
                  <a:cubicBezTo>
                    <a:pt x="1971" y="26076"/>
                    <a:pt x="1971" y="26076"/>
                    <a:pt x="1977" y="26070"/>
                  </a:cubicBezTo>
                  <a:close/>
                  <a:moveTo>
                    <a:pt x="5410" y="25424"/>
                  </a:moveTo>
                  <a:cubicBezTo>
                    <a:pt x="5416" y="25462"/>
                    <a:pt x="5422" y="25500"/>
                    <a:pt x="5435" y="25538"/>
                  </a:cubicBezTo>
                  <a:cubicBezTo>
                    <a:pt x="5144" y="25829"/>
                    <a:pt x="4859" y="26120"/>
                    <a:pt x="4574" y="26412"/>
                  </a:cubicBezTo>
                  <a:cubicBezTo>
                    <a:pt x="4536" y="26456"/>
                    <a:pt x="4447" y="26538"/>
                    <a:pt x="4327" y="26646"/>
                  </a:cubicBezTo>
                  <a:cubicBezTo>
                    <a:pt x="4688" y="26234"/>
                    <a:pt x="5049" y="25829"/>
                    <a:pt x="5410" y="25424"/>
                  </a:cubicBezTo>
                  <a:close/>
                  <a:moveTo>
                    <a:pt x="7367" y="26646"/>
                  </a:moveTo>
                  <a:cubicBezTo>
                    <a:pt x="7373" y="26646"/>
                    <a:pt x="7373" y="26652"/>
                    <a:pt x="7373" y="26659"/>
                  </a:cubicBezTo>
                  <a:cubicBezTo>
                    <a:pt x="7354" y="26678"/>
                    <a:pt x="7335" y="26697"/>
                    <a:pt x="7322" y="26722"/>
                  </a:cubicBezTo>
                  <a:cubicBezTo>
                    <a:pt x="7335" y="26697"/>
                    <a:pt x="7354" y="26671"/>
                    <a:pt x="7367" y="26646"/>
                  </a:cubicBezTo>
                  <a:close/>
                  <a:moveTo>
                    <a:pt x="2028" y="26228"/>
                  </a:moveTo>
                  <a:cubicBezTo>
                    <a:pt x="1895" y="26545"/>
                    <a:pt x="1774" y="26868"/>
                    <a:pt x="1660" y="27197"/>
                  </a:cubicBezTo>
                  <a:cubicBezTo>
                    <a:pt x="1660" y="27159"/>
                    <a:pt x="1660" y="27121"/>
                    <a:pt x="1660" y="27089"/>
                  </a:cubicBezTo>
                  <a:cubicBezTo>
                    <a:pt x="1705" y="26944"/>
                    <a:pt x="1743" y="26804"/>
                    <a:pt x="1787" y="26665"/>
                  </a:cubicBezTo>
                  <a:cubicBezTo>
                    <a:pt x="1869" y="26519"/>
                    <a:pt x="1952" y="26374"/>
                    <a:pt x="2028" y="26228"/>
                  </a:cubicBezTo>
                  <a:close/>
                  <a:moveTo>
                    <a:pt x="7759" y="26849"/>
                  </a:moveTo>
                  <a:cubicBezTo>
                    <a:pt x="7785" y="26887"/>
                    <a:pt x="7829" y="26906"/>
                    <a:pt x="7873" y="26906"/>
                  </a:cubicBezTo>
                  <a:cubicBezTo>
                    <a:pt x="7791" y="27001"/>
                    <a:pt x="7709" y="27096"/>
                    <a:pt x="7620" y="27178"/>
                  </a:cubicBezTo>
                  <a:cubicBezTo>
                    <a:pt x="7563" y="27241"/>
                    <a:pt x="7493" y="27298"/>
                    <a:pt x="7424" y="27362"/>
                  </a:cubicBezTo>
                  <a:cubicBezTo>
                    <a:pt x="7538" y="27197"/>
                    <a:pt x="7652" y="27026"/>
                    <a:pt x="7759" y="26849"/>
                  </a:cubicBezTo>
                  <a:close/>
                  <a:moveTo>
                    <a:pt x="3453" y="24828"/>
                  </a:moveTo>
                  <a:lnTo>
                    <a:pt x="3453" y="24828"/>
                  </a:lnTo>
                  <a:cubicBezTo>
                    <a:pt x="3326" y="25158"/>
                    <a:pt x="3206" y="25487"/>
                    <a:pt x="3085" y="25791"/>
                  </a:cubicBezTo>
                  <a:cubicBezTo>
                    <a:pt x="3041" y="25892"/>
                    <a:pt x="2997" y="25994"/>
                    <a:pt x="2952" y="26101"/>
                  </a:cubicBezTo>
                  <a:cubicBezTo>
                    <a:pt x="2902" y="26228"/>
                    <a:pt x="2838" y="26367"/>
                    <a:pt x="2769" y="26507"/>
                  </a:cubicBezTo>
                  <a:cubicBezTo>
                    <a:pt x="2636" y="26747"/>
                    <a:pt x="2439" y="27045"/>
                    <a:pt x="2281" y="27336"/>
                  </a:cubicBezTo>
                  <a:cubicBezTo>
                    <a:pt x="2249" y="27374"/>
                    <a:pt x="2224" y="27406"/>
                    <a:pt x="2199" y="27438"/>
                  </a:cubicBezTo>
                  <a:cubicBezTo>
                    <a:pt x="2306" y="27197"/>
                    <a:pt x="2427" y="26950"/>
                    <a:pt x="2490" y="26785"/>
                  </a:cubicBezTo>
                  <a:cubicBezTo>
                    <a:pt x="2503" y="26766"/>
                    <a:pt x="2509" y="26747"/>
                    <a:pt x="2515" y="26728"/>
                  </a:cubicBezTo>
                  <a:cubicBezTo>
                    <a:pt x="2857" y="26108"/>
                    <a:pt x="3168" y="25474"/>
                    <a:pt x="3453" y="24828"/>
                  </a:cubicBezTo>
                  <a:close/>
                  <a:moveTo>
                    <a:pt x="2876" y="27121"/>
                  </a:moveTo>
                  <a:lnTo>
                    <a:pt x="2876" y="27121"/>
                  </a:lnTo>
                  <a:cubicBezTo>
                    <a:pt x="2794" y="27279"/>
                    <a:pt x="2712" y="27438"/>
                    <a:pt x="2629" y="27602"/>
                  </a:cubicBezTo>
                  <a:cubicBezTo>
                    <a:pt x="2604" y="27634"/>
                    <a:pt x="2579" y="27666"/>
                    <a:pt x="2553" y="27704"/>
                  </a:cubicBezTo>
                  <a:cubicBezTo>
                    <a:pt x="2579" y="27640"/>
                    <a:pt x="2610" y="27571"/>
                    <a:pt x="2636" y="27501"/>
                  </a:cubicBezTo>
                  <a:cubicBezTo>
                    <a:pt x="2699" y="27393"/>
                    <a:pt x="2762" y="27279"/>
                    <a:pt x="2826" y="27165"/>
                  </a:cubicBezTo>
                  <a:cubicBezTo>
                    <a:pt x="2845" y="27153"/>
                    <a:pt x="2857" y="27134"/>
                    <a:pt x="2876" y="27121"/>
                  </a:cubicBezTo>
                  <a:close/>
                  <a:moveTo>
                    <a:pt x="3187" y="24664"/>
                  </a:moveTo>
                  <a:cubicBezTo>
                    <a:pt x="2807" y="25455"/>
                    <a:pt x="2458" y="26260"/>
                    <a:pt x="2154" y="27083"/>
                  </a:cubicBezTo>
                  <a:cubicBezTo>
                    <a:pt x="2009" y="27362"/>
                    <a:pt x="1863" y="27628"/>
                    <a:pt x="1736" y="27780"/>
                  </a:cubicBezTo>
                  <a:cubicBezTo>
                    <a:pt x="1730" y="27754"/>
                    <a:pt x="1724" y="27723"/>
                    <a:pt x="1717" y="27697"/>
                  </a:cubicBezTo>
                  <a:cubicBezTo>
                    <a:pt x="1768" y="27583"/>
                    <a:pt x="1831" y="27431"/>
                    <a:pt x="1895" y="27260"/>
                  </a:cubicBezTo>
                  <a:cubicBezTo>
                    <a:pt x="2325" y="26424"/>
                    <a:pt x="2731" y="25582"/>
                    <a:pt x="3117" y="24727"/>
                  </a:cubicBezTo>
                  <a:cubicBezTo>
                    <a:pt x="3142" y="24708"/>
                    <a:pt x="3168" y="24683"/>
                    <a:pt x="3187" y="24664"/>
                  </a:cubicBezTo>
                  <a:close/>
                  <a:moveTo>
                    <a:pt x="2028" y="27919"/>
                  </a:moveTo>
                  <a:lnTo>
                    <a:pt x="2028" y="27919"/>
                  </a:lnTo>
                  <a:cubicBezTo>
                    <a:pt x="2020" y="27948"/>
                    <a:pt x="2015" y="27974"/>
                    <a:pt x="2011" y="27998"/>
                  </a:cubicBezTo>
                  <a:lnTo>
                    <a:pt x="2011" y="27998"/>
                  </a:lnTo>
                  <a:cubicBezTo>
                    <a:pt x="2014" y="27975"/>
                    <a:pt x="2018" y="27950"/>
                    <a:pt x="2021" y="27925"/>
                  </a:cubicBezTo>
                  <a:cubicBezTo>
                    <a:pt x="2021" y="27925"/>
                    <a:pt x="2021" y="27925"/>
                    <a:pt x="2028" y="27919"/>
                  </a:cubicBezTo>
                  <a:close/>
                  <a:moveTo>
                    <a:pt x="1926" y="27729"/>
                  </a:moveTo>
                  <a:lnTo>
                    <a:pt x="1926" y="27729"/>
                  </a:lnTo>
                  <a:cubicBezTo>
                    <a:pt x="1914" y="27761"/>
                    <a:pt x="1907" y="27792"/>
                    <a:pt x="1895" y="27824"/>
                  </a:cubicBezTo>
                  <a:cubicBezTo>
                    <a:pt x="1869" y="27887"/>
                    <a:pt x="1850" y="27957"/>
                    <a:pt x="1825" y="28020"/>
                  </a:cubicBezTo>
                  <a:cubicBezTo>
                    <a:pt x="1812" y="27995"/>
                    <a:pt x="1806" y="27963"/>
                    <a:pt x="1793" y="27938"/>
                  </a:cubicBezTo>
                  <a:cubicBezTo>
                    <a:pt x="1838" y="27868"/>
                    <a:pt x="1882" y="27799"/>
                    <a:pt x="1926" y="27729"/>
                  </a:cubicBezTo>
                  <a:close/>
                  <a:moveTo>
                    <a:pt x="3560" y="27184"/>
                  </a:moveTo>
                  <a:cubicBezTo>
                    <a:pt x="3256" y="27545"/>
                    <a:pt x="2971" y="27913"/>
                    <a:pt x="2693" y="28293"/>
                  </a:cubicBezTo>
                  <a:cubicBezTo>
                    <a:pt x="2781" y="28122"/>
                    <a:pt x="2870" y="27957"/>
                    <a:pt x="2959" y="27786"/>
                  </a:cubicBezTo>
                  <a:cubicBezTo>
                    <a:pt x="3161" y="27590"/>
                    <a:pt x="3358" y="27387"/>
                    <a:pt x="3560" y="27184"/>
                  </a:cubicBezTo>
                  <a:close/>
                  <a:moveTo>
                    <a:pt x="2085" y="28293"/>
                  </a:moveTo>
                  <a:lnTo>
                    <a:pt x="2085" y="28293"/>
                  </a:lnTo>
                  <a:cubicBezTo>
                    <a:pt x="2078" y="28331"/>
                    <a:pt x="2072" y="28369"/>
                    <a:pt x="2072" y="28413"/>
                  </a:cubicBezTo>
                  <a:cubicBezTo>
                    <a:pt x="2053" y="28394"/>
                    <a:pt x="2040" y="28375"/>
                    <a:pt x="2028" y="28362"/>
                  </a:cubicBezTo>
                  <a:cubicBezTo>
                    <a:pt x="2047" y="28337"/>
                    <a:pt x="2066" y="28318"/>
                    <a:pt x="2085" y="28293"/>
                  </a:cubicBezTo>
                  <a:close/>
                  <a:moveTo>
                    <a:pt x="5866" y="28090"/>
                  </a:moveTo>
                  <a:cubicBezTo>
                    <a:pt x="5783" y="28255"/>
                    <a:pt x="5701" y="28419"/>
                    <a:pt x="5619" y="28584"/>
                  </a:cubicBezTo>
                  <a:cubicBezTo>
                    <a:pt x="5530" y="28628"/>
                    <a:pt x="5441" y="28666"/>
                    <a:pt x="5353" y="28711"/>
                  </a:cubicBezTo>
                  <a:cubicBezTo>
                    <a:pt x="5524" y="28502"/>
                    <a:pt x="5695" y="28293"/>
                    <a:pt x="5866" y="28090"/>
                  </a:cubicBezTo>
                  <a:close/>
                  <a:moveTo>
                    <a:pt x="3605" y="27837"/>
                  </a:moveTo>
                  <a:lnTo>
                    <a:pt x="3605" y="27837"/>
                  </a:lnTo>
                  <a:cubicBezTo>
                    <a:pt x="3326" y="28185"/>
                    <a:pt x="3054" y="28540"/>
                    <a:pt x="2788" y="28901"/>
                  </a:cubicBezTo>
                  <a:cubicBezTo>
                    <a:pt x="2737" y="28894"/>
                    <a:pt x="2693" y="28888"/>
                    <a:pt x="2648" y="28875"/>
                  </a:cubicBezTo>
                  <a:cubicBezTo>
                    <a:pt x="2965" y="28527"/>
                    <a:pt x="3288" y="28179"/>
                    <a:pt x="3605" y="27837"/>
                  </a:cubicBezTo>
                  <a:close/>
                  <a:moveTo>
                    <a:pt x="4884" y="28863"/>
                  </a:moveTo>
                  <a:cubicBezTo>
                    <a:pt x="4890" y="28869"/>
                    <a:pt x="4903" y="28875"/>
                    <a:pt x="4916" y="28882"/>
                  </a:cubicBezTo>
                  <a:cubicBezTo>
                    <a:pt x="4897" y="28888"/>
                    <a:pt x="4878" y="28894"/>
                    <a:pt x="4859" y="28901"/>
                  </a:cubicBezTo>
                  <a:cubicBezTo>
                    <a:pt x="4865" y="28888"/>
                    <a:pt x="4871" y="28875"/>
                    <a:pt x="4884" y="28863"/>
                  </a:cubicBezTo>
                  <a:close/>
                  <a:moveTo>
                    <a:pt x="3573" y="28761"/>
                  </a:moveTo>
                  <a:cubicBezTo>
                    <a:pt x="3535" y="28831"/>
                    <a:pt x="3497" y="28894"/>
                    <a:pt x="3465" y="28964"/>
                  </a:cubicBezTo>
                  <a:cubicBezTo>
                    <a:pt x="3434" y="28958"/>
                    <a:pt x="3408" y="28958"/>
                    <a:pt x="3377" y="28958"/>
                  </a:cubicBezTo>
                  <a:cubicBezTo>
                    <a:pt x="3440" y="28894"/>
                    <a:pt x="3510" y="28831"/>
                    <a:pt x="3573" y="28761"/>
                  </a:cubicBezTo>
                  <a:close/>
                  <a:moveTo>
                    <a:pt x="14463" y="0"/>
                  </a:moveTo>
                  <a:cubicBezTo>
                    <a:pt x="14317" y="0"/>
                    <a:pt x="14181" y="89"/>
                    <a:pt x="14169" y="287"/>
                  </a:cubicBezTo>
                  <a:cubicBezTo>
                    <a:pt x="14143" y="654"/>
                    <a:pt x="14105" y="1021"/>
                    <a:pt x="14067" y="1389"/>
                  </a:cubicBezTo>
                  <a:cubicBezTo>
                    <a:pt x="13434" y="4093"/>
                    <a:pt x="12832" y="6804"/>
                    <a:pt x="12237" y="9521"/>
                  </a:cubicBezTo>
                  <a:cubicBezTo>
                    <a:pt x="10989" y="13682"/>
                    <a:pt x="9792" y="17855"/>
                    <a:pt x="8627" y="22042"/>
                  </a:cubicBezTo>
                  <a:cubicBezTo>
                    <a:pt x="8150" y="21701"/>
                    <a:pt x="7563" y="21559"/>
                    <a:pt x="6930" y="21559"/>
                  </a:cubicBezTo>
                  <a:cubicBezTo>
                    <a:pt x="5330" y="21559"/>
                    <a:pt x="3439" y="22468"/>
                    <a:pt x="2300" y="23372"/>
                  </a:cubicBezTo>
                  <a:cubicBezTo>
                    <a:pt x="970" y="24436"/>
                    <a:pt x="1" y="26443"/>
                    <a:pt x="590" y="28147"/>
                  </a:cubicBezTo>
                  <a:cubicBezTo>
                    <a:pt x="837" y="28856"/>
                    <a:pt x="1249" y="29243"/>
                    <a:pt x="1749" y="29426"/>
                  </a:cubicBezTo>
                  <a:cubicBezTo>
                    <a:pt x="2148" y="29737"/>
                    <a:pt x="2636" y="29939"/>
                    <a:pt x="3180" y="30009"/>
                  </a:cubicBezTo>
                  <a:cubicBezTo>
                    <a:pt x="3341" y="30029"/>
                    <a:pt x="3505" y="30038"/>
                    <a:pt x="3672" y="30038"/>
                  </a:cubicBezTo>
                  <a:cubicBezTo>
                    <a:pt x="6444" y="30038"/>
                    <a:pt x="9839" y="27374"/>
                    <a:pt x="9773" y="24518"/>
                  </a:cubicBezTo>
                  <a:cubicBezTo>
                    <a:pt x="10039" y="23695"/>
                    <a:pt x="10274" y="22852"/>
                    <a:pt x="10527" y="22023"/>
                  </a:cubicBezTo>
                  <a:cubicBezTo>
                    <a:pt x="11065" y="20237"/>
                    <a:pt x="11585" y="18451"/>
                    <a:pt x="12085" y="16652"/>
                  </a:cubicBezTo>
                  <a:cubicBezTo>
                    <a:pt x="12775" y="17437"/>
                    <a:pt x="13941" y="17995"/>
                    <a:pt x="14707" y="18451"/>
                  </a:cubicBezTo>
                  <a:cubicBezTo>
                    <a:pt x="15834" y="19116"/>
                    <a:pt x="17392" y="20154"/>
                    <a:pt x="18165" y="21389"/>
                  </a:cubicBezTo>
                  <a:cubicBezTo>
                    <a:pt x="18279" y="21636"/>
                    <a:pt x="18399" y="21883"/>
                    <a:pt x="18520" y="22130"/>
                  </a:cubicBezTo>
                  <a:cubicBezTo>
                    <a:pt x="18786" y="22960"/>
                    <a:pt x="18646" y="23866"/>
                    <a:pt x="17772" y="24790"/>
                  </a:cubicBezTo>
                  <a:cubicBezTo>
                    <a:pt x="17693" y="24880"/>
                    <a:pt x="17751" y="25046"/>
                    <a:pt x="17857" y="25046"/>
                  </a:cubicBezTo>
                  <a:cubicBezTo>
                    <a:pt x="17878" y="25046"/>
                    <a:pt x="17901" y="25039"/>
                    <a:pt x="17924" y="25025"/>
                  </a:cubicBezTo>
                  <a:cubicBezTo>
                    <a:pt x="19248" y="24258"/>
                    <a:pt x="20002" y="23017"/>
                    <a:pt x="20211" y="21655"/>
                  </a:cubicBezTo>
                  <a:cubicBezTo>
                    <a:pt x="23973" y="20224"/>
                    <a:pt x="23472" y="15246"/>
                    <a:pt x="21952" y="12396"/>
                  </a:cubicBezTo>
                  <a:cubicBezTo>
                    <a:pt x="20876" y="10382"/>
                    <a:pt x="19235" y="8919"/>
                    <a:pt x="17842" y="7146"/>
                  </a:cubicBezTo>
                  <a:cubicBezTo>
                    <a:pt x="16563" y="5518"/>
                    <a:pt x="15879" y="3605"/>
                    <a:pt x="15264" y="1667"/>
                  </a:cubicBezTo>
                  <a:cubicBezTo>
                    <a:pt x="15258" y="1338"/>
                    <a:pt x="15239" y="1002"/>
                    <a:pt x="15195" y="673"/>
                  </a:cubicBezTo>
                  <a:cubicBezTo>
                    <a:pt x="15182" y="581"/>
                    <a:pt x="15106" y="533"/>
                    <a:pt x="15029" y="533"/>
                  </a:cubicBezTo>
                  <a:cubicBezTo>
                    <a:pt x="14989" y="533"/>
                    <a:pt x="14948" y="546"/>
                    <a:pt x="14916" y="572"/>
                  </a:cubicBezTo>
                  <a:cubicBezTo>
                    <a:pt x="14884" y="464"/>
                    <a:pt x="14853" y="363"/>
                    <a:pt x="14821" y="255"/>
                  </a:cubicBezTo>
                  <a:cubicBezTo>
                    <a:pt x="14770" y="92"/>
                    <a:pt x="14611" y="0"/>
                    <a:pt x="14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6308716" y="2430687"/>
              <a:ext cx="1509337" cy="1891142"/>
            </a:xfrm>
            <a:custGeom>
              <a:avLst/>
              <a:gdLst/>
              <a:ahLst/>
              <a:cxnLst/>
              <a:rect l="l" t="t" r="r" b="b"/>
              <a:pathLst>
                <a:path w="23972" h="30036" extrusionOk="0">
                  <a:moveTo>
                    <a:pt x="14725" y="2708"/>
                  </a:moveTo>
                  <a:cubicBezTo>
                    <a:pt x="14757" y="2829"/>
                    <a:pt x="14795" y="2955"/>
                    <a:pt x="14833" y="3076"/>
                  </a:cubicBezTo>
                  <a:cubicBezTo>
                    <a:pt x="14827" y="3101"/>
                    <a:pt x="14827" y="3126"/>
                    <a:pt x="14820" y="3152"/>
                  </a:cubicBezTo>
                  <a:cubicBezTo>
                    <a:pt x="14814" y="3164"/>
                    <a:pt x="14801" y="3177"/>
                    <a:pt x="14795" y="3190"/>
                  </a:cubicBezTo>
                  <a:cubicBezTo>
                    <a:pt x="14782" y="3173"/>
                    <a:pt x="14761" y="3164"/>
                    <a:pt x="14739" y="3164"/>
                  </a:cubicBezTo>
                  <a:cubicBezTo>
                    <a:pt x="14728" y="3164"/>
                    <a:pt x="14717" y="3166"/>
                    <a:pt x="14706" y="3171"/>
                  </a:cubicBezTo>
                  <a:cubicBezTo>
                    <a:pt x="14687" y="3126"/>
                    <a:pt x="14668" y="3076"/>
                    <a:pt x="14649" y="3031"/>
                  </a:cubicBezTo>
                  <a:cubicBezTo>
                    <a:pt x="14675" y="2924"/>
                    <a:pt x="14700" y="2816"/>
                    <a:pt x="14725" y="2708"/>
                  </a:cubicBezTo>
                  <a:close/>
                  <a:moveTo>
                    <a:pt x="14472" y="3779"/>
                  </a:moveTo>
                  <a:cubicBezTo>
                    <a:pt x="14478" y="3804"/>
                    <a:pt x="14485" y="3836"/>
                    <a:pt x="14491" y="3861"/>
                  </a:cubicBezTo>
                  <a:cubicBezTo>
                    <a:pt x="14472" y="3867"/>
                    <a:pt x="14453" y="3886"/>
                    <a:pt x="14440" y="3905"/>
                  </a:cubicBezTo>
                  <a:cubicBezTo>
                    <a:pt x="14453" y="3867"/>
                    <a:pt x="14459" y="3823"/>
                    <a:pt x="14472" y="3779"/>
                  </a:cubicBezTo>
                  <a:close/>
                  <a:moveTo>
                    <a:pt x="14428" y="1530"/>
                  </a:moveTo>
                  <a:cubicBezTo>
                    <a:pt x="14447" y="1613"/>
                    <a:pt x="14466" y="1701"/>
                    <a:pt x="14491" y="1784"/>
                  </a:cubicBezTo>
                  <a:cubicBezTo>
                    <a:pt x="14193" y="2708"/>
                    <a:pt x="13902" y="3633"/>
                    <a:pt x="13630" y="4570"/>
                  </a:cubicBezTo>
                  <a:cubicBezTo>
                    <a:pt x="13858" y="3544"/>
                    <a:pt x="14111" y="2525"/>
                    <a:pt x="14428" y="1530"/>
                  </a:cubicBezTo>
                  <a:close/>
                  <a:moveTo>
                    <a:pt x="14428" y="3962"/>
                  </a:moveTo>
                  <a:cubicBezTo>
                    <a:pt x="14428" y="3975"/>
                    <a:pt x="14428" y="3988"/>
                    <a:pt x="14434" y="4000"/>
                  </a:cubicBezTo>
                  <a:cubicBezTo>
                    <a:pt x="14447" y="4070"/>
                    <a:pt x="14466" y="4133"/>
                    <a:pt x="14478" y="4203"/>
                  </a:cubicBezTo>
                  <a:cubicBezTo>
                    <a:pt x="14371" y="4659"/>
                    <a:pt x="14295" y="5109"/>
                    <a:pt x="14244" y="5565"/>
                  </a:cubicBezTo>
                  <a:cubicBezTo>
                    <a:pt x="14168" y="5818"/>
                    <a:pt x="14092" y="6065"/>
                    <a:pt x="14010" y="6312"/>
                  </a:cubicBezTo>
                  <a:cubicBezTo>
                    <a:pt x="14016" y="6249"/>
                    <a:pt x="14022" y="6179"/>
                    <a:pt x="14029" y="6109"/>
                  </a:cubicBezTo>
                  <a:cubicBezTo>
                    <a:pt x="14040" y="6071"/>
                    <a:pt x="14007" y="6051"/>
                    <a:pt x="13973" y="6051"/>
                  </a:cubicBezTo>
                  <a:cubicBezTo>
                    <a:pt x="13968" y="6051"/>
                    <a:pt x="13964" y="6052"/>
                    <a:pt x="13959" y="6052"/>
                  </a:cubicBezTo>
                  <a:cubicBezTo>
                    <a:pt x="13959" y="6040"/>
                    <a:pt x="13959" y="6027"/>
                    <a:pt x="13959" y="6021"/>
                  </a:cubicBezTo>
                  <a:cubicBezTo>
                    <a:pt x="13959" y="5989"/>
                    <a:pt x="13959" y="5957"/>
                    <a:pt x="13965" y="5932"/>
                  </a:cubicBezTo>
                  <a:cubicBezTo>
                    <a:pt x="14117" y="5273"/>
                    <a:pt x="14276" y="4621"/>
                    <a:pt x="14428" y="3962"/>
                  </a:cubicBezTo>
                  <a:close/>
                  <a:moveTo>
                    <a:pt x="13490" y="4703"/>
                  </a:moveTo>
                  <a:cubicBezTo>
                    <a:pt x="13402" y="5128"/>
                    <a:pt x="13307" y="5558"/>
                    <a:pt x="13218" y="5983"/>
                  </a:cubicBezTo>
                  <a:cubicBezTo>
                    <a:pt x="13174" y="6122"/>
                    <a:pt x="13136" y="6255"/>
                    <a:pt x="13098" y="6394"/>
                  </a:cubicBezTo>
                  <a:cubicBezTo>
                    <a:pt x="13224" y="5831"/>
                    <a:pt x="13357" y="5267"/>
                    <a:pt x="13490" y="4703"/>
                  </a:cubicBezTo>
                  <a:close/>
                  <a:moveTo>
                    <a:pt x="14656" y="5938"/>
                  </a:moveTo>
                  <a:cubicBezTo>
                    <a:pt x="14649" y="6052"/>
                    <a:pt x="14643" y="6135"/>
                    <a:pt x="14643" y="6160"/>
                  </a:cubicBezTo>
                  <a:cubicBezTo>
                    <a:pt x="14618" y="6382"/>
                    <a:pt x="14592" y="6603"/>
                    <a:pt x="14561" y="6825"/>
                  </a:cubicBezTo>
                  <a:cubicBezTo>
                    <a:pt x="14554" y="6686"/>
                    <a:pt x="14554" y="6540"/>
                    <a:pt x="14554" y="6401"/>
                  </a:cubicBezTo>
                  <a:cubicBezTo>
                    <a:pt x="14586" y="6249"/>
                    <a:pt x="14624" y="6090"/>
                    <a:pt x="14656" y="5938"/>
                  </a:cubicBezTo>
                  <a:close/>
                  <a:moveTo>
                    <a:pt x="14402" y="7066"/>
                  </a:moveTo>
                  <a:cubicBezTo>
                    <a:pt x="14415" y="7268"/>
                    <a:pt x="14434" y="7465"/>
                    <a:pt x="14453" y="7661"/>
                  </a:cubicBezTo>
                  <a:cubicBezTo>
                    <a:pt x="14439" y="7879"/>
                    <a:pt x="14436" y="8081"/>
                    <a:pt x="14418" y="8081"/>
                  </a:cubicBezTo>
                  <a:cubicBezTo>
                    <a:pt x="14403" y="8081"/>
                    <a:pt x="14377" y="7950"/>
                    <a:pt x="14326" y="7591"/>
                  </a:cubicBezTo>
                  <a:cubicBezTo>
                    <a:pt x="14326" y="7553"/>
                    <a:pt x="14320" y="7515"/>
                    <a:pt x="14320" y="7484"/>
                  </a:cubicBezTo>
                  <a:cubicBezTo>
                    <a:pt x="14320" y="7458"/>
                    <a:pt x="14326" y="7439"/>
                    <a:pt x="14333" y="7420"/>
                  </a:cubicBezTo>
                  <a:cubicBezTo>
                    <a:pt x="14358" y="7306"/>
                    <a:pt x="14383" y="7186"/>
                    <a:pt x="14402" y="7066"/>
                  </a:cubicBezTo>
                  <a:close/>
                  <a:moveTo>
                    <a:pt x="14757" y="6489"/>
                  </a:moveTo>
                  <a:cubicBezTo>
                    <a:pt x="14770" y="6578"/>
                    <a:pt x="14782" y="6667"/>
                    <a:pt x="14795" y="6755"/>
                  </a:cubicBezTo>
                  <a:cubicBezTo>
                    <a:pt x="14795" y="7173"/>
                    <a:pt x="14801" y="7636"/>
                    <a:pt x="14694" y="8041"/>
                  </a:cubicBezTo>
                  <a:cubicBezTo>
                    <a:pt x="14660" y="8179"/>
                    <a:pt x="14642" y="8231"/>
                    <a:pt x="14634" y="8231"/>
                  </a:cubicBezTo>
                  <a:cubicBezTo>
                    <a:pt x="14614" y="8231"/>
                    <a:pt x="14655" y="7888"/>
                    <a:pt x="14637" y="7724"/>
                  </a:cubicBezTo>
                  <a:cubicBezTo>
                    <a:pt x="14630" y="7648"/>
                    <a:pt x="14624" y="7579"/>
                    <a:pt x="14618" y="7503"/>
                  </a:cubicBezTo>
                  <a:cubicBezTo>
                    <a:pt x="14668" y="7167"/>
                    <a:pt x="14719" y="6825"/>
                    <a:pt x="14757" y="6489"/>
                  </a:cubicBezTo>
                  <a:close/>
                  <a:moveTo>
                    <a:pt x="13585" y="7534"/>
                  </a:moveTo>
                  <a:cubicBezTo>
                    <a:pt x="13585" y="7579"/>
                    <a:pt x="13585" y="7617"/>
                    <a:pt x="13592" y="7655"/>
                  </a:cubicBezTo>
                  <a:cubicBezTo>
                    <a:pt x="13573" y="7705"/>
                    <a:pt x="13560" y="7762"/>
                    <a:pt x="13541" y="7813"/>
                  </a:cubicBezTo>
                  <a:cubicBezTo>
                    <a:pt x="13497" y="7978"/>
                    <a:pt x="13446" y="8142"/>
                    <a:pt x="13402" y="8307"/>
                  </a:cubicBezTo>
                  <a:cubicBezTo>
                    <a:pt x="13459" y="8054"/>
                    <a:pt x="13522" y="7794"/>
                    <a:pt x="13585" y="7534"/>
                  </a:cubicBezTo>
                  <a:close/>
                  <a:moveTo>
                    <a:pt x="14504" y="8161"/>
                  </a:moveTo>
                  <a:cubicBezTo>
                    <a:pt x="14523" y="8320"/>
                    <a:pt x="14548" y="8472"/>
                    <a:pt x="14573" y="8630"/>
                  </a:cubicBezTo>
                  <a:cubicBezTo>
                    <a:pt x="14529" y="8567"/>
                    <a:pt x="14491" y="8497"/>
                    <a:pt x="14459" y="8427"/>
                  </a:cubicBezTo>
                  <a:cubicBezTo>
                    <a:pt x="14472" y="8339"/>
                    <a:pt x="14491" y="8250"/>
                    <a:pt x="14504" y="8161"/>
                  </a:cubicBezTo>
                  <a:close/>
                  <a:moveTo>
                    <a:pt x="15055" y="6629"/>
                  </a:moveTo>
                  <a:lnTo>
                    <a:pt x="15055" y="6629"/>
                  </a:lnTo>
                  <a:cubicBezTo>
                    <a:pt x="15213" y="7287"/>
                    <a:pt x="15390" y="7946"/>
                    <a:pt x="15587" y="8598"/>
                  </a:cubicBezTo>
                  <a:cubicBezTo>
                    <a:pt x="15599" y="8630"/>
                    <a:pt x="15606" y="8668"/>
                    <a:pt x="15618" y="8706"/>
                  </a:cubicBezTo>
                  <a:cubicBezTo>
                    <a:pt x="15511" y="8592"/>
                    <a:pt x="15403" y="8472"/>
                    <a:pt x="15302" y="8358"/>
                  </a:cubicBezTo>
                  <a:cubicBezTo>
                    <a:pt x="15283" y="8244"/>
                    <a:pt x="15270" y="8142"/>
                    <a:pt x="15257" y="8066"/>
                  </a:cubicBezTo>
                  <a:cubicBezTo>
                    <a:pt x="15162" y="7598"/>
                    <a:pt x="15112" y="7110"/>
                    <a:pt x="15055" y="6629"/>
                  </a:cubicBezTo>
                  <a:close/>
                  <a:moveTo>
                    <a:pt x="15335" y="8522"/>
                  </a:moveTo>
                  <a:cubicBezTo>
                    <a:pt x="15400" y="8603"/>
                    <a:pt x="15533" y="8781"/>
                    <a:pt x="15656" y="8915"/>
                  </a:cubicBezTo>
                  <a:cubicBezTo>
                    <a:pt x="15656" y="8947"/>
                    <a:pt x="15656" y="8972"/>
                    <a:pt x="15663" y="8997"/>
                  </a:cubicBezTo>
                  <a:cubicBezTo>
                    <a:pt x="15625" y="8940"/>
                    <a:pt x="15580" y="8890"/>
                    <a:pt x="15542" y="8833"/>
                  </a:cubicBezTo>
                  <a:cubicBezTo>
                    <a:pt x="15432" y="8670"/>
                    <a:pt x="15369" y="8571"/>
                    <a:pt x="15335" y="8522"/>
                  </a:cubicBezTo>
                  <a:close/>
                  <a:moveTo>
                    <a:pt x="16226" y="8864"/>
                  </a:moveTo>
                  <a:lnTo>
                    <a:pt x="16226" y="8864"/>
                  </a:lnTo>
                  <a:cubicBezTo>
                    <a:pt x="16277" y="8940"/>
                    <a:pt x="16334" y="9010"/>
                    <a:pt x="16397" y="9080"/>
                  </a:cubicBezTo>
                  <a:cubicBezTo>
                    <a:pt x="16429" y="9187"/>
                    <a:pt x="16454" y="9295"/>
                    <a:pt x="16480" y="9396"/>
                  </a:cubicBezTo>
                  <a:cubicBezTo>
                    <a:pt x="16429" y="9333"/>
                    <a:pt x="16385" y="9270"/>
                    <a:pt x="16340" y="9206"/>
                  </a:cubicBezTo>
                  <a:cubicBezTo>
                    <a:pt x="16296" y="9073"/>
                    <a:pt x="16258" y="8947"/>
                    <a:pt x="16226" y="8864"/>
                  </a:cubicBezTo>
                  <a:close/>
                  <a:moveTo>
                    <a:pt x="15384" y="8852"/>
                  </a:moveTo>
                  <a:lnTo>
                    <a:pt x="15384" y="8852"/>
                  </a:lnTo>
                  <a:cubicBezTo>
                    <a:pt x="15479" y="8991"/>
                    <a:pt x="15574" y="9137"/>
                    <a:pt x="15669" y="9282"/>
                  </a:cubicBezTo>
                  <a:cubicBezTo>
                    <a:pt x="15682" y="9466"/>
                    <a:pt x="15694" y="9599"/>
                    <a:pt x="15726" y="9618"/>
                  </a:cubicBezTo>
                  <a:cubicBezTo>
                    <a:pt x="15549" y="9523"/>
                    <a:pt x="15454" y="9194"/>
                    <a:pt x="15384" y="8852"/>
                  </a:cubicBezTo>
                  <a:close/>
                  <a:moveTo>
                    <a:pt x="14934" y="7604"/>
                  </a:moveTo>
                  <a:cubicBezTo>
                    <a:pt x="14953" y="7693"/>
                    <a:pt x="14966" y="7775"/>
                    <a:pt x="14985" y="7864"/>
                  </a:cubicBezTo>
                  <a:cubicBezTo>
                    <a:pt x="14991" y="7927"/>
                    <a:pt x="15004" y="7990"/>
                    <a:pt x="15017" y="8054"/>
                  </a:cubicBezTo>
                  <a:cubicBezTo>
                    <a:pt x="15014" y="8053"/>
                    <a:pt x="15011" y="8053"/>
                    <a:pt x="15008" y="8053"/>
                  </a:cubicBezTo>
                  <a:cubicBezTo>
                    <a:pt x="14960" y="8053"/>
                    <a:pt x="14917" y="8101"/>
                    <a:pt x="14941" y="8155"/>
                  </a:cubicBezTo>
                  <a:cubicBezTo>
                    <a:pt x="14979" y="8218"/>
                    <a:pt x="15023" y="8275"/>
                    <a:pt x="15061" y="8339"/>
                  </a:cubicBezTo>
                  <a:cubicBezTo>
                    <a:pt x="15131" y="8788"/>
                    <a:pt x="15207" y="9257"/>
                    <a:pt x="15384" y="9662"/>
                  </a:cubicBezTo>
                  <a:cubicBezTo>
                    <a:pt x="15131" y="9396"/>
                    <a:pt x="14903" y="9118"/>
                    <a:pt x="14700" y="8826"/>
                  </a:cubicBezTo>
                  <a:cubicBezTo>
                    <a:pt x="14738" y="8820"/>
                    <a:pt x="14776" y="8788"/>
                    <a:pt x="14782" y="8744"/>
                  </a:cubicBezTo>
                  <a:cubicBezTo>
                    <a:pt x="14852" y="8358"/>
                    <a:pt x="14903" y="7984"/>
                    <a:pt x="14934" y="7604"/>
                  </a:cubicBezTo>
                  <a:close/>
                  <a:moveTo>
                    <a:pt x="15954" y="9187"/>
                  </a:moveTo>
                  <a:cubicBezTo>
                    <a:pt x="15992" y="9213"/>
                    <a:pt x="16030" y="9244"/>
                    <a:pt x="16068" y="9276"/>
                  </a:cubicBezTo>
                  <a:cubicBezTo>
                    <a:pt x="16093" y="9327"/>
                    <a:pt x="16119" y="9371"/>
                    <a:pt x="16150" y="9422"/>
                  </a:cubicBezTo>
                  <a:cubicBezTo>
                    <a:pt x="16226" y="9605"/>
                    <a:pt x="16296" y="9783"/>
                    <a:pt x="16372" y="9960"/>
                  </a:cubicBezTo>
                  <a:cubicBezTo>
                    <a:pt x="16340" y="9922"/>
                    <a:pt x="16309" y="9884"/>
                    <a:pt x="16283" y="9846"/>
                  </a:cubicBezTo>
                  <a:cubicBezTo>
                    <a:pt x="16258" y="9808"/>
                    <a:pt x="16239" y="9770"/>
                    <a:pt x="16214" y="9732"/>
                  </a:cubicBezTo>
                  <a:cubicBezTo>
                    <a:pt x="16119" y="9586"/>
                    <a:pt x="16030" y="9415"/>
                    <a:pt x="15954" y="9225"/>
                  </a:cubicBezTo>
                  <a:cubicBezTo>
                    <a:pt x="15954" y="9213"/>
                    <a:pt x="15954" y="9200"/>
                    <a:pt x="15954" y="9187"/>
                  </a:cubicBezTo>
                  <a:close/>
                  <a:moveTo>
                    <a:pt x="15922" y="9833"/>
                  </a:moveTo>
                  <a:cubicBezTo>
                    <a:pt x="15992" y="10049"/>
                    <a:pt x="16081" y="10245"/>
                    <a:pt x="16188" y="10422"/>
                  </a:cubicBezTo>
                  <a:cubicBezTo>
                    <a:pt x="16081" y="10327"/>
                    <a:pt x="15973" y="10232"/>
                    <a:pt x="15865" y="10131"/>
                  </a:cubicBezTo>
                  <a:cubicBezTo>
                    <a:pt x="15878" y="10118"/>
                    <a:pt x="15891" y="10099"/>
                    <a:pt x="15891" y="10080"/>
                  </a:cubicBezTo>
                  <a:cubicBezTo>
                    <a:pt x="15903" y="9998"/>
                    <a:pt x="15910" y="9916"/>
                    <a:pt x="15922" y="9833"/>
                  </a:cubicBezTo>
                  <a:close/>
                  <a:moveTo>
                    <a:pt x="16866" y="10821"/>
                  </a:moveTo>
                  <a:cubicBezTo>
                    <a:pt x="17062" y="11037"/>
                    <a:pt x="17259" y="11252"/>
                    <a:pt x="17461" y="11461"/>
                  </a:cubicBezTo>
                  <a:cubicBezTo>
                    <a:pt x="17240" y="11277"/>
                    <a:pt x="17005" y="11094"/>
                    <a:pt x="16765" y="10904"/>
                  </a:cubicBezTo>
                  <a:cubicBezTo>
                    <a:pt x="16815" y="10897"/>
                    <a:pt x="16860" y="10872"/>
                    <a:pt x="16866" y="10821"/>
                  </a:cubicBezTo>
                  <a:close/>
                  <a:moveTo>
                    <a:pt x="16853" y="9472"/>
                  </a:moveTo>
                  <a:lnTo>
                    <a:pt x="16853" y="9472"/>
                  </a:lnTo>
                  <a:cubicBezTo>
                    <a:pt x="16866" y="9479"/>
                    <a:pt x="16879" y="9485"/>
                    <a:pt x="16885" y="9498"/>
                  </a:cubicBezTo>
                  <a:cubicBezTo>
                    <a:pt x="16904" y="9504"/>
                    <a:pt x="16917" y="9504"/>
                    <a:pt x="16929" y="9510"/>
                  </a:cubicBezTo>
                  <a:cubicBezTo>
                    <a:pt x="17214" y="9960"/>
                    <a:pt x="17525" y="10391"/>
                    <a:pt x="17854" y="10802"/>
                  </a:cubicBezTo>
                  <a:cubicBezTo>
                    <a:pt x="17848" y="10815"/>
                    <a:pt x="17848" y="10828"/>
                    <a:pt x="17854" y="10840"/>
                  </a:cubicBezTo>
                  <a:cubicBezTo>
                    <a:pt x="17949" y="11100"/>
                    <a:pt x="18050" y="11341"/>
                    <a:pt x="18171" y="11581"/>
                  </a:cubicBezTo>
                  <a:cubicBezTo>
                    <a:pt x="17734" y="11056"/>
                    <a:pt x="17303" y="10524"/>
                    <a:pt x="16898" y="9973"/>
                  </a:cubicBezTo>
                  <a:cubicBezTo>
                    <a:pt x="16891" y="9808"/>
                    <a:pt x="16879" y="9637"/>
                    <a:pt x="16853" y="9472"/>
                  </a:cubicBezTo>
                  <a:close/>
                  <a:moveTo>
                    <a:pt x="19342" y="12531"/>
                  </a:moveTo>
                  <a:cubicBezTo>
                    <a:pt x="19361" y="12544"/>
                    <a:pt x="19374" y="12563"/>
                    <a:pt x="19387" y="12576"/>
                  </a:cubicBezTo>
                  <a:cubicBezTo>
                    <a:pt x="19406" y="12607"/>
                    <a:pt x="19425" y="12645"/>
                    <a:pt x="19444" y="12677"/>
                  </a:cubicBezTo>
                  <a:cubicBezTo>
                    <a:pt x="19412" y="12626"/>
                    <a:pt x="19380" y="12582"/>
                    <a:pt x="19342" y="12531"/>
                  </a:cubicBezTo>
                  <a:close/>
                  <a:moveTo>
                    <a:pt x="18124" y="11155"/>
                  </a:moveTo>
                  <a:cubicBezTo>
                    <a:pt x="18131" y="11155"/>
                    <a:pt x="18140" y="11165"/>
                    <a:pt x="18145" y="11170"/>
                  </a:cubicBezTo>
                  <a:cubicBezTo>
                    <a:pt x="18234" y="11271"/>
                    <a:pt x="18316" y="11372"/>
                    <a:pt x="18399" y="11474"/>
                  </a:cubicBezTo>
                  <a:cubicBezTo>
                    <a:pt x="18544" y="11676"/>
                    <a:pt x="18703" y="11898"/>
                    <a:pt x="18741" y="11949"/>
                  </a:cubicBezTo>
                  <a:cubicBezTo>
                    <a:pt x="19026" y="12341"/>
                    <a:pt x="19292" y="12753"/>
                    <a:pt x="19558" y="13158"/>
                  </a:cubicBezTo>
                  <a:cubicBezTo>
                    <a:pt x="19526" y="13158"/>
                    <a:pt x="19488" y="13146"/>
                    <a:pt x="19444" y="13120"/>
                  </a:cubicBezTo>
                  <a:cubicBezTo>
                    <a:pt x="19349" y="13032"/>
                    <a:pt x="19254" y="12949"/>
                    <a:pt x="19159" y="12861"/>
                  </a:cubicBezTo>
                  <a:cubicBezTo>
                    <a:pt x="19178" y="12829"/>
                    <a:pt x="19184" y="12785"/>
                    <a:pt x="19152" y="12747"/>
                  </a:cubicBezTo>
                  <a:cubicBezTo>
                    <a:pt x="18861" y="12411"/>
                    <a:pt x="18576" y="12069"/>
                    <a:pt x="18291" y="11727"/>
                  </a:cubicBezTo>
                  <a:cubicBezTo>
                    <a:pt x="18190" y="11493"/>
                    <a:pt x="18063" y="11176"/>
                    <a:pt x="18120" y="11157"/>
                  </a:cubicBezTo>
                  <a:cubicBezTo>
                    <a:pt x="18121" y="11156"/>
                    <a:pt x="18123" y="11155"/>
                    <a:pt x="18124" y="11155"/>
                  </a:cubicBezTo>
                  <a:close/>
                  <a:moveTo>
                    <a:pt x="20172" y="12240"/>
                  </a:moveTo>
                  <a:cubicBezTo>
                    <a:pt x="20217" y="12264"/>
                    <a:pt x="20266" y="12276"/>
                    <a:pt x="20315" y="12276"/>
                  </a:cubicBezTo>
                  <a:cubicBezTo>
                    <a:pt x="20342" y="12276"/>
                    <a:pt x="20369" y="12272"/>
                    <a:pt x="20394" y="12265"/>
                  </a:cubicBezTo>
                  <a:cubicBezTo>
                    <a:pt x="20457" y="12341"/>
                    <a:pt x="20520" y="12424"/>
                    <a:pt x="20577" y="12500"/>
                  </a:cubicBezTo>
                  <a:cubicBezTo>
                    <a:pt x="20653" y="12759"/>
                    <a:pt x="20723" y="13025"/>
                    <a:pt x="20799" y="13285"/>
                  </a:cubicBezTo>
                  <a:cubicBezTo>
                    <a:pt x="20590" y="12956"/>
                    <a:pt x="20432" y="12702"/>
                    <a:pt x="20368" y="12601"/>
                  </a:cubicBezTo>
                  <a:cubicBezTo>
                    <a:pt x="20349" y="12569"/>
                    <a:pt x="20330" y="12550"/>
                    <a:pt x="20305" y="12538"/>
                  </a:cubicBezTo>
                  <a:cubicBezTo>
                    <a:pt x="20261" y="12436"/>
                    <a:pt x="20216" y="12341"/>
                    <a:pt x="20172" y="12240"/>
                  </a:cubicBezTo>
                  <a:close/>
                  <a:moveTo>
                    <a:pt x="20128" y="13551"/>
                  </a:moveTo>
                  <a:cubicBezTo>
                    <a:pt x="20185" y="13690"/>
                    <a:pt x="20248" y="13836"/>
                    <a:pt x="20318" y="13988"/>
                  </a:cubicBezTo>
                  <a:cubicBezTo>
                    <a:pt x="20235" y="13868"/>
                    <a:pt x="20153" y="13741"/>
                    <a:pt x="20071" y="13614"/>
                  </a:cubicBezTo>
                  <a:cubicBezTo>
                    <a:pt x="20096" y="13602"/>
                    <a:pt x="20115" y="13576"/>
                    <a:pt x="20128" y="13551"/>
                  </a:cubicBezTo>
                  <a:close/>
                  <a:moveTo>
                    <a:pt x="12920" y="13551"/>
                  </a:moveTo>
                  <a:cubicBezTo>
                    <a:pt x="13085" y="13747"/>
                    <a:pt x="13243" y="13944"/>
                    <a:pt x="13414" y="14134"/>
                  </a:cubicBezTo>
                  <a:cubicBezTo>
                    <a:pt x="13237" y="13982"/>
                    <a:pt x="13066" y="13830"/>
                    <a:pt x="12882" y="13684"/>
                  </a:cubicBezTo>
                  <a:cubicBezTo>
                    <a:pt x="12895" y="13640"/>
                    <a:pt x="12908" y="13595"/>
                    <a:pt x="12920" y="13551"/>
                  </a:cubicBezTo>
                  <a:close/>
                  <a:moveTo>
                    <a:pt x="12743" y="14229"/>
                  </a:moveTo>
                  <a:cubicBezTo>
                    <a:pt x="13193" y="14729"/>
                    <a:pt x="13661" y="15204"/>
                    <a:pt x="14155" y="15647"/>
                  </a:cubicBezTo>
                  <a:cubicBezTo>
                    <a:pt x="14111" y="15622"/>
                    <a:pt x="14060" y="15597"/>
                    <a:pt x="14010" y="15571"/>
                  </a:cubicBezTo>
                  <a:cubicBezTo>
                    <a:pt x="13604" y="15147"/>
                    <a:pt x="13167" y="14754"/>
                    <a:pt x="12699" y="14387"/>
                  </a:cubicBezTo>
                  <a:cubicBezTo>
                    <a:pt x="12718" y="14336"/>
                    <a:pt x="12730" y="14279"/>
                    <a:pt x="12743" y="14229"/>
                  </a:cubicBezTo>
                  <a:close/>
                  <a:moveTo>
                    <a:pt x="14092" y="15654"/>
                  </a:moveTo>
                  <a:lnTo>
                    <a:pt x="14092" y="15654"/>
                  </a:lnTo>
                  <a:cubicBezTo>
                    <a:pt x="14136" y="15679"/>
                    <a:pt x="14187" y="15704"/>
                    <a:pt x="14231" y="15730"/>
                  </a:cubicBezTo>
                  <a:cubicBezTo>
                    <a:pt x="14233" y="15732"/>
                    <a:pt x="14235" y="15733"/>
                    <a:pt x="14238" y="15733"/>
                  </a:cubicBezTo>
                  <a:cubicBezTo>
                    <a:pt x="14242" y="15733"/>
                    <a:pt x="14246" y="15730"/>
                    <a:pt x="14250" y="15730"/>
                  </a:cubicBezTo>
                  <a:cubicBezTo>
                    <a:pt x="14542" y="15989"/>
                    <a:pt x="14846" y="16236"/>
                    <a:pt x="15156" y="16477"/>
                  </a:cubicBezTo>
                  <a:cubicBezTo>
                    <a:pt x="15416" y="16749"/>
                    <a:pt x="15688" y="17060"/>
                    <a:pt x="15865" y="17351"/>
                  </a:cubicBezTo>
                  <a:cubicBezTo>
                    <a:pt x="15466" y="17028"/>
                    <a:pt x="15074" y="16692"/>
                    <a:pt x="14694" y="16350"/>
                  </a:cubicBezTo>
                  <a:cubicBezTo>
                    <a:pt x="14497" y="16110"/>
                    <a:pt x="14301" y="15875"/>
                    <a:pt x="14092" y="15654"/>
                  </a:cubicBezTo>
                  <a:close/>
                  <a:moveTo>
                    <a:pt x="17135" y="17038"/>
                  </a:moveTo>
                  <a:lnTo>
                    <a:pt x="17135" y="17038"/>
                  </a:lnTo>
                  <a:cubicBezTo>
                    <a:pt x="17286" y="17221"/>
                    <a:pt x="17431" y="17397"/>
                    <a:pt x="17575" y="17573"/>
                  </a:cubicBezTo>
                  <a:cubicBezTo>
                    <a:pt x="17442" y="17433"/>
                    <a:pt x="17309" y="17294"/>
                    <a:pt x="17176" y="17148"/>
                  </a:cubicBezTo>
                  <a:cubicBezTo>
                    <a:pt x="17176" y="17117"/>
                    <a:pt x="17164" y="17085"/>
                    <a:pt x="17145" y="17053"/>
                  </a:cubicBezTo>
                  <a:cubicBezTo>
                    <a:pt x="17139" y="17048"/>
                    <a:pt x="17138" y="17043"/>
                    <a:pt x="17135" y="17038"/>
                  </a:cubicBezTo>
                  <a:close/>
                  <a:moveTo>
                    <a:pt x="16505" y="17908"/>
                  </a:moveTo>
                  <a:cubicBezTo>
                    <a:pt x="16701" y="18174"/>
                    <a:pt x="16898" y="18440"/>
                    <a:pt x="17107" y="18700"/>
                  </a:cubicBezTo>
                  <a:cubicBezTo>
                    <a:pt x="16885" y="18504"/>
                    <a:pt x="16663" y="18314"/>
                    <a:pt x="16448" y="18117"/>
                  </a:cubicBezTo>
                  <a:cubicBezTo>
                    <a:pt x="16473" y="18086"/>
                    <a:pt x="16499" y="18041"/>
                    <a:pt x="16505" y="17997"/>
                  </a:cubicBezTo>
                  <a:cubicBezTo>
                    <a:pt x="16505" y="17965"/>
                    <a:pt x="16505" y="17934"/>
                    <a:pt x="16505" y="17908"/>
                  </a:cubicBezTo>
                  <a:close/>
                  <a:moveTo>
                    <a:pt x="17094" y="18029"/>
                  </a:moveTo>
                  <a:lnTo>
                    <a:pt x="17094" y="18029"/>
                  </a:lnTo>
                  <a:cubicBezTo>
                    <a:pt x="17518" y="18447"/>
                    <a:pt x="17936" y="18858"/>
                    <a:pt x="18361" y="19270"/>
                  </a:cubicBezTo>
                  <a:cubicBezTo>
                    <a:pt x="18304" y="19302"/>
                    <a:pt x="18266" y="19371"/>
                    <a:pt x="18291" y="19447"/>
                  </a:cubicBezTo>
                  <a:lnTo>
                    <a:pt x="18329" y="19561"/>
                  </a:lnTo>
                  <a:cubicBezTo>
                    <a:pt x="17905" y="19061"/>
                    <a:pt x="17493" y="18548"/>
                    <a:pt x="17094" y="18029"/>
                  </a:cubicBezTo>
                  <a:close/>
                  <a:moveTo>
                    <a:pt x="19184" y="19485"/>
                  </a:moveTo>
                  <a:cubicBezTo>
                    <a:pt x="19196" y="19586"/>
                    <a:pt x="19203" y="19693"/>
                    <a:pt x="19215" y="19794"/>
                  </a:cubicBezTo>
                  <a:lnTo>
                    <a:pt x="19215" y="19794"/>
                  </a:lnTo>
                  <a:cubicBezTo>
                    <a:pt x="19214" y="19789"/>
                    <a:pt x="19209" y="19789"/>
                    <a:pt x="19209" y="19783"/>
                  </a:cubicBezTo>
                  <a:cubicBezTo>
                    <a:pt x="19190" y="19764"/>
                    <a:pt x="19171" y="19751"/>
                    <a:pt x="19146" y="19751"/>
                  </a:cubicBezTo>
                  <a:cubicBezTo>
                    <a:pt x="19140" y="19732"/>
                    <a:pt x="19140" y="19720"/>
                    <a:pt x="19133" y="19701"/>
                  </a:cubicBezTo>
                  <a:cubicBezTo>
                    <a:pt x="19178" y="19644"/>
                    <a:pt x="19190" y="19568"/>
                    <a:pt x="19140" y="19492"/>
                  </a:cubicBezTo>
                  <a:cubicBezTo>
                    <a:pt x="19152" y="19492"/>
                    <a:pt x="19171" y="19492"/>
                    <a:pt x="19184" y="19485"/>
                  </a:cubicBezTo>
                  <a:close/>
                  <a:moveTo>
                    <a:pt x="18601" y="19504"/>
                  </a:moveTo>
                  <a:lnTo>
                    <a:pt x="18601" y="19504"/>
                  </a:lnTo>
                  <a:cubicBezTo>
                    <a:pt x="18665" y="19568"/>
                    <a:pt x="18728" y="19631"/>
                    <a:pt x="18791" y="19694"/>
                  </a:cubicBezTo>
                  <a:cubicBezTo>
                    <a:pt x="18836" y="19859"/>
                    <a:pt x="18874" y="20017"/>
                    <a:pt x="18912" y="20182"/>
                  </a:cubicBezTo>
                  <a:cubicBezTo>
                    <a:pt x="18905" y="20252"/>
                    <a:pt x="18899" y="20315"/>
                    <a:pt x="18899" y="20378"/>
                  </a:cubicBezTo>
                  <a:cubicBezTo>
                    <a:pt x="18810" y="20087"/>
                    <a:pt x="18709" y="19796"/>
                    <a:pt x="18601" y="19504"/>
                  </a:cubicBezTo>
                  <a:close/>
                  <a:moveTo>
                    <a:pt x="18943" y="20296"/>
                  </a:moveTo>
                  <a:cubicBezTo>
                    <a:pt x="19007" y="20568"/>
                    <a:pt x="19076" y="20834"/>
                    <a:pt x="19140" y="21107"/>
                  </a:cubicBezTo>
                  <a:cubicBezTo>
                    <a:pt x="19070" y="20898"/>
                    <a:pt x="19000" y="20689"/>
                    <a:pt x="18924" y="20473"/>
                  </a:cubicBezTo>
                  <a:cubicBezTo>
                    <a:pt x="18931" y="20416"/>
                    <a:pt x="18937" y="20353"/>
                    <a:pt x="18943" y="20296"/>
                  </a:cubicBezTo>
                  <a:close/>
                  <a:moveTo>
                    <a:pt x="13997" y="9016"/>
                  </a:moveTo>
                  <a:cubicBezTo>
                    <a:pt x="14675" y="10315"/>
                    <a:pt x="16068" y="11398"/>
                    <a:pt x="17164" y="12278"/>
                  </a:cubicBezTo>
                  <a:cubicBezTo>
                    <a:pt x="19336" y="14032"/>
                    <a:pt x="22490" y="17281"/>
                    <a:pt x="21179" y="20087"/>
                  </a:cubicBezTo>
                  <a:cubicBezTo>
                    <a:pt x="20932" y="20480"/>
                    <a:pt x="20628" y="20866"/>
                    <a:pt x="20261" y="21227"/>
                  </a:cubicBezTo>
                  <a:cubicBezTo>
                    <a:pt x="20330" y="20290"/>
                    <a:pt x="20153" y="19308"/>
                    <a:pt x="19735" y="18402"/>
                  </a:cubicBezTo>
                  <a:cubicBezTo>
                    <a:pt x="19089" y="17003"/>
                    <a:pt x="18063" y="15806"/>
                    <a:pt x="16898" y="14805"/>
                  </a:cubicBezTo>
                  <a:cubicBezTo>
                    <a:pt x="15251" y="13399"/>
                    <a:pt x="13921" y="12291"/>
                    <a:pt x="13706" y="10308"/>
                  </a:cubicBezTo>
                  <a:cubicBezTo>
                    <a:pt x="13801" y="9878"/>
                    <a:pt x="13902" y="9447"/>
                    <a:pt x="13997" y="9016"/>
                  </a:cubicBezTo>
                  <a:close/>
                  <a:moveTo>
                    <a:pt x="18329" y="20258"/>
                  </a:moveTo>
                  <a:cubicBezTo>
                    <a:pt x="18411" y="20296"/>
                    <a:pt x="18500" y="20340"/>
                    <a:pt x="18589" y="20378"/>
                  </a:cubicBezTo>
                  <a:cubicBezTo>
                    <a:pt x="18595" y="20385"/>
                    <a:pt x="18601" y="20385"/>
                    <a:pt x="18608" y="20385"/>
                  </a:cubicBezTo>
                  <a:lnTo>
                    <a:pt x="18671" y="20556"/>
                  </a:lnTo>
                  <a:cubicBezTo>
                    <a:pt x="18747" y="20834"/>
                    <a:pt x="18817" y="21113"/>
                    <a:pt x="18874" y="21398"/>
                  </a:cubicBezTo>
                  <a:cubicBezTo>
                    <a:pt x="18880" y="21455"/>
                    <a:pt x="18886" y="21518"/>
                    <a:pt x="18886" y="21575"/>
                  </a:cubicBezTo>
                  <a:cubicBezTo>
                    <a:pt x="18703" y="21132"/>
                    <a:pt x="18519" y="20695"/>
                    <a:pt x="18329" y="20258"/>
                  </a:cubicBezTo>
                  <a:close/>
                  <a:moveTo>
                    <a:pt x="18722" y="21873"/>
                  </a:moveTo>
                  <a:lnTo>
                    <a:pt x="18722" y="21873"/>
                  </a:lnTo>
                  <a:cubicBezTo>
                    <a:pt x="18766" y="21974"/>
                    <a:pt x="18810" y="22076"/>
                    <a:pt x="18855" y="22177"/>
                  </a:cubicBezTo>
                  <a:cubicBezTo>
                    <a:pt x="18867" y="22228"/>
                    <a:pt x="18880" y="22278"/>
                    <a:pt x="18899" y="22329"/>
                  </a:cubicBezTo>
                  <a:cubicBezTo>
                    <a:pt x="18899" y="22329"/>
                    <a:pt x="18899" y="22335"/>
                    <a:pt x="18899" y="22335"/>
                  </a:cubicBezTo>
                  <a:cubicBezTo>
                    <a:pt x="18848" y="22240"/>
                    <a:pt x="18810" y="22139"/>
                    <a:pt x="18760" y="22044"/>
                  </a:cubicBezTo>
                  <a:cubicBezTo>
                    <a:pt x="18747" y="21987"/>
                    <a:pt x="18741" y="21930"/>
                    <a:pt x="18722" y="21873"/>
                  </a:cubicBezTo>
                  <a:close/>
                  <a:moveTo>
                    <a:pt x="11014" y="14621"/>
                  </a:moveTo>
                  <a:lnTo>
                    <a:pt x="11014" y="14621"/>
                  </a:lnTo>
                  <a:cubicBezTo>
                    <a:pt x="10393" y="17351"/>
                    <a:pt x="9829" y="20087"/>
                    <a:pt x="9310" y="22810"/>
                  </a:cubicBezTo>
                  <a:cubicBezTo>
                    <a:pt x="9177" y="22576"/>
                    <a:pt x="9019" y="22380"/>
                    <a:pt x="8841" y="22215"/>
                  </a:cubicBezTo>
                  <a:cubicBezTo>
                    <a:pt x="9582" y="19777"/>
                    <a:pt x="10304" y="17218"/>
                    <a:pt x="11014" y="14621"/>
                  </a:cubicBezTo>
                  <a:close/>
                  <a:moveTo>
                    <a:pt x="6207" y="22855"/>
                  </a:moveTo>
                  <a:cubicBezTo>
                    <a:pt x="6213" y="22874"/>
                    <a:pt x="6213" y="22886"/>
                    <a:pt x="6219" y="22905"/>
                  </a:cubicBezTo>
                  <a:cubicBezTo>
                    <a:pt x="6207" y="22918"/>
                    <a:pt x="6194" y="22937"/>
                    <a:pt x="6181" y="22950"/>
                  </a:cubicBezTo>
                  <a:cubicBezTo>
                    <a:pt x="6181" y="22918"/>
                    <a:pt x="6175" y="22893"/>
                    <a:pt x="6175" y="22867"/>
                  </a:cubicBezTo>
                  <a:cubicBezTo>
                    <a:pt x="6188" y="22861"/>
                    <a:pt x="6194" y="22861"/>
                    <a:pt x="6207" y="22855"/>
                  </a:cubicBezTo>
                  <a:close/>
                  <a:moveTo>
                    <a:pt x="18855" y="22836"/>
                  </a:moveTo>
                  <a:cubicBezTo>
                    <a:pt x="18855" y="22842"/>
                    <a:pt x="18861" y="22848"/>
                    <a:pt x="18861" y="22855"/>
                  </a:cubicBezTo>
                  <a:cubicBezTo>
                    <a:pt x="18880" y="22886"/>
                    <a:pt x="18912" y="22905"/>
                    <a:pt x="18943" y="22912"/>
                  </a:cubicBezTo>
                  <a:cubicBezTo>
                    <a:pt x="18943" y="22924"/>
                    <a:pt x="18937" y="22931"/>
                    <a:pt x="18937" y="22937"/>
                  </a:cubicBezTo>
                  <a:cubicBezTo>
                    <a:pt x="18924" y="22943"/>
                    <a:pt x="18912" y="22950"/>
                    <a:pt x="18905" y="22969"/>
                  </a:cubicBezTo>
                  <a:cubicBezTo>
                    <a:pt x="18880" y="23013"/>
                    <a:pt x="18861" y="23057"/>
                    <a:pt x="18842" y="23102"/>
                  </a:cubicBezTo>
                  <a:cubicBezTo>
                    <a:pt x="18848" y="23013"/>
                    <a:pt x="18855" y="22924"/>
                    <a:pt x="18855" y="22836"/>
                  </a:cubicBezTo>
                  <a:close/>
                  <a:moveTo>
                    <a:pt x="6979" y="22703"/>
                  </a:moveTo>
                  <a:cubicBezTo>
                    <a:pt x="6986" y="22791"/>
                    <a:pt x="6992" y="22886"/>
                    <a:pt x="6992" y="22981"/>
                  </a:cubicBezTo>
                  <a:cubicBezTo>
                    <a:pt x="6929" y="23045"/>
                    <a:pt x="6859" y="23102"/>
                    <a:pt x="6796" y="23165"/>
                  </a:cubicBezTo>
                  <a:cubicBezTo>
                    <a:pt x="6770" y="23019"/>
                    <a:pt x="6739" y="22880"/>
                    <a:pt x="6713" y="22734"/>
                  </a:cubicBezTo>
                  <a:cubicBezTo>
                    <a:pt x="6802" y="22722"/>
                    <a:pt x="6891" y="22709"/>
                    <a:pt x="6979" y="22703"/>
                  </a:cubicBezTo>
                  <a:close/>
                  <a:moveTo>
                    <a:pt x="6023" y="22918"/>
                  </a:moveTo>
                  <a:cubicBezTo>
                    <a:pt x="6023" y="22994"/>
                    <a:pt x="6017" y="23070"/>
                    <a:pt x="6017" y="23146"/>
                  </a:cubicBezTo>
                  <a:cubicBezTo>
                    <a:pt x="5991" y="23178"/>
                    <a:pt x="5966" y="23209"/>
                    <a:pt x="5941" y="23241"/>
                  </a:cubicBezTo>
                  <a:cubicBezTo>
                    <a:pt x="5928" y="23146"/>
                    <a:pt x="5909" y="23057"/>
                    <a:pt x="5890" y="22962"/>
                  </a:cubicBezTo>
                  <a:cubicBezTo>
                    <a:pt x="5934" y="22950"/>
                    <a:pt x="5979" y="22931"/>
                    <a:pt x="6023" y="22918"/>
                  </a:cubicBezTo>
                  <a:close/>
                  <a:moveTo>
                    <a:pt x="7397" y="22817"/>
                  </a:moveTo>
                  <a:cubicBezTo>
                    <a:pt x="7378" y="23026"/>
                    <a:pt x="7359" y="23241"/>
                    <a:pt x="7347" y="23450"/>
                  </a:cubicBezTo>
                  <a:cubicBezTo>
                    <a:pt x="7340" y="23266"/>
                    <a:pt x="7328" y="23076"/>
                    <a:pt x="7321" y="22893"/>
                  </a:cubicBezTo>
                  <a:cubicBezTo>
                    <a:pt x="7347" y="22867"/>
                    <a:pt x="7372" y="22842"/>
                    <a:pt x="7397" y="22817"/>
                  </a:cubicBezTo>
                  <a:close/>
                  <a:moveTo>
                    <a:pt x="7809" y="22779"/>
                  </a:moveTo>
                  <a:cubicBezTo>
                    <a:pt x="7872" y="22798"/>
                    <a:pt x="7936" y="22823"/>
                    <a:pt x="7999" y="22855"/>
                  </a:cubicBezTo>
                  <a:cubicBezTo>
                    <a:pt x="7948" y="23057"/>
                    <a:pt x="7910" y="23266"/>
                    <a:pt x="7879" y="23469"/>
                  </a:cubicBezTo>
                  <a:cubicBezTo>
                    <a:pt x="7860" y="23241"/>
                    <a:pt x="7834" y="23007"/>
                    <a:pt x="7809" y="22779"/>
                  </a:cubicBezTo>
                  <a:close/>
                  <a:moveTo>
                    <a:pt x="6283" y="23216"/>
                  </a:moveTo>
                  <a:cubicBezTo>
                    <a:pt x="6302" y="23336"/>
                    <a:pt x="6321" y="23456"/>
                    <a:pt x="6340" y="23570"/>
                  </a:cubicBezTo>
                  <a:cubicBezTo>
                    <a:pt x="6302" y="23608"/>
                    <a:pt x="6264" y="23640"/>
                    <a:pt x="6226" y="23678"/>
                  </a:cubicBezTo>
                  <a:cubicBezTo>
                    <a:pt x="6219" y="23589"/>
                    <a:pt x="6219" y="23507"/>
                    <a:pt x="6219" y="23425"/>
                  </a:cubicBezTo>
                  <a:cubicBezTo>
                    <a:pt x="6219" y="23406"/>
                    <a:pt x="6213" y="23374"/>
                    <a:pt x="6213" y="23336"/>
                  </a:cubicBezTo>
                  <a:cubicBezTo>
                    <a:pt x="6226" y="23311"/>
                    <a:pt x="6238" y="23292"/>
                    <a:pt x="6264" y="23260"/>
                  </a:cubicBezTo>
                  <a:cubicBezTo>
                    <a:pt x="6264" y="23254"/>
                    <a:pt x="6264" y="23247"/>
                    <a:pt x="6264" y="23241"/>
                  </a:cubicBezTo>
                  <a:cubicBezTo>
                    <a:pt x="6270" y="23235"/>
                    <a:pt x="6276" y="23228"/>
                    <a:pt x="6283" y="23216"/>
                  </a:cubicBezTo>
                  <a:close/>
                  <a:moveTo>
                    <a:pt x="6023" y="23570"/>
                  </a:moveTo>
                  <a:cubicBezTo>
                    <a:pt x="6023" y="23665"/>
                    <a:pt x="6023" y="23760"/>
                    <a:pt x="6023" y="23849"/>
                  </a:cubicBezTo>
                  <a:cubicBezTo>
                    <a:pt x="6023" y="23855"/>
                    <a:pt x="6017" y="23855"/>
                    <a:pt x="6017" y="23862"/>
                  </a:cubicBezTo>
                  <a:cubicBezTo>
                    <a:pt x="6010" y="23779"/>
                    <a:pt x="5998" y="23697"/>
                    <a:pt x="5985" y="23615"/>
                  </a:cubicBezTo>
                  <a:cubicBezTo>
                    <a:pt x="5998" y="23602"/>
                    <a:pt x="6010" y="23583"/>
                    <a:pt x="6023" y="23570"/>
                  </a:cubicBezTo>
                  <a:close/>
                  <a:moveTo>
                    <a:pt x="5668" y="23051"/>
                  </a:moveTo>
                  <a:cubicBezTo>
                    <a:pt x="5675" y="23222"/>
                    <a:pt x="5675" y="23387"/>
                    <a:pt x="5681" y="23551"/>
                  </a:cubicBezTo>
                  <a:cubicBezTo>
                    <a:pt x="5535" y="23729"/>
                    <a:pt x="5396" y="23900"/>
                    <a:pt x="5250" y="24077"/>
                  </a:cubicBezTo>
                  <a:cubicBezTo>
                    <a:pt x="5219" y="23931"/>
                    <a:pt x="5187" y="23792"/>
                    <a:pt x="5155" y="23646"/>
                  </a:cubicBezTo>
                  <a:cubicBezTo>
                    <a:pt x="5238" y="23488"/>
                    <a:pt x="5320" y="23330"/>
                    <a:pt x="5402" y="23171"/>
                  </a:cubicBezTo>
                  <a:cubicBezTo>
                    <a:pt x="5491" y="23127"/>
                    <a:pt x="5580" y="23089"/>
                    <a:pt x="5668" y="23051"/>
                  </a:cubicBezTo>
                  <a:close/>
                  <a:moveTo>
                    <a:pt x="7005" y="23235"/>
                  </a:moveTo>
                  <a:cubicBezTo>
                    <a:pt x="7011" y="23494"/>
                    <a:pt x="7017" y="23754"/>
                    <a:pt x="7024" y="24007"/>
                  </a:cubicBezTo>
                  <a:cubicBezTo>
                    <a:pt x="7018" y="24006"/>
                    <a:pt x="7013" y="24006"/>
                    <a:pt x="7007" y="24006"/>
                  </a:cubicBezTo>
                  <a:cubicBezTo>
                    <a:pt x="6979" y="24006"/>
                    <a:pt x="6950" y="24018"/>
                    <a:pt x="6929" y="24039"/>
                  </a:cubicBezTo>
                  <a:cubicBezTo>
                    <a:pt x="6916" y="24052"/>
                    <a:pt x="6903" y="24064"/>
                    <a:pt x="6891" y="24077"/>
                  </a:cubicBezTo>
                  <a:cubicBezTo>
                    <a:pt x="6878" y="23855"/>
                    <a:pt x="6859" y="23640"/>
                    <a:pt x="6834" y="23418"/>
                  </a:cubicBezTo>
                  <a:cubicBezTo>
                    <a:pt x="6891" y="23361"/>
                    <a:pt x="6948" y="23298"/>
                    <a:pt x="7005" y="23235"/>
                  </a:cubicBezTo>
                  <a:close/>
                  <a:moveTo>
                    <a:pt x="6378" y="23906"/>
                  </a:moveTo>
                  <a:cubicBezTo>
                    <a:pt x="6384" y="23950"/>
                    <a:pt x="6390" y="23988"/>
                    <a:pt x="6390" y="24033"/>
                  </a:cubicBezTo>
                  <a:cubicBezTo>
                    <a:pt x="6378" y="24033"/>
                    <a:pt x="6371" y="24039"/>
                    <a:pt x="6359" y="24052"/>
                  </a:cubicBezTo>
                  <a:cubicBezTo>
                    <a:pt x="6321" y="24090"/>
                    <a:pt x="6276" y="24134"/>
                    <a:pt x="6238" y="24172"/>
                  </a:cubicBezTo>
                  <a:cubicBezTo>
                    <a:pt x="6238" y="24140"/>
                    <a:pt x="6232" y="24102"/>
                    <a:pt x="6232" y="24071"/>
                  </a:cubicBezTo>
                  <a:cubicBezTo>
                    <a:pt x="6283" y="24014"/>
                    <a:pt x="6333" y="23963"/>
                    <a:pt x="6378" y="23906"/>
                  </a:cubicBezTo>
                  <a:close/>
                  <a:moveTo>
                    <a:pt x="19412" y="22589"/>
                  </a:moveTo>
                  <a:cubicBezTo>
                    <a:pt x="19431" y="22595"/>
                    <a:pt x="19456" y="22595"/>
                    <a:pt x="19482" y="22595"/>
                  </a:cubicBezTo>
                  <a:cubicBezTo>
                    <a:pt x="19355" y="23057"/>
                    <a:pt x="19171" y="23482"/>
                    <a:pt x="18880" y="23868"/>
                  </a:cubicBezTo>
                  <a:cubicBezTo>
                    <a:pt x="18848" y="23900"/>
                    <a:pt x="18671" y="24147"/>
                    <a:pt x="18513" y="24368"/>
                  </a:cubicBezTo>
                  <a:cubicBezTo>
                    <a:pt x="18532" y="24318"/>
                    <a:pt x="18557" y="24267"/>
                    <a:pt x="18576" y="24216"/>
                  </a:cubicBezTo>
                  <a:cubicBezTo>
                    <a:pt x="18595" y="24210"/>
                    <a:pt x="18614" y="24197"/>
                    <a:pt x="18627" y="24172"/>
                  </a:cubicBezTo>
                  <a:cubicBezTo>
                    <a:pt x="18658" y="24083"/>
                    <a:pt x="18696" y="23995"/>
                    <a:pt x="18728" y="23906"/>
                  </a:cubicBezTo>
                  <a:cubicBezTo>
                    <a:pt x="18743" y="23916"/>
                    <a:pt x="18760" y="23922"/>
                    <a:pt x="18778" y="23922"/>
                  </a:cubicBezTo>
                  <a:cubicBezTo>
                    <a:pt x="18805" y="23922"/>
                    <a:pt x="18833" y="23907"/>
                    <a:pt x="18848" y="23868"/>
                  </a:cubicBezTo>
                  <a:cubicBezTo>
                    <a:pt x="18880" y="23773"/>
                    <a:pt x="18905" y="23672"/>
                    <a:pt x="18937" y="23570"/>
                  </a:cubicBezTo>
                  <a:cubicBezTo>
                    <a:pt x="18975" y="23570"/>
                    <a:pt x="19013" y="23551"/>
                    <a:pt x="19032" y="23507"/>
                  </a:cubicBezTo>
                  <a:cubicBezTo>
                    <a:pt x="19089" y="23361"/>
                    <a:pt x="19146" y="23209"/>
                    <a:pt x="19190" y="23064"/>
                  </a:cubicBezTo>
                  <a:cubicBezTo>
                    <a:pt x="19228" y="23057"/>
                    <a:pt x="19266" y="23038"/>
                    <a:pt x="19279" y="23000"/>
                  </a:cubicBezTo>
                  <a:cubicBezTo>
                    <a:pt x="19342" y="22855"/>
                    <a:pt x="19380" y="22722"/>
                    <a:pt x="19412" y="22589"/>
                  </a:cubicBezTo>
                  <a:close/>
                  <a:moveTo>
                    <a:pt x="5700" y="24001"/>
                  </a:moveTo>
                  <a:cubicBezTo>
                    <a:pt x="5706" y="24045"/>
                    <a:pt x="5706" y="24090"/>
                    <a:pt x="5706" y="24134"/>
                  </a:cubicBezTo>
                  <a:cubicBezTo>
                    <a:pt x="5611" y="24216"/>
                    <a:pt x="5516" y="24299"/>
                    <a:pt x="5421" y="24381"/>
                  </a:cubicBezTo>
                  <a:cubicBezTo>
                    <a:pt x="5516" y="24254"/>
                    <a:pt x="5611" y="24128"/>
                    <a:pt x="5700" y="24001"/>
                  </a:cubicBezTo>
                  <a:close/>
                  <a:moveTo>
                    <a:pt x="6409" y="24318"/>
                  </a:moveTo>
                  <a:cubicBezTo>
                    <a:pt x="6409" y="24375"/>
                    <a:pt x="6409" y="24438"/>
                    <a:pt x="6409" y="24501"/>
                  </a:cubicBezTo>
                  <a:cubicBezTo>
                    <a:pt x="6365" y="24533"/>
                    <a:pt x="6321" y="24571"/>
                    <a:pt x="6264" y="24622"/>
                  </a:cubicBezTo>
                  <a:cubicBezTo>
                    <a:pt x="6264" y="24577"/>
                    <a:pt x="6264" y="24527"/>
                    <a:pt x="6257" y="24482"/>
                  </a:cubicBezTo>
                  <a:cubicBezTo>
                    <a:pt x="6308" y="24425"/>
                    <a:pt x="6359" y="24368"/>
                    <a:pt x="6409" y="24318"/>
                  </a:cubicBezTo>
                  <a:close/>
                  <a:moveTo>
                    <a:pt x="5060" y="23817"/>
                  </a:moveTo>
                  <a:cubicBezTo>
                    <a:pt x="5092" y="23944"/>
                    <a:pt x="5117" y="24071"/>
                    <a:pt x="5143" y="24197"/>
                  </a:cubicBezTo>
                  <a:cubicBezTo>
                    <a:pt x="4940" y="24400"/>
                    <a:pt x="4744" y="24596"/>
                    <a:pt x="4541" y="24799"/>
                  </a:cubicBezTo>
                  <a:cubicBezTo>
                    <a:pt x="4718" y="24470"/>
                    <a:pt x="4889" y="24147"/>
                    <a:pt x="5060" y="23817"/>
                  </a:cubicBezTo>
                  <a:close/>
                  <a:moveTo>
                    <a:pt x="6067" y="24691"/>
                  </a:moveTo>
                  <a:cubicBezTo>
                    <a:pt x="6074" y="24729"/>
                    <a:pt x="6074" y="24774"/>
                    <a:pt x="6080" y="24812"/>
                  </a:cubicBezTo>
                  <a:cubicBezTo>
                    <a:pt x="6067" y="24818"/>
                    <a:pt x="6055" y="24831"/>
                    <a:pt x="6042" y="24843"/>
                  </a:cubicBezTo>
                  <a:cubicBezTo>
                    <a:pt x="6048" y="24799"/>
                    <a:pt x="6048" y="24761"/>
                    <a:pt x="6048" y="24717"/>
                  </a:cubicBezTo>
                  <a:cubicBezTo>
                    <a:pt x="6055" y="24710"/>
                    <a:pt x="6061" y="24704"/>
                    <a:pt x="6067" y="24691"/>
                  </a:cubicBezTo>
                  <a:close/>
                  <a:moveTo>
                    <a:pt x="5744" y="24596"/>
                  </a:moveTo>
                  <a:cubicBezTo>
                    <a:pt x="5751" y="24622"/>
                    <a:pt x="5751" y="24641"/>
                    <a:pt x="5751" y="24660"/>
                  </a:cubicBezTo>
                  <a:cubicBezTo>
                    <a:pt x="5738" y="24679"/>
                    <a:pt x="5719" y="24698"/>
                    <a:pt x="5700" y="24710"/>
                  </a:cubicBezTo>
                  <a:cubicBezTo>
                    <a:pt x="5624" y="24774"/>
                    <a:pt x="5535" y="24850"/>
                    <a:pt x="5453" y="24932"/>
                  </a:cubicBezTo>
                  <a:cubicBezTo>
                    <a:pt x="5453" y="24926"/>
                    <a:pt x="5453" y="24926"/>
                    <a:pt x="5453" y="24919"/>
                  </a:cubicBezTo>
                  <a:cubicBezTo>
                    <a:pt x="5548" y="24812"/>
                    <a:pt x="5649" y="24704"/>
                    <a:pt x="5744" y="24596"/>
                  </a:cubicBezTo>
                  <a:close/>
                  <a:moveTo>
                    <a:pt x="4446" y="25109"/>
                  </a:moveTo>
                  <a:lnTo>
                    <a:pt x="4446" y="25109"/>
                  </a:lnTo>
                  <a:cubicBezTo>
                    <a:pt x="4376" y="25204"/>
                    <a:pt x="4307" y="25293"/>
                    <a:pt x="4237" y="25382"/>
                  </a:cubicBezTo>
                  <a:lnTo>
                    <a:pt x="4294" y="25274"/>
                  </a:lnTo>
                  <a:cubicBezTo>
                    <a:pt x="4345" y="25217"/>
                    <a:pt x="4395" y="25166"/>
                    <a:pt x="4446" y="25109"/>
                  </a:cubicBezTo>
                  <a:close/>
                  <a:moveTo>
                    <a:pt x="5789" y="25002"/>
                  </a:moveTo>
                  <a:cubicBezTo>
                    <a:pt x="5795" y="25046"/>
                    <a:pt x="5801" y="25084"/>
                    <a:pt x="5801" y="25122"/>
                  </a:cubicBezTo>
                  <a:cubicBezTo>
                    <a:pt x="5738" y="25198"/>
                    <a:pt x="5675" y="25274"/>
                    <a:pt x="5611" y="25350"/>
                  </a:cubicBezTo>
                  <a:cubicBezTo>
                    <a:pt x="5592" y="25375"/>
                    <a:pt x="5567" y="25401"/>
                    <a:pt x="5542" y="25426"/>
                  </a:cubicBezTo>
                  <a:cubicBezTo>
                    <a:pt x="5535" y="25382"/>
                    <a:pt x="5529" y="25344"/>
                    <a:pt x="5523" y="25306"/>
                  </a:cubicBezTo>
                  <a:cubicBezTo>
                    <a:pt x="5611" y="25204"/>
                    <a:pt x="5700" y="25103"/>
                    <a:pt x="5789" y="25002"/>
                  </a:cubicBezTo>
                  <a:close/>
                  <a:moveTo>
                    <a:pt x="4915" y="25166"/>
                  </a:moveTo>
                  <a:cubicBezTo>
                    <a:pt x="4788" y="25306"/>
                    <a:pt x="4668" y="25439"/>
                    <a:pt x="4547" y="25572"/>
                  </a:cubicBezTo>
                  <a:cubicBezTo>
                    <a:pt x="4585" y="25515"/>
                    <a:pt x="4630" y="25458"/>
                    <a:pt x="4668" y="25401"/>
                  </a:cubicBezTo>
                  <a:cubicBezTo>
                    <a:pt x="4699" y="25375"/>
                    <a:pt x="4731" y="25344"/>
                    <a:pt x="4763" y="25312"/>
                  </a:cubicBezTo>
                  <a:cubicBezTo>
                    <a:pt x="4813" y="25268"/>
                    <a:pt x="4864" y="25217"/>
                    <a:pt x="4915" y="25166"/>
                  </a:cubicBezTo>
                  <a:close/>
                  <a:moveTo>
                    <a:pt x="4921" y="23425"/>
                  </a:moveTo>
                  <a:lnTo>
                    <a:pt x="4921" y="23425"/>
                  </a:lnTo>
                  <a:cubicBezTo>
                    <a:pt x="4433" y="24235"/>
                    <a:pt x="3965" y="25059"/>
                    <a:pt x="3515" y="25895"/>
                  </a:cubicBezTo>
                  <a:cubicBezTo>
                    <a:pt x="3483" y="25933"/>
                    <a:pt x="3445" y="25977"/>
                    <a:pt x="3407" y="26015"/>
                  </a:cubicBezTo>
                  <a:cubicBezTo>
                    <a:pt x="3749" y="25274"/>
                    <a:pt x="4053" y="24501"/>
                    <a:pt x="4351" y="23773"/>
                  </a:cubicBezTo>
                  <a:cubicBezTo>
                    <a:pt x="4541" y="23646"/>
                    <a:pt x="4725" y="23532"/>
                    <a:pt x="4921" y="23425"/>
                  </a:cubicBezTo>
                  <a:close/>
                  <a:moveTo>
                    <a:pt x="1975" y="26072"/>
                  </a:moveTo>
                  <a:cubicBezTo>
                    <a:pt x="1974" y="26077"/>
                    <a:pt x="1972" y="26081"/>
                    <a:pt x="1970" y="26085"/>
                  </a:cubicBezTo>
                  <a:cubicBezTo>
                    <a:pt x="1970" y="26079"/>
                    <a:pt x="1970" y="26073"/>
                    <a:pt x="1975" y="26072"/>
                  </a:cubicBezTo>
                  <a:close/>
                  <a:moveTo>
                    <a:pt x="5409" y="25426"/>
                  </a:moveTo>
                  <a:cubicBezTo>
                    <a:pt x="5415" y="25464"/>
                    <a:pt x="5421" y="25502"/>
                    <a:pt x="5434" y="25540"/>
                  </a:cubicBezTo>
                  <a:cubicBezTo>
                    <a:pt x="5143" y="25831"/>
                    <a:pt x="4858" y="26116"/>
                    <a:pt x="4573" y="26414"/>
                  </a:cubicBezTo>
                  <a:cubicBezTo>
                    <a:pt x="4535" y="26458"/>
                    <a:pt x="4446" y="26541"/>
                    <a:pt x="4326" y="26642"/>
                  </a:cubicBezTo>
                  <a:cubicBezTo>
                    <a:pt x="4687" y="26237"/>
                    <a:pt x="5048" y="25831"/>
                    <a:pt x="5409" y="25426"/>
                  </a:cubicBezTo>
                  <a:close/>
                  <a:moveTo>
                    <a:pt x="7366" y="26648"/>
                  </a:moveTo>
                  <a:cubicBezTo>
                    <a:pt x="7372" y="26648"/>
                    <a:pt x="7372" y="26655"/>
                    <a:pt x="7372" y="26655"/>
                  </a:cubicBezTo>
                  <a:cubicBezTo>
                    <a:pt x="7353" y="26680"/>
                    <a:pt x="7334" y="26699"/>
                    <a:pt x="7321" y="26718"/>
                  </a:cubicBezTo>
                  <a:cubicBezTo>
                    <a:pt x="7334" y="26693"/>
                    <a:pt x="7353" y="26674"/>
                    <a:pt x="7366" y="26648"/>
                  </a:cubicBezTo>
                  <a:close/>
                  <a:moveTo>
                    <a:pt x="2027" y="26224"/>
                  </a:moveTo>
                  <a:cubicBezTo>
                    <a:pt x="1894" y="26547"/>
                    <a:pt x="1773" y="26870"/>
                    <a:pt x="1653" y="27193"/>
                  </a:cubicBezTo>
                  <a:cubicBezTo>
                    <a:pt x="1659" y="27161"/>
                    <a:pt x="1659" y="27123"/>
                    <a:pt x="1659" y="27092"/>
                  </a:cubicBezTo>
                  <a:cubicBezTo>
                    <a:pt x="1697" y="26946"/>
                    <a:pt x="1742" y="26807"/>
                    <a:pt x="1780" y="26667"/>
                  </a:cubicBezTo>
                  <a:cubicBezTo>
                    <a:pt x="1868" y="26522"/>
                    <a:pt x="1951" y="26376"/>
                    <a:pt x="2027" y="26224"/>
                  </a:cubicBezTo>
                  <a:close/>
                  <a:moveTo>
                    <a:pt x="7758" y="26851"/>
                  </a:moveTo>
                  <a:cubicBezTo>
                    <a:pt x="7784" y="26889"/>
                    <a:pt x="7828" y="26908"/>
                    <a:pt x="7872" y="26908"/>
                  </a:cubicBezTo>
                  <a:cubicBezTo>
                    <a:pt x="7790" y="27003"/>
                    <a:pt x="7708" y="27098"/>
                    <a:pt x="7619" y="27180"/>
                  </a:cubicBezTo>
                  <a:cubicBezTo>
                    <a:pt x="7556" y="27244"/>
                    <a:pt x="7492" y="27301"/>
                    <a:pt x="7423" y="27364"/>
                  </a:cubicBezTo>
                  <a:cubicBezTo>
                    <a:pt x="7537" y="27193"/>
                    <a:pt x="7651" y="27022"/>
                    <a:pt x="7758" y="26851"/>
                  </a:cubicBezTo>
                  <a:close/>
                  <a:moveTo>
                    <a:pt x="3452" y="24831"/>
                  </a:moveTo>
                  <a:lnTo>
                    <a:pt x="3452" y="24831"/>
                  </a:lnTo>
                  <a:cubicBezTo>
                    <a:pt x="3325" y="25160"/>
                    <a:pt x="3205" y="25489"/>
                    <a:pt x="3084" y="25793"/>
                  </a:cubicBezTo>
                  <a:cubicBezTo>
                    <a:pt x="3040" y="25895"/>
                    <a:pt x="2996" y="25996"/>
                    <a:pt x="2951" y="26097"/>
                  </a:cubicBezTo>
                  <a:cubicBezTo>
                    <a:pt x="2901" y="26230"/>
                    <a:pt x="2837" y="26363"/>
                    <a:pt x="2768" y="26509"/>
                  </a:cubicBezTo>
                  <a:cubicBezTo>
                    <a:pt x="2635" y="26743"/>
                    <a:pt x="2438" y="27047"/>
                    <a:pt x="2280" y="27339"/>
                  </a:cubicBezTo>
                  <a:cubicBezTo>
                    <a:pt x="2248" y="27370"/>
                    <a:pt x="2223" y="27408"/>
                    <a:pt x="2198" y="27440"/>
                  </a:cubicBezTo>
                  <a:cubicBezTo>
                    <a:pt x="2305" y="27199"/>
                    <a:pt x="2426" y="26952"/>
                    <a:pt x="2489" y="26788"/>
                  </a:cubicBezTo>
                  <a:cubicBezTo>
                    <a:pt x="2495" y="26769"/>
                    <a:pt x="2508" y="26743"/>
                    <a:pt x="2514" y="26724"/>
                  </a:cubicBezTo>
                  <a:cubicBezTo>
                    <a:pt x="2856" y="26110"/>
                    <a:pt x="3167" y="25477"/>
                    <a:pt x="3452" y="24831"/>
                  </a:cubicBezTo>
                  <a:close/>
                  <a:moveTo>
                    <a:pt x="2875" y="27123"/>
                  </a:moveTo>
                  <a:cubicBezTo>
                    <a:pt x="2793" y="27282"/>
                    <a:pt x="2704" y="27440"/>
                    <a:pt x="2628" y="27605"/>
                  </a:cubicBezTo>
                  <a:cubicBezTo>
                    <a:pt x="2603" y="27636"/>
                    <a:pt x="2578" y="27668"/>
                    <a:pt x="2552" y="27706"/>
                  </a:cubicBezTo>
                  <a:cubicBezTo>
                    <a:pt x="2578" y="27636"/>
                    <a:pt x="2609" y="27573"/>
                    <a:pt x="2635" y="27503"/>
                  </a:cubicBezTo>
                  <a:cubicBezTo>
                    <a:pt x="2698" y="27396"/>
                    <a:pt x="2761" y="27282"/>
                    <a:pt x="2825" y="27168"/>
                  </a:cubicBezTo>
                  <a:cubicBezTo>
                    <a:pt x="2844" y="27155"/>
                    <a:pt x="2856" y="27136"/>
                    <a:pt x="2875" y="27123"/>
                  </a:cubicBezTo>
                  <a:close/>
                  <a:moveTo>
                    <a:pt x="3186" y="24666"/>
                  </a:moveTo>
                  <a:lnTo>
                    <a:pt x="3186" y="24666"/>
                  </a:lnTo>
                  <a:cubicBezTo>
                    <a:pt x="2799" y="25458"/>
                    <a:pt x="2457" y="26262"/>
                    <a:pt x="2153" y="27085"/>
                  </a:cubicBezTo>
                  <a:cubicBezTo>
                    <a:pt x="2008" y="27364"/>
                    <a:pt x="1856" y="27630"/>
                    <a:pt x="1735" y="27782"/>
                  </a:cubicBezTo>
                  <a:cubicBezTo>
                    <a:pt x="1729" y="27757"/>
                    <a:pt x="1723" y="27725"/>
                    <a:pt x="1710" y="27700"/>
                  </a:cubicBezTo>
                  <a:cubicBezTo>
                    <a:pt x="1767" y="27586"/>
                    <a:pt x="1830" y="27434"/>
                    <a:pt x="1894" y="27263"/>
                  </a:cubicBezTo>
                  <a:cubicBezTo>
                    <a:pt x="2318" y="26427"/>
                    <a:pt x="2730" y="25584"/>
                    <a:pt x="3116" y="24729"/>
                  </a:cubicBezTo>
                  <a:cubicBezTo>
                    <a:pt x="3141" y="24710"/>
                    <a:pt x="3167" y="24685"/>
                    <a:pt x="3186" y="24666"/>
                  </a:cubicBezTo>
                  <a:close/>
                  <a:moveTo>
                    <a:pt x="1925" y="27731"/>
                  </a:moveTo>
                  <a:cubicBezTo>
                    <a:pt x="1913" y="27763"/>
                    <a:pt x="1906" y="27795"/>
                    <a:pt x="1894" y="27820"/>
                  </a:cubicBezTo>
                  <a:cubicBezTo>
                    <a:pt x="1868" y="27890"/>
                    <a:pt x="1849" y="27953"/>
                    <a:pt x="1824" y="28023"/>
                  </a:cubicBezTo>
                  <a:cubicBezTo>
                    <a:pt x="1811" y="27997"/>
                    <a:pt x="1805" y="27966"/>
                    <a:pt x="1792" y="27940"/>
                  </a:cubicBezTo>
                  <a:cubicBezTo>
                    <a:pt x="1837" y="27871"/>
                    <a:pt x="1881" y="27801"/>
                    <a:pt x="1925" y="27731"/>
                  </a:cubicBezTo>
                  <a:close/>
                  <a:moveTo>
                    <a:pt x="2027" y="27921"/>
                  </a:moveTo>
                  <a:cubicBezTo>
                    <a:pt x="2014" y="27966"/>
                    <a:pt x="2001" y="28010"/>
                    <a:pt x="2001" y="28048"/>
                  </a:cubicBezTo>
                  <a:cubicBezTo>
                    <a:pt x="2001" y="28010"/>
                    <a:pt x="2008" y="27972"/>
                    <a:pt x="2020" y="27928"/>
                  </a:cubicBezTo>
                  <a:cubicBezTo>
                    <a:pt x="2020" y="27928"/>
                    <a:pt x="2020" y="27921"/>
                    <a:pt x="2027" y="27921"/>
                  </a:cubicBezTo>
                  <a:close/>
                  <a:moveTo>
                    <a:pt x="3559" y="27187"/>
                  </a:moveTo>
                  <a:cubicBezTo>
                    <a:pt x="3255" y="27548"/>
                    <a:pt x="2970" y="27909"/>
                    <a:pt x="2692" y="28289"/>
                  </a:cubicBezTo>
                  <a:cubicBezTo>
                    <a:pt x="2780" y="28124"/>
                    <a:pt x="2869" y="27959"/>
                    <a:pt x="2958" y="27788"/>
                  </a:cubicBezTo>
                  <a:cubicBezTo>
                    <a:pt x="3160" y="27592"/>
                    <a:pt x="3357" y="27389"/>
                    <a:pt x="3559" y="27187"/>
                  </a:cubicBezTo>
                  <a:close/>
                  <a:moveTo>
                    <a:pt x="2084" y="28295"/>
                  </a:moveTo>
                  <a:lnTo>
                    <a:pt x="2084" y="28295"/>
                  </a:lnTo>
                  <a:cubicBezTo>
                    <a:pt x="2077" y="28333"/>
                    <a:pt x="2071" y="28371"/>
                    <a:pt x="2071" y="28415"/>
                  </a:cubicBezTo>
                  <a:cubicBezTo>
                    <a:pt x="2052" y="28396"/>
                    <a:pt x="2039" y="28377"/>
                    <a:pt x="2027" y="28365"/>
                  </a:cubicBezTo>
                  <a:cubicBezTo>
                    <a:pt x="2046" y="28339"/>
                    <a:pt x="2065" y="28314"/>
                    <a:pt x="2084" y="28295"/>
                  </a:cubicBezTo>
                  <a:close/>
                  <a:moveTo>
                    <a:pt x="5865" y="28092"/>
                  </a:moveTo>
                  <a:lnTo>
                    <a:pt x="5865" y="28092"/>
                  </a:lnTo>
                  <a:cubicBezTo>
                    <a:pt x="5782" y="28251"/>
                    <a:pt x="5700" y="28422"/>
                    <a:pt x="5618" y="28586"/>
                  </a:cubicBezTo>
                  <a:cubicBezTo>
                    <a:pt x="5529" y="28631"/>
                    <a:pt x="5440" y="28669"/>
                    <a:pt x="5352" y="28707"/>
                  </a:cubicBezTo>
                  <a:cubicBezTo>
                    <a:pt x="5523" y="28504"/>
                    <a:pt x="5694" y="28295"/>
                    <a:pt x="5865" y="28092"/>
                  </a:cubicBezTo>
                  <a:close/>
                  <a:moveTo>
                    <a:pt x="3604" y="27833"/>
                  </a:moveTo>
                  <a:lnTo>
                    <a:pt x="3604" y="27833"/>
                  </a:lnTo>
                  <a:cubicBezTo>
                    <a:pt x="3325" y="28187"/>
                    <a:pt x="3053" y="28542"/>
                    <a:pt x="2787" y="28903"/>
                  </a:cubicBezTo>
                  <a:cubicBezTo>
                    <a:pt x="2736" y="28897"/>
                    <a:pt x="2692" y="28884"/>
                    <a:pt x="2647" y="28878"/>
                  </a:cubicBezTo>
                  <a:cubicBezTo>
                    <a:pt x="2964" y="28529"/>
                    <a:pt x="3287" y="28181"/>
                    <a:pt x="3604" y="27833"/>
                  </a:cubicBezTo>
                  <a:close/>
                  <a:moveTo>
                    <a:pt x="4883" y="28865"/>
                  </a:moveTo>
                  <a:cubicBezTo>
                    <a:pt x="4889" y="28871"/>
                    <a:pt x="4902" y="28878"/>
                    <a:pt x="4915" y="28884"/>
                  </a:cubicBezTo>
                  <a:cubicBezTo>
                    <a:pt x="4896" y="28890"/>
                    <a:pt x="4877" y="28897"/>
                    <a:pt x="4858" y="28903"/>
                  </a:cubicBezTo>
                  <a:cubicBezTo>
                    <a:pt x="4864" y="28890"/>
                    <a:pt x="4870" y="28878"/>
                    <a:pt x="4883" y="28865"/>
                  </a:cubicBezTo>
                  <a:close/>
                  <a:moveTo>
                    <a:pt x="3572" y="28764"/>
                  </a:moveTo>
                  <a:lnTo>
                    <a:pt x="3572" y="28764"/>
                  </a:lnTo>
                  <a:cubicBezTo>
                    <a:pt x="3534" y="28827"/>
                    <a:pt x="3496" y="28897"/>
                    <a:pt x="3464" y="28960"/>
                  </a:cubicBezTo>
                  <a:lnTo>
                    <a:pt x="3376" y="28960"/>
                  </a:lnTo>
                  <a:cubicBezTo>
                    <a:pt x="3439" y="28897"/>
                    <a:pt x="3509" y="28833"/>
                    <a:pt x="3572" y="28764"/>
                  </a:cubicBezTo>
                  <a:close/>
                  <a:moveTo>
                    <a:pt x="14457" y="0"/>
                  </a:moveTo>
                  <a:cubicBezTo>
                    <a:pt x="14313" y="0"/>
                    <a:pt x="14180" y="89"/>
                    <a:pt x="14168" y="289"/>
                  </a:cubicBezTo>
                  <a:cubicBezTo>
                    <a:pt x="14143" y="656"/>
                    <a:pt x="14105" y="1024"/>
                    <a:pt x="14060" y="1385"/>
                  </a:cubicBezTo>
                  <a:cubicBezTo>
                    <a:pt x="13433" y="4095"/>
                    <a:pt x="12832" y="6806"/>
                    <a:pt x="12236" y="9517"/>
                  </a:cubicBezTo>
                  <a:cubicBezTo>
                    <a:pt x="10989" y="13678"/>
                    <a:pt x="9791" y="17858"/>
                    <a:pt x="8626" y="22038"/>
                  </a:cubicBezTo>
                  <a:cubicBezTo>
                    <a:pt x="8150" y="21700"/>
                    <a:pt x="7566" y="21559"/>
                    <a:pt x="6935" y="21559"/>
                  </a:cubicBezTo>
                  <a:cubicBezTo>
                    <a:pt x="5334" y="21559"/>
                    <a:pt x="3440" y="22470"/>
                    <a:pt x="2299" y="23374"/>
                  </a:cubicBezTo>
                  <a:cubicBezTo>
                    <a:pt x="969" y="24438"/>
                    <a:pt x="0" y="26446"/>
                    <a:pt x="589" y="28149"/>
                  </a:cubicBezTo>
                  <a:cubicBezTo>
                    <a:pt x="836" y="28859"/>
                    <a:pt x="1248" y="29245"/>
                    <a:pt x="1748" y="29423"/>
                  </a:cubicBezTo>
                  <a:cubicBezTo>
                    <a:pt x="2147" y="29733"/>
                    <a:pt x="2635" y="29942"/>
                    <a:pt x="3179" y="30005"/>
                  </a:cubicBezTo>
                  <a:cubicBezTo>
                    <a:pt x="3343" y="30026"/>
                    <a:pt x="3510" y="30036"/>
                    <a:pt x="3679" y="30036"/>
                  </a:cubicBezTo>
                  <a:cubicBezTo>
                    <a:pt x="6450" y="30036"/>
                    <a:pt x="9838" y="27374"/>
                    <a:pt x="9772" y="24520"/>
                  </a:cubicBezTo>
                  <a:cubicBezTo>
                    <a:pt x="10032" y="23691"/>
                    <a:pt x="10273" y="22848"/>
                    <a:pt x="10520" y="22025"/>
                  </a:cubicBezTo>
                  <a:cubicBezTo>
                    <a:pt x="11065" y="20239"/>
                    <a:pt x="11584" y="18447"/>
                    <a:pt x="12084" y="16654"/>
                  </a:cubicBezTo>
                  <a:cubicBezTo>
                    <a:pt x="12775" y="17440"/>
                    <a:pt x="13940" y="17997"/>
                    <a:pt x="14706" y="18453"/>
                  </a:cubicBezTo>
                  <a:cubicBezTo>
                    <a:pt x="15834" y="19118"/>
                    <a:pt x="17392" y="20150"/>
                    <a:pt x="18164" y="21392"/>
                  </a:cubicBezTo>
                  <a:cubicBezTo>
                    <a:pt x="18278" y="21639"/>
                    <a:pt x="18399" y="21886"/>
                    <a:pt x="18519" y="22133"/>
                  </a:cubicBezTo>
                  <a:cubicBezTo>
                    <a:pt x="18785" y="22962"/>
                    <a:pt x="18639" y="23862"/>
                    <a:pt x="17772" y="24793"/>
                  </a:cubicBezTo>
                  <a:cubicBezTo>
                    <a:pt x="17692" y="24883"/>
                    <a:pt x="17751" y="25046"/>
                    <a:pt x="17858" y="25046"/>
                  </a:cubicBezTo>
                  <a:cubicBezTo>
                    <a:pt x="17879" y="25046"/>
                    <a:pt x="17901" y="25040"/>
                    <a:pt x="17924" y="25027"/>
                  </a:cubicBezTo>
                  <a:cubicBezTo>
                    <a:pt x="19247" y="24261"/>
                    <a:pt x="20001" y="23019"/>
                    <a:pt x="20210" y="21658"/>
                  </a:cubicBezTo>
                  <a:cubicBezTo>
                    <a:pt x="23972" y="20226"/>
                    <a:pt x="23465" y="15248"/>
                    <a:pt x="21945" y="12398"/>
                  </a:cubicBezTo>
                  <a:cubicBezTo>
                    <a:pt x="20875" y="10378"/>
                    <a:pt x="19235" y="8921"/>
                    <a:pt x="17841" y="7148"/>
                  </a:cubicBezTo>
                  <a:cubicBezTo>
                    <a:pt x="16562" y="5520"/>
                    <a:pt x="15878" y="3608"/>
                    <a:pt x="15257" y="1670"/>
                  </a:cubicBezTo>
                  <a:cubicBezTo>
                    <a:pt x="15257" y="1334"/>
                    <a:pt x="15238" y="1005"/>
                    <a:pt x="15194" y="675"/>
                  </a:cubicBezTo>
                  <a:cubicBezTo>
                    <a:pt x="15181" y="582"/>
                    <a:pt x="15102" y="534"/>
                    <a:pt x="15023" y="534"/>
                  </a:cubicBezTo>
                  <a:cubicBezTo>
                    <a:pt x="14985" y="534"/>
                    <a:pt x="14946" y="545"/>
                    <a:pt x="14915" y="568"/>
                  </a:cubicBezTo>
                  <a:cubicBezTo>
                    <a:pt x="14884" y="466"/>
                    <a:pt x="14852" y="365"/>
                    <a:pt x="14820" y="257"/>
                  </a:cubicBezTo>
                  <a:cubicBezTo>
                    <a:pt x="14766" y="94"/>
                    <a:pt x="14606" y="0"/>
                    <a:pt x="14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 rot="-5956070">
              <a:off x="963582" y="45048"/>
              <a:ext cx="1585191" cy="989887"/>
            </a:xfrm>
            <a:custGeom>
              <a:avLst/>
              <a:gdLst/>
              <a:ahLst/>
              <a:cxnLst/>
              <a:rect l="l" t="t" r="r" b="b"/>
              <a:pathLst>
                <a:path w="25177" h="15722" extrusionOk="0">
                  <a:moveTo>
                    <a:pt x="21078" y="4542"/>
                  </a:moveTo>
                  <a:lnTo>
                    <a:pt x="21078" y="4542"/>
                  </a:lnTo>
                  <a:cubicBezTo>
                    <a:pt x="20901" y="4764"/>
                    <a:pt x="20717" y="4985"/>
                    <a:pt x="20540" y="5213"/>
                  </a:cubicBezTo>
                  <a:cubicBezTo>
                    <a:pt x="20597" y="5112"/>
                    <a:pt x="20654" y="5011"/>
                    <a:pt x="20711" y="4909"/>
                  </a:cubicBezTo>
                  <a:cubicBezTo>
                    <a:pt x="20761" y="4827"/>
                    <a:pt x="20818" y="4751"/>
                    <a:pt x="20875" y="4669"/>
                  </a:cubicBezTo>
                  <a:cubicBezTo>
                    <a:pt x="20945" y="4624"/>
                    <a:pt x="21015" y="4586"/>
                    <a:pt x="21078" y="4542"/>
                  </a:cubicBezTo>
                  <a:close/>
                  <a:moveTo>
                    <a:pt x="19349" y="5600"/>
                  </a:moveTo>
                  <a:cubicBezTo>
                    <a:pt x="19254" y="5714"/>
                    <a:pt x="19165" y="5828"/>
                    <a:pt x="19077" y="5948"/>
                  </a:cubicBezTo>
                  <a:cubicBezTo>
                    <a:pt x="19065" y="5951"/>
                    <a:pt x="19054" y="5953"/>
                    <a:pt x="19044" y="5953"/>
                  </a:cubicBezTo>
                  <a:cubicBezTo>
                    <a:pt x="18991" y="5953"/>
                    <a:pt x="18969" y="5908"/>
                    <a:pt x="19001" y="5796"/>
                  </a:cubicBezTo>
                  <a:cubicBezTo>
                    <a:pt x="19121" y="5733"/>
                    <a:pt x="19235" y="5669"/>
                    <a:pt x="19349" y="5600"/>
                  </a:cubicBezTo>
                  <a:close/>
                  <a:moveTo>
                    <a:pt x="19868" y="5581"/>
                  </a:moveTo>
                  <a:lnTo>
                    <a:pt x="19868" y="5581"/>
                  </a:lnTo>
                  <a:cubicBezTo>
                    <a:pt x="19710" y="5821"/>
                    <a:pt x="19552" y="6056"/>
                    <a:pt x="19374" y="6277"/>
                  </a:cubicBezTo>
                  <a:cubicBezTo>
                    <a:pt x="19520" y="6062"/>
                    <a:pt x="19666" y="5840"/>
                    <a:pt x="19811" y="5631"/>
                  </a:cubicBezTo>
                  <a:cubicBezTo>
                    <a:pt x="19830" y="5612"/>
                    <a:pt x="19849" y="5600"/>
                    <a:pt x="19868" y="5581"/>
                  </a:cubicBezTo>
                  <a:close/>
                  <a:moveTo>
                    <a:pt x="18653" y="6489"/>
                  </a:moveTo>
                  <a:lnTo>
                    <a:pt x="18653" y="6489"/>
                  </a:lnTo>
                  <a:cubicBezTo>
                    <a:pt x="18642" y="6503"/>
                    <a:pt x="18631" y="6515"/>
                    <a:pt x="18621" y="6531"/>
                  </a:cubicBezTo>
                  <a:cubicBezTo>
                    <a:pt x="18627" y="6518"/>
                    <a:pt x="18627" y="6512"/>
                    <a:pt x="18627" y="6505"/>
                  </a:cubicBezTo>
                  <a:cubicBezTo>
                    <a:pt x="18637" y="6501"/>
                    <a:pt x="18646" y="6496"/>
                    <a:pt x="18653" y="6489"/>
                  </a:cubicBezTo>
                  <a:close/>
                  <a:moveTo>
                    <a:pt x="19292" y="6049"/>
                  </a:moveTo>
                  <a:lnTo>
                    <a:pt x="19292" y="6049"/>
                  </a:lnTo>
                  <a:cubicBezTo>
                    <a:pt x="19077" y="6379"/>
                    <a:pt x="18874" y="6714"/>
                    <a:pt x="18678" y="7057"/>
                  </a:cubicBezTo>
                  <a:cubicBezTo>
                    <a:pt x="18671" y="7019"/>
                    <a:pt x="18678" y="6955"/>
                    <a:pt x="18709" y="6835"/>
                  </a:cubicBezTo>
                  <a:cubicBezTo>
                    <a:pt x="18766" y="6645"/>
                    <a:pt x="18880" y="6448"/>
                    <a:pt x="19020" y="6246"/>
                  </a:cubicBezTo>
                  <a:cubicBezTo>
                    <a:pt x="19108" y="6182"/>
                    <a:pt x="19203" y="6113"/>
                    <a:pt x="19292" y="6049"/>
                  </a:cubicBezTo>
                  <a:close/>
                  <a:moveTo>
                    <a:pt x="19248" y="6765"/>
                  </a:moveTo>
                  <a:lnTo>
                    <a:pt x="19248" y="6765"/>
                  </a:lnTo>
                  <a:cubicBezTo>
                    <a:pt x="19020" y="7126"/>
                    <a:pt x="18804" y="7494"/>
                    <a:pt x="18589" y="7861"/>
                  </a:cubicBezTo>
                  <a:cubicBezTo>
                    <a:pt x="18589" y="7772"/>
                    <a:pt x="18583" y="7684"/>
                    <a:pt x="18583" y="7595"/>
                  </a:cubicBezTo>
                  <a:cubicBezTo>
                    <a:pt x="18627" y="7513"/>
                    <a:pt x="18671" y="7437"/>
                    <a:pt x="18716" y="7361"/>
                  </a:cubicBezTo>
                  <a:cubicBezTo>
                    <a:pt x="18899" y="7171"/>
                    <a:pt x="19077" y="6968"/>
                    <a:pt x="19248" y="6765"/>
                  </a:cubicBezTo>
                  <a:close/>
                  <a:moveTo>
                    <a:pt x="19051" y="8070"/>
                  </a:moveTo>
                  <a:cubicBezTo>
                    <a:pt x="18956" y="8241"/>
                    <a:pt x="18868" y="8412"/>
                    <a:pt x="18785" y="8589"/>
                  </a:cubicBezTo>
                  <a:cubicBezTo>
                    <a:pt x="18728" y="8684"/>
                    <a:pt x="18671" y="8767"/>
                    <a:pt x="18627" y="8830"/>
                  </a:cubicBezTo>
                  <a:cubicBezTo>
                    <a:pt x="18627" y="8824"/>
                    <a:pt x="18627" y="8824"/>
                    <a:pt x="18627" y="8817"/>
                  </a:cubicBezTo>
                  <a:cubicBezTo>
                    <a:pt x="18697" y="8691"/>
                    <a:pt x="18773" y="8488"/>
                    <a:pt x="18842" y="8304"/>
                  </a:cubicBezTo>
                  <a:cubicBezTo>
                    <a:pt x="18912" y="8228"/>
                    <a:pt x="18982" y="8152"/>
                    <a:pt x="19051" y="8070"/>
                  </a:cubicBezTo>
                  <a:close/>
                  <a:moveTo>
                    <a:pt x="6074" y="9286"/>
                  </a:moveTo>
                  <a:cubicBezTo>
                    <a:pt x="6081" y="9286"/>
                    <a:pt x="6087" y="9292"/>
                    <a:pt x="6093" y="9299"/>
                  </a:cubicBezTo>
                  <a:cubicBezTo>
                    <a:pt x="6074" y="9299"/>
                    <a:pt x="6055" y="9305"/>
                    <a:pt x="6043" y="9305"/>
                  </a:cubicBezTo>
                  <a:cubicBezTo>
                    <a:pt x="6049" y="9299"/>
                    <a:pt x="6062" y="9292"/>
                    <a:pt x="6074" y="9286"/>
                  </a:cubicBezTo>
                  <a:close/>
                  <a:moveTo>
                    <a:pt x="22642" y="3554"/>
                  </a:moveTo>
                  <a:cubicBezTo>
                    <a:pt x="22630" y="3586"/>
                    <a:pt x="22617" y="3611"/>
                    <a:pt x="22604" y="3636"/>
                  </a:cubicBezTo>
                  <a:cubicBezTo>
                    <a:pt x="21578" y="4909"/>
                    <a:pt x="20635" y="6246"/>
                    <a:pt x="19811" y="7665"/>
                  </a:cubicBezTo>
                  <a:cubicBezTo>
                    <a:pt x="19577" y="8076"/>
                    <a:pt x="19273" y="8526"/>
                    <a:pt x="19032" y="9001"/>
                  </a:cubicBezTo>
                  <a:cubicBezTo>
                    <a:pt x="19013" y="9026"/>
                    <a:pt x="18994" y="9045"/>
                    <a:pt x="18975" y="9071"/>
                  </a:cubicBezTo>
                  <a:cubicBezTo>
                    <a:pt x="18768" y="9310"/>
                    <a:pt x="18707" y="9409"/>
                    <a:pt x="18703" y="9409"/>
                  </a:cubicBezTo>
                  <a:cubicBezTo>
                    <a:pt x="18699" y="9409"/>
                    <a:pt x="18751" y="9313"/>
                    <a:pt x="18773" y="9159"/>
                  </a:cubicBezTo>
                  <a:cubicBezTo>
                    <a:pt x="18804" y="8931"/>
                    <a:pt x="18931" y="8678"/>
                    <a:pt x="19077" y="8425"/>
                  </a:cubicBezTo>
                  <a:cubicBezTo>
                    <a:pt x="20210" y="6866"/>
                    <a:pt x="21319" y="5296"/>
                    <a:pt x="22408" y="3712"/>
                  </a:cubicBezTo>
                  <a:cubicBezTo>
                    <a:pt x="22484" y="3662"/>
                    <a:pt x="22566" y="3605"/>
                    <a:pt x="22642" y="3554"/>
                  </a:cubicBezTo>
                  <a:close/>
                  <a:moveTo>
                    <a:pt x="4605" y="9248"/>
                  </a:moveTo>
                  <a:lnTo>
                    <a:pt x="4605" y="9248"/>
                  </a:lnTo>
                  <a:cubicBezTo>
                    <a:pt x="4231" y="9356"/>
                    <a:pt x="3851" y="9451"/>
                    <a:pt x="3471" y="9546"/>
                  </a:cubicBezTo>
                  <a:cubicBezTo>
                    <a:pt x="3370" y="9571"/>
                    <a:pt x="3269" y="9590"/>
                    <a:pt x="3167" y="9609"/>
                  </a:cubicBezTo>
                  <a:cubicBezTo>
                    <a:pt x="3151" y="9614"/>
                    <a:pt x="3129" y="9615"/>
                    <a:pt x="3112" y="9619"/>
                  </a:cubicBezTo>
                  <a:lnTo>
                    <a:pt x="3112" y="9619"/>
                  </a:lnTo>
                  <a:cubicBezTo>
                    <a:pt x="3533" y="9500"/>
                    <a:pt x="3962" y="9387"/>
                    <a:pt x="4390" y="9286"/>
                  </a:cubicBezTo>
                  <a:cubicBezTo>
                    <a:pt x="4466" y="9273"/>
                    <a:pt x="4535" y="9261"/>
                    <a:pt x="4605" y="9248"/>
                  </a:cubicBezTo>
                  <a:close/>
                  <a:moveTo>
                    <a:pt x="6321" y="9432"/>
                  </a:moveTo>
                  <a:cubicBezTo>
                    <a:pt x="6372" y="9463"/>
                    <a:pt x="6423" y="9495"/>
                    <a:pt x="6473" y="9533"/>
                  </a:cubicBezTo>
                  <a:cubicBezTo>
                    <a:pt x="5846" y="9660"/>
                    <a:pt x="5219" y="9805"/>
                    <a:pt x="4605" y="9964"/>
                  </a:cubicBezTo>
                  <a:cubicBezTo>
                    <a:pt x="4738" y="9919"/>
                    <a:pt x="4865" y="9875"/>
                    <a:pt x="4991" y="9824"/>
                  </a:cubicBezTo>
                  <a:cubicBezTo>
                    <a:pt x="5422" y="9710"/>
                    <a:pt x="5853" y="9590"/>
                    <a:pt x="6277" y="9457"/>
                  </a:cubicBezTo>
                  <a:cubicBezTo>
                    <a:pt x="6296" y="9451"/>
                    <a:pt x="6309" y="9444"/>
                    <a:pt x="6321" y="9432"/>
                  </a:cubicBezTo>
                  <a:close/>
                  <a:moveTo>
                    <a:pt x="18697" y="9799"/>
                  </a:moveTo>
                  <a:lnTo>
                    <a:pt x="18697" y="9799"/>
                  </a:lnTo>
                  <a:cubicBezTo>
                    <a:pt x="18678" y="9856"/>
                    <a:pt x="18665" y="9913"/>
                    <a:pt x="18652" y="9976"/>
                  </a:cubicBezTo>
                  <a:cubicBezTo>
                    <a:pt x="18652" y="9938"/>
                    <a:pt x="18652" y="9900"/>
                    <a:pt x="18652" y="9862"/>
                  </a:cubicBezTo>
                  <a:cubicBezTo>
                    <a:pt x="18665" y="9843"/>
                    <a:pt x="18678" y="9818"/>
                    <a:pt x="18697" y="9799"/>
                  </a:cubicBezTo>
                  <a:close/>
                  <a:moveTo>
                    <a:pt x="22142" y="4859"/>
                  </a:moveTo>
                  <a:lnTo>
                    <a:pt x="22142" y="4859"/>
                  </a:lnTo>
                  <a:cubicBezTo>
                    <a:pt x="22098" y="4985"/>
                    <a:pt x="22053" y="5112"/>
                    <a:pt x="22009" y="5232"/>
                  </a:cubicBezTo>
                  <a:cubicBezTo>
                    <a:pt x="21388" y="6170"/>
                    <a:pt x="20787" y="7114"/>
                    <a:pt x="20255" y="8095"/>
                  </a:cubicBezTo>
                  <a:lnTo>
                    <a:pt x="19894" y="8659"/>
                  </a:lnTo>
                  <a:cubicBezTo>
                    <a:pt x="19685" y="8995"/>
                    <a:pt x="19355" y="9774"/>
                    <a:pt x="19032" y="10078"/>
                  </a:cubicBezTo>
                  <a:cubicBezTo>
                    <a:pt x="19051" y="9964"/>
                    <a:pt x="19077" y="9843"/>
                    <a:pt x="19096" y="9723"/>
                  </a:cubicBezTo>
                  <a:cubicBezTo>
                    <a:pt x="19105" y="9673"/>
                    <a:pt x="19068" y="9649"/>
                    <a:pt x="19028" y="9649"/>
                  </a:cubicBezTo>
                  <a:cubicBezTo>
                    <a:pt x="19012" y="9649"/>
                    <a:pt x="18996" y="9652"/>
                    <a:pt x="18982" y="9660"/>
                  </a:cubicBezTo>
                  <a:cubicBezTo>
                    <a:pt x="19089" y="9394"/>
                    <a:pt x="19248" y="9140"/>
                    <a:pt x="19381" y="8887"/>
                  </a:cubicBezTo>
                  <a:cubicBezTo>
                    <a:pt x="19393" y="8862"/>
                    <a:pt x="19406" y="8836"/>
                    <a:pt x="19425" y="8811"/>
                  </a:cubicBezTo>
                  <a:cubicBezTo>
                    <a:pt x="20362" y="7519"/>
                    <a:pt x="21274" y="6201"/>
                    <a:pt x="22142" y="4859"/>
                  </a:cubicBezTo>
                  <a:close/>
                  <a:moveTo>
                    <a:pt x="20248" y="9539"/>
                  </a:moveTo>
                  <a:lnTo>
                    <a:pt x="20248" y="9539"/>
                  </a:lnTo>
                  <a:cubicBezTo>
                    <a:pt x="20172" y="9723"/>
                    <a:pt x="20103" y="9900"/>
                    <a:pt x="20033" y="10084"/>
                  </a:cubicBezTo>
                  <a:cubicBezTo>
                    <a:pt x="20027" y="10046"/>
                    <a:pt x="20001" y="10021"/>
                    <a:pt x="19963" y="10008"/>
                  </a:cubicBezTo>
                  <a:cubicBezTo>
                    <a:pt x="20058" y="9856"/>
                    <a:pt x="20153" y="9698"/>
                    <a:pt x="20248" y="9539"/>
                  </a:cubicBezTo>
                  <a:close/>
                  <a:moveTo>
                    <a:pt x="21173" y="8070"/>
                  </a:moveTo>
                  <a:lnTo>
                    <a:pt x="21173" y="8070"/>
                  </a:lnTo>
                  <a:cubicBezTo>
                    <a:pt x="21110" y="8304"/>
                    <a:pt x="21053" y="8532"/>
                    <a:pt x="20996" y="8760"/>
                  </a:cubicBezTo>
                  <a:cubicBezTo>
                    <a:pt x="20913" y="9071"/>
                    <a:pt x="20837" y="9381"/>
                    <a:pt x="20755" y="9698"/>
                  </a:cubicBezTo>
                  <a:cubicBezTo>
                    <a:pt x="20730" y="9761"/>
                    <a:pt x="20704" y="9831"/>
                    <a:pt x="20679" y="9900"/>
                  </a:cubicBezTo>
                  <a:cubicBezTo>
                    <a:pt x="20647" y="9964"/>
                    <a:pt x="20609" y="10046"/>
                    <a:pt x="20565" y="10128"/>
                  </a:cubicBezTo>
                  <a:cubicBezTo>
                    <a:pt x="20557" y="10072"/>
                    <a:pt x="20508" y="10028"/>
                    <a:pt x="20457" y="10028"/>
                  </a:cubicBezTo>
                  <a:cubicBezTo>
                    <a:pt x="20428" y="10028"/>
                    <a:pt x="20398" y="10043"/>
                    <a:pt x="20375" y="10078"/>
                  </a:cubicBezTo>
                  <a:cubicBezTo>
                    <a:pt x="20286" y="10211"/>
                    <a:pt x="20198" y="10344"/>
                    <a:pt x="20115" y="10477"/>
                  </a:cubicBezTo>
                  <a:cubicBezTo>
                    <a:pt x="20248" y="10109"/>
                    <a:pt x="20375" y="9786"/>
                    <a:pt x="20400" y="9729"/>
                  </a:cubicBezTo>
                  <a:cubicBezTo>
                    <a:pt x="20628" y="9159"/>
                    <a:pt x="20888" y="8608"/>
                    <a:pt x="21173" y="8070"/>
                  </a:cubicBezTo>
                  <a:close/>
                  <a:moveTo>
                    <a:pt x="7290" y="10394"/>
                  </a:moveTo>
                  <a:cubicBezTo>
                    <a:pt x="7297" y="10413"/>
                    <a:pt x="7309" y="10426"/>
                    <a:pt x="7316" y="10445"/>
                  </a:cubicBezTo>
                  <a:cubicBezTo>
                    <a:pt x="7075" y="10489"/>
                    <a:pt x="6841" y="10534"/>
                    <a:pt x="6606" y="10584"/>
                  </a:cubicBezTo>
                  <a:cubicBezTo>
                    <a:pt x="6689" y="10565"/>
                    <a:pt x="6777" y="10540"/>
                    <a:pt x="6853" y="10515"/>
                  </a:cubicBezTo>
                  <a:cubicBezTo>
                    <a:pt x="6999" y="10477"/>
                    <a:pt x="7145" y="10432"/>
                    <a:pt x="7290" y="10394"/>
                  </a:cubicBezTo>
                  <a:close/>
                  <a:moveTo>
                    <a:pt x="21692" y="6220"/>
                  </a:moveTo>
                  <a:lnTo>
                    <a:pt x="21692" y="6220"/>
                  </a:lnTo>
                  <a:cubicBezTo>
                    <a:pt x="21635" y="6417"/>
                    <a:pt x="21578" y="6607"/>
                    <a:pt x="21521" y="6797"/>
                  </a:cubicBezTo>
                  <a:cubicBezTo>
                    <a:pt x="21407" y="7006"/>
                    <a:pt x="21306" y="7215"/>
                    <a:pt x="21205" y="7430"/>
                  </a:cubicBezTo>
                  <a:cubicBezTo>
                    <a:pt x="20628" y="8437"/>
                    <a:pt x="20103" y="9476"/>
                    <a:pt x="19438" y="10432"/>
                  </a:cubicBezTo>
                  <a:cubicBezTo>
                    <a:pt x="19431" y="10445"/>
                    <a:pt x="19425" y="10451"/>
                    <a:pt x="19419" y="10464"/>
                  </a:cubicBezTo>
                  <a:cubicBezTo>
                    <a:pt x="19400" y="10470"/>
                    <a:pt x="19387" y="10477"/>
                    <a:pt x="19381" y="10496"/>
                  </a:cubicBezTo>
                  <a:cubicBezTo>
                    <a:pt x="19374" y="10515"/>
                    <a:pt x="19362" y="10534"/>
                    <a:pt x="19355" y="10553"/>
                  </a:cubicBezTo>
                  <a:cubicBezTo>
                    <a:pt x="19279" y="10660"/>
                    <a:pt x="19235" y="10736"/>
                    <a:pt x="19197" y="10793"/>
                  </a:cubicBezTo>
                  <a:cubicBezTo>
                    <a:pt x="19241" y="10711"/>
                    <a:pt x="19311" y="10565"/>
                    <a:pt x="19393" y="10363"/>
                  </a:cubicBezTo>
                  <a:cubicBezTo>
                    <a:pt x="19634" y="9761"/>
                    <a:pt x="19906" y="9185"/>
                    <a:pt x="20204" y="8615"/>
                  </a:cubicBezTo>
                  <a:cubicBezTo>
                    <a:pt x="20255" y="8520"/>
                    <a:pt x="20305" y="8431"/>
                    <a:pt x="20350" y="8342"/>
                  </a:cubicBezTo>
                  <a:cubicBezTo>
                    <a:pt x="20799" y="7633"/>
                    <a:pt x="21243" y="6930"/>
                    <a:pt x="21692" y="6220"/>
                  </a:cubicBezTo>
                  <a:close/>
                  <a:moveTo>
                    <a:pt x="23830" y="1120"/>
                  </a:moveTo>
                  <a:cubicBezTo>
                    <a:pt x="23858" y="1120"/>
                    <a:pt x="23875" y="1134"/>
                    <a:pt x="23877" y="1166"/>
                  </a:cubicBezTo>
                  <a:cubicBezTo>
                    <a:pt x="23719" y="1413"/>
                    <a:pt x="23573" y="1660"/>
                    <a:pt x="23428" y="1920"/>
                  </a:cubicBezTo>
                  <a:cubicBezTo>
                    <a:pt x="23358" y="1964"/>
                    <a:pt x="23288" y="2009"/>
                    <a:pt x="23238" y="2040"/>
                  </a:cubicBezTo>
                  <a:cubicBezTo>
                    <a:pt x="22332" y="2560"/>
                    <a:pt x="21433" y="3092"/>
                    <a:pt x="20527" y="3617"/>
                  </a:cubicBezTo>
                  <a:cubicBezTo>
                    <a:pt x="18728" y="4675"/>
                    <a:pt x="16923" y="5733"/>
                    <a:pt x="15125" y="6803"/>
                  </a:cubicBezTo>
                  <a:cubicBezTo>
                    <a:pt x="13326" y="7874"/>
                    <a:pt x="11534" y="8944"/>
                    <a:pt x="9773" y="10071"/>
                  </a:cubicBezTo>
                  <a:cubicBezTo>
                    <a:pt x="9456" y="10274"/>
                    <a:pt x="8867" y="10540"/>
                    <a:pt x="8361" y="10869"/>
                  </a:cubicBezTo>
                  <a:cubicBezTo>
                    <a:pt x="8348" y="10793"/>
                    <a:pt x="8329" y="10724"/>
                    <a:pt x="8310" y="10654"/>
                  </a:cubicBezTo>
                  <a:cubicBezTo>
                    <a:pt x="10767" y="8938"/>
                    <a:pt x="13174" y="7171"/>
                    <a:pt x="15745" y="5606"/>
                  </a:cubicBezTo>
                  <a:cubicBezTo>
                    <a:pt x="17139" y="4757"/>
                    <a:pt x="18551" y="3940"/>
                    <a:pt x="19982" y="3155"/>
                  </a:cubicBezTo>
                  <a:cubicBezTo>
                    <a:pt x="20698" y="2762"/>
                    <a:pt x="21420" y="2376"/>
                    <a:pt x="22142" y="2002"/>
                  </a:cubicBezTo>
                  <a:cubicBezTo>
                    <a:pt x="22535" y="1800"/>
                    <a:pt x="22927" y="1584"/>
                    <a:pt x="23326" y="1388"/>
                  </a:cubicBezTo>
                  <a:cubicBezTo>
                    <a:pt x="23472" y="1318"/>
                    <a:pt x="23725" y="1120"/>
                    <a:pt x="23830" y="1120"/>
                  </a:cubicBezTo>
                  <a:close/>
                  <a:moveTo>
                    <a:pt x="1451" y="10597"/>
                  </a:moveTo>
                  <a:cubicBezTo>
                    <a:pt x="1495" y="10610"/>
                    <a:pt x="1540" y="10629"/>
                    <a:pt x="1590" y="10635"/>
                  </a:cubicBezTo>
                  <a:cubicBezTo>
                    <a:pt x="1571" y="10641"/>
                    <a:pt x="1559" y="10648"/>
                    <a:pt x="1540" y="10654"/>
                  </a:cubicBezTo>
                  <a:cubicBezTo>
                    <a:pt x="1414" y="10702"/>
                    <a:pt x="1480" y="10890"/>
                    <a:pt x="1600" y="10890"/>
                  </a:cubicBezTo>
                  <a:cubicBezTo>
                    <a:pt x="1607" y="10890"/>
                    <a:pt x="1614" y="10890"/>
                    <a:pt x="1622" y="10888"/>
                  </a:cubicBezTo>
                  <a:cubicBezTo>
                    <a:pt x="1666" y="10876"/>
                    <a:pt x="1711" y="10869"/>
                    <a:pt x="1755" y="10857"/>
                  </a:cubicBezTo>
                  <a:lnTo>
                    <a:pt x="1755" y="10857"/>
                  </a:lnTo>
                  <a:cubicBezTo>
                    <a:pt x="1635" y="10901"/>
                    <a:pt x="1521" y="10952"/>
                    <a:pt x="1400" y="10996"/>
                  </a:cubicBezTo>
                  <a:cubicBezTo>
                    <a:pt x="1318" y="10882"/>
                    <a:pt x="1255" y="10762"/>
                    <a:pt x="1204" y="10641"/>
                  </a:cubicBezTo>
                  <a:cubicBezTo>
                    <a:pt x="1286" y="10629"/>
                    <a:pt x="1369" y="10610"/>
                    <a:pt x="1451" y="10597"/>
                  </a:cubicBezTo>
                  <a:close/>
                  <a:moveTo>
                    <a:pt x="6701" y="9710"/>
                  </a:moveTo>
                  <a:cubicBezTo>
                    <a:pt x="6765" y="9767"/>
                    <a:pt x="6822" y="9818"/>
                    <a:pt x="6879" y="9875"/>
                  </a:cubicBezTo>
                  <a:cubicBezTo>
                    <a:pt x="5916" y="10097"/>
                    <a:pt x="4953" y="10318"/>
                    <a:pt x="4010" y="10597"/>
                  </a:cubicBezTo>
                  <a:cubicBezTo>
                    <a:pt x="3528" y="10717"/>
                    <a:pt x="3053" y="10838"/>
                    <a:pt x="2572" y="10952"/>
                  </a:cubicBezTo>
                  <a:cubicBezTo>
                    <a:pt x="2287" y="11021"/>
                    <a:pt x="2002" y="11085"/>
                    <a:pt x="1717" y="11167"/>
                  </a:cubicBezTo>
                  <a:cubicBezTo>
                    <a:pt x="2458" y="10895"/>
                    <a:pt x="3199" y="10622"/>
                    <a:pt x="3959" y="10394"/>
                  </a:cubicBezTo>
                  <a:cubicBezTo>
                    <a:pt x="3972" y="10388"/>
                    <a:pt x="3984" y="10382"/>
                    <a:pt x="3997" y="10382"/>
                  </a:cubicBezTo>
                  <a:cubicBezTo>
                    <a:pt x="4903" y="10173"/>
                    <a:pt x="5802" y="9951"/>
                    <a:pt x="6701" y="9710"/>
                  </a:cubicBezTo>
                  <a:close/>
                  <a:moveTo>
                    <a:pt x="7056" y="10071"/>
                  </a:moveTo>
                  <a:cubicBezTo>
                    <a:pt x="7088" y="10109"/>
                    <a:pt x="7126" y="10154"/>
                    <a:pt x="7157" y="10198"/>
                  </a:cubicBezTo>
                  <a:cubicBezTo>
                    <a:pt x="7100" y="10211"/>
                    <a:pt x="7037" y="10230"/>
                    <a:pt x="6980" y="10242"/>
                  </a:cubicBezTo>
                  <a:cubicBezTo>
                    <a:pt x="6885" y="10249"/>
                    <a:pt x="6657" y="10312"/>
                    <a:pt x="6429" y="10382"/>
                  </a:cubicBezTo>
                  <a:cubicBezTo>
                    <a:pt x="5897" y="10515"/>
                    <a:pt x="5365" y="10654"/>
                    <a:pt x="4839" y="10812"/>
                  </a:cubicBezTo>
                  <a:cubicBezTo>
                    <a:pt x="4751" y="10831"/>
                    <a:pt x="4668" y="10850"/>
                    <a:pt x="4586" y="10869"/>
                  </a:cubicBezTo>
                  <a:cubicBezTo>
                    <a:pt x="4079" y="10983"/>
                    <a:pt x="3566" y="11091"/>
                    <a:pt x="3053" y="11192"/>
                  </a:cubicBezTo>
                  <a:cubicBezTo>
                    <a:pt x="3630" y="10990"/>
                    <a:pt x="4206" y="10806"/>
                    <a:pt x="4795" y="10648"/>
                  </a:cubicBezTo>
                  <a:cubicBezTo>
                    <a:pt x="5536" y="10458"/>
                    <a:pt x="6283" y="10268"/>
                    <a:pt x="7024" y="10084"/>
                  </a:cubicBezTo>
                  <a:cubicBezTo>
                    <a:pt x="7037" y="10084"/>
                    <a:pt x="7050" y="10078"/>
                    <a:pt x="7056" y="10071"/>
                  </a:cubicBezTo>
                  <a:close/>
                  <a:moveTo>
                    <a:pt x="7506" y="11218"/>
                  </a:moveTo>
                  <a:cubicBezTo>
                    <a:pt x="7506" y="11237"/>
                    <a:pt x="7506" y="11249"/>
                    <a:pt x="7506" y="11262"/>
                  </a:cubicBezTo>
                  <a:cubicBezTo>
                    <a:pt x="7468" y="11268"/>
                    <a:pt x="7423" y="11281"/>
                    <a:pt x="7385" y="11294"/>
                  </a:cubicBezTo>
                  <a:cubicBezTo>
                    <a:pt x="7411" y="11275"/>
                    <a:pt x="7436" y="11256"/>
                    <a:pt x="7461" y="11243"/>
                  </a:cubicBezTo>
                  <a:cubicBezTo>
                    <a:pt x="7474" y="11237"/>
                    <a:pt x="7493" y="11230"/>
                    <a:pt x="7506" y="11218"/>
                  </a:cubicBezTo>
                  <a:close/>
                  <a:moveTo>
                    <a:pt x="9089" y="10882"/>
                  </a:moveTo>
                  <a:cubicBezTo>
                    <a:pt x="8861" y="11021"/>
                    <a:pt x="8639" y="11167"/>
                    <a:pt x="8418" y="11313"/>
                  </a:cubicBezTo>
                  <a:cubicBezTo>
                    <a:pt x="8418" y="11313"/>
                    <a:pt x="8418" y="11313"/>
                    <a:pt x="8418" y="11306"/>
                  </a:cubicBezTo>
                  <a:cubicBezTo>
                    <a:pt x="8411" y="11287"/>
                    <a:pt x="8411" y="11268"/>
                    <a:pt x="8411" y="11243"/>
                  </a:cubicBezTo>
                  <a:cubicBezTo>
                    <a:pt x="8633" y="11110"/>
                    <a:pt x="8867" y="10990"/>
                    <a:pt x="9089" y="10882"/>
                  </a:cubicBezTo>
                  <a:close/>
                  <a:moveTo>
                    <a:pt x="6404" y="11192"/>
                  </a:moveTo>
                  <a:cubicBezTo>
                    <a:pt x="5967" y="11357"/>
                    <a:pt x="5523" y="11522"/>
                    <a:pt x="5074" y="11667"/>
                  </a:cubicBezTo>
                  <a:cubicBezTo>
                    <a:pt x="5517" y="11496"/>
                    <a:pt x="5954" y="11338"/>
                    <a:pt x="6404" y="11192"/>
                  </a:cubicBezTo>
                  <a:close/>
                  <a:moveTo>
                    <a:pt x="2901" y="11477"/>
                  </a:moveTo>
                  <a:lnTo>
                    <a:pt x="2901" y="11477"/>
                  </a:lnTo>
                  <a:cubicBezTo>
                    <a:pt x="2673" y="11566"/>
                    <a:pt x="2445" y="11667"/>
                    <a:pt x="2217" y="11775"/>
                  </a:cubicBezTo>
                  <a:cubicBezTo>
                    <a:pt x="2160" y="11731"/>
                    <a:pt x="2103" y="11693"/>
                    <a:pt x="2046" y="11655"/>
                  </a:cubicBezTo>
                  <a:cubicBezTo>
                    <a:pt x="2331" y="11591"/>
                    <a:pt x="2616" y="11534"/>
                    <a:pt x="2901" y="11477"/>
                  </a:cubicBezTo>
                  <a:close/>
                  <a:moveTo>
                    <a:pt x="19982" y="10217"/>
                  </a:moveTo>
                  <a:cubicBezTo>
                    <a:pt x="19856" y="10559"/>
                    <a:pt x="19735" y="10907"/>
                    <a:pt x="19628" y="11249"/>
                  </a:cubicBezTo>
                  <a:cubicBezTo>
                    <a:pt x="19495" y="11465"/>
                    <a:pt x="19368" y="11674"/>
                    <a:pt x="19248" y="11889"/>
                  </a:cubicBezTo>
                  <a:cubicBezTo>
                    <a:pt x="19349" y="11604"/>
                    <a:pt x="19444" y="11325"/>
                    <a:pt x="19558" y="11053"/>
                  </a:cubicBezTo>
                  <a:cubicBezTo>
                    <a:pt x="19704" y="10768"/>
                    <a:pt x="19849" y="10489"/>
                    <a:pt x="19982" y="10217"/>
                  </a:cubicBezTo>
                  <a:close/>
                  <a:moveTo>
                    <a:pt x="19355" y="9926"/>
                  </a:moveTo>
                  <a:lnTo>
                    <a:pt x="19355" y="9926"/>
                  </a:lnTo>
                  <a:cubicBezTo>
                    <a:pt x="19172" y="10344"/>
                    <a:pt x="19001" y="10774"/>
                    <a:pt x="18849" y="11211"/>
                  </a:cubicBezTo>
                  <a:cubicBezTo>
                    <a:pt x="18820" y="11297"/>
                    <a:pt x="18885" y="11352"/>
                    <a:pt x="18954" y="11352"/>
                  </a:cubicBezTo>
                  <a:cubicBezTo>
                    <a:pt x="18961" y="11352"/>
                    <a:pt x="18968" y="11352"/>
                    <a:pt x="18975" y="11351"/>
                  </a:cubicBezTo>
                  <a:lnTo>
                    <a:pt x="18975" y="11351"/>
                  </a:lnTo>
                  <a:cubicBezTo>
                    <a:pt x="18874" y="11572"/>
                    <a:pt x="18773" y="11800"/>
                    <a:pt x="18678" y="12028"/>
                  </a:cubicBezTo>
                  <a:cubicBezTo>
                    <a:pt x="18766" y="11547"/>
                    <a:pt x="18855" y="11059"/>
                    <a:pt x="18944" y="10572"/>
                  </a:cubicBezTo>
                  <a:cubicBezTo>
                    <a:pt x="19077" y="10356"/>
                    <a:pt x="19216" y="10141"/>
                    <a:pt x="19355" y="9926"/>
                  </a:cubicBezTo>
                  <a:close/>
                  <a:moveTo>
                    <a:pt x="3395" y="11940"/>
                  </a:moveTo>
                  <a:lnTo>
                    <a:pt x="3395" y="11940"/>
                  </a:lnTo>
                  <a:cubicBezTo>
                    <a:pt x="3237" y="12016"/>
                    <a:pt x="3079" y="12085"/>
                    <a:pt x="2920" y="12168"/>
                  </a:cubicBezTo>
                  <a:cubicBezTo>
                    <a:pt x="2914" y="12168"/>
                    <a:pt x="2908" y="12174"/>
                    <a:pt x="2895" y="12180"/>
                  </a:cubicBezTo>
                  <a:cubicBezTo>
                    <a:pt x="2851" y="12161"/>
                    <a:pt x="2800" y="12130"/>
                    <a:pt x="2756" y="12104"/>
                  </a:cubicBezTo>
                  <a:cubicBezTo>
                    <a:pt x="2965" y="12054"/>
                    <a:pt x="3180" y="11997"/>
                    <a:pt x="3395" y="11940"/>
                  </a:cubicBezTo>
                  <a:close/>
                  <a:moveTo>
                    <a:pt x="7354" y="11737"/>
                  </a:moveTo>
                  <a:lnTo>
                    <a:pt x="7354" y="11737"/>
                  </a:lnTo>
                  <a:cubicBezTo>
                    <a:pt x="7328" y="11781"/>
                    <a:pt x="7303" y="11819"/>
                    <a:pt x="7271" y="11864"/>
                  </a:cubicBezTo>
                  <a:cubicBezTo>
                    <a:pt x="6486" y="12123"/>
                    <a:pt x="5688" y="12358"/>
                    <a:pt x="4890" y="12573"/>
                  </a:cubicBezTo>
                  <a:cubicBezTo>
                    <a:pt x="4915" y="12560"/>
                    <a:pt x="4947" y="12548"/>
                    <a:pt x="4979" y="12535"/>
                  </a:cubicBezTo>
                  <a:cubicBezTo>
                    <a:pt x="5777" y="12294"/>
                    <a:pt x="6568" y="12022"/>
                    <a:pt x="7354" y="11737"/>
                  </a:cubicBezTo>
                  <a:close/>
                  <a:moveTo>
                    <a:pt x="18690" y="10876"/>
                  </a:moveTo>
                  <a:cubicBezTo>
                    <a:pt x="18627" y="11294"/>
                    <a:pt x="18595" y="11731"/>
                    <a:pt x="18526" y="12104"/>
                  </a:cubicBezTo>
                  <a:cubicBezTo>
                    <a:pt x="18507" y="12231"/>
                    <a:pt x="18494" y="12364"/>
                    <a:pt x="18475" y="12503"/>
                  </a:cubicBezTo>
                  <a:cubicBezTo>
                    <a:pt x="18456" y="12529"/>
                    <a:pt x="18437" y="12554"/>
                    <a:pt x="18418" y="12579"/>
                  </a:cubicBezTo>
                  <a:cubicBezTo>
                    <a:pt x="18405" y="12592"/>
                    <a:pt x="18386" y="12605"/>
                    <a:pt x="18361" y="12624"/>
                  </a:cubicBezTo>
                  <a:cubicBezTo>
                    <a:pt x="18342" y="12643"/>
                    <a:pt x="18323" y="12662"/>
                    <a:pt x="18304" y="12681"/>
                  </a:cubicBezTo>
                  <a:cubicBezTo>
                    <a:pt x="18342" y="12364"/>
                    <a:pt x="18380" y="12047"/>
                    <a:pt x="18418" y="11724"/>
                  </a:cubicBezTo>
                  <a:cubicBezTo>
                    <a:pt x="18450" y="11617"/>
                    <a:pt x="18481" y="11503"/>
                    <a:pt x="18507" y="11389"/>
                  </a:cubicBezTo>
                  <a:cubicBezTo>
                    <a:pt x="18551" y="11218"/>
                    <a:pt x="18614" y="11047"/>
                    <a:pt x="18671" y="10876"/>
                  </a:cubicBezTo>
                  <a:close/>
                  <a:moveTo>
                    <a:pt x="18443" y="12668"/>
                  </a:moveTo>
                  <a:cubicBezTo>
                    <a:pt x="18431" y="12693"/>
                    <a:pt x="18424" y="12725"/>
                    <a:pt x="18412" y="12750"/>
                  </a:cubicBezTo>
                  <a:cubicBezTo>
                    <a:pt x="18412" y="12750"/>
                    <a:pt x="18412" y="12750"/>
                    <a:pt x="18405" y="12744"/>
                  </a:cubicBezTo>
                  <a:lnTo>
                    <a:pt x="18386" y="12744"/>
                  </a:lnTo>
                  <a:cubicBezTo>
                    <a:pt x="18405" y="12719"/>
                    <a:pt x="18424" y="12693"/>
                    <a:pt x="18443" y="12668"/>
                  </a:cubicBezTo>
                  <a:close/>
                  <a:moveTo>
                    <a:pt x="18057" y="12598"/>
                  </a:moveTo>
                  <a:lnTo>
                    <a:pt x="18057" y="12598"/>
                  </a:lnTo>
                  <a:cubicBezTo>
                    <a:pt x="18044" y="12668"/>
                    <a:pt x="18032" y="12744"/>
                    <a:pt x="18019" y="12814"/>
                  </a:cubicBezTo>
                  <a:cubicBezTo>
                    <a:pt x="17987" y="12833"/>
                    <a:pt x="17962" y="12852"/>
                    <a:pt x="17930" y="12871"/>
                  </a:cubicBezTo>
                  <a:lnTo>
                    <a:pt x="17905" y="12871"/>
                  </a:lnTo>
                  <a:cubicBezTo>
                    <a:pt x="17937" y="12820"/>
                    <a:pt x="17968" y="12769"/>
                    <a:pt x="18000" y="12712"/>
                  </a:cubicBezTo>
                  <a:cubicBezTo>
                    <a:pt x="18025" y="12674"/>
                    <a:pt x="18038" y="12636"/>
                    <a:pt x="18057" y="12598"/>
                  </a:cubicBezTo>
                  <a:close/>
                  <a:moveTo>
                    <a:pt x="18329" y="12997"/>
                  </a:moveTo>
                  <a:cubicBezTo>
                    <a:pt x="18298" y="13105"/>
                    <a:pt x="18260" y="13206"/>
                    <a:pt x="18222" y="13314"/>
                  </a:cubicBezTo>
                  <a:cubicBezTo>
                    <a:pt x="18215" y="13282"/>
                    <a:pt x="18222" y="13200"/>
                    <a:pt x="18234" y="13099"/>
                  </a:cubicBezTo>
                  <a:cubicBezTo>
                    <a:pt x="18266" y="13067"/>
                    <a:pt x="18298" y="13029"/>
                    <a:pt x="18329" y="12997"/>
                  </a:cubicBezTo>
                  <a:close/>
                  <a:moveTo>
                    <a:pt x="17918" y="13447"/>
                  </a:moveTo>
                  <a:cubicBezTo>
                    <a:pt x="17911" y="13504"/>
                    <a:pt x="17905" y="13555"/>
                    <a:pt x="17899" y="13605"/>
                  </a:cubicBezTo>
                  <a:cubicBezTo>
                    <a:pt x="17816" y="13650"/>
                    <a:pt x="17734" y="13700"/>
                    <a:pt x="17652" y="13745"/>
                  </a:cubicBezTo>
                  <a:cubicBezTo>
                    <a:pt x="17740" y="13643"/>
                    <a:pt x="17829" y="13548"/>
                    <a:pt x="17918" y="13447"/>
                  </a:cubicBezTo>
                  <a:close/>
                  <a:moveTo>
                    <a:pt x="17987" y="13010"/>
                  </a:moveTo>
                  <a:cubicBezTo>
                    <a:pt x="17759" y="13282"/>
                    <a:pt x="17550" y="13593"/>
                    <a:pt x="17335" y="13865"/>
                  </a:cubicBezTo>
                  <a:cubicBezTo>
                    <a:pt x="17310" y="13897"/>
                    <a:pt x="17278" y="13935"/>
                    <a:pt x="17246" y="13966"/>
                  </a:cubicBezTo>
                  <a:cubicBezTo>
                    <a:pt x="17234" y="13973"/>
                    <a:pt x="17221" y="13979"/>
                    <a:pt x="17202" y="13992"/>
                  </a:cubicBezTo>
                  <a:cubicBezTo>
                    <a:pt x="17107" y="13998"/>
                    <a:pt x="17012" y="14011"/>
                    <a:pt x="16923" y="14023"/>
                  </a:cubicBezTo>
                  <a:cubicBezTo>
                    <a:pt x="17272" y="13688"/>
                    <a:pt x="17626" y="13352"/>
                    <a:pt x="17975" y="13016"/>
                  </a:cubicBezTo>
                  <a:cubicBezTo>
                    <a:pt x="17975" y="13016"/>
                    <a:pt x="17975" y="13016"/>
                    <a:pt x="17981" y="13010"/>
                  </a:cubicBezTo>
                  <a:close/>
                  <a:moveTo>
                    <a:pt x="18570" y="13821"/>
                  </a:moveTo>
                  <a:cubicBezTo>
                    <a:pt x="18576" y="13833"/>
                    <a:pt x="18576" y="13840"/>
                    <a:pt x="18583" y="13846"/>
                  </a:cubicBezTo>
                  <a:cubicBezTo>
                    <a:pt x="18139" y="14220"/>
                    <a:pt x="17620" y="14517"/>
                    <a:pt x="17069" y="14688"/>
                  </a:cubicBezTo>
                  <a:cubicBezTo>
                    <a:pt x="17582" y="14429"/>
                    <a:pt x="18082" y="14137"/>
                    <a:pt x="18570" y="13821"/>
                  </a:cubicBezTo>
                  <a:close/>
                  <a:moveTo>
                    <a:pt x="16341" y="14327"/>
                  </a:moveTo>
                  <a:lnTo>
                    <a:pt x="16341" y="14327"/>
                  </a:lnTo>
                  <a:cubicBezTo>
                    <a:pt x="16271" y="14403"/>
                    <a:pt x="16201" y="14473"/>
                    <a:pt x="16132" y="14543"/>
                  </a:cubicBezTo>
                  <a:cubicBezTo>
                    <a:pt x="16005" y="14612"/>
                    <a:pt x="15872" y="14676"/>
                    <a:pt x="15745" y="14739"/>
                  </a:cubicBezTo>
                  <a:cubicBezTo>
                    <a:pt x="15695" y="14764"/>
                    <a:pt x="15682" y="14802"/>
                    <a:pt x="15695" y="14840"/>
                  </a:cubicBezTo>
                  <a:cubicBezTo>
                    <a:pt x="15353" y="14809"/>
                    <a:pt x="15023" y="14726"/>
                    <a:pt x="14713" y="14574"/>
                  </a:cubicBezTo>
                  <a:lnTo>
                    <a:pt x="14713" y="14574"/>
                  </a:lnTo>
                  <a:cubicBezTo>
                    <a:pt x="14813" y="14586"/>
                    <a:pt x="14911" y="14591"/>
                    <a:pt x="15010" y="14591"/>
                  </a:cubicBezTo>
                  <a:cubicBezTo>
                    <a:pt x="15067" y="14591"/>
                    <a:pt x="15124" y="14589"/>
                    <a:pt x="15182" y="14587"/>
                  </a:cubicBezTo>
                  <a:cubicBezTo>
                    <a:pt x="15182" y="14636"/>
                    <a:pt x="15215" y="14686"/>
                    <a:pt x="15265" y="14686"/>
                  </a:cubicBezTo>
                  <a:cubicBezTo>
                    <a:pt x="15273" y="14686"/>
                    <a:pt x="15281" y="14684"/>
                    <a:pt x="15289" y="14682"/>
                  </a:cubicBezTo>
                  <a:cubicBezTo>
                    <a:pt x="15302" y="14682"/>
                    <a:pt x="15308" y="14676"/>
                    <a:pt x="15315" y="14676"/>
                  </a:cubicBezTo>
                  <a:cubicBezTo>
                    <a:pt x="15441" y="14631"/>
                    <a:pt x="15562" y="14593"/>
                    <a:pt x="15682" y="14549"/>
                  </a:cubicBezTo>
                  <a:cubicBezTo>
                    <a:pt x="15700" y="14572"/>
                    <a:pt x="15729" y="14588"/>
                    <a:pt x="15760" y="14588"/>
                  </a:cubicBezTo>
                  <a:cubicBezTo>
                    <a:pt x="15772" y="14588"/>
                    <a:pt x="15784" y="14586"/>
                    <a:pt x="15796" y="14581"/>
                  </a:cubicBezTo>
                  <a:cubicBezTo>
                    <a:pt x="15948" y="14511"/>
                    <a:pt x="16087" y="14435"/>
                    <a:pt x="16227" y="14359"/>
                  </a:cubicBezTo>
                  <a:cubicBezTo>
                    <a:pt x="16265" y="14346"/>
                    <a:pt x="16303" y="14340"/>
                    <a:pt x="16341" y="14327"/>
                  </a:cubicBezTo>
                  <a:close/>
                  <a:moveTo>
                    <a:pt x="16189" y="14758"/>
                  </a:moveTo>
                  <a:lnTo>
                    <a:pt x="16189" y="14758"/>
                  </a:lnTo>
                  <a:cubicBezTo>
                    <a:pt x="16138" y="14790"/>
                    <a:pt x="16087" y="14821"/>
                    <a:pt x="16037" y="14859"/>
                  </a:cubicBezTo>
                  <a:lnTo>
                    <a:pt x="15973" y="14859"/>
                  </a:lnTo>
                  <a:cubicBezTo>
                    <a:pt x="16049" y="14821"/>
                    <a:pt x="16119" y="14790"/>
                    <a:pt x="16189" y="14758"/>
                  </a:cubicBezTo>
                  <a:close/>
                  <a:moveTo>
                    <a:pt x="24834" y="0"/>
                  </a:moveTo>
                  <a:cubicBezTo>
                    <a:pt x="24774" y="0"/>
                    <a:pt x="24714" y="22"/>
                    <a:pt x="24663" y="71"/>
                  </a:cubicBezTo>
                  <a:cubicBezTo>
                    <a:pt x="24169" y="539"/>
                    <a:pt x="23567" y="932"/>
                    <a:pt x="22965" y="1312"/>
                  </a:cubicBezTo>
                  <a:cubicBezTo>
                    <a:pt x="20229" y="2553"/>
                    <a:pt x="17601" y="4162"/>
                    <a:pt x="15061" y="5714"/>
                  </a:cubicBezTo>
                  <a:cubicBezTo>
                    <a:pt x="12737" y="7139"/>
                    <a:pt x="10349" y="8615"/>
                    <a:pt x="8152" y="10261"/>
                  </a:cubicBezTo>
                  <a:cubicBezTo>
                    <a:pt x="7924" y="9780"/>
                    <a:pt x="7563" y="9368"/>
                    <a:pt x="7132" y="9033"/>
                  </a:cubicBezTo>
                  <a:cubicBezTo>
                    <a:pt x="7176" y="9020"/>
                    <a:pt x="7221" y="9014"/>
                    <a:pt x="7265" y="9007"/>
                  </a:cubicBezTo>
                  <a:cubicBezTo>
                    <a:pt x="7360" y="8983"/>
                    <a:pt x="7338" y="8847"/>
                    <a:pt x="7250" y="8847"/>
                  </a:cubicBezTo>
                  <a:cubicBezTo>
                    <a:pt x="7245" y="8847"/>
                    <a:pt x="7239" y="8848"/>
                    <a:pt x="7233" y="8849"/>
                  </a:cubicBezTo>
                  <a:cubicBezTo>
                    <a:pt x="7138" y="8862"/>
                    <a:pt x="7050" y="8881"/>
                    <a:pt x="6955" y="8900"/>
                  </a:cubicBezTo>
                  <a:cubicBezTo>
                    <a:pt x="6828" y="8805"/>
                    <a:pt x="6689" y="8716"/>
                    <a:pt x="6549" y="8634"/>
                  </a:cubicBezTo>
                  <a:cubicBezTo>
                    <a:pt x="6473" y="8583"/>
                    <a:pt x="6391" y="8539"/>
                    <a:pt x="6315" y="8501"/>
                  </a:cubicBezTo>
                  <a:cubicBezTo>
                    <a:pt x="5625" y="8127"/>
                    <a:pt x="4744" y="7893"/>
                    <a:pt x="3870" y="7842"/>
                  </a:cubicBezTo>
                  <a:cubicBezTo>
                    <a:pt x="3645" y="7818"/>
                    <a:pt x="3416" y="7804"/>
                    <a:pt x="3189" y="7804"/>
                  </a:cubicBezTo>
                  <a:cubicBezTo>
                    <a:pt x="2574" y="7804"/>
                    <a:pt x="1974" y="7908"/>
                    <a:pt x="1502" y="8209"/>
                  </a:cubicBezTo>
                  <a:cubicBezTo>
                    <a:pt x="349" y="8748"/>
                    <a:pt x="1" y="10033"/>
                    <a:pt x="609" y="11161"/>
                  </a:cubicBezTo>
                  <a:cubicBezTo>
                    <a:pt x="1267" y="12383"/>
                    <a:pt x="2851" y="13225"/>
                    <a:pt x="4301" y="13498"/>
                  </a:cubicBezTo>
                  <a:cubicBezTo>
                    <a:pt x="4306" y="13626"/>
                    <a:pt x="4442" y="13745"/>
                    <a:pt x="4584" y="13745"/>
                  </a:cubicBezTo>
                  <a:cubicBezTo>
                    <a:pt x="4610" y="13745"/>
                    <a:pt x="4636" y="13741"/>
                    <a:pt x="4662" y="13732"/>
                  </a:cubicBezTo>
                  <a:cubicBezTo>
                    <a:pt x="4789" y="13688"/>
                    <a:pt x="4915" y="13637"/>
                    <a:pt x="5042" y="13586"/>
                  </a:cubicBezTo>
                  <a:cubicBezTo>
                    <a:pt x="5105" y="13593"/>
                    <a:pt x="5175" y="13599"/>
                    <a:pt x="5245" y="13599"/>
                  </a:cubicBezTo>
                  <a:cubicBezTo>
                    <a:pt x="5252" y="13599"/>
                    <a:pt x="5259" y="13599"/>
                    <a:pt x="5267" y="13599"/>
                  </a:cubicBezTo>
                  <a:cubicBezTo>
                    <a:pt x="6309" y="13599"/>
                    <a:pt x="7687" y="13155"/>
                    <a:pt x="8202" y="12206"/>
                  </a:cubicBezTo>
                  <a:cubicBezTo>
                    <a:pt x="8462" y="12060"/>
                    <a:pt x="8722" y="11908"/>
                    <a:pt x="8975" y="11762"/>
                  </a:cubicBezTo>
                  <a:cubicBezTo>
                    <a:pt x="9767" y="11319"/>
                    <a:pt x="10546" y="10863"/>
                    <a:pt x="11325" y="10401"/>
                  </a:cubicBezTo>
                  <a:cubicBezTo>
                    <a:pt x="12813" y="9508"/>
                    <a:pt x="14295" y="8602"/>
                    <a:pt x="15777" y="7696"/>
                  </a:cubicBezTo>
                  <a:cubicBezTo>
                    <a:pt x="16391" y="7323"/>
                    <a:pt x="17006" y="6962"/>
                    <a:pt x="17633" y="6594"/>
                  </a:cubicBezTo>
                  <a:lnTo>
                    <a:pt x="17633" y="6594"/>
                  </a:lnTo>
                  <a:cubicBezTo>
                    <a:pt x="17595" y="7633"/>
                    <a:pt x="17842" y="8862"/>
                    <a:pt x="17867" y="9432"/>
                  </a:cubicBezTo>
                  <a:cubicBezTo>
                    <a:pt x="17918" y="10502"/>
                    <a:pt x="17873" y="11629"/>
                    <a:pt x="17468" y="12636"/>
                  </a:cubicBezTo>
                  <a:cubicBezTo>
                    <a:pt x="17253" y="13156"/>
                    <a:pt x="16898" y="13586"/>
                    <a:pt x="16467" y="13884"/>
                  </a:cubicBezTo>
                  <a:cubicBezTo>
                    <a:pt x="16455" y="13897"/>
                    <a:pt x="16442" y="13903"/>
                    <a:pt x="16423" y="13916"/>
                  </a:cubicBezTo>
                  <a:cubicBezTo>
                    <a:pt x="16032" y="14171"/>
                    <a:pt x="15581" y="14317"/>
                    <a:pt x="15119" y="14317"/>
                  </a:cubicBezTo>
                  <a:cubicBezTo>
                    <a:pt x="14700" y="14317"/>
                    <a:pt x="14272" y="14197"/>
                    <a:pt x="13871" y="13928"/>
                  </a:cubicBezTo>
                  <a:cubicBezTo>
                    <a:pt x="13845" y="13912"/>
                    <a:pt x="13816" y="13905"/>
                    <a:pt x="13788" y="13905"/>
                  </a:cubicBezTo>
                  <a:cubicBezTo>
                    <a:pt x="13670" y="13905"/>
                    <a:pt x="13554" y="14026"/>
                    <a:pt x="13630" y="14144"/>
                  </a:cubicBezTo>
                  <a:cubicBezTo>
                    <a:pt x="14260" y="15118"/>
                    <a:pt x="15301" y="15721"/>
                    <a:pt x="16439" y="15721"/>
                  </a:cubicBezTo>
                  <a:cubicBezTo>
                    <a:pt x="16640" y="15721"/>
                    <a:pt x="16845" y="15703"/>
                    <a:pt x="17050" y="15664"/>
                  </a:cubicBezTo>
                  <a:cubicBezTo>
                    <a:pt x="18836" y="15315"/>
                    <a:pt x="20115" y="13795"/>
                    <a:pt x="20844" y="12218"/>
                  </a:cubicBezTo>
                  <a:cubicBezTo>
                    <a:pt x="21692" y="10375"/>
                    <a:pt x="21990" y="8311"/>
                    <a:pt x="22598" y="6385"/>
                  </a:cubicBezTo>
                  <a:cubicBezTo>
                    <a:pt x="23035" y="5023"/>
                    <a:pt x="23643" y="3750"/>
                    <a:pt x="24226" y="2465"/>
                  </a:cubicBezTo>
                  <a:cubicBezTo>
                    <a:pt x="24295" y="2414"/>
                    <a:pt x="24371" y="2370"/>
                    <a:pt x="24441" y="2319"/>
                  </a:cubicBezTo>
                  <a:cubicBezTo>
                    <a:pt x="24637" y="2243"/>
                    <a:pt x="24631" y="1977"/>
                    <a:pt x="24504" y="1844"/>
                  </a:cubicBezTo>
                  <a:cubicBezTo>
                    <a:pt x="24720" y="1356"/>
                    <a:pt x="24922" y="862"/>
                    <a:pt x="25106" y="362"/>
                  </a:cubicBezTo>
                  <a:cubicBezTo>
                    <a:pt x="25177" y="174"/>
                    <a:pt x="25007" y="0"/>
                    <a:pt x="24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8235135" y="134725"/>
              <a:ext cx="800757" cy="1684058"/>
            </a:xfrm>
            <a:custGeom>
              <a:avLst/>
              <a:gdLst/>
              <a:ahLst/>
              <a:cxnLst/>
              <a:rect l="l" t="t" r="r" b="b"/>
              <a:pathLst>
                <a:path w="12718" h="26747" extrusionOk="0">
                  <a:moveTo>
                    <a:pt x="10014" y="768"/>
                  </a:moveTo>
                  <a:lnTo>
                    <a:pt x="10014" y="768"/>
                  </a:lnTo>
                  <a:cubicBezTo>
                    <a:pt x="9995" y="851"/>
                    <a:pt x="9982" y="933"/>
                    <a:pt x="9976" y="1015"/>
                  </a:cubicBezTo>
                  <a:cubicBezTo>
                    <a:pt x="9944" y="1053"/>
                    <a:pt x="9919" y="1091"/>
                    <a:pt x="9893" y="1136"/>
                  </a:cubicBezTo>
                  <a:cubicBezTo>
                    <a:pt x="9893" y="1117"/>
                    <a:pt x="9893" y="1104"/>
                    <a:pt x="9893" y="1085"/>
                  </a:cubicBezTo>
                  <a:cubicBezTo>
                    <a:pt x="9887" y="1014"/>
                    <a:pt x="9832" y="980"/>
                    <a:pt x="9776" y="980"/>
                  </a:cubicBezTo>
                  <a:cubicBezTo>
                    <a:pt x="9717" y="980"/>
                    <a:pt x="9656" y="1017"/>
                    <a:pt x="9646" y="1085"/>
                  </a:cubicBezTo>
                  <a:cubicBezTo>
                    <a:pt x="9640" y="1129"/>
                    <a:pt x="9634" y="1174"/>
                    <a:pt x="9627" y="1224"/>
                  </a:cubicBezTo>
                  <a:cubicBezTo>
                    <a:pt x="9627" y="1098"/>
                    <a:pt x="9615" y="971"/>
                    <a:pt x="9615" y="844"/>
                  </a:cubicBezTo>
                  <a:cubicBezTo>
                    <a:pt x="9748" y="800"/>
                    <a:pt x="9881" y="775"/>
                    <a:pt x="10014" y="768"/>
                  </a:cubicBezTo>
                  <a:close/>
                  <a:moveTo>
                    <a:pt x="8785" y="1250"/>
                  </a:moveTo>
                  <a:lnTo>
                    <a:pt x="8785" y="1250"/>
                  </a:lnTo>
                  <a:cubicBezTo>
                    <a:pt x="8747" y="1541"/>
                    <a:pt x="8715" y="1826"/>
                    <a:pt x="8684" y="2117"/>
                  </a:cubicBezTo>
                  <a:cubicBezTo>
                    <a:pt x="8665" y="1870"/>
                    <a:pt x="8646" y="1617"/>
                    <a:pt x="8614" y="1370"/>
                  </a:cubicBezTo>
                  <a:cubicBezTo>
                    <a:pt x="8671" y="1326"/>
                    <a:pt x="8728" y="1288"/>
                    <a:pt x="8785" y="1250"/>
                  </a:cubicBezTo>
                  <a:close/>
                  <a:moveTo>
                    <a:pt x="8126" y="1775"/>
                  </a:moveTo>
                  <a:cubicBezTo>
                    <a:pt x="8114" y="1997"/>
                    <a:pt x="8101" y="2212"/>
                    <a:pt x="8088" y="2434"/>
                  </a:cubicBezTo>
                  <a:cubicBezTo>
                    <a:pt x="8063" y="2263"/>
                    <a:pt x="8044" y="2086"/>
                    <a:pt x="8019" y="1915"/>
                  </a:cubicBezTo>
                  <a:cubicBezTo>
                    <a:pt x="8019" y="1902"/>
                    <a:pt x="8012" y="1896"/>
                    <a:pt x="8012" y="1889"/>
                  </a:cubicBezTo>
                  <a:cubicBezTo>
                    <a:pt x="8050" y="1851"/>
                    <a:pt x="8088" y="1813"/>
                    <a:pt x="8126" y="1775"/>
                  </a:cubicBezTo>
                  <a:close/>
                  <a:moveTo>
                    <a:pt x="10381" y="2890"/>
                  </a:moveTo>
                  <a:lnTo>
                    <a:pt x="10381" y="2890"/>
                  </a:lnTo>
                  <a:cubicBezTo>
                    <a:pt x="10356" y="3333"/>
                    <a:pt x="10330" y="3777"/>
                    <a:pt x="10286" y="4220"/>
                  </a:cubicBezTo>
                  <a:cubicBezTo>
                    <a:pt x="10273" y="4290"/>
                    <a:pt x="10267" y="4366"/>
                    <a:pt x="10254" y="4435"/>
                  </a:cubicBezTo>
                  <a:cubicBezTo>
                    <a:pt x="10273" y="4043"/>
                    <a:pt x="10299" y="3656"/>
                    <a:pt x="10330" y="3264"/>
                  </a:cubicBezTo>
                  <a:cubicBezTo>
                    <a:pt x="10343" y="3162"/>
                    <a:pt x="10356" y="3055"/>
                    <a:pt x="10368" y="2960"/>
                  </a:cubicBezTo>
                  <a:cubicBezTo>
                    <a:pt x="10368" y="2934"/>
                    <a:pt x="10375" y="2915"/>
                    <a:pt x="10381" y="2890"/>
                  </a:cubicBezTo>
                  <a:close/>
                  <a:moveTo>
                    <a:pt x="7810" y="4119"/>
                  </a:moveTo>
                  <a:lnTo>
                    <a:pt x="7810" y="4119"/>
                  </a:lnTo>
                  <a:cubicBezTo>
                    <a:pt x="7835" y="4587"/>
                    <a:pt x="7848" y="5056"/>
                    <a:pt x="7841" y="5531"/>
                  </a:cubicBezTo>
                  <a:cubicBezTo>
                    <a:pt x="7829" y="5062"/>
                    <a:pt x="7810" y="4587"/>
                    <a:pt x="7810" y="4119"/>
                  </a:cubicBezTo>
                  <a:close/>
                  <a:moveTo>
                    <a:pt x="9748" y="5778"/>
                  </a:moveTo>
                  <a:cubicBezTo>
                    <a:pt x="9754" y="5791"/>
                    <a:pt x="9754" y="5803"/>
                    <a:pt x="9760" y="5816"/>
                  </a:cubicBezTo>
                  <a:cubicBezTo>
                    <a:pt x="9754" y="5822"/>
                    <a:pt x="9748" y="5822"/>
                    <a:pt x="9741" y="5829"/>
                  </a:cubicBezTo>
                  <a:cubicBezTo>
                    <a:pt x="9741" y="5810"/>
                    <a:pt x="9748" y="5797"/>
                    <a:pt x="9748" y="5778"/>
                  </a:cubicBezTo>
                  <a:close/>
                  <a:moveTo>
                    <a:pt x="9577" y="4207"/>
                  </a:moveTo>
                  <a:cubicBezTo>
                    <a:pt x="9577" y="4347"/>
                    <a:pt x="9583" y="4486"/>
                    <a:pt x="9583" y="4619"/>
                  </a:cubicBezTo>
                  <a:cubicBezTo>
                    <a:pt x="9558" y="5062"/>
                    <a:pt x="9539" y="5512"/>
                    <a:pt x="9526" y="5955"/>
                  </a:cubicBezTo>
                  <a:cubicBezTo>
                    <a:pt x="9526" y="5974"/>
                    <a:pt x="9532" y="5993"/>
                    <a:pt x="9539" y="6006"/>
                  </a:cubicBezTo>
                  <a:cubicBezTo>
                    <a:pt x="9494" y="6044"/>
                    <a:pt x="9444" y="6082"/>
                    <a:pt x="9399" y="6114"/>
                  </a:cubicBezTo>
                  <a:cubicBezTo>
                    <a:pt x="9475" y="5480"/>
                    <a:pt x="9532" y="4847"/>
                    <a:pt x="9577" y="4207"/>
                  </a:cubicBezTo>
                  <a:close/>
                  <a:moveTo>
                    <a:pt x="7012" y="3656"/>
                  </a:moveTo>
                  <a:cubicBezTo>
                    <a:pt x="7012" y="3688"/>
                    <a:pt x="7018" y="3720"/>
                    <a:pt x="7018" y="3751"/>
                  </a:cubicBezTo>
                  <a:cubicBezTo>
                    <a:pt x="6999" y="4581"/>
                    <a:pt x="7005" y="5417"/>
                    <a:pt x="7031" y="6253"/>
                  </a:cubicBezTo>
                  <a:cubicBezTo>
                    <a:pt x="6993" y="6221"/>
                    <a:pt x="6961" y="6177"/>
                    <a:pt x="6929" y="6139"/>
                  </a:cubicBezTo>
                  <a:cubicBezTo>
                    <a:pt x="6936" y="5309"/>
                    <a:pt x="6961" y="4480"/>
                    <a:pt x="7012" y="3656"/>
                  </a:cubicBezTo>
                  <a:close/>
                  <a:moveTo>
                    <a:pt x="9349" y="1085"/>
                  </a:moveTo>
                  <a:cubicBezTo>
                    <a:pt x="9374" y="1877"/>
                    <a:pt x="9399" y="2668"/>
                    <a:pt x="9374" y="3460"/>
                  </a:cubicBezTo>
                  <a:cubicBezTo>
                    <a:pt x="9374" y="3473"/>
                    <a:pt x="9374" y="3485"/>
                    <a:pt x="9374" y="3498"/>
                  </a:cubicBezTo>
                  <a:cubicBezTo>
                    <a:pt x="9285" y="4423"/>
                    <a:pt x="9216" y="5347"/>
                    <a:pt x="9152" y="6278"/>
                  </a:cubicBezTo>
                  <a:cubicBezTo>
                    <a:pt x="9083" y="6323"/>
                    <a:pt x="9013" y="6361"/>
                    <a:pt x="8943" y="6392"/>
                  </a:cubicBezTo>
                  <a:cubicBezTo>
                    <a:pt x="9038" y="5411"/>
                    <a:pt x="9133" y="4429"/>
                    <a:pt x="9165" y="3441"/>
                  </a:cubicBezTo>
                  <a:cubicBezTo>
                    <a:pt x="9203" y="2953"/>
                    <a:pt x="9241" y="2459"/>
                    <a:pt x="9279" y="1972"/>
                  </a:cubicBezTo>
                  <a:cubicBezTo>
                    <a:pt x="9304" y="1674"/>
                    <a:pt x="9336" y="1383"/>
                    <a:pt x="9349" y="1085"/>
                  </a:cubicBezTo>
                  <a:close/>
                  <a:moveTo>
                    <a:pt x="8899" y="2345"/>
                  </a:moveTo>
                  <a:lnTo>
                    <a:pt x="8899" y="2345"/>
                  </a:lnTo>
                  <a:cubicBezTo>
                    <a:pt x="8918" y="2960"/>
                    <a:pt x="8899" y="3568"/>
                    <a:pt x="8874" y="4176"/>
                  </a:cubicBezTo>
                  <a:cubicBezTo>
                    <a:pt x="8817" y="4942"/>
                    <a:pt x="8760" y="5702"/>
                    <a:pt x="8696" y="6468"/>
                  </a:cubicBezTo>
                  <a:cubicBezTo>
                    <a:pt x="8696" y="6481"/>
                    <a:pt x="8703" y="6487"/>
                    <a:pt x="8703" y="6500"/>
                  </a:cubicBezTo>
                  <a:cubicBezTo>
                    <a:pt x="8652" y="6519"/>
                    <a:pt x="8601" y="6538"/>
                    <a:pt x="8551" y="6557"/>
                  </a:cubicBezTo>
                  <a:cubicBezTo>
                    <a:pt x="8551" y="6494"/>
                    <a:pt x="8557" y="6437"/>
                    <a:pt x="8563" y="6373"/>
                  </a:cubicBezTo>
                  <a:cubicBezTo>
                    <a:pt x="8589" y="6278"/>
                    <a:pt x="8601" y="6050"/>
                    <a:pt x="8608" y="5810"/>
                  </a:cubicBezTo>
                  <a:cubicBezTo>
                    <a:pt x="8646" y="5259"/>
                    <a:pt x="8684" y="4714"/>
                    <a:pt x="8703" y="4163"/>
                  </a:cubicBezTo>
                  <a:cubicBezTo>
                    <a:pt x="8709" y="4074"/>
                    <a:pt x="8715" y="3992"/>
                    <a:pt x="8722" y="3903"/>
                  </a:cubicBezTo>
                  <a:cubicBezTo>
                    <a:pt x="8779" y="3384"/>
                    <a:pt x="8836" y="2865"/>
                    <a:pt x="8899" y="2345"/>
                  </a:cubicBezTo>
                  <a:close/>
                  <a:moveTo>
                    <a:pt x="7436" y="6424"/>
                  </a:moveTo>
                  <a:cubicBezTo>
                    <a:pt x="7449" y="6456"/>
                    <a:pt x="7455" y="6487"/>
                    <a:pt x="7461" y="6513"/>
                  </a:cubicBezTo>
                  <a:cubicBezTo>
                    <a:pt x="7468" y="6532"/>
                    <a:pt x="7468" y="6551"/>
                    <a:pt x="7468" y="6570"/>
                  </a:cubicBezTo>
                  <a:cubicBezTo>
                    <a:pt x="7455" y="6563"/>
                    <a:pt x="7442" y="6557"/>
                    <a:pt x="7430" y="6551"/>
                  </a:cubicBezTo>
                  <a:cubicBezTo>
                    <a:pt x="7436" y="6513"/>
                    <a:pt x="7436" y="6468"/>
                    <a:pt x="7436" y="6424"/>
                  </a:cubicBezTo>
                  <a:close/>
                  <a:moveTo>
                    <a:pt x="8356" y="5945"/>
                  </a:moveTo>
                  <a:cubicBezTo>
                    <a:pt x="8348" y="6018"/>
                    <a:pt x="8348" y="6099"/>
                    <a:pt x="8348" y="6171"/>
                  </a:cubicBezTo>
                  <a:cubicBezTo>
                    <a:pt x="8335" y="6323"/>
                    <a:pt x="8329" y="6468"/>
                    <a:pt x="8323" y="6620"/>
                  </a:cubicBezTo>
                  <a:cubicBezTo>
                    <a:pt x="8304" y="6620"/>
                    <a:pt x="8285" y="6627"/>
                    <a:pt x="8266" y="6627"/>
                  </a:cubicBezTo>
                  <a:cubicBezTo>
                    <a:pt x="8296" y="6397"/>
                    <a:pt x="8326" y="6173"/>
                    <a:pt x="8356" y="5945"/>
                  </a:cubicBezTo>
                  <a:close/>
                  <a:moveTo>
                    <a:pt x="7100" y="7399"/>
                  </a:moveTo>
                  <a:cubicBezTo>
                    <a:pt x="7119" y="7406"/>
                    <a:pt x="7138" y="7406"/>
                    <a:pt x="7164" y="7412"/>
                  </a:cubicBezTo>
                  <a:cubicBezTo>
                    <a:pt x="7214" y="7665"/>
                    <a:pt x="7259" y="7925"/>
                    <a:pt x="7290" y="8172"/>
                  </a:cubicBezTo>
                  <a:cubicBezTo>
                    <a:pt x="7227" y="7912"/>
                    <a:pt x="7164" y="7653"/>
                    <a:pt x="7094" y="7399"/>
                  </a:cubicBezTo>
                  <a:close/>
                  <a:moveTo>
                    <a:pt x="1343" y="13454"/>
                  </a:moveTo>
                  <a:cubicBezTo>
                    <a:pt x="1356" y="13530"/>
                    <a:pt x="1362" y="13612"/>
                    <a:pt x="1368" y="13688"/>
                  </a:cubicBezTo>
                  <a:cubicBezTo>
                    <a:pt x="1356" y="13631"/>
                    <a:pt x="1343" y="13568"/>
                    <a:pt x="1324" y="13505"/>
                  </a:cubicBezTo>
                  <a:cubicBezTo>
                    <a:pt x="1330" y="13492"/>
                    <a:pt x="1337" y="13473"/>
                    <a:pt x="1343" y="13454"/>
                  </a:cubicBezTo>
                  <a:close/>
                  <a:moveTo>
                    <a:pt x="2014" y="12346"/>
                  </a:moveTo>
                  <a:lnTo>
                    <a:pt x="2014" y="12346"/>
                  </a:lnTo>
                  <a:cubicBezTo>
                    <a:pt x="1945" y="12485"/>
                    <a:pt x="1894" y="12631"/>
                    <a:pt x="1850" y="12783"/>
                  </a:cubicBezTo>
                  <a:cubicBezTo>
                    <a:pt x="1839" y="12779"/>
                    <a:pt x="1827" y="12777"/>
                    <a:pt x="1815" y="12777"/>
                  </a:cubicBezTo>
                  <a:cubicBezTo>
                    <a:pt x="1770" y="12777"/>
                    <a:pt x="1723" y="12804"/>
                    <a:pt x="1723" y="12859"/>
                  </a:cubicBezTo>
                  <a:cubicBezTo>
                    <a:pt x="1723" y="12865"/>
                    <a:pt x="1723" y="12871"/>
                    <a:pt x="1723" y="12884"/>
                  </a:cubicBezTo>
                  <a:cubicBezTo>
                    <a:pt x="1723" y="13017"/>
                    <a:pt x="1723" y="13144"/>
                    <a:pt x="1729" y="13270"/>
                  </a:cubicBezTo>
                  <a:cubicBezTo>
                    <a:pt x="1691" y="13283"/>
                    <a:pt x="1653" y="13321"/>
                    <a:pt x="1660" y="13372"/>
                  </a:cubicBezTo>
                  <a:cubicBezTo>
                    <a:pt x="1679" y="13530"/>
                    <a:pt x="1704" y="13688"/>
                    <a:pt x="1736" y="13847"/>
                  </a:cubicBezTo>
                  <a:cubicBezTo>
                    <a:pt x="1736" y="13885"/>
                    <a:pt x="1729" y="13923"/>
                    <a:pt x="1729" y="13961"/>
                  </a:cubicBezTo>
                  <a:cubicBezTo>
                    <a:pt x="1685" y="13872"/>
                    <a:pt x="1634" y="13783"/>
                    <a:pt x="1590" y="13695"/>
                  </a:cubicBezTo>
                  <a:cubicBezTo>
                    <a:pt x="1571" y="13555"/>
                    <a:pt x="1546" y="13416"/>
                    <a:pt x="1527" y="13270"/>
                  </a:cubicBezTo>
                  <a:cubicBezTo>
                    <a:pt x="1520" y="13220"/>
                    <a:pt x="1489" y="13194"/>
                    <a:pt x="1444" y="13188"/>
                  </a:cubicBezTo>
                  <a:cubicBezTo>
                    <a:pt x="1584" y="12878"/>
                    <a:pt x="1767" y="12593"/>
                    <a:pt x="2014" y="12346"/>
                  </a:cubicBezTo>
                  <a:close/>
                  <a:moveTo>
                    <a:pt x="1869" y="15392"/>
                  </a:moveTo>
                  <a:lnTo>
                    <a:pt x="1869" y="15392"/>
                  </a:lnTo>
                  <a:cubicBezTo>
                    <a:pt x="1932" y="15506"/>
                    <a:pt x="2002" y="15626"/>
                    <a:pt x="2065" y="15740"/>
                  </a:cubicBezTo>
                  <a:cubicBezTo>
                    <a:pt x="2014" y="15715"/>
                    <a:pt x="1970" y="15696"/>
                    <a:pt x="1919" y="15671"/>
                  </a:cubicBezTo>
                  <a:cubicBezTo>
                    <a:pt x="1907" y="15576"/>
                    <a:pt x="1888" y="15487"/>
                    <a:pt x="1869" y="15392"/>
                  </a:cubicBezTo>
                  <a:close/>
                  <a:moveTo>
                    <a:pt x="1837" y="14613"/>
                  </a:moveTo>
                  <a:cubicBezTo>
                    <a:pt x="2040" y="15050"/>
                    <a:pt x="2249" y="15487"/>
                    <a:pt x="2458" y="15930"/>
                  </a:cubicBezTo>
                  <a:cubicBezTo>
                    <a:pt x="2458" y="15930"/>
                    <a:pt x="2458" y="15930"/>
                    <a:pt x="2458" y="15937"/>
                  </a:cubicBezTo>
                  <a:cubicBezTo>
                    <a:pt x="2458" y="15937"/>
                    <a:pt x="2458" y="15943"/>
                    <a:pt x="2458" y="15943"/>
                  </a:cubicBezTo>
                  <a:cubicBezTo>
                    <a:pt x="2274" y="15639"/>
                    <a:pt x="2046" y="15341"/>
                    <a:pt x="1856" y="15056"/>
                  </a:cubicBezTo>
                  <a:cubicBezTo>
                    <a:pt x="1831" y="15018"/>
                    <a:pt x="1812" y="14980"/>
                    <a:pt x="1786" y="14942"/>
                  </a:cubicBezTo>
                  <a:cubicBezTo>
                    <a:pt x="1786" y="14923"/>
                    <a:pt x="1780" y="14904"/>
                    <a:pt x="1780" y="14892"/>
                  </a:cubicBezTo>
                  <a:cubicBezTo>
                    <a:pt x="1799" y="14797"/>
                    <a:pt x="1818" y="14702"/>
                    <a:pt x="1837" y="14613"/>
                  </a:cubicBezTo>
                  <a:close/>
                  <a:moveTo>
                    <a:pt x="2616" y="15905"/>
                  </a:moveTo>
                  <a:cubicBezTo>
                    <a:pt x="2654" y="15956"/>
                    <a:pt x="2698" y="16006"/>
                    <a:pt x="2736" y="16051"/>
                  </a:cubicBezTo>
                  <a:cubicBezTo>
                    <a:pt x="2768" y="16082"/>
                    <a:pt x="2800" y="16114"/>
                    <a:pt x="2831" y="16139"/>
                  </a:cubicBezTo>
                  <a:cubicBezTo>
                    <a:pt x="2768" y="16108"/>
                    <a:pt x="2698" y="16070"/>
                    <a:pt x="2635" y="16038"/>
                  </a:cubicBezTo>
                  <a:cubicBezTo>
                    <a:pt x="2629" y="16000"/>
                    <a:pt x="2622" y="15968"/>
                    <a:pt x="2610" y="15930"/>
                  </a:cubicBezTo>
                  <a:cubicBezTo>
                    <a:pt x="2610" y="15924"/>
                    <a:pt x="2616" y="15918"/>
                    <a:pt x="2616" y="15905"/>
                  </a:cubicBezTo>
                  <a:close/>
                  <a:moveTo>
                    <a:pt x="1159" y="14543"/>
                  </a:moveTo>
                  <a:lnTo>
                    <a:pt x="1159" y="14543"/>
                  </a:lnTo>
                  <a:cubicBezTo>
                    <a:pt x="1242" y="15113"/>
                    <a:pt x="1356" y="15677"/>
                    <a:pt x="1501" y="16241"/>
                  </a:cubicBezTo>
                  <a:lnTo>
                    <a:pt x="1476" y="16241"/>
                  </a:lnTo>
                  <a:cubicBezTo>
                    <a:pt x="1261" y="15709"/>
                    <a:pt x="1147" y="15120"/>
                    <a:pt x="1159" y="14543"/>
                  </a:cubicBezTo>
                  <a:close/>
                  <a:moveTo>
                    <a:pt x="2097" y="16070"/>
                  </a:moveTo>
                  <a:cubicBezTo>
                    <a:pt x="2128" y="16076"/>
                    <a:pt x="2204" y="16108"/>
                    <a:pt x="2293" y="16152"/>
                  </a:cubicBezTo>
                  <a:cubicBezTo>
                    <a:pt x="2318" y="16190"/>
                    <a:pt x="2344" y="16234"/>
                    <a:pt x="2363" y="16272"/>
                  </a:cubicBezTo>
                  <a:cubicBezTo>
                    <a:pt x="2274" y="16209"/>
                    <a:pt x="2185" y="16139"/>
                    <a:pt x="2097" y="16070"/>
                  </a:cubicBezTo>
                  <a:close/>
                  <a:moveTo>
                    <a:pt x="2584" y="16405"/>
                  </a:moveTo>
                  <a:cubicBezTo>
                    <a:pt x="2603" y="16431"/>
                    <a:pt x="2622" y="16456"/>
                    <a:pt x="2641" y="16481"/>
                  </a:cubicBezTo>
                  <a:cubicBezTo>
                    <a:pt x="2616" y="16462"/>
                    <a:pt x="2597" y="16450"/>
                    <a:pt x="2572" y="16431"/>
                  </a:cubicBezTo>
                  <a:cubicBezTo>
                    <a:pt x="2572" y="16431"/>
                    <a:pt x="2578" y="16431"/>
                    <a:pt x="2578" y="16424"/>
                  </a:cubicBezTo>
                  <a:cubicBezTo>
                    <a:pt x="2578" y="16418"/>
                    <a:pt x="2584" y="16412"/>
                    <a:pt x="2584" y="16405"/>
                  </a:cubicBezTo>
                  <a:close/>
                  <a:moveTo>
                    <a:pt x="2673" y="16348"/>
                  </a:moveTo>
                  <a:lnTo>
                    <a:pt x="2673" y="16348"/>
                  </a:lnTo>
                  <a:cubicBezTo>
                    <a:pt x="2964" y="16481"/>
                    <a:pt x="3256" y="16621"/>
                    <a:pt x="3541" y="16754"/>
                  </a:cubicBezTo>
                  <a:cubicBezTo>
                    <a:pt x="3642" y="16823"/>
                    <a:pt x="3737" y="16887"/>
                    <a:pt x="3838" y="16944"/>
                  </a:cubicBezTo>
                  <a:cubicBezTo>
                    <a:pt x="3984" y="17045"/>
                    <a:pt x="4130" y="17159"/>
                    <a:pt x="4269" y="17267"/>
                  </a:cubicBezTo>
                  <a:cubicBezTo>
                    <a:pt x="4269" y="17273"/>
                    <a:pt x="4269" y="17279"/>
                    <a:pt x="4263" y="17286"/>
                  </a:cubicBezTo>
                  <a:cubicBezTo>
                    <a:pt x="3889" y="17096"/>
                    <a:pt x="3484" y="16925"/>
                    <a:pt x="3148" y="16741"/>
                  </a:cubicBezTo>
                  <a:cubicBezTo>
                    <a:pt x="3040" y="16684"/>
                    <a:pt x="2914" y="16627"/>
                    <a:pt x="2787" y="16570"/>
                  </a:cubicBezTo>
                  <a:cubicBezTo>
                    <a:pt x="2768" y="16545"/>
                    <a:pt x="2749" y="16513"/>
                    <a:pt x="2730" y="16488"/>
                  </a:cubicBezTo>
                  <a:cubicBezTo>
                    <a:pt x="2724" y="16469"/>
                    <a:pt x="2717" y="16450"/>
                    <a:pt x="2705" y="16418"/>
                  </a:cubicBezTo>
                  <a:cubicBezTo>
                    <a:pt x="2698" y="16393"/>
                    <a:pt x="2686" y="16367"/>
                    <a:pt x="2673" y="16348"/>
                  </a:cubicBezTo>
                  <a:close/>
                  <a:moveTo>
                    <a:pt x="5130" y="17533"/>
                  </a:moveTo>
                  <a:cubicBezTo>
                    <a:pt x="5168" y="17545"/>
                    <a:pt x="5200" y="17558"/>
                    <a:pt x="5238" y="17571"/>
                  </a:cubicBezTo>
                  <a:cubicBezTo>
                    <a:pt x="5251" y="17590"/>
                    <a:pt x="5270" y="17609"/>
                    <a:pt x="5282" y="17628"/>
                  </a:cubicBezTo>
                  <a:cubicBezTo>
                    <a:pt x="5232" y="17596"/>
                    <a:pt x="5181" y="17564"/>
                    <a:pt x="5130" y="17533"/>
                  </a:cubicBezTo>
                  <a:close/>
                  <a:moveTo>
                    <a:pt x="3173" y="16912"/>
                  </a:moveTo>
                  <a:lnTo>
                    <a:pt x="3173" y="16912"/>
                  </a:lnTo>
                  <a:cubicBezTo>
                    <a:pt x="3604" y="17146"/>
                    <a:pt x="4035" y="17381"/>
                    <a:pt x="4472" y="17621"/>
                  </a:cubicBezTo>
                  <a:cubicBezTo>
                    <a:pt x="4630" y="17818"/>
                    <a:pt x="4795" y="18014"/>
                    <a:pt x="4959" y="18217"/>
                  </a:cubicBezTo>
                  <a:cubicBezTo>
                    <a:pt x="4617" y="17906"/>
                    <a:pt x="4263" y="17609"/>
                    <a:pt x="3895" y="17330"/>
                  </a:cubicBezTo>
                  <a:cubicBezTo>
                    <a:pt x="3872" y="17312"/>
                    <a:pt x="3849" y="17304"/>
                    <a:pt x="3827" y="17304"/>
                  </a:cubicBezTo>
                  <a:cubicBezTo>
                    <a:pt x="3775" y="17304"/>
                    <a:pt x="3734" y="17352"/>
                    <a:pt x="3724" y="17406"/>
                  </a:cubicBezTo>
                  <a:cubicBezTo>
                    <a:pt x="3541" y="17235"/>
                    <a:pt x="3357" y="17070"/>
                    <a:pt x="3173" y="16912"/>
                  </a:cubicBezTo>
                  <a:close/>
                  <a:moveTo>
                    <a:pt x="6226" y="17868"/>
                  </a:moveTo>
                  <a:cubicBezTo>
                    <a:pt x="6226" y="17868"/>
                    <a:pt x="6233" y="17875"/>
                    <a:pt x="6233" y="17875"/>
                  </a:cubicBezTo>
                  <a:cubicBezTo>
                    <a:pt x="6334" y="17982"/>
                    <a:pt x="6505" y="18122"/>
                    <a:pt x="6657" y="18242"/>
                  </a:cubicBezTo>
                  <a:cubicBezTo>
                    <a:pt x="6708" y="18331"/>
                    <a:pt x="6758" y="18426"/>
                    <a:pt x="6809" y="18514"/>
                  </a:cubicBezTo>
                  <a:cubicBezTo>
                    <a:pt x="6682" y="18369"/>
                    <a:pt x="6543" y="18229"/>
                    <a:pt x="6404" y="18096"/>
                  </a:cubicBezTo>
                  <a:cubicBezTo>
                    <a:pt x="6334" y="18014"/>
                    <a:pt x="6271" y="17932"/>
                    <a:pt x="6226" y="17868"/>
                  </a:cubicBezTo>
                  <a:close/>
                  <a:moveTo>
                    <a:pt x="8411" y="18597"/>
                  </a:moveTo>
                  <a:cubicBezTo>
                    <a:pt x="8418" y="18597"/>
                    <a:pt x="8424" y="18603"/>
                    <a:pt x="8430" y="18603"/>
                  </a:cubicBezTo>
                  <a:cubicBezTo>
                    <a:pt x="8437" y="18616"/>
                    <a:pt x="8437" y="18628"/>
                    <a:pt x="8443" y="18647"/>
                  </a:cubicBezTo>
                  <a:cubicBezTo>
                    <a:pt x="8430" y="18628"/>
                    <a:pt x="8418" y="18609"/>
                    <a:pt x="8411" y="18597"/>
                  </a:cubicBezTo>
                  <a:close/>
                  <a:moveTo>
                    <a:pt x="3129" y="17495"/>
                  </a:moveTo>
                  <a:cubicBezTo>
                    <a:pt x="3363" y="17678"/>
                    <a:pt x="3598" y="17862"/>
                    <a:pt x="3826" y="18052"/>
                  </a:cubicBezTo>
                  <a:cubicBezTo>
                    <a:pt x="4041" y="18280"/>
                    <a:pt x="4263" y="18502"/>
                    <a:pt x="4478" y="18717"/>
                  </a:cubicBezTo>
                  <a:cubicBezTo>
                    <a:pt x="4193" y="18489"/>
                    <a:pt x="3908" y="18267"/>
                    <a:pt x="3610" y="18052"/>
                  </a:cubicBezTo>
                  <a:cubicBezTo>
                    <a:pt x="3452" y="17862"/>
                    <a:pt x="3294" y="17678"/>
                    <a:pt x="3129" y="17495"/>
                  </a:cubicBezTo>
                  <a:close/>
                  <a:moveTo>
                    <a:pt x="7151" y="18141"/>
                  </a:moveTo>
                  <a:lnTo>
                    <a:pt x="7151" y="18141"/>
                  </a:lnTo>
                  <a:cubicBezTo>
                    <a:pt x="7240" y="18166"/>
                    <a:pt x="7328" y="18191"/>
                    <a:pt x="7411" y="18223"/>
                  </a:cubicBezTo>
                  <a:cubicBezTo>
                    <a:pt x="7474" y="18286"/>
                    <a:pt x="7531" y="18356"/>
                    <a:pt x="7588" y="18419"/>
                  </a:cubicBezTo>
                  <a:cubicBezTo>
                    <a:pt x="7715" y="18654"/>
                    <a:pt x="7848" y="18888"/>
                    <a:pt x="7987" y="19110"/>
                  </a:cubicBezTo>
                  <a:cubicBezTo>
                    <a:pt x="7715" y="18780"/>
                    <a:pt x="7436" y="18464"/>
                    <a:pt x="7151" y="18141"/>
                  </a:cubicBezTo>
                  <a:close/>
                  <a:moveTo>
                    <a:pt x="4687" y="18768"/>
                  </a:moveTo>
                  <a:cubicBezTo>
                    <a:pt x="4801" y="18907"/>
                    <a:pt x="4921" y="19046"/>
                    <a:pt x="5035" y="19179"/>
                  </a:cubicBezTo>
                  <a:cubicBezTo>
                    <a:pt x="4890" y="19053"/>
                    <a:pt x="4744" y="18932"/>
                    <a:pt x="4592" y="18812"/>
                  </a:cubicBezTo>
                  <a:lnTo>
                    <a:pt x="4592" y="18812"/>
                  </a:lnTo>
                  <a:cubicBezTo>
                    <a:pt x="4597" y="18813"/>
                    <a:pt x="4602" y="18813"/>
                    <a:pt x="4607" y="18813"/>
                  </a:cubicBezTo>
                  <a:cubicBezTo>
                    <a:pt x="4638" y="18813"/>
                    <a:pt x="4665" y="18795"/>
                    <a:pt x="4687" y="18768"/>
                  </a:cubicBezTo>
                  <a:close/>
                  <a:moveTo>
                    <a:pt x="7892" y="18483"/>
                  </a:moveTo>
                  <a:cubicBezTo>
                    <a:pt x="7930" y="18483"/>
                    <a:pt x="7987" y="18508"/>
                    <a:pt x="8088" y="18584"/>
                  </a:cubicBezTo>
                  <a:cubicBezTo>
                    <a:pt x="8253" y="18692"/>
                    <a:pt x="8405" y="18863"/>
                    <a:pt x="8551" y="19059"/>
                  </a:cubicBezTo>
                  <a:cubicBezTo>
                    <a:pt x="8589" y="19167"/>
                    <a:pt x="8620" y="19274"/>
                    <a:pt x="8652" y="19382"/>
                  </a:cubicBezTo>
                  <a:cubicBezTo>
                    <a:pt x="8411" y="19072"/>
                    <a:pt x="8158" y="18774"/>
                    <a:pt x="7892" y="18483"/>
                  </a:cubicBezTo>
                  <a:close/>
                  <a:moveTo>
                    <a:pt x="8870" y="19135"/>
                  </a:moveTo>
                  <a:cubicBezTo>
                    <a:pt x="8896" y="19135"/>
                    <a:pt x="8932" y="19150"/>
                    <a:pt x="8981" y="19186"/>
                  </a:cubicBezTo>
                  <a:cubicBezTo>
                    <a:pt x="9007" y="19319"/>
                    <a:pt x="9032" y="19445"/>
                    <a:pt x="9064" y="19578"/>
                  </a:cubicBezTo>
                  <a:cubicBezTo>
                    <a:pt x="8981" y="19452"/>
                    <a:pt x="8899" y="19331"/>
                    <a:pt x="8817" y="19205"/>
                  </a:cubicBezTo>
                  <a:cubicBezTo>
                    <a:pt x="8820" y="19162"/>
                    <a:pt x="8836" y="19135"/>
                    <a:pt x="8870" y="19135"/>
                  </a:cubicBezTo>
                  <a:close/>
                  <a:moveTo>
                    <a:pt x="8411" y="19388"/>
                  </a:moveTo>
                  <a:cubicBezTo>
                    <a:pt x="8570" y="19591"/>
                    <a:pt x="8728" y="19800"/>
                    <a:pt x="8886" y="20009"/>
                  </a:cubicBezTo>
                  <a:cubicBezTo>
                    <a:pt x="8893" y="20028"/>
                    <a:pt x="8905" y="20053"/>
                    <a:pt x="8918" y="20072"/>
                  </a:cubicBezTo>
                  <a:cubicBezTo>
                    <a:pt x="8741" y="19851"/>
                    <a:pt x="8570" y="19623"/>
                    <a:pt x="8411" y="19388"/>
                  </a:cubicBezTo>
                  <a:close/>
                  <a:moveTo>
                    <a:pt x="4193" y="18761"/>
                  </a:moveTo>
                  <a:cubicBezTo>
                    <a:pt x="4497" y="19008"/>
                    <a:pt x="4763" y="19224"/>
                    <a:pt x="4814" y="19268"/>
                  </a:cubicBezTo>
                  <a:cubicBezTo>
                    <a:pt x="5276" y="19667"/>
                    <a:pt x="5719" y="20085"/>
                    <a:pt x="6138" y="20522"/>
                  </a:cubicBezTo>
                  <a:cubicBezTo>
                    <a:pt x="5941" y="20395"/>
                    <a:pt x="5738" y="20269"/>
                    <a:pt x="5542" y="20142"/>
                  </a:cubicBezTo>
                  <a:cubicBezTo>
                    <a:pt x="5276" y="19965"/>
                    <a:pt x="5004" y="19794"/>
                    <a:pt x="4731" y="19616"/>
                  </a:cubicBezTo>
                  <a:cubicBezTo>
                    <a:pt x="4674" y="19572"/>
                    <a:pt x="4617" y="19528"/>
                    <a:pt x="4560" y="19483"/>
                  </a:cubicBezTo>
                  <a:cubicBezTo>
                    <a:pt x="4510" y="19426"/>
                    <a:pt x="4446" y="19369"/>
                    <a:pt x="4383" y="19300"/>
                  </a:cubicBezTo>
                  <a:lnTo>
                    <a:pt x="4383" y="19300"/>
                  </a:lnTo>
                  <a:cubicBezTo>
                    <a:pt x="4390" y="19301"/>
                    <a:pt x="4398" y="19302"/>
                    <a:pt x="4405" y="19302"/>
                  </a:cubicBezTo>
                  <a:cubicBezTo>
                    <a:pt x="4480" y="19302"/>
                    <a:pt x="4549" y="19216"/>
                    <a:pt x="4491" y="19135"/>
                  </a:cubicBezTo>
                  <a:cubicBezTo>
                    <a:pt x="4389" y="19008"/>
                    <a:pt x="4288" y="18888"/>
                    <a:pt x="4193" y="18761"/>
                  </a:cubicBezTo>
                  <a:close/>
                  <a:moveTo>
                    <a:pt x="9051" y="20832"/>
                  </a:moveTo>
                  <a:lnTo>
                    <a:pt x="9051" y="20832"/>
                  </a:lnTo>
                  <a:cubicBezTo>
                    <a:pt x="9133" y="20915"/>
                    <a:pt x="9209" y="20997"/>
                    <a:pt x="9285" y="21086"/>
                  </a:cubicBezTo>
                  <a:cubicBezTo>
                    <a:pt x="9349" y="21162"/>
                    <a:pt x="9406" y="21244"/>
                    <a:pt x="9463" y="21320"/>
                  </a:cubicBezTo>
                  <a:cubicBezTo>
                    <a:pt x="9482" y="21396"/>
                    <a:pt x="9494" y="21472"/>
                    <a:pt x="9513" y="21554"/>
                  </a:cubicBezTo>
                  <a:cubicBezTo>
                    <a:pt x="9361" y="21314"/>
                    <a:pt x="9209" y="21073"/>
                    <a:pt x="9051" y="20832"/>
                  </a:cubicBezTo>
                  <a:close/>
                  <a:moveTo>
                    <a:pt x="4180" y="17792"/>
                  </a:moveTo>
                  <a:lnTo>
                    <a:pt x="4180" y="17792"/>
                  </a:lnTo>
                  <a:cubicBezTo>
                    <a:pt x="4250" y="17862"/>
                    <a:pt x="4364" y="17970"/>
                    <a:pt x="4529" y="18115"/>
                  </a:cubicBezTo>
                  <a:cubicBezTo>
                    <a:pt x="5023" y="18527"/>
                    <a:pt x="5485" y="18970"/>
                    <a:pt x="5935" y="19439"/>
                  </a:cubicBezTo>
                  <a:cubicBezTo>
                    <a:pt x="6004" y="19509"/>
                    <a:pt x="6074" y="19585"/>
                    <a:pt x="6144" y="19661"/>
                  </a:cubicBezTo>
                  <a:cubicBezTo>
                    <a:pt x="6670" y="20307"/>
                    <a:pt x="7202" y="20953"/>
                    <a:pt x="7734" y="21605"/>
                  </a:cubicBezTo>
                  <a:cubicBezTo>
                    <a:pt x="7569" y="21485"/>
                    <a:pt x="7404" y="21371"/>
                    <a:pt x="7240" y="21257"/>
                  </a:cubicBezTo>
                  <a:cubicBezTo>
                    <a:pt x="7075" y="21086"/>
                    <a:pt x="6910" y="20921"/>
                    <a:pt x="6739" y="20763"/>
                  </a:cubicBezTo>
                  <a:cubicBezTo>
                    <a:pt x="5966" y="19895"/>
                    <a:pt x="5143" y="19065"/>
                    <a:pt x="4446" y="18134"/>
                  </a:cubicBezTo>
                  <a:cubicBezTo>
                    <a:pt x="4440" y="18122"/>
                    <a:pt x="4434" y="18115"/>
                    <a:pt x="4427" y="18103"/>
                  </a:cubicBezTo>
                  <a:cubicBezTo>
                    <a:pt x="4427" y="18090"/>
                    <a:pt x="4421" y="18071"/>
                    <a:pt x="4408" y="18058"/>
                  </a:cubicBezTo>
                  <a:cubicBezTo>
                    <a:pt x="4389" y="18046"/>
                    <a:pt x="4377" y="18033"/>
                    <a:pt x="4358" y="18014"/>
                  </a:cubicBezTo>
                  <a:cubicBezTo>
                    <a:pt x="4282" y="17913"/>
                    <a:pt x="4225" y="17843"/>
                    <a:pt x="4180" y="17792"/>
                  </a:cubicBezTo>
                  <a:close/>
                  <a:moveTo>
                    <a:pt x="4909" y="17862"/>
                  </a:moveTo>
                  <a:lnTo>
                    <a:pt x="4909" y="17862"/>
                  </a:lnTo>
                  <a:cubicBezTo>
                    <a:pt x="5016" y="17919"/>
                    <a:pt x="5124" y="17976"/>
                    <a:pt x="5225" y="18033"/>
                  </a:cubicBezTo>
                  <a:cubicBezTo>
                    <a:pt x="5237" y="18039"/>
                    <a:pt x="5248" y="18041"/>
                    <a:pt x="5258" y="18041"/>
                  </a:cubicBezTo>
                  <a:cubicBezTo>
                    <a:pt x="5303" y="18041"/>
                    <a:pt x="5331" y="17991"/>
                    <a:pt x="5320" y="17944"/>
                  </a:cubicBezTo>
                  <a:lnTo>
                    <a:pt x="5320" y="17944"/>
                  </a:lnTo>
                  <a:cubicBezTo>
                    <a:pt x="5542" y="18128"/>
                    <a:pt x="5732" y="18362"/>
                    <a:pt x="5928" y="18565"/>
                  </a:cubicBezTo>
                  <a:cubicBezTo>
                    <a:pt x="5947" y="18590"/>
                    <a:pt x="5973" y="18609"/>
                    <a:pt x="5992" y="18635"/>
                  </a:cubicBezTo>
                  <a:cubicBezTo>
                    <a:pt x="6923" y="19933"/>
                    <a:pt x="7886" y="21212"/>
                    <a:pt x="8886" y="22460"/>
                  </a:cubicBezTo>
                  <a:cubicBezTo>
                    <a:pt x="8779" y="22378"/>
                    <a:pt x="8671" y="22295"/>
                    <a:pt x="8570" y="22213"/>
                  </a:cubicBezTo>
                  <a:cubicBezTo>
                    <a:pt x="7879" y="21333"/>
                    <a:pt x="7170" y="20465"/>
                    <a:pt x="6410" y="19648"/>
                  </a:cubicBezTo>
                  <a:lnTo>
                    <a:pt x="5985" y="19129"/>
                  </a:lnTo>
                  <a:cubicBezTo>
                    <a:pt x="5732" y="18825"/>
                    <a:pt x="5099" y="18261"/>
                    <a:pt x="4909" y="17862"/>
                  </a:cubicBezTo>
                  <a:close/>
                  <a:moveTo>
                    <a:pt x="5652" y="17758"/>
                  </a:moveTo>
                  <a:cubicBezTo>
                    <a:pt x="5656" y="17758"/>
                    <a:pt x="5730" y="17836"/>
                    <a:pt x="5865" y="17906"/>
                  </a:cubicBezTo>
                  <a:cubicBezTo>
                    <a:pt x="6068" y="18008"/>
                    <a:pt x="6277" y="18204"/>
                    <a:pt x="6467" y="18426"/>
                  </a:cubicBezTo>
                  <a:cubicBezTo>
                    <a:pt x="7588" y="19990"/>
                    <a:pt x="8728" y="21535"/>
                    <a:pt x="9887" y="23074"/>
                  </a:cubicBezTo>
                  <a:cubicBezTo>
                    <a:pt x="9912" y="23163"/>
                    <a:pt x="9938" y="23258"/>
                    <a:pt x="9963" y="23347"/>
                  </a:cubicBezTo>
                  <a:cubicBezTo>
                    <a:pt x="9938" y="23328"/>
                    <a:pt x="9912" y="23309"/>
                    <a:pt x="9893" y="23290"/>
                  </a:cubicBezTo>
                  <a:cubicBezTo>
                    <a:pt x="9013" y="21909"/>
                    <a:pt x="8038" y="20592"/>
                    <a:pt x="6955" y="19363"/>
                  </a:cubicBezTo>
                  <a:cubicBezTo>
                    <a:pt x="6644" y="19008"/>
                    <a:pt x="6309" y="18584"/>
                    <a:pt x="5935" y="18198"/>
                  </a:cubicBezTo>
                  <a:cubicBezTo>
                    <a:pt x="5916" y="18179"/>
                    <a:pt x="5903" y="18153"/>
                    <a:pt x="5890" y="18128"/>
                  </a:cubicBezTo>
                  <a:cubicBezTo>
                    <a:pt x="5724" y="17847"/>
                    <a:pt x="5648" y="17758"/>
                    <a:pt x="5652" y="17758"/>
                  </a:cubicBezTo>
                  <a:close/>
                  <a:moveTo>
                    <a:pt x="7531" y="7488"/>
                  </a:moveTo>
                  <a:cubicBezTo>
                    <a:pt x="7607" y="7494"/>
                    <a:pt x="7677" y="7501"/>
                    <a:pt x="7753" y="7501"/>
                  </a:cubicBezTo>
                  <a:cubicBezTo>
                    <a:pt x="8608" y="10376"/>
                    <a:pt x="9520" y="13220"/>
                    <a:pt x="10191" y="16158"/>
                  </a:cubicBezTo>
                  <a:cubicBezTo>
                    <a:pt x="10558" y="17748"/>
                    <a:pt x="10888" y="19344"/>
                    <a:pt x="11179" y="20953"/>
                  </a:cubicBezTo>
                  <a:cubicBezTo>
                    <a:pt x="11325" y="21751"/>
                    <a:pt x="11464" y="22555"/>
                    <a:pt x="11591" y="23366"/>
                  </a:cubicBezTo>
                  <a:cubicBezTo>
                    <a:pt x="11660" y="23803"/>
                    <a:pt x="11743" y="24240"/>
                    <a:pt x="11800" y="24683"/>
                  </a:cubicBezTo>
                  <a:cubicBezTo>
                    <a:pt x="11824" y="24871"/>
                    <a:pt x="11976" y="25274"/>
                    <a:pt x="11855" y="25274"/>
                  </a:cubicBezTo>
                  <a:cubicBezTo>
                    <a:pt x="11850" y="25274"/>
                    <a:pt x="11844" y="25274"/>
                    <a:pt x="11838" y="25272"/>
                  </a:cubicBezTo>
                  <a:cubicBezTo>
                    <a:pt x="11654" y="25044"/>
                    <a:pt x="11464" y="24822"/>
                    <a:pt x="11261" y="24607"/>
                  </a:cubicBezTo>
                  <a:cubicBezTo>
                    <a:pt x="11242" y="24525"/>
                    <a:pt x="11223" y="24449"/>
                    <a:pt x="11211" y="24392"/>
                  </a:cubicBezTo>
                  <a:cubicBezTo>
                    <a:pt x="11008" y="23366"/>
                    <a:pt x="10780" y="22346"/>
                    <a:pt x="10565" y="21320"/>
                  </a:cubicBezTo>
                  <a:cubicBezTo>
                    <a:pt x="10134" y="19274"/>
                    <a:pt x="9703" y="17235"/>
                    <a:pt x="9254" y="15189"/>
                  </a:cubicBezTo>
                  <a:cubicBezTo>
                    <a:pt x="8810" y="13150"/>
                    <a:pt x="8354" y="11104"/>
                    <a:pt x="7841" y="9078"/>
                  </a:cubicBezTo>
                  <a:cubicBezTo>
                    <a:pt x="7746" y="8717"/>
                    <a:pt x="7683" y="8071"/>
                    <a:pt x="7531" y="7488"/>
                  </a:cubicBezTo>
                  <a:close/>
                  <a:moveTo>
                    <a:pt x="10146" y="1"/>
                  </a:moveTo>
                  <a:cubicBezTo>
                    <a:pt x="10001" y="1"/>
                    <a:pt x="9853" y="14"/>
                    <a:pt x="9703" y="40"/>
                  </a:cubicBezTo>
                  <a:cubicBezTo>
                    <a:pt x="8335" y="274"/>
                    <a:pt x="7037" y="1516"/>
                    <a:pt x="6321" y="2801"/>
                  </a:cubicBezTo>
                  <a:cubicBezTo>
                    <a:pt x="6304" y="2797"/>
                    <a:pt x="6287" y="2795"/>
                    <a:pt x="6269" y="2795"/>
                  </a:cubicBezTo>
                  <a:cubicBezTo>
                    <a:pt x="6133" y="2795"/>
                    <a:pt x="5980" y="2917"/>
                    <a:pt x="5985" y="3074"/>
                  </a:cubicBezTo>
                  <a:cubicBezTo>
                    <a:pt x="5985" y="3207"/>
                    <a:pt x="5992" y="3340"/>
                    <a:pt x="5998" y="3473"/>
                  </a:cubicBezTo>
                  <a:cubicBezTo>
                    <a:pt x="5979" y="3542"/>
                    <a:pt x="5947" y="3606"/>
                    <a:pt x="5928" y="3669"/>
                  </a:cubicBezTo>
                  <a:cubicBezTo>
                    <a:pt x="5593" y="4657"/>
                    <a:pt x="5567" y="6120"/>
                    <a:pt x="6315" y="6918"/>
                  </a:cubicBezTo>
                  <a:cubicBezTo>
                    <a:pt x="6372" y="7209"/>
                    <a:pt x="6429" y="7501"/>
                    <a:pt x="6486" y="7792"/>
                  </a:cubicBezTo>
                  <a:cubicBezTo>
                    <a:pt x="6663" y="8679"/>
                    <a:pt x="6847" y="9565"/>
                    <a:pt x="7043" y="10446"/>
                  </a:cubicBezTo>
                  <a:cubicBezTo>
                    <a:pt x="7423" y="12143"/>
                    <a:pt x="7810" y="13834"/>
                    <a:pt x="8196" y="15525"/>
                  </a:cubicBezTo>
                  <a:cubicBezTo>
                    <a:pt x="8361" y="16222"/>
                    <a:pt x="8513" y="16925"/>
                    <a:pt x="8658" y="17634"/>
                  </a:cubicBezTo>
                  <a:cubicBezTo>
                    <a:pt x="7683" y="17267"/>
                    <a:pt x="6442" y="17115"/>
                    <a:pt x="5890" y="16963"/>
                  </a:cubicBezTo>
                  <a:cubicBezTo>
                    <a:pt x="4858" y="16671"/>
                    <a:pt x="3807" y="16272"/>
                    <a:pt x="2977" y="15563"/>
                  </a:cubicBezTo>
                  <a:cubicBezTo>
                    <a:pt x="2553" y="15202"/>
                    <a:pt x="2255" y="14727"/>
                    <a:pt x="2109" y="14227"/>
                  </a:cubicBezTo>
                  <a:cubicBezTo>
                    <a:pt x="2103" y="14208"/>
                    <a:pt x="2103" y="14189"/>
                    <a:pt x="2097" y="14176"/>
                  </a:cubicBezTo>
                  <a:cubicBezTo>
                    <a:pt x="1862" y="13315"/>
                    <a:pt x="2090" y="12371"/>
                    <a:pt x="2888" y="11744"/>
                  </a:cubicBezTo>
                  <a:cubicBezTo>
                    <a:pt x="2999" y="11657"/>
                    <a:pt x="2939" y="11447"/>
                    <a:pt x="2801" y="11447"/>
                  </a:cubicBezTo>
                  <a:cubicBezTo>
                    <a:pt x="2789" y="11447"/>
                    <a:pt x="2775" y="11449"/>
                    <a:pt x="2762" y="11453"/>
                  </a:cubicBezTo>
                  <a:cubicBezTo>
                    <a:pt x="1438" y="11788"/>
                    <a:pt x="418" y="12833"/>
                    <a:pt x="241" y="14214"/>
                  </a:cubicBezTo>
                  <a:cubicBezTo>
                    <a:pt x="0" y="16019"/>
                    <a:pt x="1039" y="17716"/>
                    <a:pt x="2306" y="18901"/>
                  </a:cubicBezTo>
                  <a:cubicBezTo>
                    <a:pt x="3788" y="20294"/>
                    <a:pt x="5656" y="21225"/>
                    <a:pt x="7290" y="22416"/>
                  </a:cubicBezTo>
                  <a:cubicBezTo>
                    <a:pt x="8443" y="23252"/>
                    <a:pt x="9456" y="24233"/>
                    <a:pt x="10495" y="25196"/>
                  </a:cubicBezTo>
                  <a:cubicBezTo>
                    <a:pt x="10520" y="25278"/>
                    <a:pt x="10539" y="25361"/>
                    <a:pt x="10571" y="25443"/>
                  </a:cubicBezTo>
                  <a:cubicBezTo>
                    <a:pt x="10571" y="25604"/>
                    <a:pt x="10716" y="25687"/>
                    <a:pt x="10858" y="25687"/>
                  </a:cubicBezTo>
                  <a:cubicBezTo>
                    <a:pt x="10906" y="25687"/>
                    <a:pt x="10954" y="25678"/>
                    <a:pt x="10995" y="25658"/>
                  </a:cubicBezTo>
                  <a:cubicBezTo>
                    <a:pt x="11394" y="26013"/>
                    <a:pt x="11793" y="26361"/>
                    <a:pt x="12211" y="26691"/>
                  </a:cubicBezTo>
                  <a:cubicBezTo>
                    <a:pt x="12259" y="26730"/>
                    <a:pt x="12313" y="26747"/>
                    <a:pt x="12366" y="26747"/>
                  </a:cubicBezTo>
                  <a:cubicBezTo>
                    <a:pt x="12545" y="26747"/>
                    <a:pt x="12717" y="26553"/>
                    <a:pt x="12629" y="26368"/>
                  </a:cubicBezTo>
                  <a:cubicBezTo>
                    <a:pt x="12338" y="25747"/>
                    <a:pt x="12154" y="25050"/>
                    <a:pt x="11990" y="24360"/>
                  </a:cubicBezTo>
                  <a:cubicBezTo>
                    <a:pt x="11673" y="21377"/>
                    <a:pt x="10976" y="18369"/>
                    <a:pt x="10305" y="15468"/>
                  </a:cubicBezTo>
                  <a:cubicBezTo>
                    <a:pt x="9691" y="12814"/>
                    <a:pt x="9045" y="10085"/>
                    <a:pt x="8177" y="7482"/>
                  </a:cubicBezTo>
                  <a:cubicBezTo>
                    <a:pt x="8703" y="7418"/>
                    <a:pt x="9209" y="7203"/>
                    <a:pt x="9665" y="6899"/>
                  </a:cubicBezTo>
                  <a:lnTo>
                    <a:pt x="9665" y="6899"/>
                  </a:lnTo>
                  <a:cubicBezTo>
                    <a:pt x="9659" y="6950"/>
                    <a:pt x="9653" y="6994"/>
                    <a:pt x="9646" y="7038"/>
                  </a:cubicBezTo>
                  <a:cubicBezTo>
                    <a:pt x="9639" y="7094"/>
                    <a:pt x="9683" y="7124"/>
                    <a:pt x="9727" y="7124"/>
                  </a:cubicBezTo>
                  <a:cubicBezTo>
                    <a:pt x="9763" y="7124"/>
                    <a:pt x="9799" y="7103"/>
                    <a:pt x="9805" y="7057"/>
                  </a:cubicBezTo>
                  <a:cubicBezTo>
                    <a:pt x="9824" y="6962"/>
                    <a:pt x="9836" y="6867"/>
                    <a:pt x="9849" y="6779"/>
                  </a:cubicBezTo>
                  <a:cubicBezTo>
                    <a:pt x="9976" y="6684"/>
                    <a:pt x="10102" y="6582"/>
                    <a:pt x="10223" y="6475"/>
                  </a:cubicBezTo>
                  <a:cubicBezTo>
                    <a:pt x="10299" y="6411"/>
                    <a:pt x="10362" y="6354"/>
                    <a:pt x="10425" y="6297"/>
                  </a:cubicBezTo>
                  <a:cubicBezTo>
                    <a:pt x="11002" y="5753"/>
                    <a:pt x="11496" y="4999"/>
                    <a:pt x="11825" y="4182"/>
                  </a:cubicBezTo>
                  <a:cubicBezTo>
                    <a:pt x="12173" y="3422"/>
                    <a:pt x="12408" y="2561"/>
                    <a:pt x="12224" y="1820"/>
                  </a:cubicBezTo>
                  <a:cubicBezTo>
                    <a:pt x="12096" y="704"/>
                    <a:pt x="11215" y="1"/>
                    <a:pt x="10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 rot="-7525945">
              <a:off x="157868" y="3835609"/>
              <a:ext cx="800390" cy="1684206"/>
            </a:xfrm>
            <a:custGeom>
              <a:avLst/>
              <a:gdLst/>
              <a:ahLst/>
              <a:cxnLst/>
              <a:rect l="l" t="t" r="r" b="b"/>
              <a:pathLst>
                <a:path w="12712" h="26749" extrusionOk="0">
                  <a:moveTo>
                    <a:pt x="10008" y="766"/>
                  </a:moveTo>
                  <a:lnTo>
                    <a:pt x="10008" y="766"/>
                  </a:lnTo>
                  <a:cubicBezTo>
                    <a:pt x="9995" y="848"/>
                    <a:pt x="9982" y="931"/>
                    <a:pt x="9970" y="1013"/>
                  </a:cubicBezTo>
                  <a:cubicBezTo>
                    <a:pt x="9938" y="1051"/>
                    <a:pt x="9913" y="1095"/>
                    <a:pt x="9887" y="1140"/>
                  </a:cubicBezTo>
                  <a:cubicBezTo>
                    <a:pt x="9887" y="1121"/>
                    <a:pt x="9887" y="1102"/>
                    <a:pt x="9887" y="1083"/>
                  </a:cubicBezTo>
                  <a:cubicBezTo>
                    <a:pt x="9884" y="1012"/>
                    <a:pt x="9830" y="978"/>
                    <a:pt x="9773" y="978"/>
                  </a:cubicBezTo>
                  <a:cubicBezTo>
                    <a:pt x="9713" y="978"/>
                    <a:pt x="9650" y="1015"/>
                    <a:pt x="9640" y="1083"/>
                  </a:cubicBezTo>
                  <a:cubicBezTo>
                    <a:pt x="9634" y="1133"/>
                    <a:pt x="9628" y="1178"/>
                    <a:pt x="9621" y="1222"/>
                  </a:cubicBezTo>
                  <a:cubicBezTo>
                    <a:pt x="9621" y="1095"/>
                    <a:pt x="9609" y="969"/>
                    <a:pt x="9609" y="842"/>
                  </a:cubicBezTo>
                  <a:cubicBezTo>
                    <a:pt x="9742" y="804"/>
                    <a:pt x="9875" y="772"/>
                    <a:pt x="10008" y="766"/>
                  </a:cubicBezTo>
                  <a:close/>
                  <a:moveTo>
                    <a:pt x="8779" y="1247"/>
                  </a:moveTo>
                  <a:lnTo>
                    <a:pt x="8779" y="1247"/>
                  </a:lnTo>
                  <a:cubicBezTo>
                    <a:pt x="8741" y="1539"/>
                    <a:pt x="8709" y="1830"/>
                    <a:pt x="8678" y="2115"/>
                  </a:cubicBezTo>
                  <a:cubicBezTo>
                    <a:pt x="8659" y="1868"/>
                    <a:pt x="8640" y="1621"/>
                    <a:pt x="8608" y="1368"/>
                  </a:cubicBezTo>
                  <a:cubicBezTo>
                    <a:pt x="8665" y="1330"/>
                    <a:pt x="8722" y="1285"/>
                    <a:pt x="8779" y="1247"/>
                  </a:cubicBezTo>
                  <a:close/>
                  <a:moveTo>
                    <a:pt x="8127" y="1773"/>
                  </a:moveTo>
                  <a:cubicBezTo>
                    <a:pt x="8108" y="1995"/>
                    <a:pt x="8095" y="2216"/>
                    <a:pt x="8082" y="2432"/>
                  </a:cubicBezTo>
                  <a:cubicBezTo>
                    <a:pt x="8063" y="2261"/>
                    <a:pt x="8038" y="2090"/>
                    <a:pt x="8013" y="1912"/>
                  </a:cubicBezTo>
                  <a:cubicBezTo>
                    <a:pt x="8013" y="1906"/>
                    <a:pt x="8006" y="1893"/>
                    <a:pt x="8006" y="1887"/>
                  </a:cubicBezTo>
                  <a:cubicBezTo>
                    <a:pt x="8044" y="1849"/>
                    <a:pt x="8082" y="1811"/>
                    <a:pt x="8127" y="1773"/>
                  </a:cubicBezTo>
                  <a:close/>
                  <a:moveTo>
                    <a:pt x="10375" y="2888"/>
                  </a:moveTo>
                  <a:lnTo>
                    <a:pt x="10375" y="2888"/>
                  </a:lnTo>
                  <a:cubicBezTo>
                    <a:pt x="10350" y="3331"/>
                    <a:pt x="10324" y="3774"/>
                    <a:pt x="10280" y="4218"/>
                  </a:cubicBezTo>
                  <a:cubicBezTo>
                    <a:pt x="10274" y="4294"/>
                    <a:pt x="10261" y="4363"/>
                    <a:pt x="10248" y="4433"/>
                  </a:cubicBezTo>
                  <a:cubicBezTo>
                    <a:pt x="10267" y="4047"/>
                    <a:pt x="10293" y="3654"/>
                    <a:pt x="10324" y="3261"/>
                  </a:cubicBezTo>
                  <a:cubicBezTo>
                    <a:pt x="10337" y="3160"/>
                    <a:pt x="10350" y="3059"/>
                    <a:pt x="10362" y="2957"/>
                  </a:cubicBezTo>
                  <a:cubicBezTo>
                    <a:pt x="10362" y="2938"/>
                    <a:pt x="10369" y="2913"/>
                    <a:pt x="10375" y="2888"/>
                  </a:cubicBezTo>
                  <a:close/>
                  <a:moveTo>
                    <a:pt x="7804" y="4116"/>
                  </a:moveTo>
                  <a:cubicBezTo>
                    <a:pt x="7829" y="4585"/>
                    <a:pt x="7842" y="5054"/>
                    <a:pt x="7835" y="5529"/>
                  </a:cubicBezTo>
                  <a:cubicBezTo>
                    <a:pt x="7823" y="5060"/>
                    <a:pt x="7804" y="4591"/>
                    <a:pt x="7804" y="4116"/>
                  </a:cubicBezTo>
                  <a:close/>
                  <a:moveTo>
                    <a:pt x="9742" y="5776"/>
                  </a:moveTo>
                  <a:cubicBezTo>
                    <a:pt x="9748" y="5789"/>
                    <a:pt x="9748" y="5801"/>
                    <a:pt x="9754" y="5814"/>
                  </a:cubicBezTo>
                  <a:cubicBezTo>
                    <a:pt x="9748" y="5820"/>
                    <a:pt x="9742" y="5827"/>
                    <a:pt x="9735" y="5827"/>
                  </a:cubicBezTo>
                  <a:cubicBezTo>
                    <a:pt x="9742" y="5814"/>
                    <a:pt x="9742" y="5795"/>
                    <a:pt x="9742" y="5776"/>
                  </a:cubicBezTo>
                  <a:close/>
                  <a:moveTo>
                    <a:pt x="9571" y="4205"/>
                  </a:moveTo>
                  <a:cubicBezTo>
                    <a:pt x="9571" y="4344"/>
                    <a:pt x="9577" y="4484"/>
                    <a:pt x="9583" y="4623"/>
                  </a:cubicBezTo>
                  <a:cubicBezTo>
                    <a:pt x="9552" y="5067"/>
                    <a:pt x="9533" y="5510"/>
                    <a:pt x="9520" y="5953"/>
                  </a:cubicBezTo>
                  <a:cubicBezTo>
                    <a:pt x="9520" y="5972"/>
                    <a:pt x="9526" y="5991"/>
                    <a:pt x="9533" y="6004"/>
                  </a:cubicBezTo>
                  <a:cubicBezTo>
                    <a:pt x="9488" y="6042"/>
                    <a:pt x="9444" y="6080"/>
                    <a:pt x="9393" y="6118"/>
                  </a:cubicBezTo>
                  <a:cubicBezTo>
                    <a:pt x="9469" y="5478"/>
                    <a:pt x="9526" y="4845"/>
                    <a:pt x="9571" y="4205"/>
                  </a:cubicBezTo>
                  <a:close/>
                  <a:moveTo>
                    <a:pt x="7006" y="3654"/>
                  </a:moveTo>
                  <a:cubicBezTo>
                    <a:pt x="7012" y="3686"/>
                    <a:pt x="7012" y="3717"/>
                    <a:pt x="7012" y="3749"/>
                  </a:cubicBezTo>
                  <a:cubicBezTo>
                    <a:pt x="6993" y="4585"/>
                    <a:pt x="6999" y="5421"/>
                    <a:pt x="7025" y="6257"/>
                  </a:cubicBezTo>
                  <a:cubicBezTo>
                    <a:pt x="6993" y="6219"/>
                    <a:pt x="6955" y="6181"/>
                    <a:pt x="6923" y="6137"/>
                  </a:cubicBezTo>
                  <a:cubicBezTo>
                    <a:pt x="6930" y="5307"/>
                    <a:pt x="6955" y="4484"/>
                    <a:pt x="7006" y="3654"/>
                  </a:cubicBezTo>
                  <a:close/>
                  <a:moveTo>
                    <a:pt x="9349" y="1089"/>
                  </a:moveTo>
                  <a:cubicBezTo>
                    <a:pt x="9368" y="1881"/>
                    <a:pt x="9393" y="2666"/>
                    <a:pt x="9368" y="3464"/>
                  </a:cubicBezTo>
                  <a:cubicBezTo>
                    <a:pt x="9368" y="3477"/>
                    <a:pt x="9368" y="3489"/>
                    <a:pt x="9368" y="3502"/>
                  </a:cubicBezTo>
                  <a:cubicBezTo>
                    <a:pt x="9279" y="4427"/>
                    <a:pt x="9210" y="5352"/>
                    <a:pt x="9146" y="6276"/>
                  </a:cubicBezTo>
                  <a:cubicBezTo>
                    <a:pt x="9077" y="6321"/>
                    <a:pt x="9007" y="6359"/>
                    <a:pt x="8937" y="6397"/>
                  </a:cubicBezTo>
                  <a:cubicBezTo>
                    <a:pt x="9032" y="5409"/>
                    <a:pt x="9127" y="4427"/>
                    <a:pt x="9159" y="3439"/>
                  </a:cubicBezTo>
                  <a:cubicBezTo>
                    <a:pt x="9197" y="2951"/>
                    <a:pt x="9235" y="2457"/>
                    <a:pt x="9273" y="1969"/>
                  </a:cubicBezTo>
                  <a:cubicBezTo>
                    <a:pt x="9298" y="1678"/>
                    <a:pt x="9330" y="1380"/>
                    <a:pt x="9349" y="1089"/>
                  </a:cubicBezTo>
                  <a:close/>
                  <a:moveTo>
                    <a:pt x="8893" y="2349"/>
                  </a:moveTo>
                  <a:cubicBezTo>
                    <a:pt x="8912" y="2957"/>
                    <a:pt x="8893" y="3565"/>
                    <a:pt x="8868" y="4173"/>
                  </a:cubicBezTo>
                  <a:cubicBezTo>
                    <a:pt x="8811" y="4940"/>
                    <a:pt x="8754" y="5706"/>
                    <a:pt x="8690" y="6466"/>
                  </a:cubicBezTo>
                  <a:cubicBezTo>
                    <a:pt x="8690" y="6479"/>
                    <a:pt x="8697" y="6492"/>
                    <a:pt x="8697" y="6498"/>
                  </a:cubicBezTo>
                  <a:cubicBezTo>
                    <a:pt x="8646" y="6517"/>
                    <a:pt x="8595" y="6536"/>
                    <a:pt x="8545" y="6555"/>
                  </a:cubicBezTo>
                  <a:cubicBezTo>
                    <a:pt x="8551" y="6498"/>
                    <a:pt x="8551" y="6435"/>
                    <a:pt x="8557" y="6378"/>
                  </a:cubicBezTo>
                  <a:cubicBezTo>
                    <a:pt x="8583" y="6283"/>
                    <a:pt x="8595" y="6048"/>
                    <a:pt x="8602" y="5808"/>
                  </a:cubicBezTo>
                  <a:cubicBezTo>
                    <a:pt x="8640" y="5263"/>
                    <a:pt x="8678" y="4712"/>
                    <a:pt x="8697" y="4161"/>
                  </a:cubicBezTo>
                  <a:cubicBezTo>
                    <a:pt x="8703" y="4078"/>
                    <a:pt x="8709" y="3990"/>
                    <a:pt x="8722" y="3907"/>
                  </a:cubicBezTo>
                  <a:cubicBezTo>
                    <a:pt x="8773" y="3382"/>
                    <a:pt x="8830" y="2862"/>
                    <a:pt x="8893" y="2349"/>
                  </a:cubicBezTo>
                  <a:close/>
                  <a:moveTo>
                    <a:pt x="7436" y="6428"/>
                  </a:moveTo>
                  <a:cubicBezTo>
                    <a:pt x="7443" y="6454"/>
                    <a:pt x="7449" y="6485"/>
                    <a:pt x="7462" y="6517"/>
                  </a:cubicBezTo>
                  <a:cubicBezTo>
                    <a:pt x="7462" y="6530"/>
                    <a:pt x="7462" y="6549"/>
                    <a:pt x="7462" y="6568"/>
                  </a:cubicBezTo>
                  <a:cubicBezTo>
                    <a:pt x="7449" y="6561"/>
                    <a:pt x="7436" y="6561"/>
                    <a:pt x="7424" y="6555"/>
                  </a:cubicBezTo>
                  <a:cubicBezTo>
                    <a:pt x="7430" y="6511"/>
                    <a:pt x="7430" y="6466"/>
                    <a:pt x="7436" y="6428"/>
                  </a:cubicBezTo>
                  <a:close/>
                  <a:moveTo>
                    <a:pt x="8352" y="5932"/>
                  </a:moveTo>
                  <a:cubicBezTo>
                    <a:pt x="8342" y="6013"/>
                    <a:pt x="8342" y="6093"/>
                    <a:pt x="8342" y="6169"/>
                  </a:cubicBezTo>
                  <a:cubicBezTo>
                    <a:pt x="8329" y="6321"/>
                    <a:pt x="8323" y="6466"/>
                    <a:pt x="8317" y="6618"/>
                  </a:cubicBezTo>
                  <a:cubicBezTo>
                    <a:pt x="8298" y="6618"/>
                    <a:pt x="8279" y="6625"/>
                    <a:pt x="8260" y="6631"/>
                  </a:cubicBezTo>
                  <a:cubicBezTo>
                    <a:pt x="8296" y="6398"/>
                    <a:pt x="8321" y="6165"/>
                    <a:pt x="8352" y="5932"/>
                  </a:cubicBezTo>
                  <a:close/>
                  <a:moveTo>
                    <a:pt x="7094" y="7397"/>
                  </a:moveTo>
                  <a:cubicBezTo>
                    <a:pt x="7113" y="7404"/>
                    <a:pt x="7132" y="7410"/>
                    <a:pt x="7158" y="7416"/>
                  </a:cubicBezTo>
                  <a:cubicBezTo>
                    <a:pt x="7208" y="7663"/>
                    <a:pt x="7253" y="7929"/>
                    <a:pt x="7284" y="8170"/>
                  </a:cubicBezTo>
                  <a:cubicBezTo>
                    <a:pt x="7221" y="7910"/>
                    <a:pt x="7158" y="7657"/>
                    <a:pt x="7088" y="7397"/>
                  </a:cubicBezTo>
                  <a:close/>
                  <a:moveTo>
                    <a:pt x="1337" y="13452"/>
                  </a:moveTo>
                  <a:cubicBezTo>
                    <a:pt x="1350" y="13528"/>
                    <a:pt x="1356" y="13610"/>
                    <a:pt x="1369" y="13686"/>
                  </a:cubicBezTo>
                  <a:cubicBezTo>
                    <a:pt x="1350" y="13629"/>
                    <a:pt x="1337" y="13566"/>
                    <a:pt x="1318" y="13509"/>
                  </a:cubicBezTo>
                  <a:cubicBezTo>
                    <a:pt x="1325" y="13490"/>
                    <a:pt x="1331" y="13471"/>
                    <a:pt x="1337" y="13452"/>
                  </a:cubicBezTo>
                  <a:close/>
                  <a:moveTo>
                    <a:pt x="2009" y="12344"/>
                  </a:moveTo>
                  <a:cubicBezTo>
                    <a:pt x="1939" y="12489"/>
                    <a:pt x="1888" y="12635"/>
                    <a:pt x="1844" y="12781"/>
                  </a:cubicBezTo>
                  <a:cubicBezTo>
                    <a:pt x="1834" y="12778"/>
                    <a:pt x="1824" y="12777"/>
                    <a:pt x="1814" y="12777"/>
                  </a:cubicBezTo>
                  <a:cubicBezTo>
                    <a:pt x="1769" y="12777"/>
                    <a:pt x="1722" y="12800"/>
                    <a:pt x="1717" y="12857"/>
                  </a:cubicBezTo>
                  <a:cubicBezTo>
                    <a:pt x="1717" y="12869"/>
                    <a:pt x="1717" y="12876"/>
                    <a:pt x="1717" y="12882"/>
                  </a:cubicBezTo>
                  <a:cubicBezTo>
                    <a:pt x="1717" y="13015"/>
                    <a:pt x="1717" y="13142"/>
                    <a:pt x="1724" y="13275"/>
                  </a:cubicBezTo>
                  <a:cubicBezTo>
                    <a:pt x="1686" y="13287"/>
                    <a:pt x="1648" y="13325"/>
                    <a:pt x="1654" y="13370"/>
                  </a:cubicBezTo>
                  <a:cubicBezTo>
                    <a:pt x="1673" y="13534"/>
                    <a:pt x="1705" y="13693"/>
                    <a:pt x="1730" y="13851"/>
                  </a:cubicBezTo>
                  <a:cubicBezTo>
                    <a:pt x="1730" y="13889"/>
                    <a:pt x="1724" y="13927"/>
                    <a:pt x="1724" y="13965"/>
                  </a:cubicBezTo>
                  <a:cubicBezTo>
                    <a:pt x="1679" y="13876"/>
                    <a:pt x="1629" y="13788"/>
                    <a:pt x="1584" y="13699"/>
                  </a:cubicBezTo>
                  <a:cubicBezTo>
                    <a:pt x="1565" y="13553"/>
                    <a:pt x="1540" y="13414"/>
                    <a:pt x="1521" y="13268"/>
                  </a:cubicBezTo>
                  <a:cubicBezTo>
                    <a:pt x="1515" y="13218"/>
                    <a:pt x="1483" y="13192"/>
                    <a:pt x="1439" y="13186"/>
                  </a:cubicBezTo>
                  <a:cubicBezTo>
                    <a:pt x="1578" y="12876"/>
                    <a:pt x="1762" y="12591"/>
                    <a:pt x="2009" y="12344"/>
                  </a:cubicBezTo>
                  <a:close/>
                  <a:moveTo>
                    <a:pt x="1863" y="15390"/>
                  </a:moveTo>
                  <a:lnTo>
                    <a:pt x="1863" y="15390"/>
                  </a:lnTo>
                  <a:cubicBezTo>
                    <a:pt x="1926" y="15510"/>
                    <a:pt x="1996" y="15624"/>
                    <a:pt x="2059" y="15738"/>
                  </a:cubicBezTo>
                  <a:cubicBezTo>
                    <a:pt x="2015" y="15713"/>
                    <a:pt x="1964" y="15694"/>
                    <a:pt x="1920" y="15675"/>
                  </a:cubicBezTo>
                  <a:cubicBezTo>
                    <a:pt x="1901" y="15580"/>
                    <a:pt x="1882" y="15485"/>
                    <a:pt x="1863" y="15390"/>
                  </a:cubicBezTo>
                  <a:close/>
                  <a:moveTo>
                    <a:pt x="1831" y="14611"/>
                  </a:moveTo>
                  <a:cubicBezTo>
                    <a:pt x="2034" y="15048"/>
                    <a:pt x="2243" y="15491"/>
                    <a:pt x="2452" y="15928"/>
                  </a:cubicBezTo>
                  <a:cubicBezTo>
                    <a:pt x="2452" y="15928"/>
                    <a:pt x="2452" y="15935"/>
                    <a:pt x="2458" y="15935"/>
                  </a:cubicBezTo>
                  <a:cubicBezTo>
                    <a:pt x="2458" y="15941"/>
                    <a:pt x="2458" y="15941"/>
                    <a:pt x="2458" y="15941"/>
                  </a:cubicBezTo>
                  <a:lnTo>
                    <a:pt x="2452" y="15941"/>
                  </a:lnTo>
                  <a:cubicBezTo>
                    <a:pt x="2268" y="15643"/>
                    <a:pt x="2040" y="15339"/>
                    <a:pt x="1850" y="15054"/>
                  </a:cubicBezTo>
                  <a:cubicBezTo>
                    <a:pt x="1825" y="15016"/>
                    <a:pt x="1806" y="14978"/>
                    <a:pt x="1781" y="14940"/>
                  </a:cubicBezTo>
                  <a:cubicBezTo>
                    <a:pt x="1781" y="14921"/>
                    <a:pt x="1774" y="14909"/>
                    <a:pt x="1774" y="14890"/>
                  </a:cubicBezTo>
                  <a:cubicBezTo>
                    <a:pt x="1793" y="14795"/>
                    <a:pt x="1812" y="14706"/>
                    <a:pt x="1831" y="14611"/>
                  </a:cubicBezTo>
                  <a:close/>
                  <a:moveTo>
                    <a:pt x="2610" y="15903"/>
                  </a:moveTo>
                  <a:cubicBezTo>
                    <a:pt x="2655" y="15954"/>
                    <a:pt x="2693" y="16004"/>
                    <a:pt x="2731" y="16055"/>
                  </a:cubicBezTo>
                  <a:cubicBezTo>
                    <a:pt x="2762" y="16087"/>
                    <a:pt x="2794" y="16112"/>
                    <a:pt x="2826" y="16144"/>
                  </a:cubicBezTo>
                  <a:cubicBezTo>
                    <a:pt x="2762" y="16106"/>
                    <a:pt x="2699" y="16074"/>
                    <a:pt x="2636" y="16036"/>
                  </a:cubicBezTo>
                  <a:cubicBezTo>
                    <a:pt x="2623" y="16004"/>
                    <a:pt x="2617" y="15966"/>
                    <a:pt x="2604" y="15935"/>
                  </a:cubicBezTo>
                  <a:cubicBezTo>
                    <a:pt x="2610" y="15922"/>
                    <a:pt x="2610" y="15916"/>
                    <a:pt x="2610" y="15903"/>
                  </a:cubicBezTo>
                  <a:close/>
                  <a:moveTo>
                    <a:pt x="1154" y="14541"/>
                  </a:moveTo>
                  <a:lnTo>
                    <a:pt x="1154" y="14541"/>
                  </a:lnTo>
                  <a:cubicBezTo>
                    <a:pt x="1236" y="15111"/>
                    <a:pt x="1356" y="15681"/>
                    <a:pt x="1496" y="16239"/>
                  </a:cubicBezTo>
                  <a:lnTo>
                    <a:pt x="1470" y="16239"/>
                  </a:lnTo>
                  <a:cubicBezTo>
                    <a:pt x="1255" y="15707"/>
                    <a:pt x="1147" y="15118"/>
                    <a:pt x="1154" y="14541"/>
                  </a:cubicBezTo>
                  <a:close/>
                  <a:moveTo>
                    <a:pt x="2091" y="16074"/>
                  </a:moveTo>
                  <a:cubicBezTo>
                    <a:pt x="2123" y="16074"/>
                    <a:pt x="2205" y="16106"/>
                    <a:pt x="2287" y="16150"/>
                  </a:cubicBezTo>
                  <a:cubicBezTo>
                    <a:pt x="2313" y="16194"/>
                    <a:pt x="2338" y="16232"/>
                    <a:pt x="2357" y="16277"/>
                  </a:cubicBezTo>
                  <a:cubicBezTo>
                    <a:pt x="2268" y="16207"/>
                    <a:pt x="2186" y="16137"/>
                    <a:pt x="2091" y="16074"/>
                  </a:cubicBezTo>
                  <a:close/>
                  <a:moveTo>
                    <a:pt x="2579" y="16410"/>
                  </a:moveTo>
                  <a:cubicBezTo>
                    <a:pt x="2598" y="16435"/>
                    <a:pt x="2617" y="16460"/>
                    <a:pt x="2636" y="16486"/>
                  </a:cubicBezTo>
                  <a:cubicBezTo>
                    <a:pt x="2610" y="16467"/>
                    <a:pt x="2591" y="16448"/>
                    <a:pt x="2566" y="16429"/>
                  </a:cubicBezTo>
                  <a:lnTo>
                    <a:pt x="2572" y="16429"/>
                  </a:lnTo>
                  <a:cubicBezTo>
                    <a:pt x="2572" y="16422"/>
                    <a:pt x="2579" y="16416"/>
                    <a:pt x="2579" y="16410"/>
                  </a:cubicBezTo>
                  <a:close/>
                  <a:moveTo>
                    <a:pt x="2667" y="16346"/>
                  </a:moveTo>
                  <a:lnTo>
                    <a:pt x="2667" y="16346"/>
                  </a:lnTo>
                  <a:cubicBezTo>
                    <a:pt x="2959" y="16486"/>
                    <a:pt x="3250" y="16619"/>
                    <a:pt x="3535" y="16758"/>
                  </a:cubicBezTo>
                  <a:cubicBezTo>
                    <a:pt x="3636" y="16821"/>
                    <a:pt x="3731" y="16885"/>
                    <a:pt x="3833" y="16948"/>
                  </a:cubicBezTo>
                  <a:cubicBezTo>
                    <a:pt x="3978" y="17049"/>
                    <a:pt x="4124" y="17157"/>
                    <a:pt x="4270" y="17265"/>
                  </a:cubicBezTo>
                  <a:cubicBezTo>
                    <a:pt x="4263" y="17271"/>
                    <a:pt x="4263" y="17277"/>
                    <a:pt x="4257" y="17284"/>
                  </a:cubicBezTo>
                  <a:cubicBezTo>
                    <a:pt x="3883" y="17094"/>
                    <a:pt x="3478" y="16923"/>
                    <a:pt x="3142" y="16739"/>
                  </a:cubicBezTo>
                  <a:cubicBezTo>
                    <a:pt x="3035" y="16682"/>
                    <a:pt x="2908" y="16625"/>
                    <a:pt x="2788" y="16568"/>
                  </a:cubicBezTo>
                  <a:cubicBezTo>
                    <a:pt x="2762" y="16543"/>
                    <a:pt x="2743" y="16517"/>
                    <a:pt x="2724" y="16492"/>
                  </a:cubicBezTo>
                  <a:cubicBezTo>
                    <a:pt x="2718" y="16473"/>
                    <a:pt x="2712" y="16448"/>
                    <a:pt x="2699" y="16422"/>
                  </a:cubicBezTo>
                  <a:cubicBezTo>
                    <a:pt x="2693" y="16397"/>
                    <a:pt x="2680" y="16372"/>
                    <a:pt x="2667" y="16346"/>
                  </a:cubicBezTo>
                  <a:close/>
                  <a:moveTo>
                    <a:pt x="5125" y="17531"/>
                  </a:moveTo>
                  <a:lnTo>
                    <a:pt x="5125" y="17531"/>
                  </a:lnTo>
                  <a:cubicBezTo>
                    <a:pt x="5163" y="17543"/>
                    <a:pt x="5201" y="17556"/>
                    <a:pt x="5232" y="17569"/>
                  </a:cubicBezTo>
                  <a:cubicBezTo>
                    <a:pt x="5251" y="17588"/>
                    <a:pt x="5264" y="17607"/>
                    <a:pt x="5277" y="17632"/>
                  </a:cubicBezTo>
                  <a:cubicBezTo>
                    <a:pt x="5226" y="17594"/>
                    <a:pt x="5175" y="17562"/>
                    <a:pt x="5125" y="17531"/>
                  </a:cubicBezTo>
                  <a:close/>
                  <a:moveTo>
                    <a:pt x="3168" y="16910"/>
                  </a:moveTo>
                  <a:lnTo>
                    <a:pt x="3168" y="16910"/>
                  </a:lnTo>
                  <a:cubicBezTo>
                    <a:pt x="3598" y="17144"/>
                    <a:pt x="4035" y="17385"/>
                    <a:pt x="4466" y="17619"/>
                  </a:cubicBezTo>
                  <a:cubicBezTo>
                    <a:pt x="4631" y="17816"/>
                    <a:pt x="4789" y="18018"/>
                    <a:pt x="4954" y="18215"/>
                  </a:cubicBezTo>
                  <a:cubicBezTo>
                    <a:pt x="4612" y="17904"/>
                    <a:pt x="4257" y="17613"/>
                    <a:pt x="3890" y="17328"/>
                  </a:cubicBezTo>
                  <a:cubicBezTo>
                    <a:pt x="3868" y="17312"/>
                    <a:pt x="3846" y="17305"/>
                    <a:pt x="3825" y="17305"/>
                  </a:cubicBezTo>
                  <a:cubicBezTo>
                    <a:pt x="3773" y="17305"/>
                    <a:pt x="3728" y="17349"/>
                    <a:pt x="3719" y="17404"/>
                  </a:cubicBezTo>
                  <a:cubicBezTo>
                    <a:pt x="3541" y="17233"/>
                    <a:pt x="3351" y="17068"/>
                    <a:pt x="3168" y="16910"/>
                  </a:cubicBezTo>
                  <a:close/>
                  <a:moveTo>
                    <a:pt x="6227" y="17873"/>
                  </a:moveTo>
                  <a:cubicBezTo>
                    <a:pt x="6328" y="17987"/>
                    <a:pt x="6499" y="18120"/>
                    <a:pt x="6651" y="18240"/>
                  </a:cubicBezTo>
                  <a:cubicBezTo>
                    <a:pt x="6702" y="18335"/>
                    <a:pt x="6752" y="18424"/>
                    <a:pt x="6803" y="18512"/>
                  </a:cubicBezTo>
                  <a:cubicBezTo>
                    <a:pt x="6676" y="18367"/>
                    <a:pt x="6537" y="18227"/>
                    <a:pt x="6398" y="18094"/>
                  </a:cubicBezTo>
                  <a:cubicBezTo>
                    <a:pt x="6328" y="18012"/>
                    <a:pt x="6265" y="17936"/>
                    <a:pt x="6220" y="17873"/>
                  </a:cubicBezTo>
                  <a:close/>
                  <a:moveTo>
                    <a:pt x="8405" y="18595"/>
                  </a:moveTo>
                  <a:cubicBezTo>
                    <a:pt x="8412" y="18595"/>
                    <a:pt x="8418" y="18601"/>
                    <a:pt x="8424" y="18607"/>
                  </a:cubicBezTo>
                  <a:cubicBezTo>
                    <a:pt x="8431" y="18620"/>
                    <a:pt x="8431" y="18633"/>
                    <a:pt x="8437" y="18645"/>
                  </a:cubicBezTo>
                  <a:cubicBezTo>
                    <a:pt x="8424" y="18626"/>
                    <a:pt x="8412" y="18614"/>
                    <a:pt x="8405" y="18595"/>
                  </a:cubicBezTo>
                  <a:close/>
                  <a:moveTo>
                    <a:pt x="3123" y="17493"/>
                  </a:moveTo>
                  <a:cubicBezTo>
                    <a:pt x="3358" y="17676"/>
                    <a:pt x="3592" y="17860"/>
                    <a:pt x="3820" y="18056"/>
                  </a:cubicBezTo>
                  <a:cubicBezTo>
                    <a:pt x="4042" y="18278"/>
                    <a:pt x="4257" y="18506"/>
                    <a:pt x="4472" y="18721"/>
                  </a:cubicBezTo>
                  <a:cubicBezTo>
                    <a:pt x="4194" y="18487"/>
                    <a:pt x="3902" y="18265"/>
                    <a:pt x="3605" y="18050"/>
                  </a:cubicBezTo>
                  <a:cubicBezTo>
                    <a:pt x="3446" y="17866"/>
                    <a:pt x="3288" y="17676"/>
                    <a:pt x="3123" y="17493"/>
                  </a:cubicBezTo>
                  <a:close/>
                  <a:moveTo>
                    <a:pt x="7151" y="18139"/>
                  </a:moveTo>
                  <a:cubicBezTo>
                    <a:pt x="7234" y="18170"/>
                    <a:pt x="7322" y="18196"/>
                    <a:pt x="7405" y="18221"/>
                  </a:cubicBezTo>
                  <a:cubicBezTo>
                    <a:pt x="7468" y="18284"/>
                    <a:pt x="7525" y="18354"/>
                    <a:pt x="7582" y="18417"/>
                  </a:cubicBezTo>
                  <a:cubicBezTo>
                    <a:pt x="7709" y="18658"/>
                    <a:pt x="7842" y="18886"/>
                    <a:pt x="7981" y="19108"/>
                  </a:cubicBezTo>
                  <a:cubicBezTo>
                    <a:pt x="7709" y="18785"/>
                    <a:pt x="7430" y="18462"/>
                    <a:pt x="7151" y="18139"/>
                  </a:cubicBezTo>
                  <a:close/>
                  <a:moveTo>
                    <a:pt x="4681" y="18766"/>
                  </a:moveTo>
                  <a:cubicBezTo>
                    <a:pt x="4795" y="18905"/>
                    <a:pt x="4916" y="19044"/>
                    <a:pt x="5030" y="19184"/>
                  </a:cubicBezTo>
                  <a:cubicBezTo>
                    <a:pt x="4884" y="19057"/>
                    <a:pt x="4738" y="18930"/>
                    <a:pt x="4586" y="18810"/>
                  </a:cubicBezTo>
                  <a:lnTo>
                    <a:pt x="4586" y="18810"/>
                  </a:lnTo>
                  <a:cubicBezTo>
                    <a:pt x="4591" y="18811"/>
                    <a:pt x="4596" y="18811"/>
                    <a:pt x="4601" y="18811"/>
                  </a:cubicBezTo>
                  <a:cubicBezTo>
                    <a:pt x="4632" y="18811"/>
                    <a:pt x="4659" y="18793"/>
                    <a:pt x="4681" y="18766"/>
                  </a:cubicBezTo>
                  <a:close/>
                  <a:moveTo>
                    <a:pt x="7886" y="18481"/>
                  </a:moveTo>
                  <a:cubicBezTo>
                    <a:pt x="7924" y="18481"/>
                    <a:pt x="7981" y="18512"/>
                    <a:pt x="8082" y="18582"/>
                  </a:cubicBezTo>
                  <a:cubicBezTo>
                    <a:pt x="8247" y="18696"/>
                    <a:pt x="8399" y="18861"/>
                    <a:pt x="8551" y="19057"/>
                  </a:cubicBezTo>
                  <a:cubicBezTo>
                    <a:pt x="8583" y="19165"/>
                    <a:pt x="8614" y="19272"/>
                    <a:pt x="8646" y="19380"/>
                  </a:cubicBezTo>
                  <a:cubicBezTo>
                    <a:pt x="8405" y="19076"/>
                    <a:pt x="8152" y="18772"/>
                    <a:pt x="7886" y="18481"/>
                  </a:cubicBezTo>
                  <a:close/>
                  <a:moveTo>
                    <a:pt x="8864" y="19136"/>
                  </a:moveTo>
                  <a:cubicBezTo>
                    <a:pt x="8890" y="19136"/>
                    <a:pt x="8926" y="19151"/>
                    <a:pt x="8975" y="19184"/>
                  </a:cubicBezTo>
                  <a:cubicBezTo>
                    <a:pt x="9001" y="19317"/>
                    <a:pt x="9026" y="19450"/>
                    <a:pt x="9058" y="19576"/>
                  </a:cubicBezTo>
                  <a:cubicBezTo>
                    <a:pt x="8975" y="19456"/>
                    <a:pt x="8893" y="19329"/>
                    <a:pt x="8811" y="19209"/>
                  </a:cubicBezTo>
                  <a:cubicBezTo>
                    <a:pt x="8814" y="19162"/>
                    <a:pt x="8830" y="19136"/>
                    <a:pt x="8864" y="19136"/>
                  </a:cubicBezTo>
                  <a:close/>
                  <a:moveTo>
                    <a:pt x="8405" y="19386"/>
                  </a:moveTo>
                  <a:cubicBezTo>
                    <a:pt x="8564" y="19595"/>
                    <a:pt x="8728" y="19798"/>
                    <a:pt x="8880" y="20007"/>
                  </a:cubicBezTo>
                  <a:cubicBezTo>
                    <a:pt x="8893" y="20032"/>
                    <a:pt x="8899" y="20051"/>
                    <a:pt x="8912" y="20070"/>
                  </a:cubicBezTo>
                  <a:cubicBezTo>
                    <a:pt x="8735" y="19849"/>
                    <a:pt x="8564" y="19627"/>
                    <a:pt x="8405" y="19386"/>
                  </a:cubicBezTo>
                  <a:close/>
                  <a:moveTo>
                    <a:pt x="4187" y="18759"/>
                  </a:moveTo>
                  <a:cubicBezTo>
                    <a:pt x="4491" y="19006"/>
                    <a:pt x="4757" y="19228"/>
                    <a:pt x="4808" y="19266"/>
                  </a:cubicBezTo>
                  <a:cubicBezTo>
                    <a:pt x="5270" y="19665"/>
                    <a:pt x="5714" y="20089"/>
                    <a:pt x="6132" y="20526"/>
                  </a:cubicBezTo>
                  <a:cubicBezTo>
                    <a:pt x="5935" y="20393"/>
                    <a:pt x="5733" y="20267"/>
                    <a:pt x="5543" y="20140"/>
                  </a:cubicBezTo>
                  <a:cubicBezTo>
                    <a:pt x="5270" y="19969"/>
                    <a:pt x="4998" y="19792"/>
                    <a:pt x="4726" y="19614"/>
                  </a:cubicBezTo>
                  <a:cubicBezTo>
                    <a:pt x="4669" y="19570"/>
                    <a:pt x="4612" y="19526"/>
                    <a:pt x="4555" y="19481"/>
                  </a:cubicBezTo>
                  <a:cubicBezTo>
                    <a:pt x="4504" y="19431"/>
                    <a:pt x="4441" y="19367"/>
                    <a:pt x="4377" y="19298"/>
                  </a:cubicBezTo>
                  <a:lnTo>
                    <a:pt x="4377" y="19298"/>
                  </a:lnTo>
                  <a:cubicBezTo>
                    <a:pt x="4385" y="19299"/>
                    <a:pt x="4393" y="19300"/>
                    <a:pt x="4400" y="19300"/>
                  </a:cubicBezTo>
                  <a:cubicBezTo>
                    <a:pt x="4480" y="19300"/>
                    <a:pt x="4549" y="19214"/>
                    <a:pt x="4485" y="19133"/>
                  </a:cubicBezTo>
                  <a:cubicBezTo>
                    <a:pt x="4384" y="19006"/>
                    <a:pt x="4282" y="18886"/>
                    <a:pt x="4187" y="18759"/>
                  </a:cubicBezTo>
                  <a:close/>
                  <a:moveTo>
                    <a:pt x="9045" y="20830"/>
                  </a:moveTo>
                  <a:lnTo>
                    <a:pt x="9045" y="20830"/>
                  </a:lnTo>
                  <a:cubicBezTo>
                    <a:pt x="9127" y="20913"/>
                    <a:pt x="9203" y="21001"/>
                    <a:pt x="9286" y="21084"/>
                  </a:cubicBezTo>
                  <a:cubicBezTo>
                    <a:pt x="9343" y="21160"/>
                    <a:pt x="9400" y="21242"/>
                    <a:pt x="9457" y="21318"/>
                  </a:cubicBezTo>
                  <a:cubicBezTo>
                    <a:pt x="9476" y="21394"/>
                    <a:pt x="9495" y="21476"/>
                    <a:pt x="9507" y="21552"/>
                  </a:cubicBezTo>
                  <a:cubicBezTo>
                    <a:pt x="9355" y="21312"/>
                    <a:pt x="9203" y="21071"/>
                    <a:pt x="9045" y="20830"/>
                  </a:cubicBezTo>
                  <a:close/>
                  <a:moveTo>
                    <a:pt x="4175" y="17797"/>
                  </a:moveTo>
                  <a:lnTo>
                    <a:pt x="4175" y="17797"/>
                  </a:lnTo>
                  <a:cubicBezTo>
                    <a:pt x="4244" y="17860"/>
                    <a:pt x="4358" y="17974"/>
                    <a:pt x="4523" y="18113"/>
                  </a:cubicBezTo>
                  <a:cubicBezTo>
                    <a:pt x="5017" y="18531"/>
                    <a:pt x="5479" y="18975"/>
                    <a:pt x="5929" y="19437"/>
                  </a:cubicBezTo>
                  <a:cubicBezTo>
                    <a:pt x="5999" y="19513"/>
                    <a:pt x="6068" y="19589"/>
                    <a:pt x="6138" y="19665"/>
                  </a:cubicBezTo>
                  <a:cubicBezTo>
                    <a:pt x="6670" y="20311"/>
                    <a:pt x="7196" y="20957"/>
                    <a:pt x="7728" y="21603"/>
                  </a:cubicBezTo>
                  <a:cubicBezTo>
                    <a:pt x="7563" y="21489"/>
                    <a:pt x="7398" y="21369"/>
                    <a:pt x="7234" y="21261"/>
                  </a:cubicBezTo>
                  <a:cubicBezTo>
                    <a:pt x="7069" y="21090"/>
                    <a:pt x="6904" y="20919"/>
                    <a:pt x="6733" y="20761"/>
                  </a:cubicBezTo>
                  <a:cubicBezTo>
                    <a:pt x="5961" y="19899"/>
                    <a:pt x="5144" y="19070"/>
                    <a:pt x="4441" y="18132"/>
                  </a:cubicBezTo>
                  <a:cubicBezTo>
                    <a:pt x="4434" y="18120"/>
                    <a:pt x="4428" y="18113"/>
                    <a:pt x="4422" y="18101"/>
                  </a:cubicBezTo>
                  <a:cubicBezTo>
                    <a:pt x="4422" y="18088"/>
                    <a:pt x="4415" y="18075"/>
                    <a:pt x="4403" y="18063"/>
                  </a:cubicBezTo>
                  <a:cubicBezTo>
                    <a:pt x="4384" y="18044"/>
                    <a:pt x="4371" y="18031"/>
                    <a:pt x="4358" y="18018"/>
                  </a:cubicBezTo>
                  <a:cubicBezTo>
                    <a:pt x="4276" y="17917"/>
                    <a:pt x="4219" y="17841"/>
                    <a:pt x="4175" y="17797"/>
                  </a:cubicBezTo>
                  <a:close/>
                  <a:moveTo>
                    <a:pt x="4903" y="17860"/>
                  </a:moveTo>
                  <a:lnTo>
                    <a:pt x="4903" y="17860"/>
                  </a:lnTo>
                  <a:cubicBezTo>
                    <a:pt x="5011" y="17917"/>
                    <a:pt x="5118" y="17974"/>
                    <a:pt x="5220" y="18031"/>
                  </a:cubicBezTo>
                  <a:cubicBezTo>
                    <a:pt x="5232" y="18038"/>
                    <a:pt x="5244" y="18042"/>
                    <a:pt x="5255" y="18042"/>
                  </a:cubicBezTo>
                  <a:cubicBezTo>
                    <a:pt x="5298" y="18042"/>
                    <a:pt x="5325" y="17988"/>
                    <a:pt x="5315" y="17942"/>
                  </a:cubicBezTo>
                  <a:lnTo>
                    <a:pt x="5315" y="17942"/>
                  </a:lnTo>
                  <a:cubicBezTo>
                    <a:pt x="5536" y="18132"/>
                    <a:pt x="5726" y="18360"/>
                    <a:pt x="5923" y="18569"/>
                  </a:cubicBezTo>
                  <a:cubicBezTo>
                    <a:pt x="5948" y="18588"/>
                    <a:pt x="5967" y="18614"/>
                    <a:pt x="5986" y="18633"/>
                  </a:cubicBezTo>
                  <a:cubicBezTo>
                    <a:pt x="6917" y="19937"/>
                    <a:pt x="7880" y="21210"/>
                    <a:pt x="8880" y="22458"/>
                  </a:cubicBezTo>
                  <a:cubicBezTo>
                    <a:pt x="8773" y="22376"/>
                    <a:pt x="8665" y="22293"/>
                    <a:pt x="8564" y="22217"/>
                  </a:cubicBezTo>
                  <a:cubicBezTo>
                    <a:pt x="7873" y="21331"/>
                    <a:pt x="7164" y="20463"/>
                    <a:pt x="6404" y="19646"/>
                  </a:cubicBezTo>
                  <a:lnTo>
                    <a:pt x="5980" y="19127"/>
                  </a:lnTo>
                  <a:cubicBezTo>
                    <a:pt x="5733" y="18823"/>
                    <a:pt x="5093" y="18265"/>
                    <a:pt x="4903" y="17860"/>
                  </a:cubicBezTo>
                  <a:close/>
                  <a:moveTo>
                    <a:pt x="5646" y="17761"/>
                  </a:moveTo>
                  <a:cubicBezTo>
                    <a:pt x="5651" y="17761"/>
                    <a:pt x="5725" y="17837"/>
                    <a:pt x="5859" y="17904"/>
                  </a:cubicBezTo>
                  <a:cubicBezTo>
                    <a:pt x="6068" y="18006"/>
                    <a:pt x="6271" y="18202"/>
                    <a:pt x="6461" y="18424"/>
                  </a:cubicBezTo>
                  <a:cubicBezTo>
                    <a:pt x="7582" y="19988"/>
                    <a:pt x="8722" y="21540"/>
                    <a:pt x="9881" y="23072"/>
                  </a:cubicBezTo>
                  <a:cubicBezTo>
                    <a:pt x="9906" y="23167"/>
                    <a:pt x="9932" y="23256"/>
                    <a:pt x="9957" y="23351"/>
                  </a:cubicBezTo>
                  <a:cubicBezTo>
                    <a:pt x="9932" y="23326"/>
                    <a:pt x="9913" y="23307"/>
                    <a:pt x="9887" y="23288"/>
                  </a:cubicBezTo>
                  <a:cubicBezTo>
                    <a:pt x="9007" y="21907"/>
                    <a:pt x="8032" y="20590"/>
                    <a:pt x="6949" y="19361"/>
                  </a:cubicBezTo>
                  <a:cubicBezTo>
                    <a:pt x="6638" y="19006"/>
                    <a:pt x="6303" y="18582"/>
                    <a:pt x="5929" y="18202"/>
                  </a:cubicBezTo>
                  <a:cubicBezTo>
                    <a:pt x="5910" y="18177"/>
                    <a:pt x="5897" y="18151"/>
                    <a:pt x="5885" y="18126"/>
                  </a:cubicBezTo>
                  <a:cubicBezTo>
                    <a:pt x="5718" y="17848"/>
                    <a:pt x="5642" y="17761"/>
                    <a:pt x="5646" y="17761"/>
                  </a:cubicBezTo>
                  <a:close/>
                  <a:moveTo>
                    <a:pt x="7525" y="7486"/>
                  </a:moveTo>
                  <a:lnTo>
                    <a:pt x="7525" y="7486"/>
                  </a:lnTo>
                  <a:cubicBezTo>
                    <a:pt x="7601" y="7499"/>
                    <a:pt x="7677" y="7499"/>
                    <a:pt x="7747" y="7505"/>
                  </a:cubicBezTo>
                  <a:cubicBezTo>
                    <a:pt x="8602" y="10380"/>
                    <a:pt x="9514" y="13218"/>
                    <a:pt x="10185" y="16156"/>
                  </a:cubicBezTo>
                  <a:cubicBezTo>
                    <a:pt x="10552" y="17746"/>
                    <a:pt x="10882" y="19348"/>
                    <a:pt x="11173" y="20951"/>
                  </a:cubicBezTo>
                  <a:cubicBezTo>
                    <a:pt x="11319" y="21755"/>
                    <a:pt x="11458" y="22559"/>
                    <a:pt x="11585" y="23364"/>
                  </a:cubicBezTo>
                  <a:cubicBezTo>
                    <a:pt x="11654" y="23801"/>
                    <a:pt x="11737" y="24244"/>
                    <a:pt x="11794" y="24681"/>
                  </a:cubicBezTo>
                  <a:cubicBezTo>
                    <a:pt x="11818" y="24874"/>
                    <a:pt x="11968" y="25273"/>
                    <a:pt x="11852" y="25273"/>
                  </a:cubicBezTo>
                  <a:cubicBezTo>
                    <a:pt x="11846" y="25273"/>
                    <a:pt x="11839" y="25272"/>
                    <a:pt x="11832" y="25270"/>
                  </a:cubicBezTo>
                  <a:cubicBezTo>
                    <a:pt x="11648" y="25048"/>
                    <a:pt x="11458" y="24827"/>
                    <a:pt x="11255" y="24611"/>
                  </a:cubicBezTo>
                  <a:cubicBezTo>
                    <a:pt x="11236" y="24529"/>
                    <a:pt x="11217" y="24453"/>
                    <a:pt x="11205" y="24390"/>
                  </a:cubicBezTo>
                  <a:cubicBezTo>
                    <a:pt x="11002" y="23364"/>
                    <a:pt x="10780" y="22344"/>
                    <a:pt x="10565" y="21324"/>
                  </a:cubicBezTo>
                  <a:cubicBezTo>
                    <a:pt x="10128" y="19279"/>
                    <a:pt x="9697" y="17233"/>
                    <a:pt x="9248" y="15187"/>
                  </a:cubicBezTo>
                  <a:cubicBezTo>
                    <a:pt x="8804" y="13148"/>
                    <a:pt x="8348" y="11102"/>
                    <a:pt x="7835" y="9076"/>
                  </a:cubicBezTo>
                  <a:cubicBezTo>
                    <a:pt x="7740" y="8715"/>
                    <a:pt x="7677" y="8069"/>
                    <a:pt x="7525" y="7486"/>
                  </a:cubicBezTo>
                  <a:close/>
                  <a:moveTo>
                    <a:pt x="10130" y="1"/>
                  </a:moveTo>
                  <a:cubicBezTo>
                    <a:pt x="9989" y="1"/>
                    <a:pt x="9844" y="13"/>
                    <a:pt x="9697" y="38"/>
                  </a:cubicBezTo>
                  <a:cubicBezTo>
                    <a:pt x="8329" y="278"/>
                    <a:pt x="7031" y="1513"/>
                    <a:pt x="6315" y="2805"/>
                  </a:cubicBezTo>
                  <a:cubicBezTo>
                    <a:pt x="6296" y="2800"/>
                    <a:pt x="6276" y="2797"/>
                    <a:pt x="6256" y="2797"/>
                  </a:cubicBezTo>
                  <a:cubicBezTo>
                    <a:pt x="6122" y="2797"/>
                    <a:pt x="5974" y="2918"/>
                    <a:pt x="5980" y="3078"/>
                  </a:cubicBezTo>
                  <a:cubicBezTo>
                    <a:pt x="5980" y="3211"/>
                    <a:pt x="5992" y="3344"/>
                    <a:pt x="5999" y="3477"/>
                  </a:cubicBezTo>
                  <a:cubicBezTo>
                    <a:pt x="5973" y="3540"/>
                    <a:pt x="5948" y="3603"/>
                    <a:pt x="5923" y="3667"/>
                  </a:cubicBezTo>
                  <a:cubicBezTo>
                    <a:pt x="5587" y="4655"/>
                    <a:pt x="5562" y="6118"/>
                    <a:pt x="6309" y="6916"/>
                  </a:cubicBezTo>
                  <a:cubicBezTo>
                    <a:pt x="6366" y="7207"/>
                    <a:pt x="6429" y="7499"/>
                    <a:pt x="6486" y="7790"/>
                  </a:cubicBezTo>
                  <a:cubicBezTo>
                    <a:pt x="6657" y="8677"/>
                    <a:pt x="6841" y="9563"/>
                    <a:pt x="7037" y="10444"/>
                  </a:cubicBezTo>
                  <a:cubicBezTo>
                    <a:pt x="7417" y="12141"/>
                    <a:pt x="7804" y="13832"/>
                    <a:pt x="8190" y="15529"/>
                  </a:cubicBezTo>
                  <a:cubicBezTo>
                    <a:pt x="8355" y="16220"/>
                    <a:pt x="8507" y="16929"/>
                    <a:pt x="8659" y="17632"/>
                  </a:cubicBezTo>
                  <a:cubicBezTo>
                    <a:pt x="7677" y="17271"/>
                    <a:pt x="6436" y="17119"/>
                    <a:pt x="5885" y="16961"/>
                  </a:cubicBezTo>
                  <a:cubicBezTo>
                    <a:pt x="4852" y="16669"/>
                    <a:pt x="3801" y="16270"/>
                    <a:pt x="2971" y="15567"/>
                  </a:cubicBezTo>
                  <a:cubicBezTo>
                    <a:pt x="2547" y="15200"/>
                    <a:pt x="2249" y="14731"/>
                    <a:pt x="2104" y="14225"/>
                  </a:cubicBezTo>
                  <a:cubicBezTo>
                    <a:pt x="2104" y="14212"/>
                    <a:pt x="2097" y="14193"/>
                    <a:pt x="2091" y="14174"/>
                  </a:cubicBezTo>
                  <a:cubicBezTo>
                    <a:pt x="1863" y="13313"/>
                    <a:pt x="2085" y="12369"/>
                    <a:pt x="2883" y="11748"/>
                  </a:cubicBezTo>
                  <a:cubicBezTo>
                    <a:pt x="2993" y="11661"/>
                    <a:pt x="2933" y="11445"/>
                    <a:pt x="2794" y="11445"/>
                  </a:cubicBezTo>
                  <a:cubicBezTo>
                    <a:pt x="2782" y="11445"/>
                    <a:pt x="2769" y="11447"/>
                    <a:pt x="2756" y="11451"/>
                  </a:cubicBezTo>
                  <a:cubicBezTo>
                    <a:pt x="1439" y="11793"/>
                    <a:pt x="419" y="12831"/>
                    <a:pt x="235" y="14212"/>
                  </a:cubicBezTo>
                  <a:cubicBezTo>
                    <a:pt x="1" y="16017"/>
                    <a:pt x="1040" y="17714"/>
                    <a:pt x="2306" y="18905"/>
                  </a:cubicBezTo>
                  <a:cubicBezTo>
                    <a:pt x="3782" y="20292"/>
                    <a:pt x="5650" y="21223"/>
                    <a:pt x="7284" y="22414"/>
                  </a:cubicBezTo>
                  <a:cubicBezTo>
                    <a:pt x="8437" y="23256"/>
                    <a:pt x="9450" y="24238"/>
                    <a:pt x="10489" y="25194"/>
                  </a:cubicBezTo>
                  <a:cubicBezTo>
                    <a:pt x="10514" y="25276"/>
                    <a:pt x="10540" y="25359"/>
                    <a:pt x="10565" y="25441"/>
                  </a:cubicBezTo>
                  <a:cubicBezTo>
                    <a:pt x="10570" y="25602"/>
                    <a:pt x="10712" y="25685"/>
                    <a:pt x="10853" y="25685"/>
                  </a:cubicBezTo>
                  <a:cubicBezTo>
                    <a:pt x="10900" y="25685"/>
                    <a:pt x="10948" y="25675"/>
                    <a:pt x="10989" y="25656"/>
                  </a:cubicBezTo>
                  <a:cubicBezTo>
                    <a:pt x="11388" y="26011"/>
                    <a:pt x="11787" y="26359"/>
                    <a:pt x="12205" y="26695"/>
                  </a:cubicBezTo>
                  <a:cubicBezTo>
                    <a:pt x="12254" y="26732"/>
                    <a:pt x="12308" y="26748"/>
                    <a:pt x="12360" y="26748"/>
                  </a:cubicBezTo>
                  <a:cubicBezTo>
                    <a:pt x="12542" y="26748"/>
                    <a:pt x="12712" y="26557"/>
                    <a:pt x="12623" y="26366"/>
                  </a:cubicBezTo>
                  <a:cubicBezTo>
                    <a:pt x="12332" y="25751"/>
                    <a:pt x="12148" y="25048"/>
                    <a:pt x="11984" y="24358"/>
                  </a:cubicBezTo>
                  <a:cubicBezTo>
                    <a:pt x="11673" y="21375"/>
                    <a:pt x="10977" y="18373"/>
                    <a:pt x="10299" y="15472"/>
                  </a:cubicBezTo>
                  <a:cubicBezTo>
                    <a:pt x="9685" y="12819"/>
                    <a:pt x="9039" y="10089"/>
                    <a:pt x="8171" y="7480"/>
                  </a:cubicBezTo>
                  <a:cubicBezTo>
                    <a:pt x="8697" y="7416"/>
                    <a:pt x="9203" y="7201"/>
                    <a:pt x="9659" y="6903"/>
                  </a:cubicBezTo>
                  <a:lnTo>
                    <a:pt x="9659" y="6903"/>
                  </a:lnTo>
                  <a:cubicBezTo>
                    <a:pt x="9653" y="6948"/>
                    <a:pt x="9647" y="6992"/>
                    <a:pt x="9640" y="7036"/>
                  </a:cubicBezTo>
                  <a:cubicBezTo>
                    <a:pt x="9633" y="7092"/>
                    <a:pt x="9678" y="7122"/>
                    <a:pt x="9722" y="7122"/>
                  </a:cubicBezTo>
                  <a:cubicBezTo>
                    <a:pt x="9759" y="7122"/>
                    <a:pt x="9796" y="7101"/>
                    <a:pt x="9805" y="7055"/>
                  </a:cubicBezTo>
                  <a:cubicBezTo>
                    <a:pt x="9818" y="6960"/>
                    <a:pt x="9830" y="6872"/>
                    <a:pt x="9843" y="6777"/>
                  </a:cubicBezTo>
                  <a:cubicBezTo>
                    <a:pt x="9970" y="6682"/>
                    <a:pt x="10096" y="6580"/>
                    <a:pt x="10217" y="6473"/>
                  </a:cubicBezTo>
                  <a:cubicBezTo>
                    <a:pt x="10293" y="6416"/>
                    <a:pt x="10356" y="6352"/>
                    <a:pt x="10419" y="6295"/>
                  </a:cubicBezTo>
                  <a:cubicBezTo>
                    <a:pt x="10996" y="5757"/>
                    <a:pt x="11490" y="4997"/>
                    <a:pt x="11819" y="4180"/>
                  </a:cubicBezTo>
                  <a:cubicBezTo>
                    <a:pt x="12167" y="3420"/>
                    <a:pt x="12402" y="2558"/>
                    <a:pt x="12218" y="1817"/>
                  </a:cubicBezTo>
                  <a:cubicBezTo>
                    <a:pt x="12089" y="704"/>
                    <a:pt x="11204" y="1"/>
                    <a:pt x="10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232925" y="3675828"/>
              <a:ext cx="1260887" cy="1509778"/>
            </a:xfrm>
            <a:custGeom>
              <a:avLst/>
              <a:gdLst/>
              <a:ahLst/>
              <a:cxnLst/>
              <a:rect l="l" t="t" r="r" b="b"/>
              <a:pathLst>
                <a:path w="20026" h="23979" extrusionOk="0">
                  <a:moveTo>
                    <a:pt x="15162" y="1682"/>
                  </a:moveTo>
                  <a:cubicBezTo>
                    <a:pt x="15397" y="2696"/>
                    <a:pt x="15251" y="3810"/>
                    <a:pt x="15118" y="4862"/>
                  </a:cubicBezTo>
                  <a:cubicBezTo>
                    <a:pt x="15105" y="4076"/>
                    <a:pt x="15086" y="3285"/>
                    <a:pt x="15067" y="2499"/>
                  </a:cubicBezTo>
                  <a:cubicBezTo>
                    <a:pt x="15080" y="2227"/>
                    <a:pt x="15086" y="1955"/>
                    <a:pt x="15099" y="1689"/>
                  </a:cubicBezTo>
                  <a:cubicBezTo>
                    <a:pt x="15118" y="1689"/>
                    <a:pt x="15137" y="1689"/>
                    <a:pt x="15162" y="1682"/>
                  </a:cubicBezTo>
                  <a:close/>
                  <a:moveTo>
                    <a:pt x="14523" y="4121"/>
                  </a:moveTo>
                  <a:cubicBezTo>
                    <a:pt x="14523" y="4532"/>
                    <a:pt x="14516" y="4950"/>
                    <a:pt x="14516" y="5362"/>
                  </a:cubicBezTo>
                  <a:cubicBezTo>
                    <a:pt x="14485" y="5368"/>
                    <a:pt x="14459" y="5368"/>
                    <a:pt x="14434" y="5368"/>
                  </a:cubicBezTo>
                  <a:cubicBezTo>
                    <a:pt x="14459" y="4950"/>
                    <a:pt x="14491" y="4539"/>
                    <a:pt x="14523" y="4121"/>
                  </a:cubicBezTo>
                  <a:close/>
                  <a:moveTo>
                    <a:pt x="14371" y="973"/>
                  </a:moveTo>
                  <a:cubicBezTo>
                    <a:pt x="14415" y="1005"/>
                    <a:pt x="14466" y="1036"/>
                    <a:pt x="14516" y="1074"/>
                  </a:cubicBezTo>
                  <a:cubicBezTo>
                    <a:pt x="14250" y="2512"/>
                    <a:pt x="14098" y="3956"/>
                    <a:pt x="14022" y="5406"/>
                  </a:cubicBezTo>
                  <a:cubicBezTo>
                    <a:pt x="14003" y="5406"/>
                    <a:pt x="13984" y="5406"/>
                    <a:pt x="13965" y="5413"/>
                  </a:cubicBezTo>
                  <a:cubicBezTo>
                    <a:pt x="14048" y="3918"/>
                    <a:pt x="14244" y="2455"/>
                    <a:pt x="14371" y="973"/>
                  </a:cubicBezTo>
                  <a:close/>
                  <a:moveTo>
                    <a:pt x="19583" y="5375"/>
                  </a:moveTo>
                  <a:cubicBezTo>
                    <a:pt x="19602" y="5438"/>
                    <a:pt x="19615" y="5527"/>
                    <a:pt x="19621" y="5628"/>
                  </a:cubicBezTo>
                  <a:cubicBezTo>
                    <a:pt x="19607" y="5625"/>
                    <a:pt x="19593" y="5623"/>
                    <a:pt x="19578" y="5623"/>
                  </a:cubicBezTo>
                  <a:cubicBezTo>
                    <a:pt x="19531" y="5623"/>
                    <a:pt x="19479" y="5639"/>
                    <a:pt x="19431" y="5672"/>
                  </a:cubicBezTo>
                  <a:cubicBezTo>
                    <a:pt x="19418" y="5685"/>
                    <a:pt x="19406" y="5698"/>
                    <a:pt x="19387" y="5710"/>
                  </a:cubicBezTo>
                  <a:cubicBezTo>
                    <a:pt x="19374" y="5622"/>
                    <a:pt x="19368" y="5533"/>
                    <a:pt x="19355" y="5444"/>
                  </a:cubicBezTo>
                  <a:cubicBezTo>
                    <a:pt x="19431" y="5419"/>
                    <a:pt x="19507" y="5394"/>
                    <a:pt x="19583" y="5375"/>
                  </a:cubicBezTo>
                  <a:close/>
                  <a:moveTo>
                    <a:pt x="6562" y="2442"/>
                  </a:moveTo>
                  <a:cubicBezTo>
                    <a:pt x="6543" y="3139"/>
                    <a:pt x="6524" y="3836"/>
                    <a:pt x="6511" y="4532"/>
                  </a:cubicBezTo>
                  <a:cubicBezTo>
                    <a:pt x="6492" y="5064"/>
                    <a:pt x="6479" y="5590"/>
                    <a:pt x="6460" y="6122"/>
                  </a:cubicBezTo>
                  <a:cubicBezTo>
                    <a:pt x="6410" y="6128"/>
                    <a:pt x="6353" y="6135"/>
                    <a:pt x="6296" y="6141"/>
                  </a:cubicBezTo>
                  <a:cubicBezTo>
                    <a:pt x="6378" y="4906"/>
                    <a:pt x="6460" y="3677"/>
                    <a:pt x="6562" y="2442"/>
                  </a:cubicBezTo>
                  <a:close/>
                  <a:moveTo>
                    <a:pt x="15910" y="6299"/>
                  </a:moveTo>
                  <a:cubicBezTo>
                    <a:pt x="15785" y="6323"/>
                    <a:pt x="15659" y="6347"/>
                    <a:pt x="15534" y="6365"/>
                  </a:cubicBezTo>
                  <a:lnTo>
                    <a:pt x="15534" y="6365"/>
                  </a:lnTo>
                  <a:cubicBezTo>
                    <a:pt x="15543" y="6363"/>
                    <a:pt x="15551" y="6360"/>
                    <a:pt x="15561" y="6356"/>
                  </a:cubicBezTo>
                  <a:cubicBezTo>
                    <a:pt x="15656" y="6337"/>
                    <a:pt x="15745" y="6318"/>
                    <a:pt x="15834" y="6299"/>
                  </a:cubicBezTo>
                  <a:close/>
                  <a:moveTo>
                    <a:pt x="19102" y="5514"/>
                  </a:moveTo>
                  <a:cubicBezTo>
                    <a:pt x="19114" y="5660"/>
                    <a:pt x="19127" y="5805"/>
                    <a:pt x="19133" y="5945"/>
                  </a:cubicBezTo>
                  <a:cubicBezTo>
                    <a:pt x="19007" y="6078"/>
                    <a:pt x="18899" y="6217"/>
                    <a:pt x="18810" y="6375"/>
                  </a:cubicBezTo>
                  <a:cubicBezTo>
                    <a:pt x="18810" y="6369"/>
                    <a:pt x="18810" y="6369"/>
                    <a:pt x="18810" y="6363"/>
                  </a:cubicBezTo>
                  <a:cubicBezTo>
                    <a:pt x="18810" y="6363"/>
                    <a:pt x="18810" y="6363"/>
                    <a:pt x="18810" y="6356"/>
                  </a:cubicBezTo>
                  <a:cubicBezTo>
                    <a:pt x="18867" y="6261"/>
                    <a:pt x="18823" y="6116"/>
                    <a:pt x="18722" y="6065"/>
                  </a:cubicBezTo>
                  <a:cubicBezTo>
                    <a:pt x="18804" y="6046"/>
                    <a:pt x="18886" y="6014"/>
                    <a:pt x="18969" y="5995"/>
                  </a:cubicBezTo>
                  <a:cubicBezTo>
                    <a:pt x="19184" y="5932"/>
                    <a:pt x="19152" y="5615"/>
                    <a:pt x="18962" y="5609"/>
                  </a:cubicBezTo>
                  <a:cubicBezTo>
                    <a:pt x="18962" y="5590"/>
                    <a:pt x="18962" y="5577"/>
                    <a:pt x="18956" y="5558"/>
                  </a:cubicBezTo>
                  <a:cubicBezTo>
                    <a:pt x="19007" y="5546"/>
                    <a:pt x="19057" y="5533"/>
                    <a:pt x="19102" y="5514"/>
                  </a:cubicBezTo>
                  <a:close/>
                  <a:moveTo>
                    <a:pt x="18633" y="6458"/>
                  </a:moveTo>
                  <a:lnTo>
                    <a:pt x="18633" y="6458"/>
                  </a:lnTo>
                  <a:cubicBezTo>
                    <a:pt x="18627" y="6483"/>
                    <a:pt x="18627" y="6502"/>
                    <a:pt x="18620" y="6521"/>
                  </a:cubicBezTo>
                  <a:cubicBezTo>
                    <a:pt x="18468" y="6559"/>
                    <a:pt x="18310" y="6603"/>
                    <a:pt x="18158" y="6641"/>
                  </a:cubicBezTo>
                  <a:cubicBezTo>
                    <a:pt x="18316" y="6584"/>
                    <a:pt x="18475" y="6521"/>
                    <a:pt x="18633" y="6458"/>
                  </a:cubicBezTo>
                  <a:close/>
                  <a:moveTo>
                    <a:pt x="15447" y="6755"/>
                  </a:moveTo>
                  <a:lnTo>
                    <a:pt x="15447" y="6755"/>
                  </a:lnTo>
                  <a:cubicBezTo>
                    <a:pt x="15416" y="6768"/>
                    <a:pt x="15384" y="6781"/>
                    <a:pt x="15352" y="6793"/>
                  </a:cubicBezTo>
                  <a:cubicBezTo>
                    <a:pt x="15352" y="6787"/>
                    <a:pt x="15352" y="6781"/>
                    <a:pt x="15352" y="6768"/>
                  </a:cubicBezTo>
                  <a:cubicBezTo>
                    <a:pt x="15384" y="6768"/>
                    <a:pt x="15416" y="6762"/>
                    <a:pt x="15447" y="6755"/>
                  </a:cubicBezTo>
                  <a:close/>
                  <a:moveTo>
                    <a:pt x="13959" y="7344"/>
                  </a:moveTo>
                  <a:lnTo>
                    <a:pt x="13959" y="7344"/>
                  </a:lnTo>
                  <a:cubicBezTo>
                    <a:pt x="13940" y="7357"/>
                    <a:pt x="13921" y="7376"/>
                    <a:pt x="13908" y="7401"/>
                  </a:cubicBezTo>
                  <a:cubicBezTo>
                    <a:pt x="13908" y="7389"/>
                    <a:pt x="13908" y="7370"/>
                    <a:pt x="13908" y="7357"/>
                  </a:cubicBezTo>
                  <a:cubicBezTo>
                    <a:pt x="13927" y="7351"/>
                    <a:pt x="13946" y="7351"/>
                    <a:pt x="13959" y="7344"/>
                  </a:cubicBezTo>
                  <a:close/>
                  <a:moveTo>
                    <a:pt x="10412" y="6698"/>
                  </a:moveTo>
                  <a:lnTo>
                    <a:pt x="10412" y="6698"/>
                  </a:lnTo>
                  <a:cubicBezTo>
                    <a:pt x="10191" y="6768"/>
                    <a:pt x="9969" y="6831"/>
                    <a:pt x="9754" y="6907"/>
                  </a:cubicBezTo>
                  <a:cubicBezTo>
                    <a:pt x="8937" y="7091"/>
                    <a:pt x="8113" y="7268"/>
                    <a:pt x="7290" y="7420"/>
                  </a:cubicBezTo>
                  <a:cubicBezTo>
                    <a:pt x="7397" y="7370"/>
                    <a:pt x="7339" y="7209"/>
                    <a:pt x="7232" y="7209"/>
                  </a:cubicBezTo>
                  <a:cubicBezTo>
                    <a:pt x="7218" y="7209"/>
                    <a:pt x="7204" y="7212"/>
                    <a:pt x="7189" y="7218"/>
                  </a:cubicBezTo>
                  <a:cubicBezTo>
                    <a:pt x="7011" y="7287"/>
                    <a:pt x="6834" y="7357"/>
                    <a:pt x="6657" y="7427"/>
                  </a:cubicBezTo>
                  <a:cubicBezTo>
                    <a:pt x="6657" y="7401"/>
                    <a:pt x="6663" y="7370"/>
                    <a:pt x="6663" y="7338"/>
                  </a:cubicBezTo>
                  <a:cubicBezTo>
                    <a:pt x="6948" y="7275"/>
                    <a:pt x="7220" y="7186"/>
                    <a:pt x="7448" y="7142"/>
                  </a:cubicBezTo>
                  <a:cubicBezTo>
                    <a:pt x="7828" y="7059"/>
                    <a:pt x="8208" y="6977"/>
                    <a:pt x="8588" y="6882"/>
                  </a:cubicBezTo>
                  <a:cubicBezTo>
                    <a:pt x="9057" y="6831"/>
                    <a:pt x="9519" y="6781"/>
                    <a:pt x="9988" y="6736"/>
                  </a:cubicBezTo>
                  <a:cubicBezTo>
                    <a:pt x="10127" y="6724"/>
                    <a:pt x="10267" y="6711"/>
                    <a:pt x="10412" y="6698"/>
                  </a:cubicBezTo>
                  <a:close/>
                  <a:moveTo>
                    <a:pt x="6429" y="7389"/>
                  </a:moveTo>
                  <a:cubicBezTo>
                    <a:pt x="6429" y="7433"/>
                    <a:pt x="6422" y="7477"/>
                    <a:pt x="6422" y="7522"/>
                  </a:cubicBezTo>
                  <a:cubicBezTo>
                    <a:pt x="6353" y="7547"/>
                    <a:pt x="6277" y="7579"/>
                    <a:pt x="6207" y="7604"/>
                  </a:cubicBezTo>
                  <a:cubicBezTo>
                    <a:pt x="6213" y="7547"/>
                    <a:pt x="6213" y="7484"/>
                    <a:pt x="6220" y="7420"/>
                  </a:cubicBezTo>
                  <a:cubicBezTo>
                    <a:pt x="6289" y="7414"/>
                    <a:pt x="6359" y="7401"/>
                    <a:pt x="6429" y="7389"/>
                  </a:cubicBezTo>
                  <a:close/>
                  <a:moveTo>
                    <a:pt x="13706" y="7414"/>
                  </a:moveTo>
                  <a:cubicBezTo>
                    <a:pt x="13706" y="7452"/>
                    <a:pt x="13706" y="7490"/>
                    <a:pt x="13706" y="7528"/>
                  </a:cubicBezTo>
                  <a:cubicBezTo>
                    <a:pt x="13433" y="7560"/>
                    <a:pt x="13167" y="7591"/>
                    <a:pt x="12895" y="7629"/>
                  </a:cubicBezTo>
                  <a:cubicBezTo>
                    <a:pt x="13167" y="7560"/>
                    <a:pt x="13440" y="7484"/>
                    <a:pt x="13706" y="7414"/>
                  </a:cubicBezTo>
                  <a:close/>
                  <a:moveTo>
                    <a:pt x="11806" y="7199"/>
                  </a:moveTo>
                  <a:cubicBezTo>
                    <a:pt x="11514" y="7281"/>
                    <a:pt x="11217" y="7357"/>
                    <a:pt x="10919" y="7439"/>
                  </a:cubicBezTo>
                  <a:cubicBezTo>
                    <a:pt x="10596" y="7509"/>
                    <a:pt x="10273" y="7585"/>
                    <a:pt x="9950" y="7661"/>
                  </a:cubicBezTo>
                  <a:cubicBezTo>
                    <a:pt x="10564" y="7490"/>
                    <a:pt x="11185" y="7332"/>
                    <a:pt x="11806" y="7199"/>
                  </a:cubicBezTo>
                  <a:close/>
                  <a:moveTo>
                    <a:pt x="3509" y="7465"/>
                  </a:moveTo>
                  <a:cubicBezTo>
                    <a:pt x="3357" y="7541"/>
                    <a:pt x="3211" y="7617"/>
                    <a:pt x="3059" y="7693"/>
                  </a:cubicBezTo>
                  <a:cubicBezTo>
                    <a:pt x="3142" y="7623"/>
                    <a:pt x="3224" y="7560"/>
                    <a:pt x="3306" y="7490"/>
                  </a:cubicBezTo>
                  <a:cubicBezTo>
                    <a:pt x="3376" y="7484"/>
                    <a:pt x="3439" y="7477"/>
                    <a:pt x="3509" y="7465"/>
                  </a:cubicBezTo>
                  <a:close/>
                  <a:moveTo>
                    <a:pt x="887" y="7674"/>
                  </a:moveTo>
                  <a:lnTo>
                    <a:pt x="887" y="7674"/>
                  </a:lnTo>
                  <a:cubicBezTo>
                    <a:pt x="849" y="7699"/>
                    <a:pt x="817" y="7724"/>
                    <a:pt x="786" y="7750"/>
                  </a:cubicBezTo>
                  <a:cubicBezTo>
                    <a:pt x="779" y="7731"/>
                    <a:pt x="779" y="7712"/>
                    <a:pt x="773" y="7693"/>
                  </a:cubicBezTo>
                  <a:cubicBezTo>
                    <a:pt x="805" y="7686"/>
                    <a:pt x="843" y="7680"/>
                    <a:pt x="887" y="7674"/>
                  </a:cubicBezTo>
                  <a:close/>
                  <a:moveTo>
                    <a:pt x="1457" y="7623"/>
                  </a:moveTo>
                  <a:lnTo>
                    <a:pt x="1457" y="7623"/>
                  </a:lnTo>
                  <a:cubicBezTo>
                    <a:pt x="1259" y="7722"/>
                    <a:pt x="1065" y="7801"/>
                    <a:pt x="978" y="7801"/>
                  </a:cubicBezTo>
                  <a:cubicBezTo>
                    <a:pt x="953" y="7801"/>
                    <a:pt x="937" y="7795"/>
                    <a:pt x="931" y="7781"/>
                  </a:cubicBezTo>
                  <a:cubicBezTo>
                    <a:pt x="919" y="7769"/>
                    <a:pt x="976" y="7718"/>
                    <a:pt x="1058" y="7648"/>
                  </a:cubicBezTo>
                  <a:cubicBezTo>
                    <a:pt x="1178" y="7636"/>
                    <a:pt x="1318" y="7629"/>
                    <a:pt x="1457" y="7623"/>
                  </a:cubicBezTo>
                  <a:close/>
                  <a:moveTo>
                    <a:pt x="19133" y="6819"/>
                  </a:moveTo>
                  <a:cubicBezTo>
                    <a:pt x="19121" y="7154"/>
                    <a:pt x="19095" y="7490"/>
                    <a:pt x="19064" y="7832"/>
                  </a:cubicBezTo>
                  <a:cubicBezTo>
                    <a:pt x="19038" y="7822"/>
                    <a:pt x="19008" y="7811"/>
                    <a:pt x="18973" y="7811"/>
                  </a:cubicBezTo>
                  <a:cubicBezTo>
                    <a:pt x="18966" y="7811"/>
                    <a:pt x="18958" y="7812"/>
                    <a:pt x="18950" y="7813"/>
                  </a:cubicBezTo>
                  <a:cubicBezTo>
                    <a:pt x="18893" y="7813"/>
                    <a:pt x="18842" y="7819"/>
                    <a:pt x="18791" y="7826"/>
                  </a:cubicBezTo>
                  <a:cubicBezTo>
                    <a:pt x="18924" y="7737"/>
                    <a:pt x="18931" y="7547"/>
                    <a:pt x="18836" y="7446"/>
                  </a:cubicBezTo>
                  <a:cubicBezTo>
                    <a:pt x="18893" y="7294"/>
                    <a:pt x="18956" y="7148"/>
                    <a:pt x="19013" y="7002"/>
                  </a:cubicBezTo>
                  <a:cubicBezTo>
                    <a:pt x="19038" y="6945"/>
                    <a:pt x="19064" y="6888"/>
                    <a:pt x="19095" y="6825"/>
                  </a:cubicBezTo>
                  <a:cubicBezTo>
                    <a:pt x="19108" y="6825"/>
                    <a:pt x="19121" y="6819"/>
                    <a:pt x="19133" y="6819"/>
                  </a:cubicBezTo>
                  <a:close/>
                  <a:moveTo>
                    <a:pt x="13045" y="6471"/>
                  </a:moveTo>
                  <a:lnTo>
                    <a:pt x="13045" y="6471"/>
                  </a:lnTo>
                  <a:cubicBezTo>
                    <a:pt x="13042" y="6471"/>
                    <a:pt x="13038" y="6473"/>
                    <a:pt x="13034" y="6477"/>
                  </a:cubicBezTo>
                  <a:cubicBezTo>
                    <a:pt x="12952" y="6502"/>
                    <a:pt x="12946" y="6584"/>
                    <a:pt x="12977" y="6641"/>
                  </a:cubicBezTo>
                  <a:cubicBezTo>
                    <a:pt x="11312" y="6914"/>
                    <a:pt x="9690" y="7363"/>
                    <a:pt x="8082" y="7889"/>
                  </a:cubicBezTo>
                  <a:cubicBezTo>
                    <a:pt x="8658" y="7636"/>
                    <a:pt x="9241" y="7408"/>
                    <a:pt x="9830" y="7211"/>
                  </a:cubicBezTo>
                  <a:cubicBezTo>
                    <a:pt x="10811" y="6983"/>
                    <a:pt x="11787" y="6736"/>
                    <a:pt x="12762" y="6489"/>
                  </a:cubicBezTo>
                  <a:cubicBezTo>
                    <a:pt x="12854" y="6483"/>
                    <a:pt x="12947" y="6477"/>
                    <a:pt x="13045" y="6471"/>
                  </a:cubicBezTo>
                  <a:close/>
                  <a:moveTo>
                    <a:pt x="18519" y="6996"/>
                  </a:moveTo>
                  <a:cubicBezTo>
                    <a:pt x="18513" y="7028"/>
                    <a:pt x="18506" y="7059"/>
                    <a:pt x="18500" y="7091"/>
                  </a:cubicBezTo>
                  <a:cubicBezTo>
                    <a:pt x="18481" y="7154"/>
                    <a:pt x="18456" y="7218"/>
                    <a:pt x="18443" y="7287"/>
                  </a:cubicBezTo>
                  <a:cubicBezTo>
                    <a:pt x="18430" y="7332"/>
                    <a:pt x="18418" y="7382"/>
                    <a:pt x="18411" y="7427"/>
                  </a:cubicBezTo>
                  <a:cubicBezTo>
                    <a:pt x="17354" y="7629"/>
                    <a:pt x="16283" y="7807"/>
                    <a:pt x="15219" y="7971"/>
                  </a:cubicBezTo>
                  <a:cubicBezTo>
                    <a:pt x="15219" y="7933"/>
                    <a:pt x="15226" y="7895"/>
                    <a:pt x="15232" y="7857"/>
                  </a:cubicBezTo>
                  <a:cubicBezTo>
                    <a:pt x="15688" y="7731"/>
                    <a:pt x="16163" y="7636"/>
                    <a:pt x="16581" y="7515"/>
                  </a:cubicBezTo>
                  <a:cubicBezTo>
                    <a:pt x="16739" y="7471"/>
                    <a:pt x="16898" y="7433"/>
                    <a:pt x="17056" y="7389"/>
                  </a:cubicBezTo>
                  <a:cubicBezTo>
                    <a:pt x="17544" y="7275"/>
                    <a:pt x="18031" y="7142"/>
                    <a:pt x="18519" y="6996"/>
                  </a:cubicBezTo>
                  <a:close/>
                  <a:moveTo>
                    <a:pt x="7911" y="7623"/>
                  </a:moveTo>
                  <a:cubicBezTo>
                    <a:pt x="7569" y="7775"/>
                    <a:pt x="7233" y="7933"/>
                    <a:pt x="6897" y="8098"/>
                  </a:cubicBezTo>
                  <a:cubicBezTo>
                    <a:pt x="6864" y="8083"/>
                    <a:pt x="6820" y="8077"/>
                    <a:pt x="6766" y="8077"/>
                  </a:cubicBezTo>
                  <a:cubicBezTo>
                    <a:pt x="6728" y="8077"/>
                    <a:pt x="6685" y="8080"/>
                    <a:pt x="6638" y="8085"/>
                  </a:cubicBezTo>
                  <a:cubicBezTo>
                    <a:pt x="6638" y="8009"/>
                    <a:pt x="6644" y="7933"/>
                    <a:pt x="6644" y="7851"/>
                  </a:cubicBezTo>
                  <a:cubicBezTo>
                    <a:pt x="7068" y="7781"/>
                    <a:pt x="7493" y="7705"/>
                    <a:pt x="7911" y="7623"/>
                  </a:cubicBezTo>
                  <a:close/>
                  <a:moveTo>
                    <a:pt x="1292" y="7826"/>
                  </a:moveTo>
                  <a:cubicBezTo>
                    <a:pt x="1153" y="7940"/>
                    <a:pt x="1014" y="8054"/>
                    <a:pt x="874" y="8174"/>
                  </a:cubicBezTo>
                  <a:cubicBezTo>
                    <a:pt x="868" y="8111"/>
                    <a:pt x="849" y="8047"/>
                    <a:pt x="836" y="7990"/>
                  </a:cubicBezTo>
                  <a:cubicBezTo>
                    <a:pt x="995" y="7940"/>
                    <a:pt x="1140" y="7889"/>
                    <a:pt x="1292" y="7826"/>
                  </a:cubicBezTo>
                  <a:close/>
                  <a:moveTo>
                    <a:pt x="6410" y="7895"/>
                  </a:moveTo>
                  <a:cubicBezTo>
                    <a:pt x="6410" y="7971"/>
                    <a:pt x="6410" y="8054"/>
                    <a:pt x="6403" y="8130"/>
                  </a:cubicBezTo>
                  <a:cubicBezTo>
                    <a:pt x="6334" y="8149"/>
                    <a:pt x="6258" y="8168"/>
                    <a:pt x="6175" y="8193"/>
                  </a:cubicBezTo>
                  <a:cubicBezTo>
                    <a:pt x="6182" y="8104"/>
                    <a:pt x="6188" y="8022"/>
                    <a:pt x="6188" y="7933"/>
                  </a:cubicBezTo>
                  <a:cubicBezTo>
                    <a:pt x="6264" y="7921"/>
                    <a:pt x="6340" y="7908"/>
                    <a:pt x="6410" y="7895"/>
                  </a:cubicBezTo>
                  <a:close/>
                  <a:moveTo>
                    <a:pt x="2382" y="7598"/>
                  </a:moveTo>
                  <a:lnTo>
                    <a:pt x="2382" y="7598"/>
                  </a:lnTo>
                  <a:cubicBezTo>
                    <a:pt x="2204" y="7686"/>
                    <a:pt x="2027" y="7781"/>
                    <a:pt x="1850" y="7870"/>
                  </a:cubicBezTo>
                  <a:cubicBezTo>
                    <a:pt x="1411" y="8079"/>
                    <a:pt x="1134" y="8224"/>
                    <a:pt x="1084" y="8224"/>
                  </a:cubicBezTo>
                  <a:cubicBezTo>
                    <a:pt x="1035" y="8224"/>
                    <a:pt x="1211" y="8081"/>
                    <a:pt x="1679" y="7718"/>
                  </a:cubicBezTo>
                  <a:cubicBezTo>
                    <a:pt x="1723" y="7680"/>
                    <a:pt x="1774" y="7648"/>
                    <a:pt x="1824" y="7610"/>
                  </a:cubicBezTo>
                  <a:cubicBezTo>
                    <a:pt x="2040" y="7610"/>
                    <a:pt x="2242" y="7604"/>
                    <a:pt x="2382" y="7598"/>
                  </a:cubicBezTo>
                  <a:close/>
                  <a:moveTo>
                    <a:pt x="19304" y="7674"/>
                  </a:moveTo>
                  <a:cubicBezTo>
                    <a:pt x="19311" y="7870"/>
                    <a:pt x="19317" y="8066"/>
                    <a:pt x="19317" y="8263"/>
                  </a:cubicBezTo>
                  <a:cubicBezTo>
                    <a:pt x="19273" y="8263"/>
                    <a:pt x="19228" y="8256"/>
                    <a:pt x="19184" y="8250"/>
                  </a:cubicBezTo>
                  <a:cubicBezTo>
                    <a:pt x="19235" y="8060"/>
                    <a:pt x="19273" y="7864"/>
                    <a:pt x="19304" y="7674"/>
                  </a:cubicBezTo>
                  <a:close/>
                  <a:moveTo>
                    <a:pt x="14478" y="8617"/>
                  </a:moveTo>
                  <a:cubicBezTo>
                    <a:pt x="14478" y="8636"/>
                    <a:pt x="14478" y="8655"/>
                    <a:pt x="14478" y="8674"/>
                  </a:cubicBezTo>
                  <a:cubicBezTo>
                    <a:pt x="14453" y="8681"/>
                    <a:pt x="14421" y="8687"/>
                    <a:pt x="14396" y="8700"/>
                  </a:cubicBezTo>
                  <a:cubicBezTo>
                    <a:pt x="14396" y="8681"/>
                    <a:pt x="14396" y="8655"/>
                    <a:pt x="14396" y="8636"/>
                  </a:cubicBezTo>
                  <a:cubicBezTo>
                    <a:pt x="14421" y="8630"/>
                    <a:pt x="14453" y="8624"/>
                    <a:pt x="14478" y="8617"/>
                  </a:cubicBezTo>
                  <a:close/>
                  <a:moveTo>
                    <a:pt x="13573" y="8111"/>
                  </a:moveTo>
                  <a:lnTo>
                    <a:pt x="13573" y="8111"/>
                  </a:lnTo>
                  <a:cubicBezTo>
                    <a:pt x="13503" y="8168"/>
                    <a:pt x="13440" y="8225"/>
                    <a:pt x="13376" y="8294"/>
                  </a:cubicBezTo>
                  <a:cubicBezTo>
                    <a:pt x="13376" y="8294"/>
                    <a:pt x="13370" y="8294"/>
                    <a:pt x="13370" y="8301"/>
                  </a:cubicBezTo>
                  <a:cubicBezTo>
                    <a:pt x="12471" y="8415"/>
                    <a:pt x="11571" y="8548"/>
                    <a:pt x="10678" y="8693"/>
                  </a:cubicBezTo>
                  <a:cubicBezTo>
                    <a:pt x="10526" y="8719"/>
                    <a:pt x="10381" y="8744"/>
                    <a:pt x="10229" y="8769"/>
                  </a:cubicBezTo>
                  <a:cubicBezTo>
                    <a:pt x="11343" y="8554"/>
                    <a:pt x="12458" y="8332"/>
                    <a:pt x="13573" y="8111"/>
                  </a:cubicBezTo>
                  <a:close/>
                  <a:moveTo>
                    <a:pt x="311" y="7838"/>
                  </a:moveTo>
                  <a:cubicBezTo>
                    <a:pt x="336" y="7851"/>
                    <a:pt x="368" y="7851"/>
                    <a:pt x="393" y="7851"/>
                  </a:cubicBezTo>
                  <a:cubicBezTo>
                    <a:pt x="374" y="8182"/>
                    <a:pt x="343" y="8514"/>
                    <a:pt x="293" y="8839"/>
                  </a:cubicBezTo>
                  <a:lnTo>
                    <a:pt x="293" y="8839"/>
                  </a:lnTo>
                  <a:cubicBezTo>
                    <a:pt x="296" y="8812"/>
                    <a:pt x="292" y="8783"/>
                    <a:pt x="298" y="8750"/>
                  </a:cubicBezTo>
                  <a:cubicBezTo>
                    <a:pt x="304" y="8567"/>
                    <a:pt x="285" y="8180"/>
                    <a:pt x="311" y="7838"/>
                  </a:cubicBezTo>
                  <a:close/>
                  <a:moveTo>
                    <a:pt x="2122" y="7933"/>
                  </a:moveTo>
                  <a:lnTo>
                    <a:pt x="2122" y="7933"/>
                  </a:lnTo>
                  <a:cubicBezTo>
                    <a:pt x="1685" y="8275"/>
                    <a:pt x="1273" y="8630"/>
                    <a:pt x="1064" y="8776"/>
                  </a:cubicBezTo>
                  <a:cubicBezTo>
                    <a:pt x="1039" y="8795"/>
                    <a:pt x="1026" y="8820"/>
                    <a:pt x="1026" y="8845"/>
                  </a:cubicBezTo>
                  <a:cubicBezTo>
                    <a:pt x="995" y="8864"/>
                    <a:pt x="963" y="8883"/>
                    <a:pt x="938" y="8902"/>
                  </a:cubicBezTo>
                  <a:cubicBezTo>
                    <a:pt x="931" y="8763"/>
                    <a:pt x="925" y="8624"/>
                    <a:pt x="912" y="8484"/>
                  </a:cubicBezTo>
                  <a:cubicBezTo>
                    <a:pt x="1318" y="8307"/>
                    <a:pt x="1723" y="8130"/>
                    <a:pt x="2122" y="7933"/>
                  </a:cubicBezTo>
                  <a:close/>
                  <a:moveTo>
                    <a:pt x="4814" y="8123"/>
                  </a:moveTo>
                  <a:cubicBezTo>
                    <a:pt x="4288" y="8345"/>
                    <a:pt x="3769" y="8586"/>
                    <a:pt x="3256" y="8795"/>
                  </a:cubicBezTo>
                  <a:cubicBezTo>
                    <a:pt x="3142" y="8839"/>
                    <a:pt x="3021" y="8883"/>
                    <a:pt x="2901" y="8928"/>
                  </a:cubicBezTo>
                  <a:cubicBezTo>
                    <a:pt x="3319" y="8674"/>
                    <a:pt x="3724" y="8415"/>
                    <a:pt x="4117" y="8218"/>
                  </a:cubicBezTo>
                  <a:cubicBezTo>
                    <a:pt x="4142" y="8206"/>
                    <a:pt x="4187" y="8187"/>
                    <a:pt x="4250" y="8155"/>
                  </a:cubicBezTo>
                  <a:cubicBezTo>
                    <a:pt x="4276" y="8171"/>
                    <a:pt x="4302" y="8182"/>
                    <a:pt x="4335" y="8182"/>
                  </a:cubicBezTo>
                  <a:cubicBezTo>
                    <a:pt x="4342" y="8182"/>
                    <a:pt x="4350" y="8181"/>
                    <a:pt x="4358" y="8180"/>
                  </a:cubicBezTo>
                  <a:cubicBezTo>
                    <a:pt x="4510" y="8161"/>
                    <a:pt x="4662" y="8142"/>
                    <a:pt x="4814" y="8123"/>
                  </a:cubicBezTo>
                  <a:close/>
                  <a:moveTo>
                    <a:pt x="13978" y="8744"/>
                  </a:moveTo>
                  <a:cubicBezTo>
                    <a:pt x="13978" y="8807"/>
                    <a:pt x="13978" y="8871"/>
                    <a:pt x="13984" y="8934"/>
                  </a:cubicBezTo>
                  <a:cubicBezTo>
                    <a:pt x="13953" y="8940"/>
                    <a:pt x="13921" y="8947"/>
                    <a:pt x="13889" y="8947"/>
                  </a:cubicBezTo>
                  <a:cubicBezTo>
                    <a:pt x="13889" y="8883"/>
                    <a:pt x="13889" y="8820"/>
                    <a:pt x="13889" y="8757"/>
                  </a:cubicBezTo>
                  <a:cubicBezTo>
                    <a:pt x="13921" y="8757"/>
                    <a:pt x="13946" y="8750"/>
                    <a:pt x="13978" y="8744"/>
                  </a:cubicBezTo>
                  <a:close/>
                  <a:moveTo>
                    <a:pt x="7752" y="8738"/>
                  </a:moveTo>
                  <a:lnTo>
                    <a:pt x="7752" y="8738"/>
                  </a:lnTo>
                  <a:cubicBezTo>
                    <a:pt x="7493" y="8814"/>
                    <a:pt x="7233" y="8896"/>
                    <a:pt x="6973" y="8978"/>
                  </a:cubicBezTo>
                  <a:cubicBezTo>
                    <a:pt x="6954" y="8985"/>
                    <a:pt x="6935" y="8991"/>
                    <a:pt x="6916" y="8991"/>
                  </a:cubicBezTo>
                  <a:cubicBezTo>
                    <a:pt x="6904" y="8953"/>
                    <a:pt x="6885" y="8928"/>
                    <a:pt x="6847" y="8909"/>
                  </a:cubicBezTo>
                  <a:cubicBezTo>
                    <a:pt x="6885" y="8896"/>
                    <a:pt x="6923" y="8883"/>
                    <a:pt x="6967" y="8864"/>
                  </a:cubicBezTo>
                  <a:cubicBezTo>
                    <a:pt x="7227" y="8826"/>
                    <a:pt x="7493" y="8782"/>
                    <a:pt x="7752" y="8738"/>
                  </a:cubicBezTo>
                  <a:close/>
                  <a:moveTo>
                    <a:pt x="5181" y="7262"/>
                  </a:moveTo>
                  <a:cubicBezTo>
                    <a:pt x="5175" y="7325"/>
                    <a:pt x="5168" y="7395"/>
                    <a:pt x="5168" y="7458"/>
                  </a:cubicBezTo>
                  <a:cubicBezTo>
                    <a:pt x="5086" y="7496"/>
                    <a:pt x="5004" y="7534"/>
                    <a:pt x="4921" y="7572"/>
                  </a:cubicBezTo>
                  <a:cubicBezTo>
                    <a:pt x="4890" y="7585"/>
                    <a:pt x="4858" y="7604"/>
                    <a:pt x="4826" y="7617"/>
                  </a:cubicBezTo>
                  <a:cubicBezTo>
                    <a:pt x="4516" y="7762"/>
                    <a:pt x="4250" y="7889"/>
                    <a:pt x="4130" y="7940"/>
                  </a:cubicBezTo>
                  <a:cubicBezTo>
                    <a:pt x="3199" y="8326"/>
                    <a:pt x="2236" y="8725"/>
                    <a:pt x="1261" y="9004"/>
                  </a:cubicBezTo>
                  <a:cubicBezTo>
                    <a:pt x="1102" y="9048"/>
                    <a:pt x="1001" y="9073"/>
                    <a:pt x="938" y="9092"/>
                  </a:cubicBezTo>
                  <a:cubicBezTo>
                    <a:pt x="938" y="9086"/>
                    <a:pt x="938" y="9073"/>
                    <a:pt x="938" y="9067"/>
                  </a:cubicBezTo>
                  <a:cubicBezTo>
                    <a:pt x="1039" y="9023"/>
                    <a:pt x="1229" y="8940"/>
                    <a:pt x="1413" y="8839"/>
                  </a:cubicBezTo>
                  <a:cubicBezTo>
                    <a:pt x="1444" y="8820"/>
                    <a:pt x="1470" y="8801"/>
                    <a:pt x="1501" y="8788"/>
                  </a:cubicBezTo>
                  <a:cubicBezTo>
                    <a:pt x="2521" y="8332"/>
                    <a:pt x="3528" y="7851"/>
                    <a:pt x="4522" y="7338"/>
                  </a:cubicBezTo>
                  <a:cubicBezTo>
                    <a:pt x="4649" y="7325"/>
                    <a:pt x="4782" y="7306"/>
                    <a:pt x="4915" y="7294"/>
                  </a:cubicBezTo>
                  <a:cubicBezTo>
                    <a:pt x="5004" y="7281"/>
                    <a:pt x="5092" y="7275"/>
                    <a:pt x="5181" y="7262"/>
                  </a:cubicBezTo>
                  <a:close/>
                  <a:moveTo>
                    <a:pt x="5118" y="8288"/>
                  </a:moveTo>
                  <a:lnTo>
                    <a:pt x="5118" y="8288"/>
                  </a:lnTo>
                  <a:cubicBezTo>
                    <a:pt x="5111" y="8383"/>
                    <a:pt x="5111" y="8478"/>
                    <a:pt x="5105" y="8573"/>
                  </a:cubicBezTo>
                  <a:lnTo>
                    <a:pt x="5099" y="8573"/>
                  </a:lnTo>
                  <a:cubicBezTo>
                    <a:pt x="4345" y="8782"/>
                    <a:pt x="3591" y="8997"/>
                    <a:pt x="2844" y="9232"/>
                  </a:cubicBezTo>
                  <a:cubicBezTo>
                    <a:pt x="3395" y="8997"/>
                    <a:pt x="3940" y="8763"/>
                    <a:pt x="4491" y="8541"/>
                  </a:cubicBezTo>
                  <a:lnTo>
                    <a:pt x="5118" y="8288"/>
                  </a:lnTo>
                  <a:close/>
                  <a:moveTo>
                    <a:pt x="13687" y="8795"/>
                  </a:moveTo>
                  <a:lnTo>
                    <a:pt x="13687" y="8795"/>
                  </a:lnTo>
                  <a:cubicBezTo>
                    <a:pt x="13680" y="8858"/>
                    <a:pt x="13680" y="8915"/>
                    <a:pt x="13680" y="8978"/>
                  </a:cubicBezTo>
                  <a:cubicBezTo>
                    <a:pt x="12528" y="9137"/>
                    <a:pt x="11369" y="9282"/>
                    <a:pt x="10216" y="9422"/>
                  </a:cubicBezTo>
                  <a:cubicBezTo>
                    <a:pt x="11369" y="9213"/>
                    <a:pt x="12528" y="9004"/>
                    <a:pt x="13687" y="8795"/>
                  </a:cubicBezTo>
                  <a:close/>
                  <a:moveTo>
                    <a:pt x="5086" y="8877"/>
                  </a:moveTo>
                  <a:lnTo>
                    <a:pt x="5086" y="8877"/>
                  </a:lnTo>
                  <a:cubicBezTo>
                    <a:pt x="5080" y="8978"/>
                    <a:pt x="5073" y="9080"/>
                    <a:pt x="5073" y="9181"/>
                  </a:cubicBezTo>
                  <a:cubicBezTo>
                    <a:pt x="4598" y="9308"/>
                    <a:pt x="4136" y="9453"/>
                    <a:pt x="4003" y="9485"/>
                  </a:cubicBezTo>
                  <a:cubicBezTo>
                    <a:pt x="3598" y="9567"/>
                    <a:pt x="3142" y="9624"/>
                    <a:pt x="2705" y="9713"/>
                  </a:cubicBezTo>
                  <a:cubicBezTo>
                    <a:pt x="2806" y="9675"/>
                    <a:pt x="2888" y="9643"/>
                    <a:pt x="2926" y="9631"/>
                  </a:cubicBezTo>
                  <a:cubicBezTo>
                    <a:pt x="3642" y="9352"/>
                    <a:pt x="4358" y="9105"/>
                    <a:pt x="5086" y="8877"/>
                  </a:cubicBezTo>
                  <a:close/>
                  <a:moveTo>
                    <a:pt x="2806" y="8668"/>
                  </a:moveTo>
                  <a:lnTo>
                    <a:pt x="2806" y="8668"/>
                  </a:lnTo>
                  <a:cubicBezTo>
                    <a:pt x="2166" y="9010"/>
                    <a:pt x="1527" y="9358"/>
                    <a:pt x="900" y="9719"/>
                  </a:cubicBezTo>
                  <a:cubicBezTo>
                    <a:pt x="900" y="9675"/>
                    <a:pt x="900" y="9624"/>
                    <a:pt x="900" y="9574"/>
                  </a:cubicBezTo>
                  <a:cubicBezTo>
                    <a:pt x="912" y="9485"/>
                    <a:pt x="912" y="9403"/>
                    <a:pt x="919" y="9320"/>
                  </a:cubicBezTo>
                  <a:cubicBezTo>
                    <a:pt x="1552" y="9111"/>
                    <a:pt x="2185" y="8902"/>
                    <a:pt x="2806" y="8668"/>
                  </a:cubicBezTo>
                  <a:close/>
                  <a:moveTo>
                    <a:pt x="450" y="9713"/>
                  </a:moveTo>
                  <a:cubicBezTo>
                    <a:pt x="456" y="9814"/>
                    <a:pt x="456" y="9909"/>
                    <a:pt x="456" y="10004"/>
                  </a:cubicBezTo>
                  <a:cubicBezTo>
                    <a:pt x="437" y="10017"/>
                    <a:pt x="412" y="10023"/>
                    <a:pt x="393" y="10036"/>
                  </a:cubicBezTo>
                  <a:cubicBezTo>
                    <a:pt x="412" y="9928"/>
                    <a:pt x="437" y="9821"/>
                    <a:pt x="450" y="9713"/>
                  </a:cubicBezTo>
                  <a:close/>
                  <a:moveTo>
                    <a:pt x="5048" y="9561"/>
                  </a:moveTo>
                  <a:cubicBezTo>
                    <a:pt x="5048" y="9599"/>
                    <a:pt x="5048" y="9643"/>
                    <a:pt x="5042" y="9681"/>
                  </a:cubicBezTo>
                  <a:cubicBezTo>
                    <a:pt x="5016" y="9694"/>
                    <a:pt x="4985" y="9707"/>
                    <a:pt x="4959" y="9713"/>
                  </a:cubicBezTo>
                  <a:cubicBezTo>
                    <a:pt x="4896" y="9738"/>
                    <a:pt x="4864" y="9783"/>
                    <a:pt x="4845" y="9827"/>
                  </a:cubicBezTo>
                  <a:cubicBezTo>
                    <a:pt x="4484" y="9897"/>
                    <a:pt x="4123" y="9966"/>
                    <a:pt x="3756" y="10036"/>
                  </a:cubicBezTo>
                  <a:cubicBezTo>
                    <a:pt x="3748" y="10033"/>
                    <a:pt x="3739" y="10032"/>
                    <a:pt x="3729" y="10032"/>
                  </a:cubicBezTo>
                  <a:cubicBezTo>
                    <a:pt x="3716" y="10032"/>
                    <a:pt x="3701" y="10035"/>
                    <a:pt x="3686" y="10042"/>
                  </a:cubicBezTo>
                  <a:cubicBezTo>
                    <a:pt x="3674" y="10049"/>
                    <a:pt x="3661" y="10049"/>
                    <a:pt x="3648" y="10055"/>
                  </a:cubicBezTo>
                  <a:cubicBezTo>
                    <a:pt x="3629" y="10061"/>
                    <a:pt x="3604" y="10068"/>
                    <a:pt x="3585" y="10068"/>
                  </a:cubicBezTo>
                  <a:cubicBezTo>
                    <a:pt x="3452" y="10074"/>
                    <a:pt x="3325" y="10074"/>
                    <a:pt x="3186" y="10080"/>
                  </a:cubicBezTo>
                  <a:cubicBezTo>
                    <a:pt x="3756" y="9903"/>
                    <a:pt x="4332" y="9738"/>
                    <a:pt x="4909" y="9593"/>
                  </a:cubicBezTo>
                  <a:cubicBezTo>
                    <a:pt x="4934" y="9586"/>
                    <a:pt x="4985" y="9574"/>
                    <a:pt x="5048" y="9561"/>
                  </a:cubicBezTo>
                  <a:close/>
                  <a:moveTo>
                    <a:pt x="14459" y="9675"/>
                  </a:moveTo>
                  <a:cubicBezTo>
                    <a:pt x="14453" y="9840"/>
                    <a:pt x="14453" y="10004"/>
                    <a:pt x="14447" y="10169"/>
                  </a:cubicBezTo>
                  <a:cubicBezTo>
                    <a:pt x="14440" y="10004"/>
                    <a:pt x="14434" y="9846"/>
                    <a:pt x="14428" y="9681"/>
                  </a:cubicBezTo>
                  <a:lnTo>
                    <a:pt x="14459" y="9675"/>
                  </a:lnTo>
                  <a:close/>
                  <a:moveTo>
                    <a:pt x="1957" y="9757"/>
                  </a:moveTo>
                  <a:lnTo>
                    <a:pt x="1957" y="9757"/>
                  </a:lnTo>
                  <a:cubicBezTo>
                    <a:pt x="1710" y="9859"/>
                    <a:pt x="1457" y="9966"/>
                    <a:pt x="1204" y="10080"/>
                  </a:cubicBezTo>
                  <a:cubicBezTo>
                    <a:pt x="1087" y="10129"/>
                    <a:pt x="1131" y="10315"/>
                    <a:pt x="1249" y="10315"/>
                  </a:cubicBezTo>
                  <a:cubicBezTo>
                    <a:pt x="1253" y="10315"/>
                    <a:pt x="1257" y="10315"/>
                    <a:pt x="1261" y="10315"/>
                  </a:cubicBezTo>
                  <a:lnTo>
                    <a:pt x="1261" y="10315"/>
                  </a:lnTo>
                  <a:cubicBezTo>
                    <a:pt x="1045" y="10378"/>
                    <a:pt x="849" y="10454"/>
                    <a:pt x="659" y="10555"/>
                  </a:cubicBezTo>
                  <a:cubicBezTo>
                    <a:pt x="665" y="10549"/>
                    <a:pt x="672" y="10536"/>
                    <a:pt x="678" y="10524"/>
                  </a:cubicBezTo>
                  <a:cubicBezTo>
                    <a:pt x="716" y="10403"/>
                    <a:pt x="754" y="10289"/>
                    <a:pt x="786" y="10175"/>
                  </a:cubicBezTo>
                  <a:cubicBezTo>
                    <a:pt x="796" y="10178"/>
                    <a:pt x="806" y="10180"/>
                    <a:pt x="817" y="10180"/>
                  </a:cubicBezTo>
                  <a:cubicBezTo>
                    <a:pt x="855" y="10180"/>
                    <a:pt x="895" y="10161"/>
                    <a:pt x="900" y="10112"/>
                  </a:cubicBezTo>
                  <a:cubicBezTo>
                    <a:pt x="1254" y="9992"/>
                    <a:pt x="1603" y="9871"/>
                    <a:pt x="1957" y="9757"/>
                  </a:cubicBezTo>
                  <a:close/>
                  <a:moveTo>
                    <a:pt x="14003" y="9738"/>
                  </a:moveTo>
                  <a:cubicBezTo>
                    <a:pt x="14029" y="10448"/>
                    <a:pt x="14067" y="11157"/>
                    <a:pt x="14111" y="11866"/>
                  </a:cubicBezTo>
                  <a:cubicBezTo>
                    <a:pt x="14111" y="11930"/>
                    <a:pt x="14111" y="11993"/>
                    <a:pt x="14111" y="12050"/>
                  </a:cubicBezTo>
                  <a:cubicBezTo>
                    <a:pt x="14117" y="12639"/>
                    <a:pt x="14130" y="13234"/>
                    <a:pt x="14143" y="13823"/>
                  </a:cubicBezTo>
                  <a:cubicBezTo>
                    <a:pt x="14073" y="13836"/>
                    <a:pt x="13997" y="13842"/>
                    <a:pt x="13927" y="13849"/>
                  </a:cubicBezTo>
                  <a:cubicBezTo>
                    <a:pt x="13915" y="13260"/>
                    <a:pt x="13902" y="12664"/>
                    <a:pt x="13889" y="12069"/>
                  </a:cubicBezTo>
                  <a:cubicBezTo>
                    <a:pt x="13883" y="11296"/>
                    <a:pt x="13883" y="10524"/>
                    <a:pt x="13883" y="9751"/>
                  </a:cubicBezTo>
                  <a:cubicBezTo>
                    <a:pt x="13921" y="9745"/>
                    <a:pt x="13965" y="9745"/>
                    <a:pt x="14003" y="9738"/>
                  </a:cubicBezTo>
                  <a:close/>
                  <a:moveTo>
                    <a:pt x="18145" y="14495"/>
                  </a:moveTo>
                  <a:cubicBezTo>
                    <a:pt x="18145" y="14501"/>
                    <a:pt x="18139" y="14507"/>
                    <a:pt x="18139" y="14520"/>
                  </a:cubicBezTo>
                  <a:cubicBezTo>
                    <a:pt x="18076" y="14539"/>
                    <a:pt x="18006" y="14564"/>
                    <a:pt x="17930" y="14583"/>
                  </a:cubicBezTo>
                  <a:cubicBezTo>
                    <a:pt x="18000" y="14552"/>
                    <a:pt x="18076" y="14526"/>
                    <a:pt x="18145" y="14495"/>
                  </a:cubicBezTo>
                  <a:close/>
                  <a:moveTo>
                    <a:pt x="13674" y="9783"/>
                  </a:moveTo>
                  <a:lnTo>
                    <a:pt x="13674" y="9783"/>
                  </a:lnTo>
                  <a:cubicBezTo>
                    <a:pt x="13668" y="10625"/>
                    <a:pt x="13661" y="11474"/>
                    <a:pt x="13661" y="12316"/>
                  </a:cubicBezTo>
                  <a:cubicBezTo>
                    <a:pt x="13661" y="12842"/>
                    <a:pt x="13655" y="13361"/>
                    <a:pt x="13655" y="13887"/>
                  </a:cubicBezTo>
                  <a:cubicBezTo>
                    <a:pt x="13110" y="13950"/>
                    <a:pt x="12566" y="14020"/>
                    <a:pt x="12015" y="14089"/>
                  </a:cubicBezTo>
                  <a:cubicBezTo>
                    <a:pt x="12015" y="14028"/>
                    <a:pt x="11980" y="13966"/>
                    <a:pt x="11910" y="13966"/>
                  </a:cubicBezTo>
                  <a:cubicBezTo>
                    <a:pt x="11901" y="13966"/>
                    <a:pt x="11892" y="13967"/>
                    <a:pt x="11882" y="13969"/>
                  </a:cubicBezTo>
                  <a:cubicBezTo>
                    <a:pt x="11172" y="14077"/>
                    <a:pt x="10463" y="14216"/>
                    <a:pt x="9766" y="14362"/>
                  </a:cubicBezTo>
                  <a:cubicBezTo>
                    <a:pt x="9538" y="14393"/>
                    <a:pt x="9317" y="14419"/>
                    <a:pt x="9089" y="14450"/>
                  </a:cubicBezTo>
                  <a:cubicBezTo>
                    <a:pt x="9118" y="14410"/>
                    <a:pt x="9093" y="14347"/>
                    <a:pt x="9045" y="14347"/>
                  </a:cubicBezTo>
                  <a:cubicBezTo>
                    <a:pt x="9041" y="14347"/>
                    <a:pt x="9036" y="14348"/>
                    <a:pt x="9032" y="14349"/>
                  </a:cubicBezTo>
                  <a:cubicBezTo>
                    <a:pt x="8405" y="14444"/>
                    <a:pt x="7778" y="14558"/>
                    <a:pt x="7151" y="14685"/>
                  </a:cubicBezTo>
                  <a:cubicBezTo>
                    <a:pt x="6942" y="14710"/>
                    <a:pt x="6733" y="14735"/>
                    <a:pt x="6524" y="14767"/>
                  </a:cubicBezTo>
                  <a:cubicBezTo>
                    <a:pt x="6530" y="13380"/>
                    <a:pt x="6549" y="11993"/>
                    <a:pt x="6574" y="10606"/>
                  </a:cubicBezTo>
                  <a:cubicBezTo>
                    <a:pt x="7632" y="10498"/>
                    <a:pt x="8690" y="10391"/>
                    <a:pt x="9747" y="10270"/>
                  </a:cubicBezTo>
                  <a:cubicBezTo>
                    <a:pt x="11058" y="10118"/>
                    <a:pt x="12363" y="9954"/>
                    <a:pt x="13674" y="9783"/>
                  </a:cubicBezTo>
                  <a:close/>
                  <a:moveTo>
                    <a:pt x="6327" y="10631"/>
                  </a:moveTo>
                  <a:lnTo>
                    <a:pt x="6327" y="10631"/>
                  </a:lnTo>
                  <a:cubicBezTo>
                    <a:pt x="6283" y="12025"/>
                    <a:pt x="6232" y="13412"/>
                    <a:pt x="6182" y="14805"/>
                  </a:cubicBezTo>
                  <a:cubicBezTo>
                    <a:pt x="6099" y="14818"/>
                    <a:pt x="6011" y="14824"/>
                    <a:pt x="5928" y="14837"/>
                  </a:cubicBezTo>
                  <a:cubicBezTo>
                    <a:pt x="5954" y="13443"/>
                    <a:pt x="6004" y="12050"/>
                    <a:pt x="6061" y="10657"/>
                  </a:cubicBezTo>
                  <a:cubicBezTo>
                    <a:pt x="6150" y="10650"/>
                    <a:pt x="6239" y="10638"/>
                    <a:pt x="6327" y="10631"/>
                  </a:cubicBezTo>
                  <a:close/>
                  <a:moveTo>
                    <a:pt x="16473" y="14526"/>
                  </a:moveTo>
                  <a:lnTo>
                    <a:pt x="16473" y="14526"/>
                  </a:lnTo>
                  <a:cubicBezTo>
                    <a:pt x="16290" y="14583"/>
                    <a:pt x="16119" y="14647"/>
                    <a:pt x="15954" y="14691"/>
                  </a:cubicBezTo>
                  <a:cubicBezTo>
                    <a:pt x="15701" y="14761"/>
                    <a:pt x="15447" y="14837"/>
                    <a:pt x="15194" y="14913"/>
                  </a:cubicBezTo>
                  <a:cubicBezTo>
                    <a:pt x="15194" y="14811"/>
                    <a:pt x="15194" y="14716"/>
                    <a:pt x="15194" y="14615"/>
                  </a:cubicBezTo>
                  <a:cubicBezTo>
                    <a:pt x="15593" y="14577"/>
                    <a:pt x="16030" y="14558"/>
                    <a:pt x="16473" y="14526"/>
                  </a:cubicBezTo>
                  <a:close/>
                  <a:moveTo>
                    <a:pt x="5251" y="10733"/>
                  </a:moveTo>
                  <a:cubicBezTo>
                    <a:pt x="5187" y="12132"/>
                    <a:pt x="5143" y="13538"/>
                    <a:pt x="5118" y="14938"/>
                  </a:cubicBezTo>
                  <a:cubicBezTo>
                    <a:pt x="5080" y="14944"/>
                    <a:pt x="5048" y="14944"/>
                    <a:pt x="5016" y="14951"/>
                  </a:cubicBezTo>
                  <a:cubicBezTo>
                    <a:pt x="4991" y="14951"/>
                    <a:pt x="4972" y="14957"/>
                    <a:pt x="4953" y="14957"/>
                  </a:cubicBezTo>
                  <a:cubicBezTo>
                    <a:pt x="5048" y="13551"/>
                    <a:pt x="5137" y="12145"/>
                    <a:pt x="5238" y="10733"/>
                  </a:cubicBezTo>
                  <a:close/>
                  <a:moveTo>
                    <a:pt x="16201" y="14837"/>
                  </a:moveTo>
                  <a:lnTo>
                    <a:pt x="16201" y="14837"/>
                  </a:lnTo>
                  <a:cubicBezTo>
                    <a:pt x="15878" y="14963"/>
                    <a:pt x="15561" y="15096"/>
                    <a:pt x="15245" y="15242"/>
                  </a:cubicBezTo>
                  <a:cubicBezTo>
                    <a:pt x="15226" y="15248"/>
                    <a:pt x="15213" y="15248"/>
                    <a:pt x="15194" y="15255"/>
                  </a:cubicBezTo>
                  <a:cubicBezTo>
                    <a:pt x="15194" y="15210"/>
                    <a:pt x="15194" y="15172"/>
                    <a:pt x="15194" y="15128"/>
                  </a:cubicBezTo>
                  <a:cubicBezTo>
                    <a:pt x="15530" y="15033"/>
                    <a:pt x="15865" y="14932"/>
                    <a:pt x="16201" y="14837"/>
                  </a:cubicBezTo>
                  <a:close/>
                  <a:moveTo>
                    <a:pt x="14168" y="14742"/>
                  </a:moveTo>
                  <a:cubicBezTo>
                    <a:pt x="14174" y="14900"/>
                    <a:pt x="14181" y="15065"/>
                    <a:pt x="14181" y="15223"/>
                  </a:cubicBezTo>
                  <a:cubicBezTo>
                    <a:pt x="14111" y="15248"/>
                    <a:pt x="14041" y="15267"/>
                    <a:pt x="13965" y="15293"/>
                  </a:cubicBezTo>
                  <a:cubicBezTo>
                    <a:pt x="13959" y="15115"/>
                    <a:pt x="13959" y="14944"/>
                    <a:pt x="13953" y="14767"/>
                  </a:cubicBezTo>
                  <a:cubicBezTo>
                    <a:pt x="14022" y="14761"/>
                    <a:pt x="14092" y="14748"/>
                    <a:pt x="14168" y="14742"/>
                  </a:cubicBezTo>
                  <a:close/>
                  <a:moveTo>
                    <a:pt x="14193" y="15438"/>
                  </a:moveTo>
                  <a:cubicBezTo>
                    <a:pt x="14193" y="15470"/>
                    <a:pt x="14193" y="15495"/>
                    <a:pt x="14193" y="15527"/>
                  </a:cubicBezTo>
                  <a:cubicBezTo>
                    <a:pt x="14124" y="15546"/>
                    <a:pt x="14048" y="15559"/>
                    <a:pt x="13978" y="15578"/>
                  </a:cubicBezTo>
                  <a:cubicBezTo>
                    <a:pt x="13978" y="15552"/>
                    <a:pt x="13978" y="15533"/>
                    <a:pt x="13978" y="15508"/>
                  </a:cubicBezTo>
                  <a:cubicBezTo>
                    <a:pt x="14048" y="15483"/>
                    <a:pt x="14117" y="15464"/>
                    <a:pt x="14193" y="15438"/>
                  </a:cubicBezTo>
                  <a:close/>
                  <a:moveTo>
                    <a:pt x="18095" y="14729"/>
                  </a:moveTo>
                  <a:lnTo>
                    <a:pt x="18095" y="14729"/>
                  </a:lnTo>
                  <a:cubicBezTo>
                    <a:pt x="18088" y="14773"/>
                    <a:pt x="18076" y="14818"/>
                    <a:pt x="18069" y="14862"/>
                  </a:cubicBezTo>
                  <a:cubicBezTo>
                    <a:pt x="17373" y="15071"/>
                    <a:pt x="16689" y="15305"/>
                    <a:pt x="16005" y="15565"/>
                  </a:cubicBezTo>
                  <a:cubicBezTo>
                    <a:pt x="15726" y="15622"/>
                    <a:pt x="15504" y="15666"/>
                    <a:pt x="15409" y="15685"/>
                  </a:cubicBezTo>
                  <a:cubicBezTo>
                    <a:pt x="15333" y="15698"/>
                    <a:pt x="15264" y="15717"/>
                    <a:pt x="15200" y="15730"/>
                  </a:cubicBezTo>
                  <a:cubicBezTo>
                    <a:pt x="15200" y="15673"/>
                    <a:pt x="15200" y="15622"/>
                    <a:pt x="15200" y="15565"/>
                  </a:cubicBezTo>
                  <a:cubicBezTo>
                    <a:pt x="15523" y="15470"/>
                    <a:pt x="15840" y="15375"/>
                    <a:pt x="16157" y="15267"/>
                  </a:cubicBezTo>
                  <a:cubicBezTo>
                    <a:pt x="16809" y="15103"/>
                    <a:pt x="17449" y="14919"/>
                    <a:pt x="18095" y="14729"/>
                  </a:cubicBezTo>
                  <a:close/>
                  <a:moveTo>
                    <a:pt x="6150" y="15730"/>
                  </a:moveTo>
                  <a:cubicBezTo>
                    <a:pt x="6150" y="15730"/>
                    <a:pt x="6150" y="15736"/>
                    <a:pt x="6150" y="15736"/>
                  </a:cubicBezTo>
                  <a:cubicBezTo>
                    <a:pt x="6068" y="15761"/>
                    <a:pt x="5992" y="15787"/>
                    <a:pt x="5909" y="15818"/>
                  </a:cubicBezTo>
                  <a:cubicBezTo>
                    <a:pt x="5909" y="15799"/>
                    <a:pt x="5909" y="15780"/>
                    <a:pt x="5909" y="15755"/>
                  </a:cubicBezTo>
                  <a:cubicBezTo>
                    <a:pt x="5992" y="15749"/>
                    <a:pt x="6068" y="15736"/>
                    <a:pt x="6150" y="15730"/>
                  </a:cubicBezTo>
                  <a:close/>
                  <a:moveTo>
                    <a:pt x="18012" y="15198"/>
                  </a:moveTo>
                  <a:cubicBezTo>
                    <a:pt x="18000" y="15274"/>
                    <a:pt x="17987" y="15356"/>
                    <a:pt x="17981" y="15432"/>
                  </a:cubicBezTo>
                  <a:cubicBezTo>
                    <a:pt x="17309" y="15533"/>
                    <a:pt x="16651" y="15673"/>
                    <a:pt x="16011" y="15856"/>
                  </a:cubicBezTo>
                  <a:cubicBezTo>
                    <a:pt x="16410" y="15736"/>
                    <a:pt x="17094" y="15559"/>
                    <a:pt x="17594" y="15343"/>
                  </a:cubicBezTo>
                  <a:cubicBezTo>
                    <a:pt x="17734" y="15299"/>
                    <a:pt x="17873" y="15248"/>
                    <a:pt x="18012" y="15198"/>
                  </a:cubicBezTo>
                  <a:close/>
                  <a:moveTo>
                    <a:pt x="17936" y="15875"/>
                  </a:moveTo>
                  <a:cubicBezTo>
                    <a:pt x="17936" y="15888"/>
                    <a:pt x="17936" y="15894"/>
                    <a:pt x="17936" y="15907"/>
                  </a:cubicBezTo>
                  <a:cubicBezTo>
                    <a:pt x="17892" y="15913"/>
                    <a:pt x="17854" y="15926"/>
                    <a:pt x="17810" y="15932"/>
                  </a:cubicBezTo>
                  <a:cubicBezTo>
                    <a:pt x="17854" y="15913"/>
                    <a:pt x="17898" y="15894"/>
                    <a:pt x="17936" y="15875"/>
                  </a:cubicBezTo>
                  <a:close/>
                  <a:moveTo>
                    <a:pt x="13655" y="15609"/>
                  </a:moveTo>
                  <a:cubicBezTo>
                    <a:pt x="13655" y="15647"/>
                    <a:pt x="13655" y="15692"/>
                    <a:pt x="13655" y="15736"/>
                  </a:cubicBezTo>
                  <a:cubicBezTo>
                    <a:pt x="13402" y="15793"/>
                    <a:pt x="13142" y="15844"/>
                    <a:pt x="12882" y="15888"/>
                  </a:cubicBezTo>
                  <a:cubicBezTo>
                    <a:pt x="12491" y="15956"/>
                    <a:pt x="12306" y="15983"/>
                    <a:pt x="12258" y="15983"/>
                  </a:cubicBezTo>
                  <a:cubicBezTo>
                    <a:pt x="12112" y="15983"/>
                    <a:pt x="13199" y="15738"/>
                    <a:pt x="13655" y="15609"/>
                  </a:cubicBezTo>
                  <a:close/>
                  <a:moveTo>
                    <a:pt x="5099" y="15888"/>
                  </a:moveTo>
                  <a:cubicBezTo>
                    <a:pt x="5099" y="15913"/>
                    <a:pt x="5099" y="15932"/>
                    <a:pt x="5099" y="15958"/>
                  </a:cubicBezTo>
                  <a:cubicBezTo>
                    <a:pt x="4972" y="15977"/>
                    <a:pt x="4845" y="15996"/>
                    <a:pt x="4712" y="16021"/>
                  </a:cubicBezTo>
                  <a:cubicBezTo>
                    <a:pt x="4845" y="15977"/>
                    <a:pt x="4972" y="15932"/>
                    <a:pt x="5099" y="15888"/>
                  </a:cubicBezTo>
                  <a:close/>
                  <a:moveTo>
                    <a:pt x="10064" y="15527"/>
                  </a:moveTo>
                  <a:lnTo>
                    <a:pt x="10064" y="15527"/>
                  </a:lnTo>
                  <a:cubicBezTo>
                    <a:pt x="9728" y="15622"/>
                    <a:pt x="9399" y="15717"/>
                    <a:pt x="9070" y="15806"/>
                  </a:cubicBezTo>
                  <a:cubicBezTo>
                    <a:pt x="8538" y="15920"/>
                    <a:pt x="8012" y="16027"/>
                    <a:pt x="7486" y="16129"/>
                  </a:cubicBezTo>
                  <a:cubicBezTo>
                    <a:pt x="8335" y="15894"/>
                    <a:pt x="9196" y="15692"/>
                    <a:pt x="10064" y="15527"/>
                  </a:cubicBezTo>
                  <a:close/>
                  <a:moveTo>
                    <a:pt x="6137" y="16091"/>
                  </a:moveTo>
                  <a:cubicBezTo>
                    <a:pt x="6137" y="16116"/>
                    <a:pt x="6137" y="16141"/>
                    <a:pt x="6131" y="16167"/>
                  </a:cubicBezTo>
                  <a:cubicBezTo>
                    <a:pt x="6074" y="16192"/>
                    <a:pt x="6011" y="16211"/>
                    <a:pt x="5947" y="16236"/>
                  </a:cubicBezTo>
                  <a:cubicBezTo>
                    <a:pt x="5935" y="16217"/>
                    <a:pt x="5922" y="16205"/>
                    <a:pt x="5903" y="16186"/>
                  </a:cubicBezTo>
                  <a:cubicBezTo>
                    <a:pt x="5903" y="16173"/>
                    <a:pt x="5903" y="16167"/>
                    <a:pt x="5903" y="16154"/>
                  </a:cubicBezTo>
                  <a:cubicBezTo>
                    <a:pt x="5941" y="16141"/>
                    <a:pt x="5979" y="16122"/>
                    <a:pt x="6017" y="16110"/>
                  </a:cubicBezTo>
                  <a:cubicBezTo>
                    <a:pt x="6055" y="16103"/>
                    <a:pt x="6093" y="16097"/>
                    <a:pt x="6137" y="16091"/>
                  </a:cubicBezTo>
                  <a:close/>
                  <a:moveTo>
                    <a:pt x="18449" y="16211"/>
                  </a:moveTo>
                  <a:cubicBezTo>
                    <a:pt x="18449" y="16255"/>
                    <a:pt x="18449" y="16293"/>
                    <a:pt x="18449" y="16338"/>
                  </a:cubicBezTo>
                  <a:cubicBezTo>
                    <a:pt x="18443" y="16331"/>
                    <a:pt x="18443" y="16331"/>
                    <a:pt x="18443" y="16325"/>
                  </a:cubicBezTo>
                  <a:cubicBezTo>
                    <a:pt x="18443" y="16287"/>
                    <a:pt x="18443" y="16249"/>
                    <a:pt x="18449" y="16211"/>
                  </a:cubicBezTo>
                  <a:close/>
                  <a:moveTo>
                    <a:pt x="17917" y="16300"/>
                  </a:moveTo>
                  <a:cubicBezTo>
                    <a:pt x="17917" y="16312"/>
                    <a:pt x="17917" y="16319"/>
                    <a:pt x="17917" y="16331"/>
                  </a:cubicBezTo>
                  <a:cubicBezTo>
                    <a:pt x="17854" y="16344"/>
                    <a:pt x="17791" y="16350"/>
                    <a:pt x="17721" y="16363"/>
                  </a:cubicBezTo>
                  <a:cubicBezTo>
                    <a:pt x="17791" y="16344"/>
                    <a:pt x="17854" y="16319"/>
                    <a:pt x="17917" y="16300"/>
                  </a:cubicBezTo>
                  <a:close/>
                  <a:moveTo>
                    <a:pt x="16771" y="15983"/>
                  </a:moveTo>
                  <a:lnTo>
                    <a:pt x="16771" y="15983"/>
                  </a:lnTo>
                  <a:cubicBezTo>
                    <a:pt x="16252" y="16160"/>
                    <a:pt x="15739" y="16357"/>
                    <a:pt x="15207" y="16483"/>
                  </a:cubicBezTo>
                  <a:cubicBezTo>
                    <a:pt x="15207" y="16464"/>
                    <a:pt x="15207" y="16445"/>
                    <a:pt x="15207" y="16426"/>
                  </a:cubicBezTo>
                  <a:cubicBezTo>
                    <a:pt x="15530" y="16312"/>
                    <a:pt x="15853" y="16205"/>
                    <a:pt x="16182" y="16110"/>
                  </a:cubicBezTo>
                  <a:cubicBezTo>
                    <a:pt x="16372" y="16059"/>
                    <a:pt x="16568" y="16021"/>
                    <a:pt x="16771" y="15983"/>
                  </a:cubicBezTo>
                  <a:close/>
                  <a:moveTo>
                    <a:pt x="4465" y="16357"/>
                  </a:moveTo>
                  <a:cubicBezTo>
                    <a:pt x="4332" y="16414"/>
                    <a:pt x="4193" y="16471"/>
                    <a:pt x="4060" y="16521"/>
                  </a:cubicBezTo>
                  <a:cubicBezTo>
                    <a:pt x="4104" y="16483"/>
                    <a:pt x="4155" y="16439"/>
                    <a:pt x="4206" y="16395"/>
                  </a:cubicBezTo>
                  <a:cubicBezTo>
                    <a:pt x="4294" y="16382"/>
                    <a:pt x="4383" y="16369"/>
                    <a:pt x="4465" y="16357"/>
                  </a:cubicBezTo>
                  <a:close/>
                  <a:moveTo>
                    <a:pt x="5092" y="16452"/>
                  </a:moveTo>
                  <a:cubicBezTo>
                    <a:pt x="5092" y="16458"/>
                    <a:pt x="5092" y="16464"/>
                    <a:pt x="5092" y="16471"/>
                  </a:cubicBezTo>
                  <a:cubicBezTo>
                    <a:pt x="5042" y="16496"/>
                    <a:pt x="4985" y="16528"/>
                    <a:pt x="4934" y="16553"/>
                  </a:cubicBezTo>
                  <a:cubicBezTo>
                    <a:pt x="4877" y="16559"/>
                    <a:pt x="4826" y="16566"/>
                    <a:pt x="4776" y="16572"/>
                  </a:cubicBezTo>
                  <a:cubicBezTo>
                    <a:pt x="4877" y="16528"/>
                    <a:pt x="4985" y="16490"/>
                    <a:pt x="5092" y="16452"/>
                  </a:cubicBezTo>
                  <a:close/>
                  <a:moveTo>
                    <a:pt x="6965" y="16585"/>
                  </a:moveTo>
                  <a:cubicBezTo>
                    <a:pt x="6839" y="16610"/>
                    <a:pt x="6706" y="16629"/>
                    <a:pt x="6581" y="16654"/>
                  </a:cubicBezTo>
                  <a:cubicBezTo>
                    <a:pt x="6581" y="16654"/>
                    <a:pt x="6581" y="16648"/>
                    <a:pt x="6581" y="16648"/>
                  </a:cubicBezTo>
                  <a:cubicBezTo>
                    <a:pt x="6706" y="16629"/>
                    <a:pt x="6839" y="16610"/>
                    <a:pt x="6965" y="16585"/>
                  </a:cubicBezTo>
                  <a:close/>
                  <a:moveTo>
                    <a:pt x="2508" y="16224"/>
                  </a:moveTo>
                  <a:lnTo>
                    <a:pt x="2508" y="16224"/>
                  </a:lnTo>
                  <a:cubicBezTo>
                    <a:pt x="2382" y="16363"/>
                    <a:pt x="2261" y="16509"/>
                    <a:pt x="2154" y="16667"/>
                  </a:cubicBezTo>
                  <a:cubicBezTo>
                    <a:pt x="2154" y="16540"/>
                    <a:pt x="2147" y="16420"/>
                    <a:pt x="2147" y="16293"/>
                  </a:cubicBezTo>
                  <a:cubicBezTo>
                    <a:pt x="2268" y="16274"/>
                    <a:pt x="2388" y="16249"/>
                    <a:pt x="2508" y="16224"/>
                  </a:cubicBezTo>
                  <a:close/>
                  <a:moveTo>
                    <a:pt x="18449" y="16661"/>
                  </a:moveTo>
                  <a:cubicBezTo>
                    <a:pt x="18449" y="16667"/>
                    <a:pt x="18449" y="16673"/>
                    <a:pt x="18449" y="16680"/>
                  </a:cubicBezTo>
                  <a:lnTo>
                    <a:pt x="18418" y="16680"/>
                  </a:lnTo>
                  <a:cubicBezTo>
                    <a:pt x="18430" y="16673"/>
                    <a:pt x="18443" y="16667"/>
                    <a:pt x="18449" y="16661"/>
                  </a:cubicBezTo>
                  <a:close/>
                  <a:moveTo>
                    <a:pt x="4079" y="16952"/>
                  </a:moveTo>
                  <a:cubicBezTo>
                    <a:pt x="3940" y="17003"/>
                    <a:pt x="3807" y="17053"/>
                    <a:pt x="3674" y="17104"/>
                  </a:cubicBezTo>
                  <a:cubicBezTo>
                    <a:pt x="3699" y="17060"/>
                    <a:pt x="3718" y="17015"/>
                    <a:pt x="3743" y="16971"/>
                  </a:cubicBezTo>
                  <a:cubicBezTo>
                    <a:pt x="3756" y="16971"/>
                    <a:pt x="3769" y="16977"/>
                    <a:pt x="3781" y="16977"/>
                  </a:cubicBezTo>
                  <a:cubicBezTo>
                    <a:pt x="3883" y="16971"/>
                    <a:pt x="3978" y="16958"/>
                    <a:pt x="4079" y="16952"/>
                  </a:cubicBezTo>
                  <a:close/>
                  <a:moveTo>
                    <a:pt x="13655" y="14805"/>
                  </a:moveTo>
                  <a:cubicBezTo>
                    <a:pt x="13655" y="15001"/>
                    <a:pt x="13655" y="15198"/>
                    <a:pt x="13655" y="15394"/>
                  </a:cubicBezTo>
                  <a:cubicBezTo>
                    <a:pt x="12990" y="15609"/>
                    <a:pt x="12331" y="15831"/>
                    <a:pt x="11679" y="16065"/>
                  </a:cubicBezTo>
                  <a:cubicBezTo>
                    <a:pt x="11635" y="16078"/>
                    <a:pt x="11622" y="16110"/>
                    <a:pt x="11616" y="16141"/>
                  </a:cubicBezTo>
                  <a:cubicBezTo>
                    <a:pt x="10134" y="16363"/>
                    <a:pt x="8664" y="16680"/>
                    <a:pt x="7220" y="17085"/>
                  </a:cubicBezTo>
                  <a:cubicBezTo>
                    <a:pt x="7068" y="17104"/>
                    <a:pt x="6916" y="17123"/>
                    <a:pt x="6764" y="17142"/>
                  </a:cubicBezTo>
                  <a:cubicBezTo>
                    <a:pt x="6733" y="17104"/>
                    <a:pt x="6695" y="17079"/>
                    <a:pt x="6644" y="17066"/>
                  </a:cubicBezTo>
                  <a:cubicBezTo>
                    <a:pt x="6847" y="16990"/>
                    <a:pt x="7056" y="16914"/>
                    <a:pt x="7258" y="16844"/>
                  </a:cubicBezTo>
                  <a:cubicBezTo>
                    <a:pt x="9342" y="16445"/>
                    <a:pt x="11394" y="15939"/>
                    <a:pt x="13433" y="15350"/>
                  </a:cubicBezTo>
                  <a:cubicBezTo>
                    <a:pt x="13604" y="15305"/>
                    <a:pt x="13592" y="15065"/>
                    <a:pt x="13440" y="15046"/>
                  </a:cubicBezTo>
                  <a:cubicBezTo>
                    <a:pt x="13459" y="15039"/>
                    <a:pt x="13478" y="15033"/>
                    <a:pt x="13490" y="15033"/>
                  </a:cubicBezTo>
                  <a:cubicBezTo>
                    <a:pt x="13604" y="15001"/>
                    <a:pt x="13636" y="14887"/>
                    <a:pt x="13598" y="14811"/>
                  </a:cubicBezTo>
                  <a:cubicBezTo>
                    <a:pt x="13617" y="14811"/>
                    <a:pt x="13636" y="14805"/>
                    <a:pt x="13655" y="14805"/>
                  </a:cubicBezTo>
                  <a:close/>
                  <a:moveTo>
                    <a:pt x="3566" y="17307"/>
                  </a:moveTo>
                  <a:cubicBezTo>
                    <a:pt x="3566" y="17313"/>
                    <a:pt x="3566" y="17313"/>
                    <a:pt x="3572" y="17319"/>
                  </a:cubicBezTo>
                  <a:cubicBezTo>
                    <a:pt x="3566" y="17319"/>
                    <a:pt x="3560" y="17326"/>
                    <a:pt x="3553" y="17326"/>
                  </a:cubicBezTo>
                  <a:cubicBezTo>
                    <a:pt x="3560" y="17319"/>
                    <a:pt x="3560" y="17313"/>
                    <a:pt x="3566" y="17307"/>
                  </a:cubicBezTo>
                  <a:close/>
                  <a:moveTo>
                    <a:pt x="9754" y="17123"/>
                  </a:moveTo>
                  <a:lnTo>
                    <a:pt x="9754" y="17123"/>
                  </a:lnTo>
                  <a:cubicBezTo>
                    <a:pt x="8842" y="17294"/>
                    <a:pt x="7930" y="17440"/>
                    <a:pt x="7018" y="17579"/>
                  </a:cubicBezTo>
                  <a:cubicBezTo>
                    <a:pt x="7005" y="17573"/>
                    <a:pt x="6999" y="17560"/>
                    <a:pt x="6992" y="17554"/>
                  </a:cubicBezTo>
                  <a:cubicBezTo>
                    <a:pt x="7100" y="17522"/>
                    <a:pt x="7208" y="17490"/>
                    <a:pt x="7315" y="17459"/>
                  </a:cubicBezTo>
                  <a:cubicBezTo>
                    <a:pt x="8177" y="17288"/>
                    <a:pt x="9101" y="17212"/>
                    <a:pt x="9754" y="17123"/>
                  </a:cubicBezTo>
                  <a:close/>
                  <a:moveTo>
                    <a:pt x="11728" y="17588"/>
                  </a:moveTo>
                  <a:cubicBezTo>
                    <a:pt x="11688" y="17594"/>
                    <a:pt x="11647" y="17603"/>
                    <a:pt x="11603" y="17609"/>
                  </a:cubicBezTo>
                  <a:lnTo>
                    <a:pt x="11603" y="17609"/>
                  </a:lnTo>
                  <a:cubicBezTo>
                    <a:pt x="11613" y="17607"/>
                    <a:pt x="11624" y="17602"/>
                    <a:pt x="11628" y="17598"/>
                  </a:cubicBezTo>
                  <a:cubicBezTo>
                    <a:pt x="11665" y="17593"/>
                    <a:pt x="11697" y="17592"/>
                    <a:pt x="11728" y="17588"/>
                  </a:cubicBezTo>
                  <a:close/>
                  <a:moveTo>
                    <a:pt x="4915" y="17630"/>
                  </a:moveTo>
                  <a:cubicBezTo>
                    <a:pt x="4921" y="17642"/>
                    <a:pt x="4934" y="17649"/>
                    <a:pt x="4947" y="17655"/>
                  </a:cubicBezTo>
                  <a:cubicBezTo>
                    <a:pt x="4858" y="17680"/>
                    <a:pt x="4776" y="17712"/>
                    <a:pt x="4693" y="17744"/>
                  </a:cubicBezTo>
                  <a:cubicBezTo>
                    <a:pt x="4763" y="17706"/>
                    <a:pt x="4839" y="17668"/>
                    <a:pt x="4915" y="17630"/>
                  </a:cubicBezTo>
                  <a:close/>
                  <a:moveTo>
                    <a:pt x="1305" y="16255"/>
                  </a:moveTo>
                  <a:cubicBezTo>
                    <a:pt x="1264" y="16320"/>
                    <a:pt x="1310" y="16428"/>
                    <a:pt x="1398" y="16428"/>
                  </a:cubicBezTo>
                  <a:cubicBezTo>
                    <a:pt x="1405" y="16428"/>
                    <a:pt x="1412" y="16428"/>
                    <a:pt x="1419" y="16426"/>
                  </a:cubicBezTo>
                  <a:cubicBezTo>
                    <a:pt x="1489" y="16414"/>
                    <a:pt x="1565" y="16401"/>
                    <a:pt x="1634" y="16388"/>
                  </a:cubicBezTo>
                  <a:lnTo>
                    <a:pt x="1634" y="16388"/>
                  </a:lnTo>
                  <a:cubicBezTo>
                    <a:pt x="1552" y="16946"/>
                    <a:pt x="1419" y="17478"/>
                    <a:pt x="1223" y="17997"/>
                  </a:cubicBezTo>
                  <a:cubicBezTo>
                    <a:pt x="1197" y="17699"/>
                    <a:pt x="1191" y="17402"/>
                    <a:pt x="1185" y="17104"/>
                  </a:cubicBezTo>
                  <a:cubicBezTo>
                    <a:pt x="1197" y="16825"/>
                    <a:pt x="1204" y="16540"/>
                    <a:pt x="1204" y="16255"/>
                  </a:cubicBezTo>
                  <a:close/>
                  <a:moveTo>
                    <a:pt x="653" y="16205"/>
                  </a:moveTo>
                  <a:cubicBezTo>
                    <a:pt x="678" y="16211"/>
                    <a:pt x="703" y="16211"/>
                    <a:pt x="729" y="16217"/>
                  </a:cubicBezTo>
                  <a:cubicBezTo>
                    <a:pt x="716" y="16515"/>
                    <a:pt x="710" y="16813"/>
                    <a:pt x="716" y="17104"/>
                  </a:cubicBezTo>
                  <a:cubicBezTo>
                    <a:pt x="703" y="17421"/>
                    <a:pt x="678" y="17731"/>
                    <a:pt x="653" y="18041"/>
                  </a:cubicBezTo>
                  <a:cubicBezTo>
                    <a:pt x="583" y="17351"/>
                    <a:pt x="551" y="16623"/>
                    <a:pt x="653" y="16205"/>
                  </a:cubicBezTo>
                  <a:close/>
                  <a:moveTo>
                    <a:pt x="14295" y="18029"/>
                  </a:moveTo>
                  <a:cubicBezTo>
                    <a:pt x="14295" y="18041"/>
                    <a:pt x="14301" y="18054"/>
                    <a:pt x="14301" y="18060"/>
                  </a:cubicBezTo>
                  <a:cubicBezTo>
                    <a:pt x="14231" y="18086"/>
                    <a:pt x="14162" y="18111"/>
                    <a:pt x="14092" y="18136"/>
                  </a:cubicBezTo>
                  <a:cubicBezTo>
                    <a:pt x="14092" y="18111"/>
                    <a:pt x="14092" y="18086"/>
                    <a:pt x="14092" y="18060"/>
                  </a:cubicBezTo>
                  <a:cubicBezTo>
                    <a:pt x="14162" y="18048"/>
                    <a:pt x="14225" y="18041"/>
                    <a:pt x="14295" y="18029"/>
                  </a:cubicBezTo>
                  <a:close/>
                  <a:moveTo>
                    <a:pt x="11590" y="17611"/>
                  </a:moveTo>
                  <a:lnTo>
                    <a:pt x="11590" y="17611"/>
                  </a:lnTo>
                  <a:cubicBezTo>
                    <a:pt x="11046" y="17693"/>
                    <a:pt x="10495" y="17769"/>
                    <a:pt x="9950" y="17851"/>
                  </a:cubicBezTo>
                  <a:cubicBezTo>
                    <a:pt x="9076" y="17984"/>
                    <a:pt x="8202" y="18117"/>
                    <a:pt x="7328" y="18244"/>
                  </a:cubicBezTo>
                  <a:cubicBezTo>
                    <a:pt x="7486" y="18193"/>
                    <a:pt x="7651" y="18143"/>
                    <a:pt x="7816" y="18098"/>
                  </a:cubicBezTo>
                  <a:cubicBezTo>
                    <a:pt x="8424" y="17997"/>
                    <a:pt x="9032" y="17889"/>
                    <a:pt x="9640" y="17782"/>
                  </a:cubicBezTo>
                  <a:cubicBezTo>
                    <a:pt x="9665" y="17792"/>
                    <a:pt x="9696" y="17802"/>
                    <a:pt x="9726" y="17802"/>
                  </a:cubicBezTo>
                  <a:cubicBezTo>
                    <a:pt x="9733" y="17802"/>
                    <a:pt x="9740" y="17802"/>
                    <a:pt x="9747" y="17801"/>
                  </a:cubicBezTo>
                  <a:cubicBezTo>
                    <a:pt x="10362" y="17744"/>
                    <a:pt x="10976" y="17674"/>
                    <a:pt x="11590" y="17611"/>
                  </a:cubicBezTo>
                  <a:close/>
                  <a:moveTo>
                    <a:pt x="1622" y="18263"/>
                  </a:moveTo>
                  <a:cubicBezTo>
                    <a:pt x="1641" y="18269"/>
                    <a:pt x="1653" y="18276"/>
                    <a:pt x="1672" y="18276"/>
                  </a:cubicBezTo>
                  <a:cubicBezTo>
                    <a:pt x="1660" y="18288"/>
                    <a:pt x="1647" y="18301"/>
                    <a:pt x="1634" y="18314"/>
                  </a:cubicBezTo>
                  <a:cubicBezTo>
                    <a:pt x="1527" y="18434"/>
                    <a:pt x="1609" y="18567"/>
                    <a:pt x="1723" y="18624"/>
                  </a:cubicBezTo>
                  <a:cubicBezTo>
                    <a:pt x="1723" y="18757"/>
                    <a:pt x="1729" y="18896"/>
                    <a:pt x="1729" y="19036"/>
                  </a:cubicBezTo>
                  <a:cubicBezTo>
                    <a:pt x="1729" y="19036"/>
                    <a:pt x="1729" y="19042"/>
                    <a:pt x="1729" y="19042"/>
                  </a:cubicBezTo>
                  <a:cubicBezTo>
                    <a:pt x="1470" y="19099"/>
                    <a:pt x="1216" y="19169"/>
                    <a:pt x="969" y="19251"/>
                  </a:cubicBezTo>
                  <a:cubicBezTo>
                    <a:pt x="976" y="19207"/>
                    <a:pt x="982" y="19162"/>
                    <a:pt x="988" y="19124"/>
                  </a:cubicBezTo>
                  <a:cubicBezTo>
                    <a:pt x="1006" y="19129"/>
                    <a:pt x="1026" y="19131"/>
                    <a:pt x="1045" y="19131"/>
                  </a:cubicBezTo>
                  <a:cubicBezTo>
                    <a:pt x="1141" y="19131"/>
                    <a:pt x="1245" y="19080"/>
                    <a:pt x="1292" y="18985"/>
                  </a:cubicBezTo>
                  <a:cubicBezTo>
                    <a:pt x="1419" y="18744"/>
                    <a:pt x="1527" y="18504"/>
                    <a:pt x="1622" y="18263"/>
                  </a:cubicBezTo>
                  <a:close/>
                  <a:moveTo>
                    <a:pt x="6023" y="19207"/>
                  </a:moveTo>
                  <a:cubicBezTo>
                    <a:pt x="5979" y="20309"/>
                    <a:pt x="5941" y="21417"/>
                    <a:pt x="5897" y="22525"/>
                  </a:cubicBezTo>
                  <a:cubicBezTo>
                    <a:pt x="5884" y="21423"/>
                    <a:pt x="5878" y="20321"/>
                    <a:pt x="5878" y="19226"/>
                  </a:cubicBezTo>
                  <a:cubicBezTo>
                    <a:pt x="5928" y="19219"/>
                    <a:pt x="5973" y="19213"/>
                    <a:pt x="6023" y="19207"/>
                  </a:cubicBezTo>
                  <a:close/>
                  <a:moveTo>
                    <a:pt x="14307" y="18276"/>
                  </a:moveTo>
                  <a:cubicBezTo>
                    <a:pt x="14339" y="18871"/>
                    <a:pt x="14377" y="19466"/>
                    <a:pt x="14434" y="20055"/>
                  </a:cubicBezTo>
                  <a:cubicBezTo>
                    <a:pt x="14472" y="20435"/>
                    <a:pt x="14662" y="21278"/>
                    <a:pt x="14649" y="22025"/>
                  </a:cubicBezTo>
                  <a:cubicBezTo>
                    <a:pt x="14643" y="22120"/>
                    <a:pt x="14643" y="22209"/>
                    <a:pt x="14637" y="22304"/>
                  </a:cubicBezTo>
                  <a:lnTo>
                    <a:pt x="14453" y="22975"/>
                  </a:lnTo>
                  <a:cubicBezTo>
                    <a:pt x="14434" y="23007"/>
                    <a:pt x="14415" y="23038"/>
                    <a:pt x="14396" y="23064"/>
                  </a:cubicBezTo>
                  <a:cubicBezTo>
                    <a:pt x="14383" y="22823"/>
                    <a:pt x="14371" y="22582"/>
                    <a:pt x="14358" y="22348"/>
                  </a:cubicBezTo>
                  <a:cubicBezTo>
                    <a:pt x="14339" y="21892"/>
                    <a:pt x="14314" y="21442"/>
                    <a:pt x="14282" y="20986"/>
                  </a:cubicBezTo>
                  <a:cubicBezTo>
                    <a:pt x="14225" y="20100"/>
                    <a:pt x="14155" y="19213"/>
                    <a:pt x="14105" y="18320"/>
                  </a:cubicBezTo>
                  <a:cubicBezTo>
                    <a:pt x="14174" y="18307"/>
                    <a:pt x="14244" y="18295"/>
                    <a:pt x="14307" y="18276"/>
                  </a:cubicBezTo>
                  <a:close/>
                  <a:moveTo>
                    <a:pt x="14047" y="0"/>
                  </a:moveTo>
                  <a:cubicBezTo>
                    <a:pt x="13870" y="0"/>
                    <a:pt x="13692" y="164"/>
                    <a:pt x="13687" y="333"/>
                  </a:cubicBezTo>
                  <a:cubicBezTo>
                    <a:pt x="13636" y="2024"/>
                    <a:pt x="13731" y="3728"/>
                    <a:pt x="13737" y="5432"/>
                  </a:cubicBezTo>
                  <a:cubicBezTo>
                    <a:pt x="12509" y="5520"/>
                    <a:pt x="11286" y="5628"/>
                    <a:pt x="10064" y="5748"/>
                  </a:cubicBezTo>
                  <a:cubicBezTo>
                    <a:pt x="10087" y="5714"/>
                    <a:pt x="10068" y="5658"/>
                    <a:pt x="10021" y="5658"/>
                  </a:cubicBezTo>
                  <a:cubicBezTo>
                    <a:pt x="10017" y="5658"/>
                    <a:pt x="10012" y="5658"/>
                    <a:pt x="10007" y="5660"/>
                  </a:cubicBezTo>
                  <a:cubicBezTo>
                    <a:pt x="9798" y="5704"/>
                    <a:pt x="9589" y="5761"/>
                    <a:pt x="9386" y="5812"/>
                  </a:cubicBezTo>
                  <a:cubicBezTo>
                    <a:pt x="9177" y="5831"/>
                    <a:pt x="8968" y="5850"/>
                    <a:pt x="8766" y="5875"/>
                  </a:cubicBezTo>
                  <a:cubicBezTo>
                    <a:pt x="8075" y="5945"/>
                    <a:pt x="7391" y="6021"/>
                    <a:pt x="6701" y="6097"/>
                  </a:cubicBezTo>
                  <a:cubicBezTo>
                    <a:pt x="6771" y="4323"/>
                    <a:pt x="6853" y="2550"/>
                    <a:pt x="6967" y="783"/>
                  </a:cubicBezTo>
                  <a:cubicBezTo>
                    <a:pt x="6973" y="701"/>
                    <a:pt x="6923" y="625"/>
                    <a:pt x="6847" y="593"/>
                  </a:cubicBezTo>
                  <a:cubicBezTo>
                    <a:pt x="6574" y="473"/>
                    <a:pt x="6296" y="365"/>
                    <a:pt x="6011" y="276"/>
                  </a:cubicBezTo>
                  <a:cubicBezTo>
                    <a:pt x="5986" y="268"/>
                    <a:pt x="5961" y="264"/>
                    <a:pt x="5937" y="264"/>
                  </a:cubicBezTo>
                  <a:cubicBezTo>
                    <a:pt x="5828" y="264"/>
                    <a:pt x="5728" y="341"/>
                    <a:pt x="5713" y="460"/>
                  </a:cubicBezTo>
                  <a:cubicBezTo>
                    <a:pt x="5523" y="2392"/>
                    <a:pt x="5371" y="4323"/>
                    <a:pt x="5244" y="6268"/>
                  </a:cubicBezTo>
                  <a:cubicBezTo>
                    <a:pt x="4636" y="6337"/>
                    <a:pt x="4035" y="6413"/>
                    <a:pt x="3433" y="6489"/>
                  </a:cubicBezTo>
                  <a:cubicBezTo>
                    <a:pt x="2603" y="6603"/>
                    <a:pt x="596" y="6483"/>
                    <a:pt x="102" y="7306"/>
                  </a:cubicBezTo>
                  <a:cubicBezTo>
                    <a:pt x="19" y="7439"/>
                    <a:pt x="45" y="7591"/>
                    <a:pt x="121" y="7705"/>
                  </a:cubicBezTo>
                  <a:cubicBezTo>
                    <a:pt x="95" y="7933"/>
                    <a:pt x="89" y="8180"/>
                    <a:pt x="70" y="8358"/>
                  </a:cubicBezTo>
                  <a:cubicBezTo>
                    <a:pt x="7" y="9029"/>
                    <a:pt x="0" y="9707"/>
                    <a:pt x="32" y="10384"/>
                  </a:cubicBezTo>
                  <a:cubicBezTo>
                    <a:pt x="35" y="10468"/>
                    <a:pt x="90" y="10505"/>
                    <a:pt x="152" y="10505"/>
                  </a:cubicBezTo>
                  <a:cubicBezTo>
                    <a:pt x="225" y="10505"/>
                    <a:pt x="309" y="10454"/>
                    <a:pt x="330" y="10372"/>
                  </a:cubicBezTo>
                  <a:cubicBezTo>
                    <a:pt x="336" y="10334"/>
                    <a:pt x="342" y="10289"/>
                    <a:pt x="349" y="10251"/>
                  </a:cubicBezTo>
                  <a:cubicBezTo>
                    <a:pt x="367" y="10262"/>
                    <a:pt x="385" y="10269"/>
                    <a:pt x="406" y="10269"/>
                  </a:cubicBezTo>
                  <a:cubicBezTo>
                    <a:pt x="421" y="10269"/>
                    <a:pt x="438" y="10266"/>
                    <a:pt x="456" y="10258"/>
                  </a:cubicBezTo>
                  <a:lnTo>
                    <a:pt x="463" y="10258"/>
                  </a:lnTo>
                  <a:cubicBezTo>
                    <a:pt x="463" y="10327"/>
                    <a:pt x="469" y="10403"/>
                    <a:pt x="469" y="10473"/>
                  </a:cubicBezTo>
                  <a:cubicBezTo>
                    <a:pt x="469" y="10543"/>
                    <a:pt x="532" y="10593"/>
                    <a:pt x="596" y="10593"/>
                  </a:cubicBezTo>
                  <a:cubicBezTo>
                    <a:pt x="526" y="10631"/>
                    <a:pt x="456" y="10676"/>
                    <a:pt x="393" y="10720"/>
                  </a:cubicBezTo>
                  <a:cubicBezTo>
                    <a:pt x="368" y="10739"/>
                    <a:pt x="380" y="10771"/>
                    <a:pt x="406" y="10777"/>
                  </a:cubicBezTo>
                  <a:cubicBezTo>
                    <a:pt x="463" y="10809"/>
                    <a:pt x="526" y="10840"/>
                    <a:pt x="596" y="10866"/>
                  </a:cubicBezTo>
                  <a:cubicBezTo>
                    <a:pt x="624" y="10900"/>
                    <a:pt x="663" y="10924"/>
                    <a:pt x="711" y="10924"/>
                  </a:cubicBezTo>
                  <a:cubicBezTo>
                    <a:pt x="717" y="10924"/>
                    <a:pt x="723" y="10923"/>
                    <a:pt x="729" y="10923"/>
                  </a:cubicBezTo>
                  <a:cubicBezTo>
                    <a:pt x="735" y="10916"/>
                    <a:pt x="735" y="10916"/>
                    <a:pt x="741" y="10916"/>
                  </a:cubicBezTo>
                  <a:cubicBezTo>
                    <a:pt x="1104" y="11037"/>
                    <a:pt x="1508" y="11081"/>
                    <a:pt x="1928" y="11081"/>
                  </a:cubicBezTo>
                  <a:cubicBezTo>
                    <a:pt x="2875" y="11081"/>
                    <a:pt x="3903" y="10858"/>
                    <a:pt x="4719" y="10783"/>
                  </a:cubicBezTo>
                  <a:cubicBezTo>
                    <a:pt x="4807" y="10777"/>
                    <a:pt x="4902" y="10764"/>
                    <a:pt x="4997" y="10758"/>
                  </a:cubicBezTo>
                  <a:lnTo>
                    <a:pt x="4997" y="10758"/>
                  </a:lnTo>
                  <a:cubicBezTo>
                    <a:pt x="4928" y="12164"/>
                    <a:pt x="4877" y="13570"/>
                    <a:pt x="4839" y="14970"/>
                  </a:cubicBezTo>
                  <a:cubicBezTo>
                    <a:pt x="3496" y="15128"/>
                    <a:pt x="2002" y="15172"/>
                    <a:pt x="729" y="15641"/>
                  </a:cubicBezTo>
                  <a:cubicBezTo>
                    <a:pt x="634" y="15641"/>
                    <a:pt x="558" y="15673"/>
                    <a:pt x="488" y="15736"/>
                  </a:cubicBezTo>
                  <a:cubicBezTo>
                    <a:pt x="444" y="15755"/>
                    <a:pt x="399" y="15768"/>
                    <a:pt x="355" y="15787"/>
                  </a:cubicBezTo>
                  <a:cubicBezTo>
                    <a:pt x="216" y="15850"/>
                    <a:pt x="216" y="15989"/>
                    <a:pt x="285" y="16084"/>
                  </a:cubicBezTo>
                  <a:cubicBezTo>
                    <a:pt x="7" y="16958"/>
                    <a:pt x="298" y="18871"/>
                    <a:pt x="412" y="19549"/>
                  </a:cubicBezTo>
                  <a:cubicBezTo>
                    <a:pt x="393" y="19625"/>
                    <a:pt x="399" y="19701"/>
                    <a:pt x="450" y="19758"/>
                  </a:cubicBezTo>
                  <a:cubicBezTo>
                    <a:pt x="472" y="19884"/>
                    <a:pt x="563" y="19942"/>
                    <a:pt x="658" y="19942"/>
                  </a:cubicBezTo>
                  <a:cubicBezTo>
                    <a:pt x="729" y="19942"/>
                    <a:pt x="803" y="19909"/>
                    <a:pt x="849" y="19846"/>
                  </a:cubicBezTo>
                  <a:cubicBezTo>
                    <a:pt x="974" y="19854"/>
                    <a:pt x="1099" y="19858"/>
                    <a:pt x="1226" y="19858"/>
                  </a:cubicBezTo>
                  <a:cubicBezTo>
                    <a:pt x="2461" y="19858"/>
                    <a:pt x="3771" y="19519"/>
                    <a:pt x="4966" y="19352"/>
                  </a:cubicBezTo>
                  <a:cubicBezTo>
                    <a:pt x="5004" y="19346"/>
                    <a:pt x="5048" y="19340"/>
                    <a:pt x="5086" y="19333"/>
                  </a:cubicBezTo>
                  <a:cubicBezTo>
                    <a:pt x="5099" y="20727"/>
                    <a:pt x="5124" y="22120"/>
                    <a:pt x="5168" y="23507"/>
                  </a:cubicBezTo>
                  <a:cubicBezTo>
                    <a:pt x="5174" y="23650"/>
                    <a:pt x="5346" y="23818"/>
                    <a:pt x="5490" y="23818"/>
                  </a:cubicBezTo>
                  <a:cubicBezTo>
                    <a:pt x="5492" y="23818"/>
                    <a:pt x="5495" y="23817"/>
                    <a:pt x="5498" y="23817"/>
                  </a:cubicBezTo>
                  <a:cubicBezTo>
                    <a:pt x="5726" y="23817"/>
                    <a:pt x="5954" y="23811"/>
                    <a:pt x="6182" y="23811"/>
                  </a:cubicBezTo>
                  <a:cubicBezTo>
                    <a:pt x="6353" y="23805"/>
                    <a:pt x="6574" y="23703"/>
                    <a:pt x="6568" y="23494"/>
                  </a:cubicBezTo>
                  <a:cubicBezTo>
                    <a:pt x="6549" y="22038"/>
                    <a:pt x="6536" y="20587"/>
                    <a:pt x="6524" y="19131"/>
                  </a:cubicBezTo>
                  <a:cubicBezTo>
                    <a:pt x="7619" y="18979"/>
                    <a:pt x="8709" y="18827"/>
                    <a:pt x="9804" y="18668"/>
                  </a:cubicBezTo>
                  <a:cubicBezTo>
                    <a:pt x="11096" y="18485"/>
                    <a:pt x="12388" y="18301"/>
                    <a:pt x="13674" y="18117"/>
                  </a:cubicBezTo>
                  <a:cubicBezTo>
                    <a:pt x="13706" y="19872"/>
                    <a:pt x="13769" y="21626"/>
                    <a:pt x="13921" y="23361"/>
                  </a:cubicBezTo>
                  <a:cubicBezTo>
                    <a:pt x="13915" y="23361"/>
                    <a:pt x="13915" y="23368"/>
                    <a:pt x="13908" y="23368"/>
                  </a:cubicBezTo>
                  <a:cubicBezTo>
                    <a:pt x="13714" y="23404"/>
                    <a:pt x="13753" y="23692"/>
                    <a:pt x="13925" y="23692"/>
                  </a:cubicBezTo>
                  <a:cubicBezTo>
                    <a:pt x="13932" y="23692"/>
                    <a:pt x="13939" y="23692"/>
                    <a:pt x="13946" y="23691"/>
                  </a:cubicBezTo>
                  <a:cubicBezTo>
                    <a:pt x="13946" y="23722"/>
                    <a:pt x="13953" y="23748"/>
                    <a:pt x="13953" y="23779"/>
                  </a:cubicBezTo>
                  <a:cubicBezTo>
                    <a:pt x="13964" y="23900"/>
                    <a:pt x="14079" y="23978"/>
                    <a:pt x="14190" y="23978"/>
                  </a:cubicBezTo>
                  <a:cubicBezTo>
                    <a:pt x="14202" y="23978"/>
                    <a:pt x="14213" y="23977"/>
                    <a:pt x="14225" y="23976"/>
                  </a:cubicBezTo>
                  <a:cubicBezTo>
                    <a:pt x="14535" y="23938"/>
                    <a:pt x="14725" y="23741"/>
                    <a:pt x="14839" y="23456"/>
                  </a:cubicBezTo>
                  <a:cubicBezTo>
                    <a:pt x="14839" y="23482"/>
                    <a:pt x="14839" y="23507"/>
                    <a:pt x="14839" y="23526"/>
                  </a:cubicBezTo>
                  <a:cubicBezTo>
                    <a:pt x="14846" y="23660"/>
                    <a:pt x="14963" y="23726"/>
                    <a:pt x="15081" y="23726"/>
                  </a:cubicBezTo>
                  <a:cubicBezTo>
                    <a:pt x="15203" y="23726"/>
                    <a:pt x="15324" y="23655"/>
                    <a:pt x="15321" y="23513"/>
                  </a:cubicBezTo>
                  <a:cubicBezTo>
                    <a:pt x="15314" y="23013"/>
                    <a:pt x="15302" y="22513"/>
                    <a:pt x="15283" y="22012"/>
                  </a:cubicBezTo>
                  <a:cubicBezTo>
                    <a:pt x="15251" y="20695"/>
                    <a:pt x="15232" y="19384"/>
                    <a:pt x="15219" y="18067"/>
                  </a:cubicBezTo>
                  <a:cubicBezTo>
                    <a:pt x="15466" y="18016"/>
                    <a:pt x="15713" y="17965"/>
                    <a:pt x="15960" y="17927"/>
                  </a:cubicBezTo>
                  <a:cubicBezTo>
                    <a:pt x="16106" y="17906"/>
                    <a:pt x="16249" y="17898"/>
                    <a:pt x="16388" y="17898"/>
                  </a:cubicBezTo>
                  <a:cubicBezTo>
                    <a:pt x="16895" y="17898"/>
                    <a:pt x="17367" y="18008"/>
                    <a:pt x="17859" y="18008"/>
                  </a:cubicBezTo>
                  <a:cubicBezTo>
                    <a:pt x="17914" y="18008"/>
                    <a:pt x="17969" y="18006"/>
                    <a:pt x="18025" y="18003"/>
                  </a:cubicBezTo>
                  <a:cubicBezTo>
                    <a:pt x="18310" y="17991"/>
                    <a:pt x="18513" y="17889"/>
                    <a:pt x="18684" y="17744"/>
                  </a:cubicBezTo>
                  <a:cubicBezTo>
                    <a:pt x="18689" y="17744"/>
                    <a:pt x="18694" y="17744"/>
                    <a:pt x="18700" y="17744"/>
                  </a:cubicBezTo>
                  <a:cubicBezTo>
                    <a:pt x="18821" y="17744"/>
                    <a:pt x="18945" y="17674"/>
                    <a:pt x="18975" y="17522"/>
                  </a:cubicBezTo>
                  <a:cubicBezTo>
                    <a:pt x="18999" y="17527"/>
                    <a:pt x="19023" y="17529"/>
                    <a:pt x="19046" y="17529"/>
                  </a:cubicBezTo>
                  <a:cubicBezTo>
                    <a:pt x="19186" y="17529"/>
                    <a:pt x="19312" y="17447"/>
                    <a:pt x="19317" y="17262"/>
                  </a:cubicBezTo>
                  <a:cubicBezTo>
                    <a:pt x="19317" y="17015"/>
                    <a:pt x="19323" y="16768"/>
                    <a:pt x="19323" y="16515"/>
                  </a:cubicBezTo>
                  <a:cubicBezTo>
                    <a:pt x="19330" y="16496"/>
                    <a:pt x="19317" y="16483"/>
                    <a:pt x="19317" y="16464"/>
                  </a:cubicBezTo>
                  <a:cubicBezTo>
                    <a:pt x="19317" y="15774"/>
                    <a:pt x="19323" y="15077"/>
                    <a:pt x="19323" y="14387"/>
                  </a:cubicBezTo>
                  <a:cubicBezTo>
                    <a:pt x="19323" y="14374"/>
                    <a:pt x="19317" y="14362"/>
                    <a:pt x="19317" y="14349"/>
                  </a:cubicBezTo>
                  <a:cubicBezTo>
                    <a:pt x="19380" y="14311"/>
                    <a:pt x="19361" y="14203"/>
                    <a:pt x="19292" y="14178"/>
                  </a:cubicBezTo>
                  <a:cubicBezTo>
                    <a:pt x="19266" y="14165"/>
                    <a:pt x="19241" y="14159"/>
                    <a:pt x="19216" y="14146"/>
                  </a:cubicBezTo>
                  <a:cubicBezTo>
                    <a:pt x="19155" y="14095"/>
                    <a:pt x="19081" y="14065"/>
                    <a:pt x="19005" y="14065"/>
                  </a:cubicBezTo>
                  <a:cubicBezTo>
                    <a:pt x="18987" y="14065"/>
                    <a:pt x="18968" y="14067"/>
                    <a:pt x="18950" y="14070"/>
                  </a:cubicBezTo>
                  <a:cubicBezTo>
                    <a:pt x="18899" y="14058"/>
                    <a:pt x="18842" y="14051"/>
                    <a:pt x="18791" y="14045"/>
                  </a:cubicBezTo>
                  <a:cubicBezTo>
                    <a:pt x="18912" y="13982"/>
                    <a:pt x="19038" y="13912"/>
                    <a:pt x="19152" y="13836"/>
                  </a:cubicBezTo>
                  <a:cubicBezTo>
                    <a:pt x="19273" y="13747"/>
                    <a:pt x="19222" y="13545"/>
                    <a:pt x="19089" y="13494"/>
                  </a:cubicBezTo>
                  <a:cubicBezTo>
                    <a:pt x="18737" y="13359"/>
                    <a:pt x="18355" y="13308"/>
                    <a:pt x="17961" y="13308"/>
                  </a:cubicBezTo>
                  <a:cubicBezTo>
                    <a:pt x="17042" y="13308"/>
                    <a:pt x="16051" y="13581"/>
                    <a:pt x="15188" y="13697"/>
                  </a:cubicBezTo>
                  <a:cubicBezTo>
                    <a:pt x="15181" y="12322"/>
                    <a:pt x="15175" y="10954"/>
                    <a:pt x="15169" y="9586"/>
                  </a:cubicBezTo>
                  <a:cubicBezTo>
                    <a:pt x="16524" y="9428"/>
                    <a:pt x="18076" y="9365"/>
                    <a:pt x="19311" y="8845"/>
                  </a:cubicBezTo>
                  <a:cubicBezTo>
                    <a:pt x="19311" y="8877"/>
                    <a:pt x="19311" y="8902"/>
                    <a:pt x="19311" y="8928"/>
                  </a:cubicBezTo>
                  <a:cubicBezTo>
                    <a:pt x="19307" y="9020"/>
                    <a:pt x="19374" y="9068"/>
                    <a:pt x="19440" y="9068"/>
                  </a:cubicBezTo>
                  <a:cubicBezTo>
                    <a:pt x="19496" y="9068"/>
                    <a:pt x="19552" y="9032"/>
                    <a:pt x="19564" y="8959"/>
                  </a:cubicBezTo>
                  <a:cubicBezTo>
                    <a:pt x="19583" y="8871"/>
                    <a:pt x="19596" y="8788"/>
                    <a:pt x="19608" y="8700"/>
                  </a:cubicBezTo>
                  <a:cubicBezTo>
                    <a:pt x="19684" y="8624"/>
                    <a:pt x="19691" y="8516"/>
                    <a:pt x="19653" y="8421"/>
                  </a:cubicBezTo>
                  <a:cubicBezTo>
                    <a:pt x="19665" y="8339"/>
                    <a:pt x="19672" y="8256"/>
                    <a:pt x="19684" y="8174"/>
                  </a:cubicBezTo>
                  <a:cubicBezTo>
                    <a:pt x="19689" y="8175"/>
                    <a:pt x="19693" y="8175"/>
                    <a:pt x="19698" y="8175"/>
                  </a:cubicBezTo>
                  <a:cubicBezTo>
                    <a:pt x="19738" y="8175"/>
                    <a:pt x="19780" y="8149"/>
                    <a:pt x="19786" y="8098"/>
                  </a:cubicBezTo>
                  <a:cubicBezTo>
                    <a:pt x="19798" y="7914"/>
                    <a:pt x="19779" y="7737"/>
                    <a:pt x="19754" y="7566"/>
                  </a:cubicBezTo>
                  <a:cubicBezTo>
                    <a:pt x="19817" y="6819"/>
                    <a:pt x="19836" y="6065"/>
                    <a:pt x="19798" y="5311"/>
                  </a:cubicBezTo>
                  <a:cubicBezTo>
                    <a:pt x="19824" y="5305"/>
                    <a:pt x="19843" y="5299"/>
                    <a:pt x="19868" y="5286"/>
                  </a:cubicBezTo>
                  <a:cubicBezTo>
                    <a:pt x="20025" y="5238"/>
                    <a:pt x="19952" y="4993"/>
                    <a:pt x="19801" y="4993"/>
                  </a:cubicBezTo>
                  <a:cubicBezTo>
                    <a:pt x="19794" y="4993"/>
                    <a:pt x="19787" y="4993"/>
                    <a:pt x="19779" y="4995"/>
                  </a:cubicBezTo>
                  <a:cubicBezTo>
                    <a:pt x="19773" y="4950"/>
                    <a:pt x="19773" y="4900"/>
                    <a:pt x="19767" y="4855"/>
                  </a:cubicBezTo>
                  <a:cubicBezTo>
                    <a:pt x="19767" y="4795"/>
                    <a:pt x="19705" y="4744"/>
                    <a:pt x="19647" y="4744"/>
                  </a:cubicBezTo>
                  <a:cubicBezTo>
                    <a:pt x="19638" y="4744"/>
                    <a:pt x="19629" y="4745"/>
                    <a:pt x="19621" y="4748"/>
                  </a:cubicBezTo>
                  <a:cubicBezTo>
                    <a:pt x="19070" y="4881"/>
                    <a:pt x="18506" y="5007"/>
                    <a:pt x="17943" y="5134"/>
                  </a:cubicBezTo>
                  <a:cubicBezTo>
                    <a:pt x="17917" y="5128"/>
                    <a:pt x="17892" y="5121"/>
                    <a:pt x="17867" y="5121"/>
                  </a:cubicBezTo>
                  <a:cubicBezTo>
                    <a:pt x="17962" y="5096"/>
                    <a:pt x="18050" y="5071"/>
                    <a:pt x="18139" y="5045"/>
                  </a:cubicBezTo>
                  <a:cubicBezTo>
                    <a:pt x="18216" y="5027"/>
                    <a:pt x="18204" y="4910"/>
                    <a:pt x="18136" y="4910"/>
                  </a:cubicBezTo>
                  <a:cubicBezTo>
                    <a:pt x="18131" y="4910"/>
                    <a:pt x="18126" y="4911"/>
                    <a:pt x="18120" y="4912"/>
                  </a:cubicBezTo>
                  <a:cubicBezTo>
                    <a:pt x="17879" y="4969"/>
                    <a:pt x="17651" y="5033"/>
                    <a:pt x="17417" y="5090"/>
                  </a:cubicBezTo>
                  <a:cubicBezTo>
                    <a:pt x="17372" y="5089"/>
                    <a:pt x="17327" y="5088"/>
                    <a:pt x="17282" y="5088"/>
                  </a:cubicBezTo>
                  <a:cubicBezTo>
                    <a:pt x="16715" y="5088"/>
                    <a:pt x="16124" y="5159"/>
                    <a:pt x="15555" y="5235"/>
                  </a:cubicBezTo>
                  <a:cubicBezTo>
                    <a:pt x="15568" y="5166"/>
                    <a:pt x="15574" y="5090"/>
                    <a:pt x="15587" y="5020"/>
                  </a:cubicBezTo>
                  <a:cubicBezTo>
                    <a:pt x="15770" y="3696"/>
                    <a:pt x="15998" y="2316"/>
                    <a:pt x="15460" y="1125"/>
                  </a:cubicBezTo>
                  <a:cubicBezTo>
                    <a:pt x="15473" y="739"/>
                    <a:pt x="15238" y="466"/>
                    <a:pt x="14909" y="283"/>
                  </a:cubicBezTo>
                  <a:cubicBezTo>
                    <a:pt x="14884" y="257"/>
                    <a:pt x="14852" y="245"/>
                    <a:pt x="14820" y="238"/>
                  </a:cubicBezTo>
                  <a:cubicBezTo>
                    <a:pt x="14599" y="131"/>
                    <a:pt x="14339" y="55"/>
                    <a:pt x="14092" y="4"/>
                  </a:cubicBezTo>
                  <a:cubicBezTo>
                    <a:pt x="14077" y="1"/>
                    <a:pt x="14062" y="0"/>
                    <a:pt x="140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6822482" y="-568073"/>
              <a:ext cx="1365846" cy="1597359"/>
            </a:xfrm>
            <a:custGeom>
              <a:avLst/>
              <a:gdLst/>
              <a:ahLst/>
              <a:cxnLst/>
              <a:rect l="l" t="t" r="r" b="b"/>
              <a:pathLst>
                <a:path w="21693" h="25370" extrusionOk="0">
                  <a:moveTo>
                    <a:pt x="17114" y="2817"/>
                  </a:moveTo>
                  <a:cubicBezTo>
                    <a:pt x="17158" y="2868"/>
                    <a:pt x="17209" y="2944"/>
                    <a:pt x="17253" y="3039"/>
                  </a:cubicBezTo>
                  <a:cubicBezTo>
                    <a:pt x="17190" y="3045"/>
                    <a:pt x="17133" y="3083"/>
                    <a:pt x="17095" y="3153"/>
                  </a:cubicBezTo>
                  <a:cubicBezTo>
                    <a:pt x="17088" y="3172"/>
                    <a:pt x="17076" y="3184"/>
                    <a:pt x="17069" y="3203"/>
                  </a:cubicBezTo>
                  <a:cubicBezTo>
                    <a:pt x="17025" y="3127"/>
                    <a:pt x="16981" y="3045"/>
                    <a:pt x="16930" y="2969"/>
                  </a:cubicBezTo>
                  <a:cubicBezTo>
                    <a:pt x="16993" y="2918"/>
                    <a:pt x="17050" y="2868"/>
                    <a:pt x="17114" y="2817"/>
                  </a:cubicBezTo>
                  <a:close/>
                  <a:moveTo>
                    <a:pt x="16734" y="3140"/>
                  </a:moveTo>
                  <a:cubicBezTo>
                    <a:pt x="16803" y="3267"/>
                    <a:pt x="16867" y="3393"/>
                    <a:pt x="16930" y="3520"/>
                  </a:cubicBezTo>
                  <a:cubicBezTo>
                    <a:pt x="16867" y="3691"/>
                    <a:pt x="16829" y="3862"/>
                    <a:pt x="16803" y="4039"/>
                  </a:cubicBezTo>
                  <a:cubicBezTo>
                    <a:pt x="16803" y="4039"/>
                    <a:pt x="16803" y="4039"/>
                    <a:pt x="16803" y="4033"/>
                  </a:cubicBezTo>
                  <a:cubicBezTo>
                    <a:pt x="16803" y="4033"/>
                    <a:pt x="16797" y="4033"/>
                    <a:pt x="16797" y="4027"/>
                  </a:cubicBezTo>
                  <a:cubicBezTo>
                    <a:pt x="16810" y="3919"/>
                    <a:pt x="16715" y="3799"/>
                    <a:pt x="16607" y="3792"/>
                  </a:cubicBezTo>
                  <a:cubicBezTo>
                    <a:pt x="16670" y="3742"/>
                    <a:pt x="16734" y="3685"/>
                    <a:pt x="16797" y="3628"/>
                  </a:cubicBezTo>
                  <a:cubicBezTo>
                    <a:pt x="16950" y="3503"/>
                    <a:pt x="16845" y="3268"/>
                    <a:pt x="16695" y="3268"/>
                  </a:cubicBezTo>
                  <a:cubicBezTo>
                    <a:pt x="16677" y="3268"/>
                    <a:pt x="16658" y="3272"/>
                    <a:pt x="16639" y="3279"/>
                  </a:cubicBezTo>
                  <a:cubicBezTo>
                    <a:pt x="16632" y="3267"/>
                    <a:pt x="16626" y="3248"/>
                    <a:pt x="16613" y="3235"/>
                  </a:cubicBezTo>
                  <a:cubicBezTo>
                    <a:pt x="16658" y="3203"/>
                    <a:pt x="16696" y="3172"/>
                    <a:pt x="16734" y="3140"/>
                  </a:cubicBezTo>
                  <a:close/>
                  <a:moveTo>
                    <a:pt x="11591" y="1196"/>
                  </a:moveTo>
                  <a:cubicBezTo>
                    <a:pt x="12205" y="2032"/>
                    <a:pt x="12522" y="3115"/>
                    <a:pt x="12820" y="4128"/>
                  </a:cubicBezTo>
                  <a:cubicBezTo>
                    <a:pt x="12490" y="3412"/>
                    <a:pt x="12161" y="2697"/>
                    <a:pt x="11825" y="1981"/>
                  </a:cubicBezTo>
                  <a:cubicBezTo>
                    <a:pt x="11730" y="1728"/>
                    <a:pt x="11629" y="1474"/>
                    <a:pt x="11528" y="1227"/>
                  </a:cubicBezTo>
                  <a:cubicBezTo>
                    <a:pt x="11553" y="1215"/>
                    <a:pt x="11572" y="1208"/>
                    <a:pt x="11591" y="1196"/>
                  </a:cubicBezTo>
                  <a:close/>
                  <a:moveTo>
                    <a:pt x="16677" y="4191"/>
                  </a:moveTo>
                  <a:cubicBezTo>
                    <a:pt x="16683" y="4210"/>
                    <a:pt x="16683" y="4229"/>
                    <a:pt x="16689" y="4248"/>
                  </a:cubicBezTo>
                  <a:cubicBezTo>
                    <a:pt x="16563" y="4350"/>
                    <a:pt x="16436" y="4451"/>
                    <a:pt x="16309" y="4552"/>
                  </a:cubicBezTo>
                  <a:cubicBezTo>
                    <a:pt x="16436" y="4432"/>
                    <a:pt x="16556" y="4312"/>
                    <a:pt x="16677" y="4191"/>
                  </a:cubicBezTo>
                  <a:close/>
                  <a:moveTo>
                    <a:pt x="11977" y="3685"/>
                  </a:moveTo>
                  <a:lnTo>
                    <a:pt x="11977" y="3685"/>
                  </a:lnTo>
                  <a:cubicBezTo>
                    <a:pt x="12136" y="4065"/>
                    <a:pt x="12300" y="4451"/>
                    <a:pt x="12465" y="4831"/>
                  </a:cubicBezTo>
                  <a:cubicBezTo>
                    <a:pt x="12440" y="4844"/>
                    <a:pt x="12414" y="4856"/>
                    <a:pt x="12389" y="4869"/>
                  </a:cubicBezTo>
                  <a:cubicBezTo>
                    <a:pt x="12250" y="4476"/>
                    <a:pt x="12110" y="4077"/>
                    <a:pt x="11977" y="3685"/>
                  </a:cubicBezTo>
                  <a:close/>
                  <a:moveTo>
                    <a:pt x="10578" y="860"/>
                  </a:moveTo>
                  <a:lnTo>
                    <a:pt x="10578" y="860"/>
                  </a:lnTo>
                  <a:cubicBezTo>
                    <a:pt x="10635" y="873"/>
                    <a:pt x="10692" y="885"/>
                    <a:pt x="10749" y="892"/>
                  </a:cubicBezTo>
                  <a:cubicBezTo>
                    <a:pt x="11084" y="2323"/>
                    <a:pt x="11515" y="3710"/>
                    <a:pt x="12028" y="5065"/>
                  </a:cubicBezTo>
                  <a:cubicBezTo>
                    <a:pt x="12009" y="5072"/>
                    <a:pt x="11996" y="5084"/>
                    <a:pt x="11977" y="5091"/>
                  </a:cubicBezTo>
                  <a:cubicBezTo>
                    <a:pt x="11464" y="3691"/>
                    <a:pt x="11053" y="2272"/>
                    <a:pt x="10578" y="860"/>
                  </a:cubicBezTo>
                  <a:close/>
                  <a:moveTo>
                    <a:pt x="14118" y="5129"/>
                  </a:moveTo>
                  <a:cubicBezTo>
                    <a:pt x="14004" y="5205"/>
                    <a:pt x="13890" y="5281"/>
                    <a:pt x="13776" y="5357"/>
                  </a:cubicBezTo>
                  <a:cubicBezTo>
                    <a:pt x="13789" y="5344"/>
                    <a:pt x="13808" y="5331"/>
                    <a:pt x="13820" y="5319"/>
                  </a:cubicBezTo>
                  <a:cubicBezTo>
                    <a:pt x="13896" y="5268"/>
                    <a:pt x="13972" y="5211"/>
                    <a:pt x="14048" y="5160"/>
                  </a:cubicBezTo>
                  <a:cubicBezTo>
                    <a:pt x="14074" y="5154"/>
                    <a:pt x="14093" y="5141"/>
                    <a:pt x="14118" y="5129"/>
                  </a:cubicBezTo>
                  <a:close/>
                  <a:moveTo>
                    <a:pt x="17272" y="4324"/>
                  </a:moveTo>
                  <a:cubicBezTo>
                    <a:pt x="17399" y="4635"/>
                    <a:pt x="17513" y="4951"/>
                    <a:pt x="17620" y="5274"/>
                  </a:cubicBezTo>
                  <a:cubicBezTo>
                    <a:pt x="17582" y="5281"/>
                    <a:pt x="17544" y="5287"/>
                    <a:pt x="17506" y="5306"/>
                  </a:cubicBezTo>
                  <a:cubicBezTo>
                    <a:pt x="17456" y="5331"/>
                    <a:pt x="17411" y="5357"/>
                    <a:pt x="17367" y="5382"/>
                  </a:cubicBezTo>
                  <a:cubicBezTo>
                    <a:pt x="17449" y="5249"/>
                    <a:pt x="17380" y="5072"/>
                    <a:pt x="17253" y="5015"/>
                  </a:cubicBezTo>
                  <a:cubicBezTo>
                    <a:pt x="17247" y="4856"/>
                    <a:pt x="17247" y="4692"/>
                    <a:pt x="17240" y="4540"/>
                  </a:cubicBezTo>
                  <a:cubicBezTo>
                    <a:pt x="17240" y="4476"/>
                    <a:pt x="17240" y="4407"/>
                    <a:pt x="17247" y="4343"/>
                  </a:cubicBezTo>
                  <a:cubicBezTo>
                    <a:pt x="17253" y="4337"/>
                    <a:pt x="17266" y="4331"/>
                    <a:pt x="17272" y="4324"/>
                  </a:cubicBezTo>
                  <a:close/>
                  <a:moveTo>
                    <a:pt x="17779" y="5034"/>
                  </a:moveTo>
                  <a:lnTo>
                    <a:pt x="17779" y="5034"/>
                  </a:lnTo>
                  <a:cubicBezTo>
                    <a:pt x="17861" y="5211"/>
                    <a:pt x="17943" y="5395"/>
                    <a:pt x="18026" y="5572"/>
                  </a:cubicBezTo>
                  <a:cubicBezTo>
                    <a:pt x="17981" y="5591"/>
                    <a:pt x="17943" y="5597"/>
                    <a:pt x="17899" y="5616"/>
                  </a:cubicBezTo>
                  <a:cubicBezTo>
                    <a:pt x="17867" y="5420"/>
                    <a:pt x="17829" y="5224"/>
                    <a:pt x="17779" y="5034"/>
                  </a:cubicBezTo>
                  <a:close/>
                  <a:moveTo>
                    <a:pt x="13871" y="5737"/>
                  </a:moveTo>
                  <a:lnTo>
                    <a:pt x="13871" y="5737"/>
                  </a:lnTo>
                  <a:cubicBezTo>
                    <a:pt x="13852" y="5762"/>
                    <a:pt x="13827" y="5781"/>
                    <a:pt x="13801" y="5806"/>
                  </a:cubicBezTo>
                  <a:cubicBezTo>
                    <a:pt x="13795" y="5800"/>
                    <a:pt x="13795" y="5794"/>
                    <a:pt x="13795" y="5787"/>
                  </a:cubicBezTo>
                  <a:cubicBezTo>
                    <a:pt x="13820" y="5768"/>
                    <a:pt x="13846" y="5749"/>
                    <a:pt x="13871" y="5737"/>
                  </a:cubicBezTo>
                  <a:close/>
                  <a:moveTo>
                    <a:pt x="12744" y="6864"/>
                  </a:moveTo>
                  <a:cubicBezTo>
                    <a:pt x="12731" y="6889"/>
                    <a:pt x="12718" y="6915"/>
                    <a:pt x="12718" y="6940"/>
                  </a:cubicBezTo>
                  <a:cubicBezTo>
                    <a:pt x="12712" y="6927"/>
                    <a:pt x="12706" y="6915"/>
                    <a:pt x="12699" y="6902"/>
                  </a:cubicBezTo>
                  <a:cubicBezTo>
                    <a:pt x="12718" y="6889"/>
                    <a:pt x="12731" y="6877"/>
                    <a:pt x="12744" y="6864"/>
                  </a:cubicBezTo>
                  <a:close/>
                  <a:moveTo>
                    <a:pt x="16784" y="4730"/>
                  </a:moveTo>
                  <a:cubicBezTo>
                    <a:pt x="16791" y="4761"/>
                    <a:pt x="16797" y="4793"/>
                    <a:pt x="16803" y="4825"/>
                  </a:cubicBezTo>
                  <a:cubicBezTo>
                    <a:pt x="16816" y="4894"/>
                    <a:pt x="16816" y="4958"/>
                    <a:pt x="16829" y="5027"/>
                  </a:cubicBezTo>
                  <a:cubicBezTo>
                    <a:pt x="16835" y="5072"/>
                    <a:pt x="16848" y="5122"/>
                    <a:pt x="16860" y="5167"/>
                  </a:cubicBezTo>
                  <a:cubicBezTo>
                    <a:pt x="15967" y="5775"/>
                    <a:pt x="15062" y="6364"/>
                    <a:pt x="14150" y="6940"/>
                  </a:cubicBezTo>
                  <a:cubicBezTo>
                    <a:pt x="14137" y="6902"/>
                    <a:pt x="14124" y="6870"/>
                    <a:pt x="14112" y="6832"/>
                  </a:cubicBezTo>
                  <a:cubicBezTo>
                    <a:pt x="14485" y="6528"/>
                    <a:pt x="14878" y="6256"/>
                    <a:pt x="15214" y="5984"/>
                  </a:cubicBezTo>
                  <a:cubicBezTo>
                    <a:pt x="15340" y="5876"/>
                    <a:pt x="15473" y="5775"/>
                    <a:pt x="15600" y="5673"/>
                  </a:cubicBezTo>
                  <a:cubicBezTo>
                    <a:pt x="16005" y="5369"/>
                    <a:pt x="16398" y="5053"/>
                    <a:pt x="16784" y="4730"/>
                  </a:cubicBezTo>
                  <a:close/>
                  <a:moveTo>
                    <a:pt x="12541" y="7029"/>
                  </a:moveTo>
                  <a:cubicBezTo>
                    <a:pt x="12554" y="7067"/>
                    <a:pt x="12573" y="7105"/>
                    <a:pt x="12585" y="7136"/>
                  </a:cubicBezTo>
                  <a:cubicBezTo>
                    <a:pt x="12351" y="7276"/>
                    <a:pt x="12110" y="7409"/>
                    <a:pt x="11882" y="7548"/>
                  </a:cubicBezTo>
                  <a:cubicBezTo>
                    <a:pt x="12098" y="7377"/>
                    <a:pt x="12319" y="7206"/>
                    <a:pt x="12541" y="7029"/>
                  </a:cubicBezTo>
                  <a:close/>
                  <a:moveTo>
                    <a:pt x="13725" y="7833"/>
                  </a:moveTo>
                  <a:cubicBezTo>
                    <a:pt x="13732" y="7846"/>
                    <a:pt x="13738" y="7865"/>
                    <a:pt x="13744" y="7877"/>
                  </a:cubicBezTo>
                  <a:cubicBezTo>
                    <a:pt x="13725" y="7896"/>
                    <a:pt x="13706" y="7915"/>
                    <a:pt x="13687" y="7934"/>
                  </a:cubicBezTo>
                  <a:cubicBezTo>
                    <a:pt x="13675" y="7915"/>
                    <a:pt x="13668" y="7896"/>
                    <a:pt x="13656" y="7877"/>
                  </a:cubicBezTo>
                  <a:lnTo>
                    <a:pt x="13662" y="7877"/>
                  </a:lnTo>
                  <a:cubicBezTo>
                    <a:pt x="13681" y="7858"/>
                    <a:pt x="13706" y="7846"/>
                    <a:pt x="13725" y="7833"/>
                  </a:cubicBezTo>
                  <a:close/>
                  <a:moveTo>
                    <a:pt x="13320" y="8143"/>
                  </a:moveTo>
                  <a:cubicBezTo>
                    <a:pt x="13345" y="8200"/>
                    <a:pt x="13371" y="8257"/>
                    <a:pt x="13396" y="8321"/>
                  </a:cubicBezTo>
                  <a:cubicBezTo>
                    <a:pt x="13371" y="8333"/>
                    <a:pt x="13345" y="8352"/>
                    <a:pt x="13320" y="8365"/>
                  </a:cubicBezTo>
                  <a:cubicBezTo>
                    <a:pt x="13295" y="8308"/>
                    <a:pt x="13269" y="8251"/>
                    <a:pt x="13244" y="8194"/>
                  </a:cubicBezTo>
                  <a:cubicBezTo>
                    <a:pt x="13269" y="8175"/>
                    <a:pt x="13295" y="8156"/>
                    <a:pt x="13320" y="8143"/>
                  </a:cubicBezTo>
                  <a:close/>
                  <a:moveTo>
                    <a:pt x="10711" y="7592"/>
                  </a:moveTo>
                  <a:lnTo>
                    <a:pt x="10711" y="7592"/>
                  </a:lnTo>
                  <a:cubicBezTo>
                    <a:pt x="10476" y="7782"/>
                    <a:pt x="10236" y="7972"/>
                    <a:pt x="9995" y="8162"/>
                  </a:cubicBezTo>
                  <a:cubicBezTo>
                    <a:pt x="9723" y="8359"/>
                    <a:pt x="9457" y="8555"/>
                    <a:pt x="9197" y="8758"/>
                  </a:cubicBezTo>
                  <a:cubicBezTo>
                    <a:pt x="9691" y="8352"/>
                    <a:pt x="10191" y="7966"/>
                    <a:pt x="10711" y="7592"/>
                  </a:cubicBezTo>
                  <a:close/>
                  <a:moveTo>
                    <a:pt x="4010" y="5319"/>
                  </a:moveTo>
                  <a:lnTo>
                    <a:pt x="4010" y="5319"/>
                  </a:lnTo>
                  <a:cubicBezTo>
                    <a:pt x="4270" y="5965"/>
                    <a:pt x="4529" y="6611"/>
                    <a:pt x="4789" y="7257"/>
                  </a:cubicBezTo>
                  <a:cubicBezTo>
                    <a:pt x="4985" y="7751"/>
                    <a:pt x="5182" y="8245"/>
                    <a:pt x="5378" y="8732"/>
                  </a:cubicBezTo>
                  <a:cubicBezTo>
                    <a:pt x="5334" y="8764"/>
                    <a:pt x="5283" y="8789"/>
                    <a:pt x="5239" y="8815"/>
                  </a:cubicBezTo>
                  <a:cubicBezTo>
                    <a:pt x="4821" y="7656"/>
                    <a:pt x="4409" y="6490"/>
                    <a:pt x="4010" y="5319"/>
                  </a:cubicBezTo>
                  <a:close/>
                  <a:moveTo>
                    <a:pt x="14131" y="8808"/>
                  </a:moveTo>
                  <a:cubicBezTo>
                    <a:pt x="14194" y="8960"/>
                    <a:pt x="14257" y="9112"/>
                    <a:pt x="14321" y="9264"/>
                  </a:cubicBezTo>
                  <a:cubicBezTo>
                    <a:pt x="14245" y="9119"/>
                    <a:pt x="14175" y="8967"/>
                    <a:pt x="14105" y="8821"/>
                  </a:cubicBezTo>
                  <a:cubicBezTo>
                    <a:pt x="14112" y="8815"/>
                    <a:pt x="14124" y="8815"/>
                    <a:pt x="14131" y="8808"/>
                  </a:cubicBezTo>
                  <a:close/>
                  <a:moveTo>
                    <a:pt x="12693" y="7725"/>
                  </a:moveTo>
                  <a:lnTo>
                    <a:pt x="12693" y="7725"/>
                  </a:lnTo>
                  <a:cubicBezTo>
                    <a:pt x="12655" y="7801"/>
                    <a:pt x="12617" y="7884"/>
                    <a:pt x="12585" y="7972"/>
                  </a:cubicBezTo>
                  <a:cubicBezTo>
                    <a:pt x="11806" y="8441"/>
                    <a:pt x="11034" y="8922"/>
                    <a:pt x="10274" y="9410"/>
                  </a:cubicBezTo>
                  <a:cubicBezTo>
                    <a:pt x="10147" y="9492"/>
                    <a:pt x="10020" y="9575"/>
                    <a:pt x="9887" y="9657"/>
                  </a:cubicBezTo>
                  <a:cubicBezTo>
                    <a:pt x="10831" y="9017"/>
                    <a:pt x="11762" y="8371"/>
                    <a:pt x="12693" y="7725"/>
                  </a:cubicBezTo>
                  <a:close/>
                  <a:moveTo>
                    <a:pt x="11559" y="6427"/>
                  </a:moveTo>
                  <a:cubicBezTo>
                    <a:pt x="11559" y="6427"/>
                    <a:pt x="11553" y="6433"/>
                    <a:pt x="11547" y="6440"/>
                  </a:cubicBezTo>
                  <a:cubicBezTo>
                    <a:pt x="11483" y="6497"/>
                    <a:pt x="11509" y="6573"/>
                    <a:pt x="11566" y="6617"/>
                  </a:cubicBezTo>
                  <a:cubicBezTo>
                    <a:pt x="10141" y="7529"/>
                    <a:pt x="8836" y="8587"/>
                    <a:pt x="7569" y="9708"/>
                  </a:cubicBezTo>
                  <a:cubicBezTo>
                    <a:pt x="7994" y="9252"/>
                    <a:pt x="8443" y="8808"/>
                    <a:pt x="8906" y="8390"/>
                  </a:cubicBezTo>
                  <a:cubicBezTo>
                    <a:pt x="9710" y="7789"/>
                    <a:pt x="10508" y="7174"/>
                    <a:pt x="11306" y="6560"/>
                  </a:cubicBezTo>
                  <a:cubicBezTo>
                    <a:pt x="11388" y="6516"/>
                    <a:pt x="11477" y="6471"/>
                    <a:pt x="11559" y="6427"/>
                  </a:cubicBezTo>
                  <a:close/>
                  <a:moveTo>
                    <a:pt x="9229" y="7694"/>
                  </a:moveTo>
                  <a:lnTo>
                    <a:pt x="9229" y="7694"/>
                  </a:lnTo>
                  <a:cubicBezTo>
                    <a:pt x="9058" y="7839"/>
                    <a:pt x="8880" y="7991"/>
                    <a:pt x="8709" y="8143"/>
                  </a:cubicBezTo>
                  <a:cubicBezTo>
                    <a:pt x="8038" y="8644"/>
                    <a:pt x="7348" y="9125"/>
                    <a:pt x="6657" y="9600"/>
                  </a:cubicBezTo>
                  <a:cubicBezTo>
                    <a:pt x="6724" y="9519"/>
                    <a:pt x="6650" y="9419"/>
                    <a:pt x="6566" y="9419"/>
                  </a:cubicBezTo>
                  <a:cubicBezTo>
                    <a:pt x="6539" y="9419"/>
                    <a:pt x="6511" y="9430"/>
                    <a:pt x="6486" y="9454"/>
                  </a:cubicBezTo>
                  <a:cubicBezTo>
                    <a:pt x="6347" y="9587"/>
                    <a:pt x="6214" y="9720"/>
                    <a:pt x="6081" y="9853"/>
                  </a:cubicBezTo>
                  <a:cubicBezTo>
                    <a:pt x="6068" y="9828"/>
                    <a:pt x="6062" y="9803"/>
                    <a:pt x="6049" y="9777"/>
                  </a:cubicBezTo>
                  <a:cubicBezTo>
                    <a:pt x="6284" y="9600"/>
                    <a:pt x="6505" y="9410"/>
                    <a:pt x="6689" y="9277"/>
                  </a:cubicBezTo>
                  <a:cubicBezTo>
                    <a:pt x="7012" y="9049"/>
                    <a:pt x="7322" y="8821"/>
                    <a:pt x="7633" y="8587"/>
                  </a:cubicBezTo>
                  <a:cubicBezTo>
                    <a:pt x="8044" y="8352"/>
                    <a:pt x="8450" y="8124"/>
                    <a:pt x="8855" y="7896"/>
                  </a:cubicBezTo>
                  <a:cubicBezTo>
                    <a:pt x="8982" y="7827"/>
                    <a:pt x="9108" y="7757"/>
                    <a:pt x="9229" y="7694"/>
                  </a:cubicBezTo>
                  <a:close/>
                  <a:moveTo>
                    <a:pt x="5853" y="9910"/>
                  </a:moveTo>
                  <a:cubicBezTo>
                    <a:pt x="5872" y="9955"/>
                    <a:pt x="5885" y="9993"/>
                    <a:pt x="5904" y="10031"/>
                  </a:cubicBezTo>
                  <a:cubicBezTo>
                    <a:pt x="5847" y="10088"/>
                    <a:pt x="5796" y="10145"/>
                    <a:pt x="5739" y="10195"/>
                  </a:cubicBezTo>
                  <a:cubicBezTo>
                    <a:pt x="5720" y="10138"/>
                    <a:pt x="5695" y="10081"/>
                    <a:pt x="5676" y="10024"/>
                  </a:cubicBezTo>
                  <a:cubicBezTo>
                    <a:pt x="5733" y="9993"/>
                    <a:pt x="5796" y="9955"/>
                    <a:pt x="5853" y="9910"/>
                  </a:cubicBezTo>
                  <a:close/>
                  <a:moveTo>
                    <a:pt x="13067" y="8308"/>
                  </a:moveTo>
                  <a:cubicBezTo>
                    <a:pt x="13092" y="8365"/>
                    <a:pt x="13117" y="8422"/>
                    <a:pt x="13136" y="8473"/>
                  </a:cubicBezTo>
                  <a:cubicBezTo>
                    <a:pt x="12142" y="9081"/>
                    <a:pt x="11141" y="9676"/>
                    <a:pt x="10134" y="10265"/>
                  </a:cubicBezTo>
                  <a:cubicBezTo>
                    <a:pt x="11116" y="9613"/>
                    <a:pt x="12091" y="8960"/>
                    <a:pt x="13067" y="8308"/>
                  </a:cubicBezTo>
                  <a:close/>
                  <a:moveTo>
                    <a:pt x="7303" y="9530"/>
                  </a:moveTo>
                  <a:lnTo>
                    <a:pt x="7303" y="9530"/>
                  </a:lnTo>
                  <a:cubicBezTo>
                    <a:pt x="7056" y="9809"/>
                    <a:pt x="6809" y="10088"/>
                    <a:pt x="6569" y="10373"/>
                  </a:cubicBezTo>
                  <a:cubicBezTo>
                    <a:pt x="6505" y="10373"/>
                    <a:pt x="6423" y="10404"/>
                    <a:pt x="6328" y="10468"/>
                  </a:cubicBezTo>
                  <a:cubicBezTo>
                    <a:pt x="6296" y="10392"/>
                    <a:pt x="6271" y="10322"/>
                    <a:pt x="6239" y="10252"/>
                  </a:cubicBezTo>
                  <a:cubicBezTo>
                    <a:pt x="6600" y="10018"/>
                    <a:pt x="6955" y="9777"/>
                    <a:pt x="7303" y="9530"/>
                  </a:cubicBezTo>
                  <a:close/>
                  <a:moveTo>
                    <a:pt x="6043" y="10379"/>
                  </a:moveTo>
                  <a:cubicBezTo>
                    <a:pt x="6075" y="10455"/>
                    <a:pt x="6100" y="10531"/>
                    <a:pt x="6132" y="10601"/>
                  </a:cubicBezTo>
                  <a:cubicBezTo>
                    <a:pt x="6075" y="10645"/>
                    <a:pt x="6011" y="10696"/>
                    <a:pt x="5948" y="10753"/>
                  </a:cubicBezTo>
                  <a:cubicBezTo>
                    <a:pt x="5916" y="10670"/>
                    <a:pt x="5885" y="10588"/>
                    <a:pt x="5853" y="10506"/>
                  </a:cubicBezTo>
                  <a:cubicBezTo>
                    <a:pt x="5916" y="10461"/>
                    <a:pt x="5980" y="10423"/>
                    <a:pt x="6043" y="10379"/>
                  </a:cubicBezTo>
                  <a:close/>
                  <a:moveTo>
                    <a:pt x="7607" y="10620"/>
                  </a:moveTo>
                  <a:cubicBezTo>
                    <a:pt x="7398" y="10791"/>
                    <a:pt x="7196" y="10974"/>
                    <a:pt x="6993" y="11152"/>
                  </a:cubicBezTo>
                  <a:cubicBezTo>
                    <a:pt x="6974" y="11164"/>
                    <a:pt x="6961" y="11177"/>
                    <a:pt x="6942" y="11190"/>
                  </a:cubicBezTo>
                  <a:cubicBezTo>
                    <a:pt x="6917" y="11158"/>
                    <a:pt x="6885" y="11139"/>
                    <a:pt x="6847" y="11139"/>
                  </a:cubicBezTo>
                  <a:cubicBezTo>
                    <a:pt x="6873" y="11107"/>
                    <a:pt x="6904" y="11082"/>
                    <a:pt x="6936" y="11050"/>
                  </a:cubicBezTo>
                  <a:cubicBezTo>
                    <a:pt x="7164" y="10911"/>
                    <a:pt x="7386" y="10765"/>
                    <a:pt x="7607" y="10620"/>
                  </a:cubicBezTo>
                  <a:close/>
                  <a:moveTo>
                    <a:pt x="3206" y="11145"/>
                  </a:moveTo>
                  <a:cubicBezTo>
                    <a:pt x="3098" y="11272"/>
                    <a:pt x="2990" y="11405"/>
                    <a:pt x="2889" y="11532"/>
                  </a:cubicBezTo>
                  <a:cubicBezTo>
                    <a:pt x="2933" y="11437"/>
                    <a:pt x="2984" y="11342"/>
                    <a:pt x="3028" y="11253"/>
                  </a:cubicBezTo>
                  <a:cubicBezTo>
                    <a:pt x="3092" y="11215"/>
                    <a:pt x="3149" y="11183"/>
                    <a:pt x="3206" y="11145"/>
                  </a:cubicBezTo>
                  <a:close/>
                  <a:moveTo>
                    <a:pt x="19432" y="11753"/>
                  </a:moveTo>
                  <a:cubicBezTo>
                    <a:pt x="19438" y="11760"/>
                    <a:pt x="19438" y="11772"/>
                    <a:pt x="19438" y="11779"/>
                  </a:cubicBezTo>
                  <a:cubicBezTo>
                    <a:pt x="19387" y="11823"/>
                    <a:pt x="19330" y="11874"/>
                    <a:pt x="19273" y="11924"/>
                  </a:cubicBezTo>
                  <a:cubicBezTo>
                    <a:pt x="19324" y="11867"/>
                    <a:pt x="19381" y="11810"/>
                    <a:pt x="19432" y="11753"/>
                  </a:cubicBezTo>
                  <a:close/>
                  <a:moveTo>
                    <a:pt x="1394" y="12108"/>
                  </a:moveTo>
                  <a:lnTo>
                    <a:pt x="1394" y="12108"/>
                  </a:lnTo>
                  <a:cubicBezTo>
                    <a:pt x="1223" y="12302"/>
                    <a:pt x="1057" y="12475"/>
                    <a:pt x="989" y="12475"/>
                  </a:cubicBezTo>
                  <a:cubicBezTo>
                    <a:pt x="981" y="12475"/>
                    <a:pt x="975" y="12473"/>
                    <a:pt x="970" y="12469"/>
                  </a:cubicBezTo>
                  <a:cubicBezTo>
                    <a:pt x="957" y="12456"/>
                    <a:pt x="983" y="12387"/>
                    <a:pt x="1033" y="12292"/>
                  </a:cubicBezTo>
                  <a:cubicBezTo>
                    <a:pt x="1141" y="12235"/>
                    <a:pt x="1268" y="12171"/>
                    <a:pt x="1394" y="12108"/>
                  </a:cubicBezTo>
                  <a:close/>
                  <a:moveTo>
                    <a:pt x="881" y="12380"/>
                  </a:moveTo>
                  <a:cubicBezTo>
                    <a:pt x="862" y="12418"/>
                    <a:pt x="843" y="12456"/>
                    <a:pt x="824" y="12494"/>
                  </a:cubicBezTo>
                  <a:cubicBezTo>
                    <a:pt x="812" y="12482"/>
                    <a:pt x="799" y="12463"/>
                    <a:pt x="786" y="12444"/>
                  </a:cubicBezTo>
                  <a:cubicBezTo>
                    <a:pt x="818" y="12425"/>
                    <a:pt x="850" y="12406"/>
                    <a:pt x="881" y="12380"/>
                  </a:cubicBezTo>
                  <a:close/>
                  <a:moveTo>
                    <a:pt x="4669" y="11228"/>
                  </a:moveTo>
                  <a:cubicBezTo>
                    <a:pt x="4276" y="11646"/>
                    <a:pt x="3896" y="12070"/>
                    <a:pt x="3503" y="12469"/>
                  </a:cubicBezTo>
                  <a:cubicBezTo>
                    <a:pt x="3421" y="12551"/>
                    <a:pt x="3326" y="12640"/>
                    <a:pt x="3231" y="12729"/>
                  </a:cubicBezTo>
                  <a:cubicBezTo>
                    <a:pt x="3516" y="12330"/>
                    <a:pt x="3788" y="11931"/>
                    <a:pt x="4067" y="11595"/>
                  </a:cubicBezTo>
                  <a:cubicBezTo>
                    <a:pt x="4086" y="11576"/>
                    <a:pt x="4118" y="11532"/>
                    <a:pt x="4162" y="11481"/>
                  </a:cubicBezTo>
                  <a:cubicBezTo>
                    <a:pt x="4175" y="11483"/>
                    <a:pt x="4187" y="11485"/>
                    <a:pt x="4198" y="11485"/>
                  </a:cubicBezTo>
                  <a:cubicBezTo>
                    <a:pt x="4222" y="11485"/>
                    <a:pt x="4244" y="11479"/>
                    <a:pt x="4270" y="11462"/>
                  </a:cubicBezTo>
                  <a:cubicBezTo>
                    <a:pt x="4403" y="11386"/>
                    <a:pt x="4536" y="11310"/>
                    <a:pt x="4669" y="11228"/>
                  </a:cubicBezTo>
                  <a:close/>
                  <a:moveTo>
                    <a:pt x="2224" y="11715"/>
                  </a:moveTo>
                  <a:lnTo>
                    <a:pt x="2224" y="11715"/>
                  </a:lnTo>
                  <a:cubicBezTo>
                    <a:pt x="2097" y="11874"/>
                    <a:pt x="1977" y="12026"/>
                    <a:pt x="1850" y="12178"/>
                  </a:cubicBezTo>
                  <a:cubicBezTo>
                    <a:pt x="1519" y="12562"/>
                    <a:pt x="1318" y="12811"/>
                    <a:pt x="1283" y="12811"/>
                  </a:cubicBezTo>
                  <a:cubicBezTo>
                    <a:pt x="1250" y="12811"/>
                    <a:pt x="1357" y="12603"/>
                    <a:pt x="1629" y="12102"/>
                  </a:cubicBezTo>
                  <a:cubicBezTo>
                    <a:pt x="1660" y="12051"/>
                    <a:pt x="1692" y="12000"/>
                    <a:pt x="1724" y="11950"/>
                  </a:cubicBezTo>
                  <a:cubicBezTo>
                    <a:pt x="1920" y="11861"/>
                    <a:pt x="2097" y="11779"/>
                    <a:pt x="2224" y="11715"/>
                  </a:cubicBezTo>
                  <a:close/>
                  <a:moveTo>
                    <a:pt x="1318" y="12361"/>
                  </a:moveTo>
                  <a:cubicBezTo>
                    <a:pt x="1236" y="12520"/>
                    <a:pt x="1154" y="12684"/>
                    <a:pt x="1078" y="12843"/>
                  </a:cubicBezTo>
                  <a:cubicBezTo>
                    <a:pt x="1040" y="12792"/>
                    <a:pt x="1002" y="12741"/>
                    <a:pt x="970" y="12691"/>
                  </a:cubicBezTo>
                  <a:cubicBezTo>
                    <a:pt x="1090" y="12583"/>
                    <a:pt x="1204" y="12475"/>
                    <a:pt x="1318" y="12361"/>
                  </a:cubicBezTo>
                  <a:close/>
                  <a:moveTo>
                    <a:pt x="13738" y="9043"/>
                  </a:moveTo>
                  <a:cubicBezTo>
                    <a:pt x="14042" y="9682"/>
                    <a:pt x="14359" y="10322"/>
                    <a:pt x="14688" y="10955"/>
                  </a:cubicBezTo>
                  <a:cubicBezTo>
                    <a:pt x="14713" y="11012"/>
                    <a:pt x="14732" y="11069"/>
                    <a:pt x="14758" y="11120"/>
                  </a:cubicBezTo>
                  <a:cubicBezTo>
                    <a:pt x="14998" y="11665"/>
                    <a:pt x="15245" y="12203"/>
                    <a:pt x="15492" y="12735"/>
                  </a:cubicBezTo>
                  <a:cubicBezTo>
                    <a:pt x="15435" y="12773"/>
                    <a:pt x="15372" y="12811"/>
                    <a:pt x="15309" y="12849"/>
                  </a:cubicBezTo>
                  <a:cubicBezTo>
                    <a:pt x="15055" y="12311"/>
                    <a:pt x="14808" y="11766"/>
                    <a:pt x="14568" y="11228"/>
                  </a:cubicBezTo>
                  <a:cubicBezTo>
                    <a:pt x="14251" y="10525"/>
                    <a:pt x="13941" y="9815"/>
                    <a:pt x="13637" y="9106"/>
                  </a:cubicBezTo>
                  <a:cubicBezTo>
                    <a:pt x="13668" y="9087"/>
                    <a:pt x="13706" y="9062"/>
                    <a:pt x="13738" y="9043"/>
                  </a:cubicBezTo>
                  <a:close/>
                  <a:moveTo>
                    <a:pt x="5011" y="11259"/>
                  </a:moveTo>
                  <a:cubicBezTo>
                    <a:pt x="5042" y="11348"/>
                    <a:pt x="5080" y="11437"/>
                    <a:pt x="5112" y="11525"/>
                  </a:cubicBezTo>
                  <a:cubicBezTo>
                    <a:pt x="5112" y="11525"/>
                    <a:pt x="5112" y="11525"/>
                    <a:pt x="5106" y="11532"/>
                  </a:cubicBezTo>
                  <a:cubicBezTo>
                    <a:pt x="4498" y="12019"/>
                    <a:pt x="3896" y="12520"/>
                    <a:pt x="3301" y="13026"/>
                  </a:cubicBezTo>
                  <a:cubicBezTo>
                    <a:pt x="3712" y="12596"/>
                    <a:pt x="4124" y="12165"/>
                    <a:pt x="4536" y="11741"/>
                  </a:cubicBezTo>
                  <a:lnTo>
                    <a:pt x="5011" y="11259"/>
                  </a:lnTo>
                  <a:close/>
                  <a:moveTo>
                    <a:pt x="19793" y="13102"/>
                  </a:moveTo>
                  <a:cubicBezTo>
                    <a:pt x="19799" y="13115"/>
                    <a:pt x="19805" y="13121"/>
                    <a:pt x="19805" y="13134"/>
                  </a:cubicBezTo>
                  <a:cubicBezTo>
                    <a:pt x="19767" y="13159"/>
                    <a:pt x="19736" y="13185"/>
                    <a:pt x="19698" y="13204"/>
                  </a:cubicBezTo>
                  <a:cubicBezTo>
                    <a:pt x="19729" y="13172"/>
                    <a:pt x="19761" y="13140"/>
                    <a:pt x="19793" y="13102"/>
                  </a:cubicBezTo>
                  <a:close/>
                  <a:moveTo>
                    <a:pt x="17912" y="12450"/>
                  </a:moveTo>
                  <a:lnTo>
                    <a:pt x="17912" y="12450"/>
                  </a:lnTo>
                  <a:cubicBezTo>
                    <a:pt x="17772" y="12577"/>
                    <a:pt x="17633" y="12703"/>
                    <a:pt x="17506" y="12805"/>
                  </a:cubicBezTo>
                  <a:cubicBezTo>
                    <a:pt x="17297" y="12976"/>
                    <a:pt x="17095" y="13147"/>
                    <a:pt x="16892" y="13318"/>
                  </a:cubicBezTo>
                  <a:cubicBezTo>
                    <a:pt x="16854" y="13223"/>
                    <a:pt x="16816" y="13134"/>
                    <a:pt x="16778" y="13045"/>
                  </a:cubicBezTo>
                  <a:cubicBezTo>
                    <a:pt x="17126" y="12849"/>
                    <a:pt x="17519" y="12653"/>
                    <a:pt x="17912" y="12450"/>
                  </a:cubicBezTo>
                  <a:close/>
                  <a:moveTo>
                    <a:pt x="20394" y="13210"/>
                  </a:moveTo>
                  <a:cubicBezTo>
                    <a:pt x="20413" y="13248"/>
                    <a:pt x="20426" y="13286"/>
                    <a:pt x="20445" y="13324"/>
                  </a:cubicBezTo>
                  <a:cubicBezTo>
                    <a:pt x="20439" y="13318"/>
                    <a:pt x="20439" y="13318"/>
                    <a:pt x="20432" y="13318"/>
                  </a:cubicBezTo>
                  <a:cubicBezTo>
                    <a:pt x="20420" y="13280"/>
                    <a:pt x="20407" y="13248"/>
                    <a:pt x="20394" y="13210"/>
                  </a:cubicBezTo>
                  <a:close/>
                  <a:moveTo>
                    <a:pt x="2123" y="12127"/>
                  </a:moveTo>
                  <a:lnTo>
                    <a:pt x="2123" y="12127"/>
                  </a:lnTo>
                  <a:cubicBezTo>
                    <a:pt x="1857" y="12615"/>
                    <a:pt x="1622" y="13102"/>
                    <a:pt x="1489" y="13324"/>
                  </a:cubicBezTo>
                  <a:cubicBezTo>
                    <a:pt x="1470" y="13349"/>
                    <a:pt x="1470" y="13375"/>
                    <a:pt x="1483" y="13400"/>
                  </a:cubicBezTo>
                  <a:cubicBezTo>
                    <a:pt x="1464" y="13425"/>
                    <a:pt x="1439" y="13457"/>
                    <a:pt x="1420" y="13489"/>
                  </a:cubicBezTo>
                  <a:cubicBezTo>
                    <a:pt x="1363" y="13362"/>
                    <a:pt x="1306" y="13235"/>
                    <a:pt x="1236" y="13115"/>
                  </a:cubicBezTo>
                  <a:cubicBezTo>
                    <a:pt x="1540" y="12792"/>
                    <a:pt x="1838" y="12463"/>
                    <a:pt x="2123" y="12127"/>
                  </a:cubicBezTo>
                  <a:close/>
                  <a:moveTo>
                    <a:pt x="5220" y="11810"/>
                  </a:moveTo>
                  <a:cubicBezTo>
                    <a:pt x="5251" y="11905"/>
                    <a:pt x="5289" y="12000"/>
                    <a:pt x="5327" y="12095"/>
                  </a:cubicBezTo>
                  <a:cubicBezTo>
                    <a:pt x="4941" y="12406"/>
                    <a:pt x="4580" y="12722"/>
                    <a:pt x="4466" y="12798"/>
                  </a:cubicBezTo>
                  <a:cubicBezTo>
                    <a:pt x="4130" y="13039"/>
                    <a:pt x="3731" y="13267"/>
                    <a:pt x="3364" y="13527"/>
                  </a:cubicBezTo>
                  <a:cubicBezTo>
                    <a:pt x="3446" y="13451"/>
                    <a:pt x="3510" y="13394"/>
                    <a:pt x="3541" y="13362"/>
                  </a:cubicBezTo>
                  <a:cubicBezTo>
                    <a:pt x="4080" y="12824"/>
                    <a:pt x="4643" y="12311"/>
                    <a:pt x="5220" y="11810"/>
                  </a:cubicBezTo>
                  <a:close/>
                  <a:moveTo>
                    <a:pt x="17791" y="12849"/>
                  </a:moveTo>
                  <a:cubicBezTo>
                    <a:pt x="17538" y="13090"/>
                    <a:pt x="17304" y="13337"/>
                    <a:pt x="17069" y="13596"/>
                  </a:cubicBezTo>
                  <a:cubicBezTo>
                    <a:pt x="17057" y="13609"/>
                    <a:pt x="17044" y="13615"/>
                    <a:pt x="17031" y="13628"/>
                  </a:cubicBezTo>
                  <a:cubicBezTo>
                    <a:pt x="17019" y="13590"/>
                    <a:pt x="17000" y="13552"/>
                    <a:pt x="16981" y="13514"/>
                  </a:cubicBezTo>
                  <a:cubicBezTo>
                    <a:pt x="17247" y="13292"/>
                    <a:pt x="17519" y="13064"/>
                    <a:pt x="17791" y="12849"/>
                  </a:cubicBezTo>
                  <a:close/>
                  <a:moveTo>
                    <a:pt x="19945" y="13501"/>
                  </a:moveTo>
                  <a:cubicBezTo>
                    <a:pt x="19951" y="13508"/>
                    <a:pt x="19957" y="13520"/>
                    <a:pt x="19957" y="13527"/>
                  </a:cubicBezTo>
                  <a:cubicBezTo>
                    <a:pt x="19907" y="13565"/>
                    <a:pt x="19850" y="13603"/>
                    <a:pt x="19793" y="13634"/>
                  </a:cubicBezTo>
                  <a:cubicBezTo>
                    <a:pt x="19843" y="13590"/>
                    <a:pt x="19894" y="13546"/>
                    <a:pt x="19945" y="13501"/>
                  </a:cubicBezTo>
                  <a:close/>
                  <a:moveTo>
                    <a:pt x="20578" y="13615"/>
                  </a:moveTo>
                  <a:cubicBezTo>
                    <a:pt x="20578" y="13628"/>
                    <a:pt x="20584" y="13634"/>
                    <a:pt x="20584" y="13641"/>
                  </a:cubicBezTo>
                  <a:cubicBezTo>
                    <a:pt x="20578" y="13641"/>
                    <a:pt x="20565" y="13647"/>
                    <a:pt x="20553" y="13647"/>
                  </a:cubicBezTo>
                  <a:cubicBezTo>
                    <a:pt x="20565" y="13634"/>
                    <a:pt x="20572" y="13628"/>
                    <a:pt x="20578" y="13615"/>
                  </a:cubicBezTo>
                  <a:close/>
                  <a:moveTo>
                    <a:pt x="4656" y="10290"/>
                  </a:moveTo>
                  <a:cubicBezTo>
                    <a:pt x="4681" y="10354"/>
                    <a:pt x="4700" y="10417"/>
                    <a:pt x="4726" y="10480"/>
                  </a:cubicBezTo>
                  <a:cubicBezTo>
                    <a:pt x="4662" y="10544"/>
                    <a:pt x="4605" y="10613"/>
                    <a:pt x="4548" y="10677"/>
                  </a:cubicBezTo>
                  <a:cubicBezTo>
                    <a:pt x="4523" y="10708"/>
                    <a:pt x="4498" y="10734"/>
                    <a:pt x="4472" y="10759"/>
                  </a:cubicBezTo>
                  <a:cubicBezTo>
                    <a:pt x="4251" y="11019"/>
                    <a:pt x="4061" y="11240"/>
                    <a:pt x="3966" y="11335"/>
                  </a:cubicBezTo>
                  <a:cubicBezTo>
                    <a:pt x="3263" y="12057"/>
                    <a:pt x="2541" y="12811"/>
                    <a:pt x="1762" y="13451"/>
                  </a:cubicBezTo>
                  <a:cubicBezTo>
                    <a:pt x="1635" y="13552"/>
                    <a:pt x="1553" y="13622"/>
                    <a:pt x="1502" y="13660"/>
                  </a:cubicBezTo>
                  <a:cubicBezTo>
                    <a:pt x="1496" y="13653"/>
                    <a:pt x="1496" y="13647"/>
                    <a:pt x="1489" y="13641"/>
                  </a:cubicBezTo>
                  <a:cubicBezTo>
                    <a:pt x="1565" y="13558"/>
                    <a:pt x="1705" y="13406"/>
                    <a:pt x="1838" y="13235"/>
                  </a:cubicBezTo>
                  <a:cubicBezTo>
                    <a:pt x="1857" y="13210"/>
                    <a:pt x="1876" y="13185"/>
                    <a:pt x="1895" y="13159"/>
                  </a:cubicBezTo>
                  <a:cubicBezTo>
                    <a:pt x="2648" y="12336"/>
                    <a:pt x="3377" y="11494"/>
                    <a:pt x="4086" y="10626"/>
                  </a:cubicBezTo>
                  <a:cubicBezTo>
                    <a:pt x="4200" y="10563"/>
                    <a:pt x="4314" y="10493"/>
                    <a:pt x="4428" y="10423"/>
                  </a:cubicBezTo>
                  <a:cubicBezTo>
                    <a:pt x="4504" y="10379"/>
                    <a:pt x="4580" y="10335"/>
                    <a:pt x="4656" y="10290"/>
                  </a:cubicBezTo>
                  <a:close/>
                  <a:moveTo>
                    <a:pt x="5454" y="12450"/>
                  </a:moveTo>
                  <a:cubicBezTo>
                    <a:pt x="5473" y="12488"/>
                    <a:pt x="5486" y="12526"/>
                    <a:pt x="5498" y="12564"/>
                  </a:cubicBezTo>
                  <a:cubicBezTo>
                    <a:pt x="5479" y="12589"/>
                    <a:pt x="5454" y="12608"/>
                    <a:pt x="5435" y="12634"/>
                  </a:cubicBezTo>
                  <a:cubicBezTo>
                    <a:pt x="5384" y="12678"/>
                    <a:pt x="5372" y="12729"/>
                    <a:pt x="5378" y="12779"/>
                  </a:cubicBezTo>
                  <a:cubicBezTo>
                    <a:pt x="5074" y="12988"/>
                    <a:pt x="4770" y="13197"/>
                    <a:pt x="4460" y="13406"/>
                  </a:cubicBezTo>
                  <a:cubicBezTo>
                    <a:pt x="4441" y="13406"/>
                    <a:pt x="4415" y="13419"/>
                    <a:pt x="4396" y="13438"/>
                  </a:cubicBezTo>
                  <a:cubicBezTo>
                    <a:pt x="4390" y="13444"/>
                    <a:pt x="4377" y="13457"/>
                    <a:pt x="4371" y="13463"/>
                  </a:cubicBezTo>
                  <a:cubicBezTo>
                    <a:pt x="4352" y="13476"/>
                    <a:pt x="4333" y="13489"/>
                    <a:pt x="4314" y="13501"/>
                  </a:cubicBezTo>
                  <a:cubicBezTo>
                    <a:pt x="4200" y="13558"/>
                    <a:pt x="4080" y="13615"/>
                    <a:pt x="3959" y="13672"/>
                  </a:cubicBezTo>
                  <a:cubicBezTo>
                    <a:pt x="4409" y="13280"/>
                    <a:pt x="4871" y="12900"/>
                    <a:pt x="5340" y="12532"/>
                  </a:cubicBezTo>
                  <a:cubicBezTo>
                    <a:pt x="5359" y="12520"/>
                    <a:pt x="5403" y="12488"/>
                    <a:pt x="5454" y="12450"/>
                  </a:cubicBezTo>
                  <a:close/>
                  <a:moveTo>
                    <a:pt x="508" y="12741"/>
                  </a:moveTo>
                  <a:cubicBezTo>
                    <a:pt x="622" y="13058"/>
                    <a:pt x="723" y="13381"/>
                    <a:pt x="812" y="13704"/>
                  </a:cubicBezTo>
                  <a:cubicBezTo>
                    <a:pt x="799" y="13672"/>
                    <a:pt x="786" y="13641"/>
                    <a:pt x="774" y="13609"/>
                  </a:cubicBezTo>
                  <a:cubicBezTo>
                    <a:pt x="710" y="13438"/>
                    <a:pt x="533" y="13090"/>
                    <a:pt x="425" y="12767"/>
                  </a:cubicBezTo>
                  <a:cubicBezTo>
                    <a:pt x="451" y="12760"/>
                    <a:pt x="482" y="12754"/>
                    <a:pt x="508" y="12741"/>
                  </a:cubicBezTo>
                  <a:close/>
                  <a:moveTo>
                    <a:pt x="19590" y="12450"/>
                  </a:moveTo>
                  <a:cubicBezTo>
                    <a:pt x="19615" y="12526"/>
                    <a:pt x="19634" y="12602"/>
                    <a:pt x="19653" y="12678"/>
                  </a:cubicBezTo>
                  <a:cubicBezTo>
                    <a:pt x="19083" y="13039"/>
                    <a:pt x="18532" y="13432"/>
                    <a:pt x="18013" y="13856"/>
                  </a:cubicBezTo>
                  <a:cubicBezTo>
                    <a:pt x="18336" y="13584"/>
                    <a:pt x="18893" y="13153"/>
                    <a:pt x="19267" y="12754"/>
                  </a:cubicBezTo>
                  <a:cubicBezTo>
                    <a:pt x="19375" y="12653"/>
                    <a:pt x="19482" y="12551"/>
                    <a:pt x="19590" y="12450"/>
                  </a:cubicBezTo>
                  <a:close/>
                  <a:moveTo>
                    <a:pt x="19482" y="11994"/>
                  </a:moveTo>
                  <a:cubicBezTo>
                    <a:pt x="19489" y="12032"/>
                    <a:pt x="19501" y="12076"/>
                    <a:pt x="19508" y="12121"/>
                  </a:cubicBezTo>
                  <a:cubicBezTo>
                    <a:pt x="18957" y="12596"/>
                    <a:pt x="18418" y="13083"/>
                    <a:pt x="17899" y="13590"/>
                  </a:cubicBezTo>
                  <a:cubicBezTo>
                    <a:pt x="17665" y="13755"/>
                    <a:pt x="17475" y="13881"/>
                    <a:pt x="17399" y="13938"/>
                  </a:cubicBezTo>
                  <a:cubicBezTo>
                    <a:pt x="17335" y="13983"/>
                    <a:pt x="17278" y="14021"/>
                    <a:pt x="17228" y="14059"/>
                  </a:cubicBezTo>
                  <a:cubicBezTo>
                    <a:pt x="17202" y="14008"/>
                    <a:pt x="17183" y="13964"/>
                    <a:pt x="17158" y="13913"/>
                  </a:cubicBezTo>
                  <a:cubicBezTo>
                    <a:pt x="17418" y="13698"/>
                    <a:pt x="17671" y="13482"/>
                    <a:pt x="17918" y="13254"/>
                  </a:cubicBezTo>
                  <a:cubicBezTo>
                    <a:pt x="18450" y="12843"/>
                    <a:pt x="18969" y="12418"/>
                    <a:pt x="19482" y="11994"/>
                  </a:cubicBezTo>
                  <a:close/>
                  <a:moveTo>
                    <a:pt x="15885" y="13565"/>
                  </a:moveTo>
                  <a:cubicBezTo>
                    <a:pt x="15955" y="13710"/>
                    <a:pt x="16024" y="13856"/>
                    <a:pt x="16094" y="14002"/>
                  </a:cubicBezTo>
                  <a:cubicBezTo>
                    <a:pt x="16037" y="14052"/>
                    <a:pt x="15974" y="14103"/>
                    <a:pt x="15917" y="14154"/>
                  </a:cubicBezTo>
                  <a:cubicBezTo>
                    <a:pt x="15847" y="13995"/>
                    <a:pt x="15771" y="13837"/>
                    <a:pt x="15695" y="13679"/>
                  </a:cubicBezTo>
                  <a:cubicBezTo>
                    <a:pt x="15758" y="13641"/>
                    <a:pt x="15822" y="13603"/>
                    <a:pt x="15885" y="13565"/>
                  </a:cubicBezTo>
                  <a:close/>
                  <a:moveTo>
                    <a:pt x="3041" y="12532"/>
                  </a:moveTo>
                  <a:cubicBezTo>
                    <a:pt x="2591" y="13096"/>
                    <a:pt x="2148" y="13672"/>
                    <a:pt x="1717" y="14255"/>
                  </a:cubicBezTo>
                  <a:cubicBezTo>
                    <a:pt x="1692" y="14211"/>
                    <a:pt x="1679" y="14166"/>
                    <a:pt x="1654" y="14116"/>
                  </a:cubicBezTo>
                  <a:cubicBezTo>
                    <a:pt x="1629" y="14033"/>
                    <a:pt x="1603" y="13957"/>
                    <a:pt x="1572" y="13875"/>
                  </a:cubicBezTo>
                  <a:cubicBezTo>
                    <a:pt x="2072" y="13438"/>
                    <a:pt x="2566" y="12988"/>
                    <a:pt x="3041" y="12532"/>
                  </a:cubicBezTo>
                  <a:close/>
                  <a:moveTo>
                    <a:pt x="16183" y="14198"/>
                  </a:moveTo>
                  <a:cubicBezTo>
                    <a:pt x="16195" y="14223"/>
                    <a:pt x="16208" y="14249"/>
                    <a:pt x="16221" y="14274"/>
                  </a:cubicBezTo>
                  <a:cubicBezTo>
                    <a:pt x="16164" y="14318"/>
                    <a:pt x="16107" y="14369"/>
                    <a:pt x="16043" y="14413"/>
                  </a:cubicBezTo>
                  <a:cubicBezTo>
                    <a:pt x="16037" y="14388"/>
                    <a:pt x="16024" y="14369"/>
                    <a:pt x="16012" y="14344"/>
                  </a:cubicBezTo>
                  <a:cubicBezTo>
                    <a:pt x="16069" y="14299"/>
                    <a:pt x="16126" y="14249"/>
                    <a:pt x="16183" y="14198"/>
                  </a:cubicBezTo>
                  <a:close/>
                  <a:moveTo>
                    <a:pt x="20559" y="14559"/>
                  </a:moveTo>
                  <a:lnTo>
                    <a:pt x="20559" y="14559"/>
                  </a:lnTo>
                  <a:cubicBezTo>
                    <a:pt x="20527" y="14584"/>
                    <a:pt x="20502" y="14610"/>
                    <a:pt x="20470" y="14629"/>
                  </a:cubicBezTo>
                  <a:cubicBezTo>
                    <a:pt x="20502" y="14603"/>
                    <a:pt x="20527" y="14584"/>
                    <a:pt x="20559" y="14559"/>
                  </a:cubicBezTo>
                  <a:close/>
                  <a:moveTo>
                    <a:pt x="1306" y="14426"/>
                  </a:moveTo>
                  <a:lnTo>
                    <a:pt x="1306" y="14426"/>
                  </a:lnTo>
                  <a:cubicBezTo>
                    <a:pt x="1344" y="14515"/>
                    <a:pt x="1382" y="14603"/>
                    <a:pt x="1426" y="14692"/>
                  </a:cubicBezTo>
                  <a:cubicBezTo>
                    <a:pt x="1407" y="14711"/>
                    <a:pt x="1388" y="14724"/>
                    <a:pt x="1375" y="14743"/>
                  </a:cubicBezTo>
                  <a:cubicBezTo>
                    <a:pt x="1350" y="14641"/>
                    <a:pt x="1331" y="14534"/>
                    <a:pt x="1306" y="14426"/>
                  </a:cubicBezTo>
                  <a:close/>
                  <a:moveTo>
                    <a:pt x="18767" y="13666"/>
                  </a:moveTo>
                  <a:lnTo>
                    <a:pt x="18767" y="13666"/>
                  </a:lnTo>
                  <a:cubicBezTo>
                    <a:pt x="18368" y="14040"/>
                    <a:pt x="17969" y="14420"/>
                    <a:pt x="17532" y="14749"/>
                  </a:cubicBezTo>
                  <a:cubicBezTo>
                    <a:pt x="17525" y="14736"/>
                    <a:pt x="17513" y="14717"/>
                    <a:pt x="17506" y="14698"/>
                  </a:cubicBezTo>
                  <a:cubicBezTo>
                    <a:pt x="17760" y="14464"/>
                    <a:pt x="18013" y="14236"/>
                    <a:pt x="18279" y="14021"/>
                  </a:cubicBezTo>
                  <a:cubicBezTo>
                    <a:pt x="18431" y="13900"/>
                    <a:pt x="18596" y="13780"/>
                    <a:pt x="18767" y="13666"/>
                  </a:cubicBezTo>
                  <a:close/>
                  <a:moveTo>
                    <a:pt x="2699" y="13862"/>
                  </a:moveTo>
                  <a:cubicBezTo>
                    <a:pt x="2509" y="14059"/>
                    <a:pt x="2325" y="14261"/>
                    <a:pt x="2135" y="14458"/>
                  </a:cubicBezTo>
                  <a:cubicBezTo>
                    <a:pt x="2061" y="14543"/>
                    <a:pt x="2138" y="14669"/>
                    <a:pt x="2233" y="14669"/>
                  </a:cubicBezTo>
                  <a:cubicBezTo>
                    <a:pt x="2251" y="14669"/>
                    <a:pt x="2269" y="14664"/>
                    <a:pt x="2287" y="14654"/>
                  </a:cubicBezTo>
                  <a:lnTo>
                    <a:pt x="2287" y="14654"/>
                  </a:lnTo>
                  <a:cubicBezTo>
                    <a:pt x="2110" y="14800"/>
                    <a:pt x="1958" y="14952"/>
                    <a:pt x="1825" y="15116"/>
                  </a:cubicBezTo>
                  <a:cubicBezTo>
                    <a:pt x="1831" y="15104"/>
                    <a:pt x="1831" y="15091"/>
                    <a:pt x="1831" y="15078"/>
                  </a:cubicBezTo>
                  <a:cubicBezTo>
                    <a:pt x="1819" y="14952"/>
                    <a:pt x="1806" y="14831"/>
                    <a:pt x="1787" y="14717"/>
                  </a:cubicBezTo>
                  <a:cubicBezTo>
                    <a:pt x="1838" y="14711"/>
                    <a:pt x="1888" y="14673"/>
                    <a:pt x="1869" y="14616"/>
                  </a:cubicBezTo>
                  <a:cubicBezTo>
                    <a:pt x="2148" y="14363"/>
                    <a:pt x="2420" y="14109"/>
                    <a:pt x="2699" y="13862"/>
                  </a:cubicBezTo>
                  <a:close/>
                  <a:moveTo>
                    <a:pt x="15758" y="14565"/>
                  </a:moveTo>
                  <a:cubicBezTo>
                    <a:pt x="15777" y="14603"/>
                    <a:pt x="15796" y="14648"/>
                    <a:pt x="15815" y="14686"/>
                  </a:cubicBezTo>
                  <a:cubicBezTo>
                    <a:pt x="15600" y="14838"/>
                    <a:pt x="15385" y="14990"/>
                    <a:pt x="15163" y="15135"/>
                  </a:cubicBezTo>
                  <a:cubicBezTo>
                    <a:pt x="14791" y="15379"/>
                    <a:pt x="14637" y="15473"/>
                    <a:pt x="14618" y="15473"/>
                  </a:cubicBezTo>
                  <a:cubicBezTo>
                    <a:pt x="14569" y="15473"/>
                    <a:pt x="15408" y="14857"/>
                    <a:pt x="15758" y="14565"/>
                  </a:cubicBezTo>
                  <a:close/>
                  <a:moveTo>
                    <a:pt x="13453" y="9214"/>
                  </a:moveTo>
                  <a:cubicBezTo>
                    <a:pt x="13782" y="9993"/>
                    <a:pt x="14118" y="10772"/>
                    <a:pt x="14454" y="11551"/>
                  </a:cubicBezTo>
                  <a:cubicBezTo>
                    <a:pt x="14663" y="12026"/>
                    <a:pt x="14865" y="12507"/>
                    <a:pt x="15074" y="12982"/>
                  </a:cubicBezTo>
                  <a:cubicBezTo>
                    <a:pt x="14599" y="13267"/>
                    <a:pt x="14124" y="13546"/>
                    <a:pt x="13649" y="13824"/>
                  </a:cubicBezTo>
                  <a:cubicBezTo>
                    <a:pt x="13632" y="13780"/>
                    <a:pt x="13593" y="13745"/>
                    <a:pt x="13545" y="13745"/>
                  </a:cubicBezTo>
                  <a:cubicBezTo>
                    <a:pt x="13524" y="13745"/>
                    <a:pt x="13501" y="13752"/>
                    <a:pt x="13478" y="13767"/>
                  </a:cubicBezTo>
                  <a:cubicBezTo>
                    <a:pt x="12870" y="14154"/>
                    <a:pt x="12281" y="14565"/>
                    <a:pt x="11699" y="14977"/>
                  </a:cubicBezTo>
                  <a:cubicBezTo>
                    <a:pt x="11502" y="15091"/>
                    <a:pt x="11306" y="15205"/>
                    <a:pt x="11110" y="15325"/>
                  </a:cubicBezTo>
                  <a:cubicBezTo>
                    <a:pt x="11120" y="15286"/>
                    <a:pt x="11087" y="15246"/>
                    <a:pt x="11051" y="15246"/>
                  </a:cubicBezTo>
                  <a:cubicBezTo>
                    <a:pt x="11041" y="15246"/>
                    <a:pt x="11031" y="15249"/>
                    <a:pt x="11021" y="15256"/>
                  </a:cubicBezTo>
                  <a:cubicBezTo>
                    <a:pt x="10483" y="15598"/>
                    <a:pt x="9951" y="15952"/>
                    <a:pt x="9425" y="16313"/>
                  </a:cubicBezTo>
                  <a:cubicBezTo>
                    <a:pt x="9248" y="16421"/>
                    <a:pt x="9064" y="16529"/>
                    <a:pt x="8880" y="16636"/>
                  </a:cubicBezTo>
                  <a:cubicBezTo>
                    <a:pt x="8336" y="15363"/>
                    <a:pt x="7804" y="14084"/>
                    <a:pt x="7272" y="12805"/>
                  </a:cubicBezTo>
                  <a:cubicBezTo>
                    <a:pt x="8203" y="12285"/>
                    <a:pt x="9127" y="11760"/>
                    <a:pt x="10046" y="11228"/>
                  </a:cubicBezTo>
                  <a:cubicBezTo>
                    <a:pt x="11186" y="10569"/>
                    <a:pt x="12319" y="9898"/>
                    <a:pt x="13453" y="9214"/>
                  </a:cubicBezTo>
                  <a:close/>
                  <a:moveTo>
                    <a:pt x="17316" y="16529"/>
                  </a:moveTo>
                  <a:cubicBezTo>
                    <a:pt x="17316" y="16541"/>
                    <a:pt x="17323" y="16554"/>
                    <a:pt x="17329" y="16560"/>
                  </a:cubicBezTo>
                  <a:cubicBezTo>
                    <a:pt x="17278" y="16611"/>
                    <a:pt x="17221" y="16662"/>
                    <a:pt x="17171" y="16706"/>
                  </a:cubicBezTo>
                  <a:cubicBezTo>
                    <a:pt x="17158" y="16687"/>
                    <a:pt x="17145" y="16662"/>
                    <a:pt x="17139" y="16643"/>
                  </a:cubicBezTo>
                  <a:cubicBezTo>
                    <a:pt x="17196" y="16605"/>
                    <a:pt x="17253" y="16567"/>
                    <a:pt x="17316" y="16529"/>
                  </a:cubicBezTo>
                  <a:close/>
                  <a:moveTo>
                    <a:pt x="7056" y="12925"/>
                  </a:moveTo>
                  <a:cubicBezTo>
                    <a:pt x="7569" y="14217"/>
                    <a:pt x="8082" y="15515"/>
                    <a:pt x="8589" y="16807"/>
                  </a:cubicBezTo>
                  <a:cubicBezTo>
                    <a:pt x="8513" y="16852"/>
                    <a:pt x="8437" y="16896"/>
                    <a:pt x="8367" y="16940"/>
                  </a:cubicBezTo>
                  <a:cubicBezTo>
                    <a:pt x="7835" y="15655"/>
                    <a:pt x="7322" y="14356"/>
                    <a:pt x="6822" y="13052"/>
                  </a:cubicBezTo>
                  <a:cubicBezTo>
                    <a:pt x="6898" y="13014"/>
                    <a:pt x="6974" y="12969"/>
                    <a:pt x="7056" y="12925"/>
                  </a:cubicBezTo>
                  <a:close/>
                  <a:moveTo>
                    <a:pt x="14756" y="17167"/>
                  </a:moveTo>
                  <a:cubicBezTo>
                    <a:pt x="14733" y="17182"/>
                    <a:pt x="14709" y="17197"/>
                    <a:pt x="14684" y="17212"/>
                  </a:cubicBezTo>
                  <a:lnTo>
                    <a:pt x="14684" y="17212"/>
                  </a:lnTo>
                  <a:cubicBezTo>
                    <a:pt x="14688" y="17208"/>
                    <a:pt x="14691" y="17203"/>
                    <a:pt x="14694" y="17200"/>
                  </a:cubicBezTo>
                  <a:cubicBezTo>
                    <a:pt x="14715" y="17190"/>
                    <a:pt x="14736" y="17179"/>
                    <a:pt x="14756" y="17167"/>
                  </a:cubicBezTo>
                  <a:close/>
                  <a:moveTo>
                    <a:pt x="6106" y="13451"/>
                  </a:moveTo>
                  <a:cubicBezTo>
                    <a:pt x="6613" y="14755"/>
                    <a:pt x="7126" y="16060"/>
                    <a:pt x="7664" y="17358"/>
                  </a:cubicBezTo>
                  <a:cubicBezTo>
                    <a:pt x="7633" y="17377"/>
                    <a:pt x="7601" y="17390"/>
                    <a:pt x="7576" y="17409"/>
                  </a:cubicBezTo>
                  <a:cubicBezTo>
                    <a:pt x="7557" y="17422"/>
                    <a:pt x="7538" y="17428"/>
                    <a:pt x="7519" y="17441"/>
                  </a:cubicBezTo>
                  <a:cubicBezTo>
                    <a:pt x="7044" y="16111"/>
                    <a:pt x="6569" y="14787"/>
                    <a:pt x="6100" y="13457"/>
                  </a:cubicBezTo>
                  <a:cubicBezTo>
                    <a:pt x="6100" y="13451"/>
                    <a:pt x="6106" y="13451"/>
                    <a:pt x="6106" y="13451"/>
                  </a:cubicBezTo>
                  <a:close/>
                  <a:moveTo>
                    <a:pt x="12433" y="15921"/>
                  </a:moveTo>
                  <a:lnTo>
                    <a:pt x="12433" y="15921"/>
                  </a:lnTo>
                  <a:cubicBezTo>
                    <a:pt x="12167" y="16142"/>
                    <a:pt x="11901" y="16364"/>
                    <a:pt x="11629" y="16573"/>
                  </a:cubicBezTo>
                  <a:cubicBezTo>
                    <a:pt x="11192" y="16890"/>
                    <a:pt x="10755" y="17200"/>
                    <a:pt x="10312" y="17510"/>
                  </a:cubicBezTo>
                  <a:cubicBezTo>
                    <a:pt x="10996" y="16953"/>
                    <a:pt x="11705" y="16421"/>
                    <a:pt x="12433" y="15921"/>
                  </a:cubicBezTo>
                  <a:close/>
                  <a:moveTo>
                    <a:pt x="8925" y="17669"/>
                  </a:moveTo>
                  <a:cubicBezTo>
                    <a:pt x="8925" y="17675"/>
                    <a:pt x="8925" y="17675"/>
                    <a:pt x="8931" y="17681"/>
                  </a:cubicBezTo>
                  <a:cubicBezTo>
                    <a:pt x="8868" y="17732"/>
                    <a:pt x="8804" y="17789"/>
                    <a:pt x="8741" y="17846"/>
                  </a:cubicBezTo>
                  <a:cubicBezTo>
                    <a:pt x="8735" y="17827"/>
                    <a:pt x="8722" y="17808"/>
                    <a:pt x="8716" y="17795"/>
                  </a:cubicBezTo>
                  <a:cubicBezTo>
                    <a:pt x="8785" y="17751"/>
                    <a:pt x="8855" y="17713"/>
                    <a:pt x="8925" y="17669"/>
                  </a:cubicBezTo>
                  <a:close/>
                  <a:moveTo>
                    <a:pt x="9058" y="18004"/>
                  </a:moveTo>
                  <a:cubicBezTo>
                    <a:pt x="9064" y="18030"/>
                    <a:pt x="9077" y="18055"/>
                    <a:pt x="9083" y="18080"/>
                  </a:cubicBezTo>
                  <a:cubicBezTo>
                    <a:pt x="9039" y="18125"/>
                    <a:pt x="8988" y="18169"/>
                    <a:pt x="8944" y="18220"/>
                  </a:cubicBezTo>
                  <a:cubicBezTo>
                    <a:pt x="8925" y="18207"/>
                    <a:pt x="8906" y="18194"/>
                    <a:pt x="8880" y="18188"/>
                  </a:cubicBezTo>
                  <a:cubicBezTo>
                    <a:pt x="8880" y="18175"/>
                    <a:pt x="8874" y="18169"/>
                    <a:pt x="8868" y="18156"/>
                  </a:cubicBezTo>
                  <a:cubicBezTo>
                    <a:pt x="8899" y="18131"/>
                    <a:pt x="8925" y="18099"/>
                    <a:pt x="8956" y="18074"/>
                  </a:cubicBezTo>
                  <a:cubicBezTo>
                    <a:pt x="8988" y="18055"/>
                    <a:pt x="9026" y="18030"/>
                    <a:pt x="9058" y="18004"/>
                  </a:cubicBezTo>
                  <a:close/>
                  <a:moveTo>
                    <a:pt x="10014" y="18131"/>
                  </a:moveTo>
                  <a:lnTo>
                    <a:pt x="10014" y="18131"/>
                  </a:lnTo>
                  <a:cubicBezTo>
                    <a:pt x="9906" y="18201"/>
                    <a:pt x="9799" y="18277"/>
                    <a:pt x="9691" y="18346"/>
                  </a:cubicBezTo>
                  <a:cubicBezTo>
                    <a:pt x="9691" y="18346"/>
                    <a:pt x="9685" y="18340"/>
                    <a:pt x="9685" y="18340"/>
                  </a:cubicBezTo>
                  <a:cubicBezTo>
                    <a:pt x="9799" y="18270"/>
                    <a:pt x="9906" y="18201"/>
                    <a:pt x="10014" y="18131"/>
                  </a:cubicBezTo>
                  <a:close/>
                  <a:moveTo>
                    <a:pt x="8025" y="18239"/>
                  </a:moveTo>
                  <a:cubicBezTo>
                    <a:pt x="8038" y="18258"/>
                    <a:pt x="8044" y="18277"/>
                    <a:pt x="8051" y="18296"/>
                  </a:cubicBezTo>
                  <a:cubicBezTo>
                    <a:pt x="7943" y="18372"/>
                    <a:pt x="7835" y="18441"/>
                    <a:pt x="7728" y="18511"/>
                  </a:cubicBezTo>
                  <a:cubicBezTo>
                    <a:pt x="7823" y="18416"/>
                    <a:pt x="7924" y="18327"/>
                    <a:pt x="8025" y="18239"/>
                  </a:cubicBezTo>
                  <a:close/>
                  <a:moveTo>
                    <a:pt x="15442" y="13831"/>
                  </a:moveTo>
                  <a:cubicBezTo>
                    <a:pt x="15518" y="14008"/>
                    <a:pt x="15594" y="14185"/>
                    <a:pt x="15676" y="14369"/>
                  </a:cubicBezTo>
                  <a:cubicBezTo>
                    <a:pt x="15150" y="14831"/>
                    <a:pt x="14637" y="15300"/>
                    <a:pt x="14131" y="15775"/>
                  </a:cubicBezTo>
                  <a:cubicBezTo>
                    <a:pt x="14099" y="15807"/>
                    <a:pt x="14093" y="15838"/>
                    <a:pt x="14099" y="15870"/>
                  </a:cubicBezTo>
                  <a:cubicBezTo>
                    <a:pt x="12832" y="16668"/>
                    <a:pt x="11610" y="17536"/>
                    <a:pt x="10451" y="18486"/>
                  </a:cubicBezTo>
                  <a:cubicBezTo>
                    <a:pt x="10318" y="18568"/>
                    <a:pt x="10185" y="18644"/>
                    <a:pt x="10058" y="18720"/>
                  </a:cubicBezTo>
                  <a:cubicBezTo>
                    <a:pt x="10017" y="18704"/>
                    <a:pt x="9979" y="18693"/>
                    <a:pt x="9936" y="18693"/>
                  </a:cubicBezTo>
                  <a:cubicBezTo>
                    <a:pt x="9926" y="18693"/>
                    <a:pt x="9916" y="18694"/>
                    <a:pt x="9906" y="18695"/>
                  </a:cubicBezTo>
                  <a:cubicBezTo>
                    <a:pt x="10071" y="18549"/>
                    <a:pt x="10229" y="18397"/>
                    <a:pt x="10388" y="18251"/>
                  </a:cubicBezTo>
                  <a:cubicBezTo>
                    <a:pt x="12136" y="17054"/>
                    <a:pt x="13820" y="15775"/>
                    <a:pt x="15454" y="14420"/>
                  </a:cubicBezTo>
                  <a:cubicBezTo>
                    <a:pt x="15582" y="14315"/>
                    <a:pt x="15502" y="14130"/>
                    <a:pt x="15375" y="14130"/>
                  </a:cubicBezTo>
                  <a:cubicBezTo>
                    <a:pt x="15364" y="14130"/>
                    <a:pt x="15352" y="14132"/>
                    <a:pt x="15340" y="14135"/>
                  </a:cubicBezTo>
                  <a:cubicBezTo>
                    <a:pt x="15353" y="14122"/>
                    <a:pt x="15366" y="14116"/>
                    <a:pt x="15378" y="14103"/>
                  </a:cubicBezTo>
                  <a:cubicBezTo>
                    <a:pt x="15473" y="14027"/>
                    <a:pt x="15454" y="13913"/>
                    <a:pt x="15391" y="13856"/>
                  </a:cubicBezTo>
                  <a:cubicBezTo>
                    <a:pt x="15404" y="13850"/>
                    <a:pt x="15423" y="13837"/>
                    <a:pt x="15442" y="13831"/>
                  </a:cubicBezTo>
                  <a:close/>
                  <a:moveTo>
                    <a:pt x="8247" y="18752"/>
                  </a:moveTo>
                  <a:cubicBezTo>
                    <a:pt x="8247" y="18758"/>
                    <a:pt x="8247" y="18764"/>
                    <a:pt x="8253" y="18771"/>
                  </a:cubicBezTo>
                  <a:cubicBezTo>
                    <a:pt x="8215" y="18815"/>
                    <a:pt x="8177" y="18866"/>
                    <a:pt x="8139" y="18910"/>
                  </a:cubicBezTo>
                  <a:cubicBezTo>
                    <a:pt x="8089" y="18942"/>
                    <a:pt x="8044" y="18967"/>
                    <a:pt x="8000" y="18992"/>
                  </a:cubicBezTo>
                  <a:cubicBezTo>
                    <a:pt x="8082" y="18910"/>
                    <a:pt x="8165" y="18834"/>
                    <a:pt x="8247" y="18752"/>
                  </a:cubicBezTo>
                  <a:close/>
                  <a:moveTo>
                    <a:pt x="12782" y="17510"/>
                  </a:moveTo>
                  <a:cubicBezTo>
                    <a:pt x="12015" y="18030"/>
                    <a:pt x="11243" y="18530"/>
                    <a:pt x="10457" y="19024"/>
                  </a:cubicBezTo>
                  <a:cubicBezTo>
                    <a:pt x="10445" y="19018"/>
                    <a:pt x="10438" y="19011"/>
                    <a:pt x="10426" y="19011"/>
                  </a:cubicBezTo>
                  <a:cubicBezTo>
                    <a:pt x="10514" y="18935"/>
                    <a:pt x="10597" y="18866"/>
                    <a:pt x="10685" y="18796"/>
                  </a:cubicBezTo>
                  <a:cubicBezTo>
                    <a:pt x="11407" y="18289"/>
                    <a:pt x="12224" y="17852"/>
                    <a:pt x="12782" y="17510"/>
                  </a:cubicBezTo>
                  <a:close/>
                  <a:moveTo>
                    <a:pt x="7633" y="18916"/>
                  </a:moveTo>
                  <a:lnTo>
                    <a:pt x="7633" y="18916"/>
                  </a:lnTo>
                  <a:cubicBezTo>
                    <a:pt x="7531" y="19018"/>
                    <a:pt x="7430" y="19125"/>
                    <a:pt x="7322" y="19233"/>
                  </a:cubicBezTo>
                  <a:cubicBezTo>
                    <a:pt x="7354" y="19176"/>
                    <a:pt x="7379" y="19119"/>
                    <a:pt x="7405" y="19056"/>
                  </a:cubicBezTo>
                  <a:cubicBezTo>
                    <a:pt x="7481" y="19011"/>
                    <a:pt x="7557" y="18961"/>
                    <a:pt x="7633" y="18916"/>
                  </a:cubicBezTo>
                  <a:close/>
                  <a:moveTo>
                    <a:pt x="14663" y="17225"/>
                  </a:moveTo>
                  <a:cubicBezTo>
                    <a:pt x="14194" y="17517"/>
                    <a:pt x="13725" y="17808"/>
                    <a:pt x="13257" y="18106"/>
                  </a:cubicBezTo>
                  <a:cubicBezTo>
                    <a:pt x="12509" y="18574"/>
                    <a:pt x="11756" y="19043"/>
                    <a:pt x="11008" y="19512"/>
                  </a:cubicBezTo>
                  <a:cubicBezTo>
                    <a:pt x="11135" y="19398"/>
                    <a:pt x="11262" y="19284"/>
                    <a:pt x="11395" y="19176"/>
                  </a:cubicBezTo>
                  <a:cubicBezTo>
                    <a:pt x="11914" y="18840"/>
                    <a:pt x="12433" y="18505"/>
                    <a:pt x="12946" y="18163"/>
                  </a:cubicBezTo>
                  <a:cubicBezTo>
                    <a:pt x="12984" y="18163"/>
                    <a:pt x="13016" y="18156"/>
                    <a:pt x="13054" y="18137"/>
                  </a:cubicBezTo>
                  <a:cubicBezTo>
                    <a:pt x="13592" y="17840"/>
                    <a:pt x="14131" y="17529"/>
                    <a:pt x="14663" y="17225"/>
                  </a:cubicBezTo>
                  <a:close/>
                  <a:moveTo>
                    <a:pt x="7512" y="19619"/>
                  </a:moveTo>
                  <a:lnTo>
                    <a:pt x="7512" y="19619"/>
                  </a:lnTo>
                  <a:cubicBezTo>
                    <a:pt x="7411" y="19721"/>
                    <a:pt x="7303" y="19816"/>
                    <a:pt x="7202" y="19923"/>
                  </a:cubicBezTo>
                  <a:cubicBezTo>
                    <a:pt x="7208" y="19873"/>
                    <a:pt x="7208" y="19822"/>
                    <a:pt x="7215" y="19771"/>
                  </a:cubicBezTo>
                  <a:cubicBezTo>
                    <a:pt x="7227" y="19765"/>
                    <a:pt x="7240" y="19765"/>
                    <a:pt x="7253" y="19759"/>
                  </a:cubicBezTo>
                  <a:cubicBezTo>
                    <a:pt x="7341" y="19714"/>
                    <a:pt x="7424" y="19664"/>
                    <a:pt x="7512" y="19619"/>
                  </a:cubicBezTo>
                  <a:close/>
                  <a:moveTo>
                    <a:pt x="8551" y="19911"/>
                  </a:moveTo>
                  <a:cubicBezTo>
                    <a:pt x="8564" y="19911"/>
                    <a:pt x="8576" y="19917"/>
                    <a:pt x="8589" y="19917"/>
                  </a:cubicBezTo>
                  <a:cubicBezTo>
                    <a:pt x="8519" y="19974"/>
                    <a:pt x="8456" y="20037"/>
                    <a:pt x="8393" y="20101"/>
                  </a:cubicBezTo>
                  <a:cubicBezTo>
                    <a:pt x="8443" y="20037"/>
                    <a:pt x="8500" y="19974"/>
                    <a:pt x="8551" y="19911"/>
                  </a:cubicBezTo>
                  <a:close/>
                  <a:moveTo>
                    <a:pt x="5783" y="19581"/>
                  </a:moveTo>
                  <a:cubicBezTo>
                    <a:pt x="5720" y="19759"/>
                    <a:pt x="5669" y="19936"/>
                    <a:pt x="5631" y="20126"/>
                  </a:cubicBezTo>
                  <a:cubicBezTo>
                    <a:pt x="5581" y="20012"/>
                    <a:pt x="5530" y="19898"/>
                    <a:pt x="5479" y="19784"/>
                  </a:cubicBezTo>
                  <a:cubicBezTo>
                    <a:pt x="5581" y="19714"/>
                    <a:pt x="5682" y="19645"/>
                    <a:pt x="5783" y="19581"/>
                  </a:cubicBezTo>
                  <a:close/>
                  <a:moveTo>
                    <a:pt x="7183" y="20151"/>
                  </a:moveTo>
                  <a:cubicBezTo>
                    <a:pt x="7189" y="20151"/>
                    <a:pt x="7189" y="20158"/>
                    <a:pt x="7196" y="20158"/>
                  </a:cubicBezTo>
                  <a:cubicBezTo>
                    <a:pt x="7189" y="20164"/>
                    <a:pt x="7189" y="20164"/>
                    <a:pt x="7183" y="20170"/>
                  </a:cubicBezTo>
                  <a:cubicBezTo>
                    <a:pt x="7183" y="20164"/>
                    <a:pt x="7183" y="20158"/>
                    <a:pt x="7183" y="20151"/>
                  </a:cubicBezTo>
                  <a:close/>
                  <a:moveTo>
                    <a:pt x="17424" y="16750"/>
                  </a:moveTo>
                  <a:cubicBezTo>
                    <a:pt x="17690" y="17282"/>
                    <a:pt x="17962" y="17814"/>
                    <a:pt x="18247" y="18334"/>
                  </a:cubicBezTo>
                  <a:cubicBezTo>
                    <a:pt x="18431" y="18669"/>
                    <a:pt x="18944" y="19366"/>
                    <a:pt x="19235" y="20050"/>
                  </a:cubicBezTo>
                  <a:cubicBezTo>
                    <a:pt x="19267" y="20139"/>
                    <a:pt x="19299" y="20227"/>
                    <a:pt x="19330" y="20316"/>
                  </a:cubicBezTo>
                  <a:cubicBezTo>
                    <a:pt x="19362" y="20544"/>
                    <a:pt x="19394" y="20772"/>
                    <a:pt x="19432" y="21000"/>
                  </a:cubicBezTo>
                  <a:cubicBezTo>
                    <a:pt x="19425" y="21038"/>
                    <a:pt x="19419" y="21076"/>
                    <a:pt x="19413" y="21108"/>
                  </a:cubicBezTo>
                  <a:cubicBezTo>
                    <a:pt x="19305" y="20892"/>
                    <a:pt x="19197" y="20677"/>
                    <a:pt x="19096" y="20468"/>
                  </a:cubicBezTo>
                  <a:cubicBezTo>
                    <a:pt x="18893" y="20056"/>
                    <a:pt x="18691" y="19651"/>
                    <a:pt x="18482" y="19252"/>
                  </a:cubicBezTo>
                  <a:cubicBezTo>
                    <a:pt x="18070" y="18460"/>
                    <a:pt x="17658" y="17675"/>
                    <a:pt x="17253" y="16877"/>
                  </a:cubicBezTo>
                  <a:cubicBezTo>
                    <a:pt x="17310" y="16833"/>
                    <a:pt x="17367" y="16795"/>
                    <a:pt x="17424" y="16750"/>
                  </a:cubicBezTo>
                  <a:close/>
                  <a:moveTo>
                    <a:pt x="5049" y="20075"/>
                  </a:moveTo>
                  <a:cubicBezTo>
                    <a:pt x="5194" y="20620"/>
                    <a:pt x="5283" y="21158"/>
                    <a:pt x="5308" y="21716"/>
                  </a:cubicBezTo>
                  <a:cubicBezTo>
                    <a:pt x="5169" y="21450"/>
                    <a:pt x="5042" y="21184"/>
                    <a:pt x="4922" y="20911"/>
                  </a:cubicBezTo>
                  <a:cubicBezTo>
                    <a:pt x="4821" y="20652"/>
                    <a:pt x="4713" y="20386"/>
                    <a:pt x="4599" y="20126"/>
                  </a:cubicBezTo>
                  <a:cubicBezTo>
                    <a:pt x="4631" y="20113"/>
                    <a:pt x="4662" y="20101"/>
                    <a:pt x="4694" y="20088"/>
                  </a:cubicBezTo>
                  <a:lnTo>
                    <a:pt x="4694" y="20088"/>
                  </a:lnTo>
                  <a:cubicBezTo>
                    <a:pt x="4684" y="20148"/>
                    <a:pt x="4746" y="20217"/>
                    <a:pt x="4813" y="20217"/>
                  </a:cubicBezTo>
                  <a:cubicBezTo>
                    <a:pt x="4830" y="20217"/>
                    <a:pt x="4848" y="20212"/>
                    <a:pt x="4865" y="20202"/>
                  </a:cubicBezTo>
                  <a:cubicBezTo>
                    <a:pt x="4928" y="20158"/>
                    <a:pt x="4985" y="20120"/>
                    <a:pt x="5049" y="20075"/>
                  </a:cubicBezTo>
                  <a:close/>
                  <a:moveTo>
                    <a:pt x="4149" y="20278"/>
                  </a:moveTo>
                  <a:cubicBezTo>
                    <a:pt x="4257" y="20557"/>
                    <a:pt x="4371" y="20835"/>
                    <a:pt x="4491" y="21101"/>
                  </a:cubicBezTo>
                  <a:cubicBezTo>
                    <a:pt x="4605" y="21393"/>
                    <a:pt x="4707" y="21690"/>
                    <a:pt x="4808" y="21982"/>
                  </a:cubicBezTo>
                  <a:cubicBezTo>
                    <a:pt x="4472" y="21380"/>
                    <a:pt x="4149" y="20721"/>
                    <a:pt x="4073" y="20303"/>
                  </a:cubicBezTo>
                  <a:cubicBezTo>
                    <a:pt x="4099" y="20291"/>
                    <a:pt x="4124" y="20284"/>
                    <a:pt x="4149" y="20278"/>
                  </a:cubicBezTo>
                  <a:close/>
                  <a:moveTo>
                    <a:pt x="5834" y="21792"/>
                  </a:moveTo>
                  <a:lnTo>
                    <a:pt x="5834" y="21792"/>
                  </a:lnTo>
                  <a:cubicBezTo>
                    <a:pt x="5828" y="21811"/>
                    <a:pt x="5821" y="21823"/>
                    <a:pt x="5821" y="21842"/>
                  </a:cubicBezTo>
                  <a:cubicBezTo>
                    <a:pt x="5764" y="21994"/>
                    <a:pt x="5891" y="22083"/>
                    <a:pt x="6018" y="22089"/>
                  </a:cubicBezTo>
                  <a:cubicBezTo>
                    <a:pt x="6075" y="22216"/>
                    <a:pt x="6132" y="22336"/>
                    <a:pt x="6189" y="22463"/>
                  </a:cubicBezTo>
                  <a:cubicBezTo>
                    <a:pt x="6189" y="22469"/>
                    <a:pt x="6195" y="22469"/>
                    <a:pt x="6195" y="22469"/>
                  </a:cubicBezTo>
                  <a:cubicBezTo>
                    <a:pt x="5980" y="22628"/>
                    <a:pt x="5771" y="22792"/>
                    <a:pt x="5581" y="22963"/>
                  </a:cubicBezTo>
                  <a:cubicBezTo>
                    <a:pt x="5568" y="22925"/>
                    <a:pt x="5555" y="22881"/>
                    <a:pt x="5549" y="22837"/>
                  </a:cubicBezTo>
                  <a:cubicBezTo>
                    <a:pt x="5657" y="22824"/>
                    <a:pt x="5764" y="22723"/>
                    <a:pt x="5771" y="22596"/>
                  </a:cubicBezTo>
                  <a:cubicBezTo>
                    <a:pt x="5790" y="22324"/>
                    <a:pt x="5790" y="22058"/>
                    <a:pt x="5783" y="21798"/>
                  </a:cubicBezTo>
                  <a:cubicBezTo>
                    <a:pt x="5802" y="21798"/>
                    <a:pt x="5821" y="21798"/>
                    <a:pt x="5834" y="21792"/>
                  </a:cubicBezTo>
                  <a:close/>
                  <a:moveTo>
                    <a:pt x="10191" y="20911"/>
                  </a:moveTo>
                  <a:cubicBezTo>
                    <a:pt x="10597" y="21937"/>
                    <a:pt x="11002" y="22970"/>
                    <a:pt x="11401" y="24002"/>
                  </a:cubicBezTo>
                  <a:cubicBezTo>
                    <a:pt x="10951" y="23001"/>
                    <a:pt x="10508" y="21994"/>
                    <a:pt x="10071" y="20987"/>
                  </a:cubicBezTo>
                  <a:cubicBezTo>
                    <a:pt x="10109" y="20962"/>
                    <a:pt x="10153" y="20937"/>
                    <a:pt x="10191" y="20911"/>
                  </a:cubicBezTo>
                  <a:close/>
                  <a:moveTo>
                    <a:pt x="10740" y="1"/>
                  </a:moveTo>
                  <a:cubicBezTo>
                    <a:pt x="10725" y="1"/>
                    <a:pt x="10711" y="2"/>
                    <a:pt x="10698" y="5"/>
                  </a:cubicBezTo>
                  <a:cubicBezTo>
                    <a:pt x="10677" y="4"/>
                    <a:pt x="10656" y="4"/>
                    <a:pt x="10635" y="4"/>
                  </a:cubicBezTo>
                  <a:cubicBezTo>
                    <a:pt x="10406" y="4"/>
                    <a:pt x="10164" y="35"/>
                    <a:pt x="9938" y="87"/>
                  </a:cubicBezTo>
                  <a:cubicBezTo>
                    <a:pt x="9754" y="125"/>
                    <a:pt x="9628" y="372"/>
                    <a:pt x="9697" y="543"/>
                  </a:cubicBezTo>
                  <a:cubicBezTo>
                    <a:pt x="10324" y="2114"/>
                    <a:pt x="11097" y="3640"/>
                    <a:pt x="11775" y="5198"/>
                  </a:cubicBezTo>
                  <a:cubicBezTo>
                    <a:pt x="10685" y="5775"/>
                    <a:pt x="9609" y="6364"/>
                    <a:pt x="8538" y="6959"/>
                  </a:cubicBezTo>
                  <a:cubicBezTo>
                    <a:pt x="8538" y="6920"/>
                    <a:pt x="8512" y="6885"/>
                    <a:pt x="8477" y="6885"/>
                  </a:cubicBezTo>
                  <a:cubicBezTo>
                    <a:pt x="8467" y="6885"/>
                    <a:pt x="8455" y="6888"/>
                    <a:pt x="8443" y="6896"/>
                  </a:cubicBezTo>
                  <a:cubicBezTo>
                    <a:pt x="8272" y="7022"/>
                    <a:pt x="8108" y="7155"/>
                    <a:pt x="7937" y="7288"/>
                  </a:cubicBezTo>
                  <a:cubicBezTo>
                    <a:pt x="7753" y="7390"/>
                    <a:pt x="7569" y="7485"/>
                    <a:pt x="7392" y="7592"/>
                  </a:cubicBezTo>
                  <a:cubicBezTo>
                    <a:pt x="6790" y="7928"/>
                    <a:pt x="6189" y="8270"/>
                    <a:pt x="5593" y="8612"/>
                  </a:cubicBezTo>
                  <a:cubicBezTo>
                    <a:pt x="4947" y="6965"/>
                    <a:pt x="4314" y="5306"/>
                    <a:pt x="3712" y="3640"/>
                  </a:cubicBezTo>
                  <a:cubicBezTo>
                    <a:pt x="3687" y="3558"/>
                    <a:pt x="3617" y="3514"/>
                    <a:pt x="3529" y="3514"/>
                  </a:cubicBezTo>
                  <a:cubicBezTo>
                    <a:pt x="3480" y="3513"/>
                    <a:pt x="3432" y="3512"/>
                    <a:pt x="3384" y="3512"/>
                  </a:cubicBezTo>
                  <a:cubicBezTo>
                    <a:pt x="3134" y="3512"/>
                    <a:pt x="2885" y="3526"/>
                    <a:pt x="2636" y="3558"/>
                  </a:cubicBezTo>
                  <a:cubicBezTo>
                    <a:pt x="2496" y="3571"/>
                    <a:pt x="2395" y="3704"/>
                    <a:pt x="2439" y="3843"/>
                  </a:cubicBezTo>
                  <a:cubicBezTo>
                    <a:pt x="3035" y="5686"/>
                    <a:pt x="3662" y="7523"/>
                    <a:pt x="4320" y="9353"/>
                  </a:cubicBezTo>
                  <a:cubicBezTo>
                    <a:pt x="3795" y="9663"/>
                    <a:pt x="3269" y="9967"/>
                    <a:pt x="2750" y="10284"/>
                  </a:cubicBezTo>
                  <a:cubicBezTo>
                    <a:pt x="2034" y="10721"/>
                    <a:pt x="147" y="11405"/>
                    <a:pt x="20" y="12355"/>
                  </a:cubicBezTo>
                  <a:cubicBezTo>
                    <a:pt x="1" y="12513"/>
                    <a:pt x="83" y="12646"/>
                    <a:pt x="197" y="12716"/>
                  </a:cubicBezTo>
                  <a:cubicBezTo>
                    <a:pt x="261" y="12938"/>
                    <a:pt x="356" y="13159"/>
                    <a:pt x="413" y="13330"/>
                  </a:cubicBezTo>
                  <a:cubicBezTo>
                    <a:pt x="615" y="13976"/>
                    <a:pt x="881" y="14603"/>
                    <a:pt x="1179" y="15211"/>
                  </a:cubicBezTo>
                  <a:cubicBezTo>
                    <a:pt x="1205" y="15264"/>
                    <a:pt x="1246" y="15286"/>
                    <a:pt x="1288" y="15286"/>
                  </a:cubicBezTo>
                  <a:cubicBezTo>
                    <a:pt x="1377" y="15286"/>
                    <a:pt x="1473" y="15188"/>
                    <a:pt x="1451" y="15085"/>
                  </a:cubicBezTo>
                  <a:cubicBezTo>
                    <a:pt x="1445" y="15040"/>
                    <a:pt x="1432" y="15002"/>
                    <a:pt x="1426" y="14958"/>
                  </a:cubicBezTo>
                  <a:lnTo>
                    <a:pt x="1426" y="14958"/>
                  </a:lnTo>
                  <a:cubicBezTo>
                    <a:pt x="1433" y="14959"/>
                    <a:pt x="1440" y="14960"/>
                    <a:pt x="1447" y="14960"/>
                  </a:cubicBezTo>
                  <a:cubicBezTo>
                    <a:pt x="1472" y="14960"/>
                    <a:pt x="1496" y="14951"/>
                    <a:pt x="1521" y="14926"/>
                  </a:cubicBezTo>
                  <a:cubicBezTo>
                    <a:pt x="1521" y="14926"/>
                    <a:pt x="1527" y="14920"/>
                    <a:pt x="1527" y="14920"/>
                  </a:cubicBezTo>
                  <a:cubicBezTo>
                    <a:pt x="1559" y="14983"/>
                    <a:pt x="1591" y="15053"/>
                    <a:pt x="1616" y="15116"/>
                  </a:cubicBezTo>
                  <a:cubicBezTo>
                    <a:pt x="1639" y="15162"/>
                    <a:pt x="1687" y="15184"/>
                    <a:pt x="1731" y="15184"/>
                  </a:cubicBezTo>
                  <a:cubicBezTo>
                    <a:pt x="1749" y="15184"/>
                    <a:pt x="1766" y="15181"/>
                    <a:pt x="1781" y="15173"/>
                  </a:cubicBezTo>
                  <a:lnTo>
                    <a:pt x="1781" y="15173"/>
                  </a:lnTo>
                  <a:cubicBezTo>
                    <a:pt x="1730" y="15243"/>
                    <a:pt x="1686" y="15306"/>
                    <a:pt x="1648" y="15376"/>
                  </a:cubicBezTo>
                  <a:cubicBezTo>
                    <a:pt x="1635" y="15401"/>
                    <a:pt x="1660" y="15420"/>
                    <a:pt x="1679" y="15427"/>
                  </a:cubicBezTo>
                  <a:lnTo>
                    <a:pt x="1888" y="15427"/>
                  </a:lnTo>
                  <a:cubicBezTo>
                    <a:pt x="1909" y="15439"/>
                    <a:pt x="1933" y="15445"/>
                    <a:pt x="1958" y="15445"/>
                  </a:cubicBezTo>
                  <a:cubicBezTo>
                    <a:pt x="1985" y="15445"/>
                    <a:pt x="2014" y="15437"/>
                    <a:pt x="2040" y="15420"/>
                  </a:cubicBezTo>
                  <a:cubicBezTo>
                    <a:pt x="2040" y="15420"/>
                    <a:pt x="2047" y="15420"/>
                    <a:pt x="2047" y="15414"/>
                  </a:cubicBezTo>
                  <a:cubicBezTo>
                    <a:pt x="3288" y="15306"/>
                    <a:pt x="4599" y="14274"/>
                    <a:pt x="5638" y="13710"/>
                  </a:cubicBezTo>
                  <a:cubicBezTo>
                    <a:pt x="5720" y="13666"/>
                    <a:pt x="5802" y="13615"/>
                    <a:pt x="5885" y="13571"/>
                  </a:cubicBezTo>
                  <a:cubicBezTo>
                    <a:pt x="6385" y="14888"/>
                    <a:pt x="6898" y="16193"/>
                    <a:pt x="7417" y="17498"/>
                  </a:cubicBezTo>
                  <a:cubicBezTo>
                    <a:pt x="6252" y="18175"/>
                    <a:pt x="4903" y="18815"/>
                    <a:pt x="3915" y="19752"/>
                  </a:cubicBezTo>
                  <a:cubicBezTo>
                    <a:pt x="3833" y="19790"/>
                    <a:pt x="3776" y="19854"/>
                    <a:pt x="3738" y="19936"/>
                  </a:cubicBezTo>
                  <a:cubicBezTo>
                    <a:pt x="3700" y="19968"/>
                    <a:pt x="3668" y="19999"/>
                    <a:pt x="3636" y="20031"/>
                  </a:cubicBezTo>
                  <a:cubicBezTo>
                    <a:pt x="3529" y="20145"/>
                    <a:pt x="3586" y="20278"/>
                    <a:pt x="3687" y="20335"/>
                  </a:cubicBezTo>
                  <a:cubicBezTo>
                    <a:pt x="3782" y="21247"/>
                    <a:pt x="4808" y="22887"/>
                    <a:pt x="5188" y="23464"/>
                  </a:cubicBezTo>
                  <a:cubicBezTo>
                    <a:pt x="5194" y="23540"/>
                    <a:pt x="5239" y="23609"/>
                    <a:pt x="5308" y="23641"/>
                  </a:cubicBezTo>
                  <a:cubicBezTo>
                    <a:pt x="5355" y="23712"/>
                    <a:pt x="5419" y="23743"/>
                    <a:pt x="5482" y="23743"/>
                  </a:cubicBezTo>
                  <a:cubicBezTo>
                    <a:pt x="5581" y="23743"/>
                    <a:pt x="5678" y="23667"/>
                    <a:pt x="5701" y="23559"/>
                  </a:cubicBezTo>
                  <a:cubicBezTo>
                    <a:pt x="6968" y="23103"/>
                    <a:pt x="8152" y="22165"/>
                    <a:pt x="9286" y="21469"/>
                  </a:cubicBezTo>
                  <a:cubicBezTo>
                    <a:pt x="9317" y="21443"/>
                    <a:pt x="9355" y="21424"/>
                    <a:pt x="9393" y="21399"/>
                  </a:cubicBezTo>
                  <a:cubicBezTo>
                    <a:pt x="9957" y="22672"/>
                    <a:pt x="10533" y="23939"/>
                    <a:pt x="11129" y="25193"/>
                  </a:cubicBezTo>
                  <a:cubicBezTo>
                    <a:pt x="11178" y="25296"/>
                    <a:pt x="11328" y="25369"/>
                    <a:pt x="11454" y="25369"/>
                  </a:cubicBezTo>
                  <a:cubicBezTo>
                    <a:pt x="11490" y="25369"/>
                    <a:pt x="11524" y="25364"/>
                    <a:pt x="11553" y="25351"/>
                  </a:cubicBezTo>
                  <a:cubicBezTo>
                    <a:pt x="11762" y="25256"/>
                    <a:pt x="11971" y="25161"/>
                    <a:pt x="12174" y="25066"/>
                  </a:cubicBezTo>
                  <a:cubicBezTo>
                    <a:pt x="12332" y="24996"/>
                    <a:pt x="12490" y="24813"/>
                    <a:pt x="12408" y="24623"/>
                  </a:cubicBezTo>
                  <a:cubicBezTo>
                    <a:pt x="11806" y="23299"/>
                    <a:pt x="11217" y="21969"/>
                    <a:pt x="10628" y="20645"/>
                  </a:cubicBezTo>
                  <a:cubicBezTo>
                    <a:pt x="11566" y="20063"/>
                    <a:pt x="12509" y="19486"/>
                    <a:pt x="13447" y="18910"/>
                  </a:cubicBezTo>
                  <a:cubicBezTo>
                    <a:pt x="14561" y="18226"/>
                    <a:pt x="15670" y="17548"/>
                    <a:pt x="16778" y="16858"/>
                  </a:cubicBezTo>
                  <a:cubicBezTo>
                    <a:pt x="17506" y="18454"/>
                    <a:pt x="18266" y="20037"/>
                    <a:pt x="19096" y="21576"/>
                  </a:cubicBezTo>
                  <a:lnTo>
                    <a:pt x="19090" y="21576"/>
                  </a:lnTo>
                  <a:cubicBezTo>
                    <a:pt x="18945" y="21678"/>
                    <a:pt x="19045" y="21884"/>
                    <a:pt x="19175" y="21884"/>
                  </a:cubicBezTo>
                  <a:cubicBezTo>
                    <a:pt x="19199" y="21884"/>
                    <a:pt x="19224" y="21877"/>
                    <a:pt x="19248" y="21861"/>
                  </a:cubicBezTo>
                  <a:cubicBezTo>
                    <a:pt x="19261" y="21887"/>
                    <a:pt x="19280" y="21918"/>
                    <a:pt x="19292" y="21944"/>
                  </a:cubicBezTo>
                  <a:cubicBezTo>
                    <a:pt x="19332" y="22015"/>
                    <a:pt x="19409" y="22049"/>
                    <a:pt x="19487" y="22049"/>
                  </a:cubicBezTo>
                  <a:cubicBezTo>
                    <a:pt x="19534" y="22049"/>
                    <a:pt x="19582" y="22037"/>
                    <a:pt x="19622" y="22013"/>
                  </a:cubicBezTo>
                  <a:cubicBezTo>
                    <a:pt x="19894" y="21855"/>
                    <a:pt x="19989" y="21595"/>
                    <a:pt x="19976" y="21291"/>
                  </a:cubicBezTo>
                  <a:lnTo>
                    <a:pt x="19976" y="21291"/>
                  </a:lnTo>
                  <a:cubicBezTo>
                    <a:pt x="19983" y="21310"/>
                    <a:pt x="19995" y="21336"/>
                    <a:pt x="20008" y="21355"/>
                  </a:cubicBezTo>
                  <a:cubicBezTo>
                    <a:pt x="20045" y="21435"/>
                    <a:pt x="20115" y="21468"/>
                    <a:pt x="20190" y="21468"/>
                  </a:cubicBezTo>
                  <a:cubicBezTo>
                    <a:pt x="20344" y="21468"/>
                    <a:pt x="20516" y="21323"/>
                    <a:pt x="20439" y="21152"/>
                  </a:cubicBezTo>
                  <a:cubicBezTo>
                    <a:pt x="20236" y="20696"/>
                    <a:pt x="20027" y="20240"/>
                    <a:pt x="19805" y="19790"/>
                  </a:cubicBezTo>
                  <a:cubicBezTo>
                    <a:pt x="19254" y="18593"/>
                    <a:pt x="18716" y="17396"/>
                    <a:pt x="18178" y="16199"/>
                  </a:cubicBezTo>
                  <a:cubicBezTo>
                    <a:pt x="18380" y="16047"/>
                    <a:pt x="18583" y="15908"/>
                    <a:pt x="18798" y="15775"/>
                  </a:cubicBezTo>
                  <a:cubicBezTo>
                    <a:pt x="19432" y="15389"/>
                    <a:pt x="20103" y="15332"/>
                    <a:pt x="20724" y="15021"/>
                  </a:cubicBezTo>
                  <a:cubicBezTo>
                    <a:pt x="20977" y="14895"/>
                    <a:pt x="21129" y="14724"/>
                    <a:pt x="21218" y="14521"/>
                  </a:cubicBezTo>
                  <a:cubicBezTo>
                    <a:pt x="21344" y="14477"/>
                    <a:pt x="21433" y="14363"/>
                    <a:pt x="21401" y="14204"/>
                  </a:cubicBezTo>
                  <a:cubicBezTo>
                    <a:pt x="21566" y="14166"/>
                    <a:pt x="21693" y="14027"/>
                    <a:pt x="21610" y="13831"/>
                  </a:cubicBezTo>
                  <a:cubicBezTo>
                    <a:pt x="21515" y="13596"/>
                    <a:pt x="21420" y="13368"/>
                    <a:pt x="21325" y="13140"/>
                  </a:cubicBezTo>
                  <a:cubicBezTo>
                    <a:pt x="21313" y="13121"/>
                    <a:pt x="21300" y="13109"/>
                    <a:pt x="21294" y="13090"/>
                  </a:cubicBezTo>
                  <a:cubicBezTo>
                    <a:pt x="21015" y="12456"/>
                    <a:pt x="20743" y="11823"/>
                    <a:pt x="20470" y="11190"/>
                  </a:cubicBezTo>
                  <a:cubicBezTo>
                    <a:pt x="20464" y="11177"/>
                    <a:pt x="20458" y="11171"/>
                    <a:pt x="20451" y="11158"/>
                  </a:cubicBezTo>
                  <a:cubicBezTo>
                    <a:pt x="20496" y="11095"/>
                    <a:pt x="20432" y="11006"/>
                    <a:pt x="20356" y="11006"/>
                  </a:cubicBezTo>
                  <a:cubicBezTo>
                    <a:pt x="20331" y="11006"/>
                    <a:pt x="20299" y="11006"/>
                    <a:pt x="20274" y="11012"/>
                  </a:cubicBezTo>
                  <a:cubicBezTo>
                    <a:pt x="20239" y="11001"/>
                    <a:pt x="20204" y="10995"/>
                    <a:pt x="20169" y="10995"/>
                  </a:cubicBezTo>
                  <a:cubicBezTo>
                    <a:pt x="20108" y="10995"/>
                    <a:pt x="20050" y="11012"/>
                    <a:pt x="20002" y="11044"/>
                  </a:cubicBezTo>
                  <a:cubicBezTo>
                    <a:pt x="19951" y="11050"/>
                    <a:pt x="19894" y="11069"/>
                    <a:pt x="19843" y="11082"/>
                  </a:cubicBezTo>
                  <a:cubicBezTo>
                    <a:pt x="19932" y="10981"/>
                    <a:pt x="20021" y="10867"/>
                    <a:pt x="20090" y="10746"/>
                  </a:cubicBezTo>
                  <a:cubicBezTo>
                    <a:pt x="20171" y="10622"/>
                    <a:pt x="20045" y="10461"/>
                    <a:pt x="19914" y="10461"/>
                  </a:cubicBezTo>
                  <a:cubicBezTo>
                    <a:pt x="19912" y="10461"/>
                    <a:pt x="19909" y="10461"/>
                    <a:pt x="19907" y="10461"/>
                  </a:cubicBezTo>
                  <a:cubicBezTo>
                    <a:pt x="18646" y="10518"/>
                    <a:pt x="17475" y="11557"/>
                    <a:pt x="16404" y="12203"/>
                  </a:cubicBezTo>
                  <a:cubicBezTo>
                    <a:pt x="15853" y="10949"/>
                    <a:pt x="15302" y="9695"/>
                    <a:pt x="14745" y="8441"/>
                  </a:cubicBezTo>
                  <a:cubicBezTo>
                    <a:pt x="15929" y="7757"/>
                    <a:pt x="17323" y="7079"/>
                    <a:pt x="18247" y="6110"/>
                  </a:cubicBezTo>
                  <a:cubicBezTo>
                    <a:pt x="18260" y="6136"/>
                    <a:pt x="18273" y="6161"/>
                    <a:pt x="18279" y="6186"/>
                  </a:cubicBezTo>
                  <a:cubicBezTo>
                    <a:pt x="18304" y="6247"/>
                    <a:pt x="18352" y="6274"/>
                    <a:pt x="18399" y="6274"/>
                  </a:cubicBezTo>
                  <a:cubicBezTo>
                    <a:pt x="18475" y="6274"/>
                    <a:pt x="18549" y="6207"/>
                    <a:pt x="18526" y="6110"/>
                  </a:cubicBezTo>
                  <a:cubicBezTo>
                    <a:pt x="18507" y="6028"/>
                    <a:pt x="18488" y="5946"/>
                    <a:pt x="18463" y="5863"/>
                  </a:cubicBezTo>
                  <a:cubicBezTo>
                    <a:pt x="18501" y="5762"/>
                    <a:pt x="18469" y="5654"/>
                    <a:pt x="18393" y="5585"/>
                  </a:cubicBezTo>
                  <a:cubicBezTo>
                    <a:pt x="18374" y="5509"/>
                    <a:pt x="18349" y="5426"/>
                    <a:pt x="18323" y="5344"/>
                  </a:cubicBezTo>
                  <a:cubicBezTo>
                    <a:pt x="18368" y="5331"/>
                    <a:pt x="18406" y="5293"/>
                    <a:pt x="18387" y="5236"/>
                  </a:cubicBezTo>
                  <a:cubicBezTo>
                    <a:pt x="18323" y="5059"/>
                    <a:pt x="18235" y="4913"/>
                    <a:pt x="18146" y="4761"/>
                  </a:cubicBezTo>
                  <a:cubicBezTo>
                    <a:pt x="17905" y="4046"/>
                    <a:pt x="17620" y="3349"/>
                    <a:pt x="17285" y="2671"/>
                  </a:cubicBezTo>
                  <a:cubicBezTo>
                    <a:pt x="17304" y="2659"/>
                    <a:pt x="17323" y="2640"/>
                    <a:pt x="17342" y="2627"/>
                  </a:cubicBezTo>
                  <a:cubicBezTo>
                    <a:pt x="17452" y="2532"/>
                    <a:pt x="17339" y="2371"/>
                    <a:pt x="17218" y="2371"/>
                  </a:cubicBezTo>
                  <a:cubicBezTo>
                    <a:pt x="17193" y="2371"/>
                    <a:pt x="17169" y="2378"/>
                    <a:pt x="17145" y="2393"/>
                  </a:cubicBezTo>
                  <a:cubicBezTo>
                    <a:pt x="17120" y="2355"/>
                    <a:pt x="17101" y="2310"/>
                    <a:pt x="17076" y="2266"/>
                  </a:cubicBezTo>
                  <a:cubicBezTo>
                    <a:pt x="17055" y="2229"/>
                    <a:pt x="17008" y="2208"/>
                    <a:pt x="16964" y="2208"/>
                  </a:cubicBezTo>
                  <a:cubicBezTo>
                    <a:pt x="16940" y="2208"/>
                    <a:pt x="16916" y="2214"/>
                    <a:pt x="16898" y="2228"/>
                  </a:cubicBezTo>
                  <a:cubicBezTo>
                    <a:pt x="16442" y="2570"/>
                    <a:pt x="15980" y="2906"/>
                    <a:pt x="15518" y="3248"/>
                  </a:cubicBezTo>
                  <a:cubicBezTo>
                    <a:pt x="15492" y="3254"/>
                    <a:pt x="15467" y="3260"/>
                    <a:pt x="15442" y="3267"/>
                  </a:cubicBezTo>
                  <a:cubicBezTo>
                    <a:pt x="15518" y="3210"/>
                    <a:pt x="15587" y="3153"/>
                    <a:pt x="15657" y="3096"/>
                  </a:cubicBezTo>
                  <a:cubicBezTo>
                    <a:pt x="15713" y="3050"/>
                    <a:pt x="15679" y="2966"/>
                    <a:pt x="15626" y="2966"/>
                  </a:cubicBezTo>
                  <a:cubicBezTo>
                    <a:pt x="15614" y="2966"/>
                    <a:pt x="15601" y="2971"/>
                    <a:pt x="15587" y="2982"/>
                  </a:cubicBezTo>
                  <a:cubicBezTo>
                    <a:pt x="15391" y="3121"/>
                    <a:pt x="15207" y="3273"/>
                    <a:pt x="15017" y="3419"/>
                  </a:cubicBezTo>
                  <a:cubicBezTo>
                    <a:pt x="14454" y="3647"/>
                    <a:pt x="13896" y="3976"/>
                    <a:pt x="13364" y="4299"/>
                  </a:cubicBezTo>
                  <a:cubicBezTo>
                    <a:pt x="13345" y="4229"/>
                    <a:pt x="13326" y="4160"/>
                    <a:pt x="13307" y="4084"/>
                  </a:cubicBezTo>
                  <a:cubicBezTo>
                    <a:pt x="12953" y="2798"/>
                    <a:pt x="12604" y="1443"/>
                    <a:pt x="11635" y="569"/>
                  </a:cubicBezTo>
                  <a:cubicBezTo>
                    <a:pt x="11496" y="201"/>
                    <a:pt x="11173" y="49"/>
                    <a:pt x="10799" y="11"/>
                  </a:cubicBezTo>
                  <a:cubicBezTo>
                    <a:pt x="10781" y="4"/>
                    <a:pt x="10760" y="1"/>
                    <a:pt x="10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6618896" y="4158567"/>
              <a:ext cx="1479430" cy="1587599"/>
            </a:xfrm>
            <a:custGeom>
              <a:avLst/>
              <a:gdLst/>
              <a:ahLst/>
              <a:cxnLst/>
              <a:rect l="l" t="t" r="r" b="b"/>
              <a:pathLst>
                <a:path w="23497" h="25215" extrusionOk="0">
                  <a:moveTo>
                    <a:pt x="4601" y="5138"/>
                  </a:moveTo>
                  <a:cubicBezTo>
                    <a:pt x="4639" y="5138"/>
                    <a:pt x="4671" y="5144"/>
                    <a:pt x="4715" y="5157"/>
                  </a:cubicBezTo>
                  <a:cubicBezTo>
                    <a:pt x="4671" y="5170"/>
                    <a:pt x="4633" y="5182"/>
                    <a:pt x="4595" y="5195"/>
                  </a:cubicBezTo>
                  <a:cubicBezTo>
                    <a:pt x="4595" y="5176"/>
                    <a:pt x="4601" y="5157"/>
                    <a:pt x="4601" y="5138"/>
                  </a:cubicBezTo>
                  <a:close/>
                  <a:moveTo>
                    <a:pt x="4886" y="5195"/>
                  </a:moveTo>
                  <a:cubicBezTo>
                    <a:pt x="5000" y="5227"/>
                    <a:pt x="5133" y="5271"/>
                    <a:pt x="5266" y="5315"/>
                  </a:cubicBezTo>
                  <a:cubicBezTo>
                    <a:pt x="5158" y="5325"/>
                    <a:pt x="5052" y="5331"/>
                    <a:pt x="4963" y="5331"/>
                  </a:cubicBezTo>
                  <a:cubicBezTo>
                    <a:pt x="4821" y="5331"/>
                    <a:pt x="4719" y="5316"/>
                    <a:pt x="4715" y="5277"/>
                  </a:cubicBezTo>
                  <a:cubicBezTo>
                    <a:pt x="4715" y="5258"/>
                    <a:pt x="4779" y="5227"/>
                    <a:pt x="4886" y="5195"/>
                  </a:cubicBezTo>
                  <a:close/>
                  <a:moveTo>
                    <a:pt x="4557" y="5436"/>
                  </a:moveTo>
                  <a:cubicBezTo>
                    <a:pt x="4674" y="5440"/>
                    <a:pt x="4787" y="5445"/>
                    <a:pt x="4899" y="5445"/>
                  </a:cubicBezTo>
                  <a:cubicBezTo>
                    <a:pt x="4946" y="5445"/>
                    <a:pt x="4992" y="5444"/>
                    <a:pt x="5038" y="5442"/>
                  </a:cubicBezTo>
                  <a:lnTo>
                    <a:pt x="5038" y="5442"/>
                  </a:lnTo>
                  <a:cubicBezTo>
                    <a:pt x="4867" y="5499"/>
                    <a:pt x="4696" y="5556"/>
                    <a:pt x="4532" y="5619"/>
                  </a:cubicBezTo>
                  <a:cubicBezTo>
                    <a:pt x="4544" y="5556"/>
                    <a:pt x="4551" y="5499"/>
                    <a:pt x="4557" y="5436"/>
                  </a:cubicBezTo>
                  <a:close/>
                  <a:moveTo>
                    <a:pt x="11879" y="2275"/>
                  </a:moveTo>
                  <a:lnTo>
                    <a:pt x="11879" y="2275"/>
                  </a:lnTo>
                  <a:cubicBezTo>
                    <a:pt x="11613" y="2915"/>
                    <a:pt x="11347" y="3561"/>
                    <a:pt x="11087" y="4207"/>
                  </a:cubicBezTo>
                  <a:cubicBezTo>
                    <a:pt x="10884" y="4701"/>
                    <a:pt x="10681" y="5189"/>
                    <a:pt x="10479" y="5676"/>
                  </a:cubicBezTo>
                  <a:cubicBezTo>
                    <a:pt x="10428" y="5664"/>
                    <a:pt x="10377" y="5651"/>
                    <a:pt x="10320" y="5638"/>
                  </a:cubicBezTo>
                  <a:cubicBezTo>
                    <a:pt x="10827" y="4511"/>
                    <a:pt x="11347" y="3390"/>
                    <a:pt x="11879" y="2275"/>
                  </a:cubicBezTo>
                  <a:close/>
                  <a:moveTo>
                    <a:pt x="5615" y="5429"/>
                  </a:moveTo>
                  <a:cubicBezTo>
                    <a:pt x="5817" y="5505"/>
                    <a:pt x="6007" y="5569"/>
                    <a:pt x="6140" y="5613"/>
                  </a:cubicBezTo>
                  <a:cubicBezTo>
                    <a:pt x="5944" y="5638"/>
                    <a:pt x="5748" y="5664"/>
                    <a:pt x="5551" y="5683"/>
                  </a:cubicBezTo>
                  <a:cubicBezTo>
                    <a:pt x="5152" y="5717"/>
                    <a:pt x="4870" y="5747"/>
                    <a:pt x="4756" y="5747"/>
                  </a:cubicBezTo>
                  <a:cubicBezTo>
                    <a:pt x="4594" y="5747"/>
                    <a:pt x="4774" y="5685"/>
                    <a:pt x="5444" y="5480"/>
                  </a:cubicBezTo>
                  <a:cubicBezTo>
                    <a:pt x="5501" y="5461"/>
                    <a:pt x="5558" y="5448"/>
                    <a:pt x="5615" y="5429"/>
                  </a:cubicBezTo>
                  <a:close/>
                  <a:moveTo>
                    <a:pt x="7040" y="5841"/>
                  </a:moveTo>
                  <a:cubicBezTo>
                    <a:pt x="7109" y="5860"/>
                    <a:pt x="7173" y="5873"/>
                    <a:pt x="7242" y="5892"/>
                  </a:cubicBezTo>
                  <a:cubicBezTo>
                    <a:pt x="7078" y="5911"/>
                    <a:pt x="6907" y="5923"/>
                    <a:pt x="6742" y="5942"/>
                  </a:cubicBezTo>
                  <a:cubicBezTo>
                    <a:pt x="6843" y="5911"/>
                    <a:pt x="6945" y="5879"/>
                    <a:pt x="7040" y="5841"/>
                  </a:cubicBezTo>
                  <a:close/>
                  <a:moveTo>
                    <a:pt x="4120" y="5113"/>
                  </a:moveTo>
                  <a:cubicBezTo>
                    <a:pt x="4139" y="5125"/>
                    <a:pt x="4164" y="5138"/>
                    <a:pt x="4196" y="5151"/>
                  </a:cubicBezTo>
                  <a:cubicBezTo>
                    <a:pt x="4057" y="5455"/>
                    <a:pt x="3905" y="5759"/>
                    <a:pt x="3746" y="6050"/>
                  </a:cubicBezTo>
                  <a:cubicBezTo>
                    <a:pt x="3759" y="6018"/>
                    <a:pt x="3765" y="5987"/>
                    <a:pt x="3778" y="5961"/>
                  </a:cubicBezTo>
                  <a:cubicBezTo>
                    <a:pt x="3854" y="5790"/>
                    <a:pt x="3974" y="5417"/>
                    <a:pt x="4120" y="5113"/>
                  </a:cubicBezTo>
                  <a:close/>
                  <a:moveTo>
                    <a:pt x="5779" y="5841"/>
                  </a:moveTo>
                  <a:cubicBezTo>
                    <a:pt x="5247" y="5999"/>
                    <a:pt x="4741" y="6189"/>
                    <a:pt x="4487" y="6253"/>
                  </a:cubicBezTo>
                  <a:cubicBezTo>
                    <a:pt x="4462" y="6259"/>
                    <a:pt x="4443" y="6278"/>
                    <a:pt x="4437" y="6303"/>
                  </a:cubicBezTo>
                  <a:cubicBezTo>
                    <a:pt x="4399" y="6310"/>
                    <a:pt x="4361" y="6316"/>
                    <a:pt x="4329" y="6322"/>
                  </a:cubicBezTo>
                  <a:cubicBezTo>
                    <a:pt x="4373" y="6196"/>
                    <a:pt x="4418" y="6063"/>
                    <a:pt x="4456" y="5930"/>
                  </a:cubicBezTo>
                  <a:cubicBezTo>
                    <a:pt x="4899" y="5904"/>
                    <a:pt x="5336" y="5879"/>
                    <a:pt x="5779" y="5841"/>
                  </a:cubicBezTo>
                  <a:close/>
                  <a:moveTo>
                    <a:pt x="8230" y="6132"/>
                  </a:moveTo>
                  <a:cubicBezTo>
                    <a:pt x="8363" y="6164"/>
                    <a:pt x="8490" y="6196"/>
                    <a:pt x="8623" y="6227"/>
                  </a:cubicBezTo>
                  <a:cubicBezTo>
                    <a:pt x="8705" y="6246"/>
                    <a:pt x="8794" y="6272"/>
                    <a:pt x="8876" y="6291"/>
                  </a:cubicBezTo>
                  <a:cubicBezTo>
                    <a:pt x="8851" y="6348"/>
                    <a:pt x="8819" y="6411"/>
                    <a:pt x="8794" y="6468"/>
                  </a:cubicBezTo>
                  <a:cubicBezTo>
                    <a:pt x="8705" y="6474"/>
                    <a:pt x="8617" y="6481"/>
                    <a:pt x="8528" y="6487"/>
                  </a:cubicBezTo>
                  <a:cubicBezTo>
                    <a:pt x="8490" y="6493"/>
                    <a:pt x="8458" y="6493"/>
                    <a:pt x="8420" y="6500"/>
                  </a:cubicBezTo>
                  <a:cubicBezTo>
                    <a:pt x="8078" y="6525"/>
                    <a:pt x="7787" y="6550"/>
                    <a:pt x="7654" y="6557"/>
                  </a:cubicBezTo>
                  <a:cubicBezTo>
                    <a:pt x="7124" y="6570"/>
                    <a:pt x="6582" y="6587"/>
                    <a:pt x="6042" y="6587"/>
                  </a:cubicBezTo>
                  <a:cubicBezTo>
                    <a:pt x="5556" y="6587"/>
                    <a:pt x="5072" y="6573"/>
                    <a:pt x="4595" y="6531"/>
                  </a:cubicBezTo>
                  <a:cubicBezTo>
                    <a:pt x="4437" y="6519"/>
                    <a:pt x="4329" y="6506"/>
                    <a:pt x="4266" y="6500"/>
                  </a:cubicBezTo>
                  <a:cubicBezTo>
                    <a:pt x="4266" y="6493"/>
                    <a:pt x="4266" y="6487"/>
                    <a:pt x="4272" y="6481"/>
                  </a:cubicBezTo>
                  <a:cubicBezTo>
                    <a:pt x="4386" y="6474"/>
                    <a:pt x="4589" y="6462"/>
                    <a:pt x="4798" y="6430"/>
                  </a:cubicBezTo>
                  <a:cubicBezTo>
                    <a:pt x="4829" y="6430"/>
                    <a:pt x="4861" y="6424"/>
                    <a:pt x="4899" y="6417"/>
                  </a:cubicBezTo>
                  <a:cubicBezTo>
                    <a:pt x="6014" y="6354"/>
                    <a:pt x="7122" y="6259"/>
                    <a:pt x="8230" y="6132"/>
                  </a:cubicBezTo>
                  <a:close/>
                  <a:moveTo>
                    <a:pt x="9788" y="6810"/>
                  </a:moveTo>
                  <a:cubicBezTo>
                    <a:pt x="9858" y="6823"/>
                    <a:pt x="9928" y="6842"/>
                    <a:pt x="9997" y="6854"/>
                  </a:cubicBezTo>
                  <a:cubicBezTo>
                    <a:pt x="9985" y="6892"/>
                    <a:pt x="9966" y="6930"/>
                    <a:pt x="9947" y="6975"/>
                  </a:cubicBezTo>
                  <a:lnTo>
                    <a:pt x="9719" y="6975"/>
                  </a:lnTo>
                  <a:cubicBezTo>
                    <a:pt x="9744" y="6918"/>
                    <a:pt x="9763" y="6867"/>
                    <a:pt x="9788" y="6810"/>
                  </a:cubicBezTo>
                  <a:close/>
                  <a:moveTo>
                    <a:pt x="7692" y="6797"/>
                  </a:moveTo>
                  <a:cubicBezTo>
                    <a:pt x="7711" y="6829"/>
                    <a:pt x="7743" y="6848"/>
                    <a:pt x="7781" y="6861"/>
                  </a:cubicBezTo>
                  <a:cubicBezTo>
                    <a:pt x="7933" y="6899"/>
                    <a:pt x="8078" y="6930"/>
                    <a:pt x="8230" y="6968"/>
                  </a:cubicBezTo>
                  <a:cubicBezTo>
                    <a:pt x="7660" y="6994"/>
                    <a:pt x="7090" y="7032"/>
                    <a:pt x="6533" y="7044"/>
                  </a:cubicBezTo>
                  <a:cubicBezTo>
                    <a:pt x="6413" y="7044"/>
                    <a:pt x="6286" y="7044"/>
                    <a:pt x="6159" y="7038"/>
                  </a:cubicBezTo>
                  <a:cubicBezTo>
                    <a:pt x="6634" y="6956"/>
                    <a:pt x="7109" y="6854"/>
                    <a:pt x="7540" y="6810"/>
                  </a:cubicBezTo>
                  <a:cubicBezTo>
                    <a:pt x="7572" y="6810"/>
                    <a:pt x="7622" y="6804"/>
                    <a:pt x="7692" y="6797"/>
                  </a:cubicBezTo>
                  <a:close/>
                  <a:moveTo>
                    <a:pt x="4164" y="6709"/>
                  </a:moveTo>
                  <a:cubicBezTo>
                    <a:pt x="4829" y="6740"/>
                    <a:pt x="5494" y="6766"/>
                    <a:pt x="6159" y="6766"/>
                  </a:cubicBezTo>
                  <a:cubicBezTo>
                    <a:pt x="5437" y="6861"/>
                    <a:pt x="4722" y="6962"/>
                    <a:pt x="4000" y="7076"/>
                  </a:cubicBezTo>
                  <a:cubicBezTo>
                    <a:pt x="4019" y="7032"/>
                    <a:pt x="4038" y="6987"/>
                    <a:pt x="4057" y="6937"/>
                  </a:cubicBezTo>
                  <a:cubicBezTo>
                    <a:pt x="4095" y="6861"/>
                    <a:pt x="4126" y="6785"/>
                    <a:pt x="4164" y="6709"/>
                  </a:cubicBezTo>
                  <a:close/>
                  <a:moveTo>
                    <a:pt x="3588" y="6911"/>
                  </a:moveTo>
                  <a:lnTo>
                    <a:pt x="3588" y="6911"/>
                  </a:lnTo>
                  <a:cubicBezTo>
                    <a:pt x="3556" y="7006"/>
                    <a:pt x="3525" y="7095"/>
                    <a:pt x="3493" y="7190"/>
                  </a:cubicBezTo>
                  <a:lnTo>
                    <a:pt x="3417" y="7190"/>
                  </a:lnTo>
                  <a:cubicBezTo>
                    <a:pt x="3474" y="7095"/>
                    <a:pt x="3531" y="7006"/>
                    <a:pt x="3588" y="6911"/>
                  </a:cubicBezTo>
                  <a:close/>
                  <a:moveTo>
                    <a:pt x="8458" y="7228"/>
                  </a:moveTo>
                  <a:lnTo>
                    <a:pt x="8458" y="7228"/>
                  </a:lnTo>
                  <a:cubicBezTo>
                    <a:pt x="8420" y="7317"/>
                    <a:pt x="8382" y="7405"/>
                    <a:pt x="8338" y="7494"/>
                  </a:cubicBezTo>
                  <a:cubicBezTo>
                    <a:pt x="7559" y="7418"/>
                    <a:pt x="6780" y="7355"/>
                    <a:pt x="5995" y="7304"/>
                  </a:cubicBezTo>
                  <a:cubicBezTo>
                    <a:pt x="6590" y="7279"/>
                    <a:pt x="7185" y="7260"/>
                    <a:pt x="7781" y="7241"/>
                  </a:cubicBezTo>
                  <a:cubicBezTo>
                    <a:pt x="8009" y="7241"/>
                    <a:pt x="8230" y="7234"/>
                    <a:pt x="8458" y="7228"/>
                  </a:cubicBezTo>
                  <a:close/>
                  <a:moveTo>
                    <a:pt x="9586" y="7272"/>
                  </a:moveTo>
                  <a:cubicBezTo>
                    <a:pt x="9662" y="7291"/>
                    <a:pt x="9731" y="7304"/>
                    <a:pt x="9807" y="7317"/>
                  </a:cubicBezTo>
                  <a:cubicBezTo>
                    <a:pt x="9776" y="7393"/>
                    <a:pt x="9744" y="7469"/>
                    <a:pt x="9719" y="7538"/>
                  </a:cubicBezTo>
                  <a:cubicBezTo>
                    <a:pt x="9643" y="7532"/>
                    <a:pt x="9560" y="7526"/>
                    <a:pt x="9478" y="7519"/>
                  </a:cubicBezTo>
                  <a:cubicBezTo>
                    <a:pt x="9516" y="7437"/>
                    <a:pt x="9548" y="7355"/>
                    <a:pt x="9586" y="7272"/>
                  </a:cubicBezTo>
                  <a:close/>
                  <a:moveTo>
                    <a:pt x="20125" y="4587"/>
                  </a:moveTo>
                  <a:cubicBezTo>
                    <a:pt x="20144" y="4593"/>
                    <a:pt x="20163" y="4600"/>
                    <a:pt x="20188" y="4606"/>
                  </a:cubicBezTo>
                  <a:cubicBezTo>
                    <a:pt x="20049" y="5632"/>
                    <a:pt x="19517" y="6626"/>
                    <a:pt x="19023" y="7564"/>
                  </a:cubicBezTo>
                  <a:cubicBezTo>
                    <a:pt x="19289" y="6823"/>
                    <a:pt x="19555" y="6075"/>
                    <a:pt x="19814" y="5334"/>
                  </a:cubicBezTo>
                  <a:cubicBezTo>
                    <a:pt x="19916" y="5081"/>
                    <a:pt x="20023" y="4834"/>
                    <a:pt x="20125" y="4587"/>
                  </a:cubicBezTo>
                  <a:close/>
                  <a:moveTo>
                    <a:pt x="10232" y="6886"/>
                  </a:moveTo>
                  <a:cubicBezTo>
                    <a:pt x="10523" y="6924"/>
                    <a:pt x="10814" y="6943"/>
                    <a:pt x="11043" y="6981"/>
                  </a:cubicBezTo>
                  <a:cubicBezTo>
                    <a:pt x="11429" y="7044"/>
                    <a:pt x="11815" y="7095"/>
                    <a:pt x="12202" y="7139"/>
                  </a:cubicBezTo>
                  <a:cubicBezTo>
                    <a:pt x="12651" y="7260"/>
                    <a:pt x="13107" y="7380"/>
                    <a:pt x="13557" y="7500"/>
                  </a:cubicBezTo>
                  <a:cubicBezTo>
                    <a:pt x="13696" y="7538"/>
                    <a:pt x="13829" y="7576"/>
                    <a:pt x="13969" y="7614"/>
                  </a:cubicBezTo>
                  <a:cubicBezTo>
                    <a:pt x="13741" y="7602"/>
                    <a:pt x="13513" y="7583"/>
                    <a:pt x="13278" y="7576"/>
                  </a:cubicBezTo>
                  <a:cubicBezTo>
                    <a:pt x="12449" y="7462"/>
                    <a:pt x="11619" y="7336"/>
                    <a:pt x="10795" y="7184"/>
                  </a:cubicBezTo>
                  <a:cubicBezTo>
                    <a:pt x="10928" y="7177"/>
                    <a:pt x="10916" y="6962"/>
                    <a:pt x="10770" y="6962"/>
                  </a:cubicBezTo>
                  <a:cubicBezTo>
                    <a:pt x="10580" y="6962"/>
                    <a:pt x="10390" y="6968"/>
                    <a:pt x="10200" y="6968"/>
                  </a:cubicBezTo>
                  <a:cubicBezTo>
                    <a:pt x="10213" y="6943"/>
                    <a:pt x="10225" y="6918"/>
                    <a:pt x="10232" y="6886"/>
                  </a:cubicBezTo>
                  <a:close/>
                  <a:moveTo>
                    <a:pt x="10035" y="7361"/>
                  </a:moveTo>
                  <a:cubicBezTo>
                    <a:pt x="10460" y="7443"/>
                    <a:pt x="10878" y="7526"/>
                    <a:pt x="11302" y="7595"/>
                  </a:cubicBezTo>
                  <a:cubicBezTo>
                    <a:pt x="10928" y="7614"/>
                    <a:pt x="10561" y="7640"/>
                    <a:pt x="10187" y="7678"/>
                  </a:cubicBezTo>
                  <a:cubicBezTo>
                    <a:pt x="10143" y="7640"/>
                    <a:pt x="10061" y="7602"/>
                    <a:pt x="9947" y="7576"/>
                  </a:cubicBezTo>
                  <a:cubicBezTo>
                    <a:pt x="9978" y="7507"/>
                    <a:pt x="10010" y="7437"/>
                    <a:pt x="10035" y="7361"/>
                  </a:cubicBezTo>
                  <a:close/>
                  <a:moveTo>
                    <a:pt x="19700" y="3662"/>
                  </a:moveTo>
                  <a:cubicBezTo>
                    <a:pt x="19732" y="3707"/>
                    <a:pt x="19764" y="3757"/>
                    <a:pt x="19795" y="3802"/>
                  </a:cubicBezTo>
                  <a:cubicBezTo>
                    <a:pt x="19042" y="5056"/>
                    <a:pt x="18383" y="6354"/>
                    <a:pt x="17807" y="7684"/>
                  </a:cubicBezTo>
                  <a:cubicBezTo>
                    <a:pt x="17788" y="7678"/>
                    <a:pt x="17769" y="7671"/>
                    <a:pt x="17750" y="7665"/>
                  </a:cubicBezTo>
                  <a:cubicBezTo>
                    <a:pt x="18358" y="6303"/>
                    <a:pt x="19054" y="5005"/>
                    <a:pt x="19700" y="3662"/>
                  </a:cubicBezTo>
                  <a:close/>
                  <a:moveTo>
                    <a:pt x="3867" y="7443"/>
                  </a:moveTo>
                  <a:cubicBezTo>
                    <a:pt x="4234" y="7456"/>
                    <a:pt x="4608" y="7469"/>
                    <a:pt x="4981" y="7488"/>
                  </a:cubicBezTo>
                  <a:cubicBezTo>
                    <a:pt x="4709" y="7494"/>
                    <a:pt x="4437" y="7507"/>
                    <a:pt x="4164" y="7519"/>
                  </a:cubicBezTo>
                  <a:cubicBezTo>
                    <a:pt x="4031" y="7526"/>
                    <a:pt x="4006" y="7728"/>
                    <a:pt x="4133" y="7760"/>
                  </a:cubicBezTo>
                  <a:cubicBezTo>
                    <a:pt x="4045" y="7752"/>
                    <a:pt x="3959" y="7749"/>
                    <a:pt x="3873" y="7749"/>
                  </a:cubicBezTo>
                  <a:cubicBezTo>
                    <a:pt x="3741" y="7749"/>
                    <a:pt x="3611" y="7757"/>
                    <a:pt x="3480" y="7773"/>
                  </a:cubicBezTo>
                  <a:cubicBezTo>
                    <a:pt x="3493" y="7766"/>
                    <a:pt x="3506" y="7760"/>
                    <a:pt x="3512" y="7747"/>
                  </a:cubicBezTo>
                  <a:cubicBezTo>
                    <a:pt x="3594" y="7652"/>
                    <a:pt x="3664" y="7557"/>
                    <a:pt x="3734" y="7456"/>
                  </a:cubicBezTo>
                  <a:cubicBezTo>
                    <a:pt x="3752" y="7474"/>
                    <a:pt x="3776" y="7485"/>
                    <a:pt x="3800" y="7485"/>
                  </a:cubicBezTo>
                  <a:cubicBezTo>
                    <a:pt x="3826" y="7485"/>
                    <a:pt x="3850" y="7473"/>
                    <a:pt x="3867" y="7443"/>
                  </a:cubicBezTo>
                  <a:close/>
                  <a:moveTo>
                    <a:pt x="18731" y="6658"/>
                  </a:moveTo>
                  <a:cubicBezTo>
                    <a:pt x="18579" y="7044"/>
                    <a:pt x="18427" y="7431"/>
                    <a:pt x="18282" y="7817"/>
                  </a:cubicBezTo>
                  <a:cubicBezTo>
                    <a:pt x="18250" y="7811"/>
                    <a:pt x="18225" y="7804"/>
                    <a:pt x="18199" y="7798"/>
                  </a:cubicBezTo>
                  <a:cubicBezTo>
                    <a:pt x="18370" y="7412"/>
                    <a:pt x="18548" y="7038"/>
                    <a:pt x="18731" y="6658"/>
                  </a:cubicBezTo>
                  <a:close/>
                  <a:moveTo>
                    <a:pt x="5697" y="7703"/>
                  </a:moveTo>
                  <a:cubicBezTo>
                    <a:pt x="5805" y="7709"/>
                    <a:pt x="5887" y="7709"/>
                    <a:pt x="5931" y="7709"/>
                  </a:cubicBezTo>
                  <a:cubicBezTo>
                    <a:pt x="6027" y="7708"/>
                    <a:pt x="6123" y="7708"/>
                    <a:pt x="6219" y="7708"/>
                  </a:cubicBezTo>
                  <a:cubicBezTo>
                    <a:pt x="6888" y="7708"/>
                    <a:pt x="7553" y="7727"/>
                    <a:pt x="8218" y="7766"/>
                  </a:cubicBezTo>
                  <a:cubicBezTo>
                    <a:pt x="8180" y="7861"/>
                    <a:pt x="8135" y="7956"/>
                    <a:pt x="8097" y="8051"/>
                  </a:cubicBezTo>
                  <a:cubicBezTo>
                    <a:pt x="7610" y="8001"/>
                    <a:pt x="7122" y="7975"/>
                    <a:pt x="6989" y="7956"/>
                  </a:cubicBezTo>
                  <a:cubicBezTo>
                    <a:pt x="6584" y="7893"/>
                    <a:pt x="6134" y="7779"/>
                    <a:pt x="5697" y="7703"/>
                  </a:cubicBezTo>
                  <a:close/>
                  <a:moveTo>
                    <a:pt x="12470" y="7874"/>
                  </a:moveTo>
                  <a:cubicBezTo>
                    <a:pt x="12728" y="7874"/>
                    <a:pt x="12987" y="7879"/>
                    <a:pt x="13247" y="7887"/>
                  </a:cubicBezTo>
                  <a:cubicBezTo>
                    <a:pt x="14241" y="8020"/>
                    <a:pt x="15242" y="8140"/>
                    <a:pt x="16242" y="8254"/>
                  </a:cubicBezTo>
                  <a:cubicBezTo>
                    <a:pt x="16337" y="8279"/>
                    <a:pt x="16426" y="8305"/>
                    <a:pt x="16521" y="8336"/>
                  </a:cubicBezTo>
                  <a:lnTo>
                    <a:pt x="16502" y="8336"/>
                  </a:lnTo>
                  <a:cubicBezTo>
                    <a:pt x="16498" y="8336"/>
                    <a:pt x="16495" y="8336"/>
                    <a:pt x="16492" y="8336"/>
                  </a:cubicBezTo>
                  <a:cubicBezTo>
                    <a:pt x="16411" y="8336"/>
                    <a:pt x="16382" y="8409"/>
                    <a:pt x="16394" y="8476"/>
                  </a:cubicBezTo>
                  <a:cubicBezTo>
                    <a:pt x="14735" y="8134"/>
                    <a:pt x="13057" y="7982"/>
                    <a:pt x="11372" y="7906"/>
                  </a:cubicBezTo>
                  <a:cubicBezTo>
                    <a:pt x="11739" y="7883"/>
                    <a:pt x="12104" y="7874"/>
                    <a:pt x="12470" y="7874"/>
                  </a:cubicBezTo>
                  <a:close/>
                  <a:moveTo>
                    <a:pt x="6020" y="8222"/>
                  </a:moveTo>
                  <a:lnTo>
                    <a:pt x="6020" y="8222"/>
                  </a:lnTo>
                  <a:cubicBezTo>
                    <a:pt x="6615" y="8260"/>
                    <a:pt x="7211" y="8305"/>
                    <a:pt x="7800" y="8374"/>
                  </a:cubicBezTo>
                  <a:cubicBezTo>
                    <a:pt x="7825" y="8374"/>
                    <a:pt x="7876" y="8387"/>
                    <a:pt x="7945" y="8393"/>
                  </a:cubicBezTo>
                  <a:cubicBezTo>
                    <a:pt x="7926" y="8431"/>
                    <a:pt x="7907" y="8469"/>
                    <a:pt x="7895" y="8507"/>
                  </a:cubicBezTo>
                  <a:lnTo>
                    <a:pt x="7800" y="8507"/>
                  </a:lnTo>
                  <a:cubicBezTo>
                    <a:pt x="7736" y="8507"/>
                    <a:pt x="7686" y="8539"/>
                    <a:pt x="7654" y="8577"/>
                  </a:cubicBezTo>
                  <a:cubicBezTo>
                    <a:pt x="7293" y="8514"/>
                    <a:pt x="6932" y="8450"/>
                    <a:pt x="6565" y="8381"/>
                  </a:cubicBezTo>
                  <a:cubicBezTo>
                    <a:pt x="6546" y="8368"/>
                    <a:pt x="6527" y="8362"/>
                    <a:pt x="6495" y="8362"/>
                  </a:cubicBezTo>
                  <a:lnTo>
                    <a:pt x="6457" y="8362"/>
                  </a:lnTo>
                  <a:cubicBezTo>
                    <a:pt x="6438" y="8362"/>
                    <a:pt x="6413" y="8355"/>
                    <a:pt x="6394" y="8355"/>
                  </a:cubicBezTo>
                  <a:cubicBezTo>
                    <a:pt x="6267" y="8311"/>
                    <a:pt x="6147" y="8267"/>
                    <a:pt x="6020" y="8222"/>
                  </a:cubicBezTo>
                  <a:close/>
                  <a:moveTo>
                    <a:pt x="9978" y="8425"/>
                  </a:moveTo>
                  <a:cubicBezTo>
                    <a:pt x="10238" y="8476"/>
                    <a:pt x="10498" y="8526"/>
                    <a:pt x="10764" y="8577"/>
                  </a:cubicBezTo>
                  <a:cubicBezTo>
                    <a:pt x="10491" y="8558"/>
                    <a:pt x="10219" y="8545"/>
                    <a:pt x="9947" y="8533"/>
                  </a:cubicBezTo>
                  <a:cubicBezTo>
                    <a:pt x="9928" y="8533"/>
                    <a:pt x="9909" y="8526"/>
                    <a:pt x="9890" y="8526"/>
                  </a:cubicBezTo>
                  <a:cubicBezTo>
                    <a:pt x="9890" y="8488"/>
                    <a:pt x="9883" y="8450"/>
                    <a:pt x="9858" y="8425"/>
                  </a:cubicBezTo>
                  <a:close/>
                  <a:moveTo>
                    <a:pt x="13196" y="8355"/>
                  </a:moveTo>
                  <a:lnTo>
                    <a:pt x="13196" y="8355"/>
                  </a:lnTo>
                  <a:cubicBezTo>
                    <a:pt x="13836" y="8412"/>
                    <a:pt x="14469" y="8482"/>
                    <a:pt x="15096" y="8577"/>
                  </a:cubicBezTo>
                  <a:cubicBezTo>
                    <a:pt x="14792" y="8545"/>
                    <a:pt x="14488" y="8520"/>
                    <a:pt x="14184" y="8488"/>
                  </a:cubicBezTo>
                  <a:cubicBezTo>
                    <a:pt x="13855" y="8438"/>
                    <a:pt x="13525" y="8393"/>
                    <a:pt x="13196" y="8355"/>
                  </a:cubicBezTo>
                  <a:close/>
                  <a:moveTo>
                    <a:pt x="18909" y="9115"/>
                  </a:moveTo>
                  <a:cubicBezTo>
                    <a:pt x="18997" y="9134"/>
                    <a:pt x="19092" y="9147"/>
                    <a:pt x="19187" y="9160"/>
                  </a:cubicBezTo>
                  <a:cubicBezTo>
                    <a:pt x="19206" y="9172"/>
                    <a:pt x="19232" y="9179"/>
                    <a:pt x="19257" y="9191"/>
                  </a:cubicBezTo>
                  <a:cubicBezTo>
                    <a:pt x="19124" y="9166"/>
                    <a:pt x="18985" y="9141"/>
                    <a:pt x="18852" y="9115"/>
                  </a:cubicBezTo>
                  <a:close/>
                  <a:moveTo>
                    <a:pt x="18567" y="9432"/>
                  </a:moveTo>
                  <a:cubicBezTo>
                    <a:pt x="18598" y="9438"/>
                    <a:pt x="18630" y="9445"/>
                    <a:pt x="18662" y="9451"/>
                  </a:cubicBezTo>
                  <a:lnTo>
                    <a:pt x="18554" y="9451"/>
                  </a:lnTo>
                  <a:cubicBezTo>
                    <a:pt x="18560" y="9445"/>
                    <a:pt x="18560" y="9438"/>
                    <a:pt x="18567" y="9432"/>
                  </a:cubicBezTo>
                  <a:close/>
                  <a:moveTo>
                    <a:pt x="17009" y="9470"/>
                  </a:moveTo>
                  <a:cubicBezTo>
                    <a:pt x="17028" y="9470"/>
                    <a:pt x="17047" y="9470"/>
                    <a:pt x="17059" y="9476"/>
                  </a:cubicBezTo>
                  <a:cubicBezTo>
                    <a:pt x="17034" y="9483"/>
                    <a:pt x="17009" y="9489"/>
                    <a:pt x="16990" y="9508"/>
                  </a:cubicBezTo>
                  <a:lnTo>
                    <a:pt x="17009" y="9470"/>
                  </a:lnTo>
                  <a:close/>
                  <a:moveTo>
                    <a:pt x="15964" y="9362"/>
                  </a:moveTo>
                  <a:cubicBezTo>
                    <a:pt x="16242" y="9394"/>
                    <a:pt x="16521" y="9419"/>
                    <a:pt x="16800" y="9451"/>
                  </a:cubicBezTo>
                  <a:cubicBezTo>
                    <a:pt x="16787" y="9483"/>
                    <a:pt x="16768" y="9521"/>
                    <a:pt x="16755" y="9559"/>
                  </a:cubicBezTo>
                  <a:cubicBezTo>
                    <a:pt x="16496" y="9489"/>
                    <a:pt x="16230" y="9426"/>
                    <a:pt x="15964" y="9362"/>
                  </a:cubicBezTo>
                  <a:close/>
                  <a:moveTo>
                    <a:pt x="22778" y="9603"/>
                  </a:moveTo>
                  <a:cubicBezTo>
                    <a:pt x="22854" y="9609"/>
                    <a:pt x="22937" y="9616"/>
                    <a:pt x="23019" y="9622"/>
                  </a:cubicBezTo>
                  <a:cubicBezTo>
                    <a:pt x="23013" y="9685"/>
                    <a:pt x="22994" y="9774"/>
                    <a:pt x="22962" y="9875"/>
                  </a:cubicBezTo>
                  <a:cubicBezTo>
                    <a:pt x="22929" y="9851"/>
                    <a:pt x="22889" y="9837"/>
                    <a:pt x="22843" y="9837"/>
                  </a:cubicBezTo>
                  <a:cubicBezTo>
                    <a:pt x="22819" y="9837"/>
                    <a:pt x="22793" y="9841"/>
                    <a:pt x="22766" y="9850"/>
                  </a:cubicBezTo>
                  <a:cubicBezTo>
                    <a:pt x="22753" y="9850"/>
                    <a:pt x="22734" y="9863"/>
                    <a:pt x="22715" y="9863"/>
                  </a:cubicBezTo>
                  <a:cubicBezTo>
                    <a:pt x="22734" y="9780"/>
                    <a:pt x="22759" y="9692"/>
                    <a:pt x="22778" y="9603"/>
                  </a:cubicBezTo>
                  <a:close/>
                  <a:moveTo>
                    <a:pt x="13069" y="9489"/>
                  </a:moveTo>
                  <a:lnTo>
                    <a:pt x="13069" y="9489"/>
                  </a:lnTo>
                  <a:cubicBezTo>
                    <a:pt x="14184" y="9679"/>
                    <a:pt x="15305" y="9869"/>
                    <a:pt x="16426" y="10053"/>
                  </a:cubicBezTo>
                  <a:cubicBezTo>
                    <a:pt x="16344" y="10084"/>
                    <a:pt x="16261" y="10116"/>
                    <a:pt x="16179" y="10154"/>
                  </a:cubicBezTo>
                  <a:cubicBezTo>
                    <a:pt x="16173" y="10154"/>
                    <a:pt x="16173" y="10160"/>
                    <a:pt x="16173" y="10160"/>
                  </a:cubicBezTo>
                  <a:cubicBezTo>
                    <a:pt x="15292" y="9951"/>
                    <a:pt x="14406" y="9755"/>
                    <a:pt x="13513" y="9578"/>
                  </a:cubicBezTo>
                  <a:cubicBezTo>
                    <a:pt x="13367" y="9546"/>
                    <a:pt x="13215" y="9514"/>
                    <a:pt x="13069" y="9489"/>
                  </a:cubicBezTo>
                  <a:close/>
                  <a:moveTo>
                    <a:pt x="22367" y="9571"/>
                  </a:moveTo>
                  <a:cubicBezTo>
                    <a:pt x="22417" y="9578"/>
                    <a:pt x="22468" y="9578"/>
                    <a:pt x="22519" y="9584"/>
                  </a:cubicBezTo>
                  <a:cubicBezTo>
                    <a:pt x="22481" y="9723"/>
                    <a:pt x="22436" y="9863"/>
                    <a:pt x="22392" y="9996"/>
                  </a:cubicBezTo>
                  <a:cubicBezTo>
                    <a:pt x="22234" y="10078"/>
                    <a:pt x="22082" y="10173"/>
                    <a:pt x="21942" y="10281"/>
                  </a:cubicBezTo>
                  <a:cubicBezTo>
                    <a:pt x="21942" y="10281"/>
                    <a:pt x="21942" y="10281"/>
                    <a:pt x="21942" y="10274"/>
                  </a:cubicBezTo>
                  <a:cubicBezTo>
                    <a:pt x="21942" y="10274"/>
                    <a:pt x="21942" y="10268"/>
                    <a:pt x="21942" y="10268"/>
                  </a:cubicBezTo>
                  <a:cubicBezTo>
                    <a:pt x="22031" y="10198"/>
                    <a:pt x="22044" y="10046"/>
                    <a:pt x="21968" y="9964"/>
                  </a:cubicBezTo>
                  <a:lnTo>
                    <a:pt x="21968" y="9964"/>
                  </a:lnTo>
                  <a:cubicBezTo>
                    <a:pt x="22056" y="9970"/>
                    <a:pt x="22139" y="9977"/>
                    <a:pt x="22221" y="9983"/>
                  </a:cubicBezTo>
                  <a:cubicBezTo>
                    <a:pt x="22228" y="9984"/>
                    <a:pt x="22234" y="9984"/>
                    <a:pt x="22240" y="9984"/>
                  </a:cubicBezTo>
                  <a:cubicBezTo>
                    <a:pt x="22448" y="9984"/>
                    <a:pt x="22526" y="9690"/>
                    <a:pt x="22354" y="9622"/>
                  </a:cubicBezTo>
                  <a:cubicBezTo>
                    <a:pt x="22360" y="9609"/>
                    <a:pt x="22367" y="9590"/>
                    <a:pt x="22367" y="9571"/>
                  </a:cubicBezTo>
                  <a:close/>
                  <a:moveTo>
                    <a:pt x="21746" y="10300"/>
                  </a:moveTo>
                  <a:lnTo>
                    <a:pt x="21746" y="10300"/>
                  </a:lnTo>
                  <a:cubicBezTo>
                    <a:pt x="21733" y="10319"/>
                    <a:pt x="21721" y="10338"/>
                    <a:pt x="21714" y="10350"/>
                  </a:cubicBezTo>
                  <a:cubicBezTo>
                    <a:pt x="21550" y="10338"/>
                    <a:pt x="21391" y="10319"/>
                    <a:pt x="21233" y="10306"/>
                  </a:cubicBezTo>
                  <a:cubicBezTo>
                    <a:pt x="21404" y="10306"/>
                    <a:pt x="21575" y="10306"/>
                    <a:pt x="21746" y="10300"/>
                  </a:cubicBezTo>
                  <a:close/>
                  <a:moveTo>
                    <a:pt x="12822" y="10091"/>
                  </a:moveTo>
                  <a:lnTo>
                    <a:pt x="12822" y="10091"/>
                  </a:lnTo>
                  <a:cubicBezTo>
                    <a:pt x="13975" y="10306"/>
                    <a:pt x="15134" y="10521"/>
                    <a:pt x="16287" y="10737"/>
                  </a:cubicBezTo>
                  <a:cubicBezTo>
                    <a:pt x="16268" y="10794"/>
                    <a:pt x="16242" y="10844"/>
                    <a:pt x="16223" y="10901"/>
                  </a:cubicBezTo>
                  <a:cubicBezTo>
                    <a:pt x="15090" y="10642"/>
                    <a:pt x="13956" y="10369"/>
                    <a:pt x="12822" y="10091"/>
                  </a:cubicBezTo>
                  <a:close/>
                  <a:moveTo>
                    <a:pt x="17015" y="10838"/>
                  </a:moveTo>
                  <a:lnTo>
                    <a:pt x="17091" y="10851"/>
                  </a:lnTo>
                  <a:cubicBezTo>
                    <a:pt x="17085" y="10870"/>
                    <a:pt x="17078" y="10882"/>
                    <a:pt x="17072" y="10901"/>
                  </a:cubicBezTo>
                  <a:cubicBezTo>
                    <a:pt x="17047" y="10901"/>
                    <a:pt x="17015" y="10895"/>
                    <a:pt x="16990" y="10895"/>
                  </a:cubicBezTo>
                  <a:cubicBezTo>
                    <a:pt x="16996" y="10876"/>
                    <a:pt x="17002" y="10857"/>
                    <a:pt x="17009" y="10838"/>
                  </a:cubicBezTo>
                  <a:close/>
                  <a:moveTo>
                    <a:pt x="16496" y="10775"/>
                  </a:moveTo>
                  <a:cubicBezTo>
                    <a:pt x="16521" y="10781"/>
                    <a:pt x="16553" y="10781"/>
                    <a:pt x="16584" y="10787"/>
                  </a:cubicBezTo>
                  <a:cubicBezTo>
                    <a:pt x="16559" y="10851"/>
                    <a:pt x="16540" y="10908"/>
                    <a:pt x="16515" y="10971"/>
                  </a:cubicBezTo>
                  <a:cubicBezTo>
                    <a:pt x="16489" y="10965"/>
                    <a:pt x="16458" y="10958"/>
                    <a:pt x="16426" y="10952"/>
                  </a:cubicBezTo>
                  <a:cubicBezTo>
                    <a:pt x="16445" y="10889"/>
                    <a:pt x="16470" y="10832"/>
                    <a:pt x="16496" y="10775"/>
                  </a:cubicBezTo>
                  <a:close/>
                  <a:moveTo>
                    <a:pt x="18066" y="10407"/>
                  </a:moveTo>
                  <a:cubicBezTo>
                    <a:pt x="18541" y="10445"/>
                    <a:pt x="19016" y="10528"/>
                    <a:pt x="19447" y="10566"/>
                  </a:cubicBezTo>
                  <a:cubicBezTo>
                    <a:pt x="19612" y="10578"/>
                    <a:pt x="19776" y="10597"/>
                    <a:pt x="19941" y="10610"/>
                  </a:cubicBezTo>
                  <a:cubicBezTo>
                    <a:pt x="20441" y="10673"/>
                    <a:pt x="20942" y="10724"/>
                    <a:pt x="21442" y="10762"/>
                  </a:cubicBezTo>
                  <a:cubicBezTo>
                    <a:pt x="21429" y="10794"/>
                    <a:pt x="21410" y="10819"/>
                    <a:pt x="21398" y="10844"/>
                  </a:cubicBezTo>
                  <a:cubicBezTo>
                    <a:pt x="21353" y="10895"/>
                    <a:pt x="21309" y="10952"/>
                    <a:pt x="21271" y="11003"/>
                  </a:cubicBezTo>
                  <a:cubicBezTo>
                    <a:pt x="21246" y="11047"/>
                    <a:pt x="21220" y="11085"/>
                    <a:pt x="21195" y="11129"/>
                  </a:cubicBezTo>
                  <a:cubicBezTo>
                    <a:pt x="20131" y="10939"/>
                    <a:pt x="19073" y="10730"/>
                    <a:pt x="18016" y="10509"/>
                  </a:cubicBezTo>
                  <a:cubicBezTo>
                    <a:pt x="18035" y="10471"/>
                    <a:pt x="18047" y="10439"/>
                    <a:pt x="18066" y="10407"/>
                  </a:cubicBezTo>
                  <a:close/>
                  <a:moveTo>
                    <a:pt x="22044" y="10806"/>
                  </a:moveTo>
                  <a:cubicBezTo>
                    <a:pt x="22056" y="10806"/>
                    <a:pt x="22069" y="10813"/>
                    <a:pt x="22082" y="10813"/>
                  </a:cubicBezTo>
                  <a:cubicBezTo>
                    <a:pt x="21955" y="11123"/>
                    <a:pt x="21809" y="11427"/>
                    <a:pt x="21664" y="11731"/>
                  </a:cubicBezTo>
                  <a:cubicBezTo>
                    <a:pt x="21632" y="11712"/>
                    <a:pt x="21600" y="11687"/>
                    <a:pt x="21562" y="11674"/>
                  </a:cubicBezTo>
                  <a:cubicBezTo>
                    <a:pt x="21512" y="11661"/>
                    <a:pt x="21461" y="11649"/>
                    <a:pt x="21410" y="11636"/>
                  </a:cubicBezTo>
                  <a:cubicBezTo>
                    <a:pt x="21562" y="11598"/>
                    <a:pt x="21638" y="11421"/>
                    <a:pt x="21581" y="11294"/>
                  </a:cubicBezTo>
                  <a:cubicBezTo>
                    <a:pt x="21695" y="11174"/>
                    <a:pt x="21803" y="11053"/>
                    <a:pt x="21904" y="10946"/>
                  </a:cubicBezTo>
                  <a:cubicBezTo>
                    <a:pt x="21949" y="10895"/>
                    <a:pt x="21999" y="10851"/>
                    <a:pt x="22044" y="10806"/>
                  </a:cubicBezTo>
                  <a:close/>
                  <a:moveTo>
                    <a:pt x="21942" y="11674"/>
                  </a:moveTo>
                  <a:lnTo>
                    <a:pt x="21942" y="11674"/>
                  </a:lnTo>
                  <a:cubicBezTo>
                    <a:pt x="21879" y="11858"/>
                    <a:pt x="21816" y="12048"/>
                    <a:pt x="21746" y="12231"/>
                  </a:cubicBezTo>
                  <a:cubicBezTo>
                    <a:pt x="21708" y="12212"/>
                    <a:pt x="21670" y="12193"/>
                    <a:pt x="21626" y="12174"/>
                  </a:cubicBezTo>
                  <a:cubicBezTo>
                    <a:pt x="21740" y="12010"/>
                    <a:pt x="21847" y="11845"/>
                    <a:pt x="21942" y="11674"/>
                  </a:cubicBezTo>
                  <a:close/>
                  <a:moveTo>
                    <a:pt x="16673" y="11826"/>
                  </a:moveTo>
                  <a:cubicBezTo>
                    <a:pt x="16679" y="11826"/>
                    <a:pt x="16692" y="11832"/>
                    <a:pt x="16698" y="11832"/>
                  </a:cubicBezTo>
                  <a:cubicBezTo>
                    <a:pt x="16641" y="11984"/>
                    <a:pt x="16578" y="12136"/>
                    <a:pt x="16521" y="12288"/>
                  </a:cubicBezTo>
                  <a:cubicBezTo>
                    <a:pt x="16572" y="12136"/>
                    <a:pt x="16622" y="11978"/>
                    <a:pt x="16673" y="11826"/>
                  </a:cubicBezTo>
                  <a:close/>
                  <a:moveTo>
                    <a:pt x="7705" y="9559"/>
                  </a:moveTo>
                  <a:cubicBezTo>
                    <a:pt x="7705" y="9559"/>
                    <a:pt x="7711" y="9565"/>
                    <a:pt x="7717" y="9565"/>
                  </a:cubicBezTo>
                  <a:cubicBezTo>
                    <a:pt x="7160" y="10851"/>
                    <a:pt x="6622" y="12149"/>
                    <a:pt x="6102" y="13447"/>
                  </a:cubicBezTo>
                  <a:cubicBezTo>
                    <a:pt x="6071" y="13441"/>
                    <a:pt x="6033" y="13435"/>
                    <a:pt x="6001" y="13422"/>
                  </a:cubicBezTo>
                  <a:cubicBezTo>
                    <a:pt x="5982" y="13422"/>
                    <a:pt x="5963" y="13416"/>
                    <a:pt x="5938" y="13409"/>
                  </a:cubicBezTo>
                  <a:cubicBezTo>
                    <a:pt x="6527" y="12124"/>
                    <a:pt x="7116" y="10844"/>
                    <a:pt x="7705" y="9559"/>
                  </a:cubicBezTo>
                  <a:close/>
                  <a:moveTo>
                    <a:pt x="8496" y="9780"/>
                  </a:moveTo>
                  <a:cubicBezTo>
                    <a:pt x="8585" y="9799"/>
                    <a:pt x="8674" y="9825"/>
                    <a:pt x="8756" y="9850"/>
                  </a:cubicBezTo>
                  <a:cubicBezTo>
                    <a:pt x="8224" y="11136"/>
                    <a:pt x="7686" y="12421"/>
                    <a:pt x="7147" y="13701"/>
                  </a:cubicBezTo>
                  <a:cubicBezTo>
                    <a:pt x="7065" y="13682"/>
                    <a:pt x="6976" y="13663"/>
                    <a:pt x="6894" y="13644"/>
                  </a:cubicBezTo>
                  <a:cubicBezTo>
                    <a:pt x="7413" y="12345"/>
                    <a:pt x="7952" y="11060"/>
                    <a:pt x="8496" y="9780"/>
                  </a:cubicBezTo>
                  <a:close/>
                  <a:moveTo>
                    <a:pt x="2847" y="13669"/>
                  </a:moveTo>
                  <a:cubicBezTo>
                    <a:pt x="2967" y="13688"/>
                    <a:pt x="3088" y="13707"/>
                    <a:pt x="3208" y="13732"/>
                  </a:cubicBezTo>
                  <a:cubicBezTo>
                    <a:pt x="3037" y="13815"/>
                    <a:pt x="2872" y="13910"/>
                    <a:pt x="2720" y="14017"/>
                  </a:cubicBezTo>
                  <a:cubicBezTo>
                    <a:pt x="2758" y="13897"/>
                    <a:pt x="2803" y="13783"/>
                    <a:pt x="2847" y="13669"/>
                  </a:cubicBezTo>
                  <a:close/>
                  <a:moveTo>
                    <a:pt x="5342" y="14315"/>
                  </a:moveTo>
                  <a:lnTo>
                    <a:pt x="5342" y="14315"/>
                  </a:lnTo>
                  <a:cubicBezTo>
                    <a:pt x="5482" y="14321"/>
                    <a:pt x="5615" y="14328"/>
                    <a:pt x="5748" y="14334"/>
                  </a:cubicBezTo>
                  <a:cubicBezTo>
                    <a:pt x="5741" y="14353"/>
                    <a:pt x="5735" y="14378"/>
                    <a:pt x="5729" y="14397"/>
                  </a:cubicBezTo>
                  <a:cubicBezTo>
                    <a:pt x="5596" y="14372"/>
                    <a:pt x="5469" y="14347"/>
                    <a:pt x="5342" y="14315"/>
                  </a:cubicBezTo>
                  <a:close/>
                  <a:moveTo>
                    <a:pt x="4734" y="14492"/>
                  </a:moveTo>
                  <a:cubicBezTo>
                    <a:pt x="4823" y="14505"/>
                    <a:pt x="4905" y="14524"/>
                    <a:pt x="4994" y="14543"/>
                  </a:cubicBezTo>
                  <a:cubicBezTo>
                    <a:pt x="4848" y="14549"/>
                    <a:pt x="4696" y="14556"/>
                    <a:pt x="4551" y="14556"/>
                  </a:cubicBezTo>
                  <a:cubicBezTo>
                    <a:pt x="4614" y="14537"/>
                    <a:pt x="4671" y="14511"/>
                    <a:pt x="4734" y="14492"/>
                  </a:cubicBezTo>
                  <a:close/>
                  <a:moveTo>
                    <a:pt x="6552" y="14499"/>
                  </a:moveTo>
                  <a:cubicBezTo>
                    <a:pt x="6634" y="14518"/>
                    <a:pt x="6710" y="14537"/>
                    <a:pt x="6786" y="14556"/>
                  </a:cubicBezTo>
                  <a:cubicBezTo>
                    <a:pt x="6786" y="14556"/>
                    <a:pt x="6786" y="14562"/>
                    <a:pt x="6786" y="14562"/>
                  </a:cubicBezTo>
                  <a:cubicBezTo>
                    <a:pt x="6704" y="14556"/>
                    <a:pt x="6615" y="14556"/>
                    <a:pt x="6533" y="14549"/>
                  </a:cubicBezTo>
                  <a:cubicBezTo>
                    <a:pt x="6539" y="14530"/>
                    <a:pt x="6546" y="14511"/>
                    <a:pt x="6552" y="14499"/>
                  </a:cubicBezTo>
                  <a:close/>
                  <a:moveTo>
                    <a:pt x="1479" y="13055"/>
                  </a:moveTo>
                  <a:cubicBezTo>
                    <a:pt x="1504" y="13067"/>
                    <a:pt x="1523" y="13080"/>
                    <a:pt x="1549" y="13093"/>
                  </a:cubicBezTo>
                  <a:cubicBezTo>
                    <a:pt x="1428" y="13371"/>
                    <a:pt x="1321" y="13644"/>
                    <a:pt x="1219" y="13922"/>
                  </a:cubicBezTo>
                  <a:cubicBezTo>
                    <a:pt x="1093" y="14207"/>
                    <a:pt x="966" y="14492"/>
                    <a:pt x="827" y="14771"/>
                  </a:cubicBezTo>
                  <a:cubicBezTo>
                    <a:pt x="1010" y="14106"/>
                    <a:pt x="1238" y="13409"/>
                    <a:pt x="1479" y="13055"/>
                  </a:cubicBezTo>
                  <a:close/>
                  <a:moveTo>
                    <a:pt x="5545" y="14853"/>
                  </a:moveTo>
                  <a:cubicBezTo>
                    <a:pt x="5545" y="14860"/>
                    <a:pt x="5539" y="14866"/>
                    <a:pt x="5539" y="14872"/>
                  </a:cubicBezTo>
                  <a:cubicBezTo>
                    <a:pt x="5475" y="14879"/>
                    <a:pt x="5418" y="14885"/>
                    <a:pt x="5355" y="14898"/>
                  </a:cubicBezTo>
                  <a:cubicBezTo>
                    <a:pt x="5304" y="14885"/>
                    <a:pt x="5254" y="14872"/>
                    <a:pt x="5203" y="14853"/>
                  </a:cubicBezTo>
                  <a:close/>
                  <a:moveTo>
                    <a:pt x="1979" y="13295"/>
                  </a:moveTo>
                  <a:cubicBezTo>
                    <a:pt x="2005" y="13308"/>
                    <a:pt x="2036" y="13321"/>
                    <a:pt x="2068" y="13333"/>
                  </a:cubicBezTo>
                  <a:cubicBezTo>
                    <a:pt x="2005" y="13384"/>
                    <a:pt x="2017" y="13517"/>
                    <a:pt x="2112" y="13536"/>
                  </a:cubicBezTo>
                  <a:cubicBezTo>
                    <a:pt x="2188" y="13549"/>
                    <a:pt x="2258" y="13561"/>
                    <a:pt x="2334" y="13574"/>
                  </a:cubicBezTo>
                  <a:cubicBezTo>
                    <a:pt x="2062" y="14068"/>
                    <a:pt x="1745" y="14518"/>
                    <a:pt x="1378" y="14929"/>
                  </a:cubicBezTo>
                  <a:cubicBezTo>
                    <a:pt x="1460" y="14644"/>
                    <a:pt x="1555" y="14366"/>
                    <a:pt x="1656" y="14087"/>
                  </a:cubicBezTo>
                  <a:cubicBezTo>
                    <a:pt x="1770" y="13827"/>
                    <a:pt x="1878" y="13561"/>
                    <a:pt x="1979" y="13295"/>
                  </a:cubicBezTo>
                  <a:close/>
                  <a:moveTo>
                    <a:pt x="6406" y="14860"/>
                  </a:moveTo>
                  <a:cubicBezTo>
                    <a:pt x="6451" y="14866"/>
                    <a:pt x="6489" y="14866"/>
                    <a:pt x="6527" y="14866"/>
                  </a:cubicBezTo>
                  <a:cubicBezTo>
                    <a:pt x="6565" y="14872"/>
                    <a:pt x="6609" y="14879"/>
                    <a:pt x="6647" y="14885"/>
                  </a:cubicBezTo>
                  <a:cubicBezTo>
                    <a:pt x="6641" y="14910"/>
                    <a:pt x="6628" y="14936"/>
                    <a:pt x="6622" y="14961"/>
                  </a:cubicBezTo>
                  <a:cubicBezTo>
                    <a:pt x="6575" y="14961"/>
                    <a:pt x="6532" y="14958"/>
                    <a:pt x="6487" y="14958"/>
                  </a:cubicBezTo>
                  <a:cubicBezTo>
                    <a:pt x="6465" y="14958"/>
                    <a:pt x="6442" y="14959"/>
                    <a:pt x="6419" y="14961"/>
                  </a:cubicBezTo>
                  <a:cubicBezTo>
                    <a:pt x="6413" y="14936"/>
                    <a:pt x="6406" y="14917"/>
                    <a:pt x="6394" y="14898"/>
                  </a:cubicBezTo>
                  <a:cubicBezTo>
                    <a:pt x="6400" y="14885"/>
                    <a:pt x="6406" y="14872"/>
                    <a:pt x="6406" y="14860"/>
                  </a:cubicBezTo>
                  <a:close/>
                  <a:moveTo>
                    <a:pt x="4101" y="14866"/>
                  </a:moveTo>
                  <a:cubicBezTo>
                    <a:pt x="4107" y="14872"/>
                    <a:pt x="4120" y="14879"/>
                    <a:pt x="4133" y="14885"/>
                  </a:cubicBezTo>
                  <a:cubicBezTo>
                    <a:pt x="4228" y="14910"/>
                    <a:pt x="4323" y="14936"/>
                    <a:pt x="4418" y="14961"/>
                  </a:cubicBezTo>
                  <a:cubicBezTo>
                    <a:pt x="4272" y="14961"/>
                    <a:pt x="4126" y="14961"/>
                    <a:pt x="3987" y="14967"/>
                  </a:cubicBezTo>
                  <a:cubicBezTo>
                    <a:pt x="4025" y="14929"/>
                    <a:pt x="4063" y="14898"/>
                    <a:pt x="4101" y="14866"/>
                  </a:cubicBezTo>
                  <a:close/>
                  <a:moveTo>
                    <a:pt x="3810" y="15119"/>
                  </a:moveTo>
                  <a:cubicBezTo>
                    <a:pt x="3810" y="15119"/>
                    <a:pt x="3816" y="15126"/>
                    <a:pt x="3816" y="15132"/>
                  </a:cubicBezTo>
                  <a:lnTo>
                    <a:pt x="3797" y="15132"/>
                  </a:lnTo>
                  <a:cubicBezTo>
                    <a:pt x="3803" y="15126"/>
                    <a:pt x="3810" y="15119"/>
                    <a:pt x="3810" y="15119"/>
                  </a:cubicBezTo>
                  <a:close/>
                  <a:moveTo>
                    <a:pt x="9003" y="9913"/>
                  </a:moveTo>
                  <a:cubicBezTo>
                    <a:pt x="10029" y="10192"/>
                    <a:pt x="11055" y="10458"/>
                    <a:pt x="12081" y="10718"/>
                  </a:cubicBezTo>
                  <a:cubicBezTo>
                    <a:pt x="13361" y="11041"/>
                    <a:pt x="14646" y="11351"/>
                    <a:pt x="15932" y="11649"/>
                  </a:cubicBezTo>
                  <a:cubicBezTo>
                    <a:pt x="15622" y="12440"/>
                    <a:pt x="15324" y="13232"/>
                    <a:pt x="15020" y="14024"/>
                  </a:cubicBezTo>
                  <a:cubicBezTo>
                    <a:pt x="14836" y="14511"/>
                    <a:pt x="14646" y="14999"/>
                    <a:pt x="14463" y="15487"/>
                  </a:cubicBezTo>
                  <a:cubicBezTo>
                    <a:pt x="13931" y="15354"/>
                    <a:pt x="13392" y="15221"/>
                    <a:pt x="12860" y="15094"/>
                  </a:cubicBezTo>
                  <a:cubicBezTo>
                    <a:pt x="12886" y="15031"/>
                    <a:pt x="12860" y="14948"/>
                    <a:pt x="12772" y="14936"/>
                  </a:cubicBezTo>
                  <a:cubicBezTo>
                    <a:pt x="12069" y="14790"/>
                    <a:pt x="11359" y="14670"/>
                    <a:pt x="10650" y="14556"/>
                  </a:cubicBezTo>
                  <a:cubicBezTo>
                    <a:pt x="10434" y="14505"/>
                    <a:pt x="10213" y="14448"/>
                    <a:pt x="9991" y="14397"/>
                  </a:cubicBezTo>
                  <a:cubicBezTo>
                    <a:pt x="10035" y="14372"/>
                    <a:pt x="10029" y="14296"/>
                    <a:pt x="9972" y="14283"/>
                  </a:cubicBezTo>
                  <a:cubicBezTo>
                    <a:pt x="9351" y="14150"/>
                    <a:pt x="8724" y="14036"/>
                    <a:pt x="8091" y="13935"/>
                  </a:cubicBezTo>
                  <a:cubicBezTo>
                    <a:pt x="7888" y="13884"/>
                    <a:pt x="7686" y="13834"/>
                    <a:pt x="7477" y="13783"/>
                  </a:cubicBezTo>
                  <a:cubicBezTo>
                    <a:pt x="7977" y="12491"/>
                    <a:pt x="8484" y="11199"/>
                    <a:pt x="9003" y="9913"/>
                  </a:cubicBezTo>
                  <a:close/>
                  <a:moveTo>
                    <a:pt x="16135" y="11699"/>
                  </a:moveTo>
                  <a:cubicBezTo>
                    <a:pt x="16179" y="11712"/>
                    <a:pt x="16217" y="11718"/>
                    <a:pt x="16255" y="11725"/>
                  </a:cubicBezTo>
                  <a:cubicBezTo>
                    <a:pt x="16027" y="12402"/>
                    <a:pt x="15812" y="13080"/>
                    <a:pt x="15603" y="13758"/>
                  </a:cubicBezTo>
                  <a:cubicBezTo>
                    <a:pt x="15577" y="13815"/>
                    <a:pt x="15558" y="13872"/>
                    <a:pt x="15533" y="13929"/>
                  </a:cubicBezTo>
                  <a:cubicBezTo>
                    <a:pt x="15330" y="14486"/>
                    <a:pt x="15134" y="15043"/>
                    <a:pt x="14938" y="15601"/>
                  </a:cubicBezTo>
                  <a:cubicBezTo>
                    <a:pt x="14868" y="15582"/>
                    <a:pt x="14798" y="15563"/>
                    <a:pt x="14729" y="15550"/>
                  </a:cubicBezTo>
                  <a:cubicBezTo>
                    <a:pt x="14925" y="14986"/>
                    <a:pt x="15121" y="14429"/>
                    <a:pt x="15324" y="13872"/>
                  </a:cubicBezTo>
                  <a:cubicBezTo>
                    <a:pt x="15590" y="13143"/>
                    <a:pt x="15862" y="12421"/>
                    <a:pt x="16135" y="11699"/>
                  </a:cubicBezTo>
                  <a:close/>
                  <a:moveTo>
                    <a:pt x="6869" y="15563"/>
                  </a:moveTo>
                  <a:cubicBezTo>
                    <a:pt x="6995" y="15594"/>
                    <a:pt x="7122" y="15620"/>
                    <a:pt x="7249" y="15645"/>
                  </a:cubicBezTo>
                  <a:cubicBezTo>
                    <a:pt x="7122" y="15620"/>
                    <a:pt x="6995" y="15594"/>
                    <a:pt x="6869" y="15569"/>
                  </a:cubicBezTo>
                  <a:cubicBezTo>
                    <a:pt x="6869" y="15569"/>
                    <a:pt x="6869" y="15569"/>
                    <a:pt x="6869" y="15563"/>
                  </a:cubicBezTo>
                  <a:close/>
                  <a:moveTo>
                    <a:pt x="7895" y="15404"/>
                  </a:moveTo>
                  <a:lnTo>
                    <a:pt x="7895" y="15404"/>
                  </a:lnTo>
                  <a:cubicBezTo>
                    <a:pt x="8775" y="15480"/>
                    <a:pt x="9649" y="15601"/>
                    <a:pt x="10517" y="15746"/>
                  </a:cubicBezTo>
                  <a:cubicBezTo>
                    <a:pt x="10175" y="15721"/>
                    <a:pt x="9833" y="15689"/>
                    <a:pt x="9491" y="15658"/>
                  </a:cubicBezTo>
                  <a:cubicBezTo>
                    <a:pt x="8959" y="15575"/>
                    <a:pt x="8427" y="15493"/>
                    <a:pt x="7895" y="15404"/>
                  </a:cubicBezTo>
                  <a:close/>
                  <a:moveTo>
                    <a:pt x="4956" y="15898"/>
                  </a:moveTo>
                  <a:cubicBezTo>
                    <a:pt x="4962" y="15905"/>
                    <a:pt x="4975" y="15917"/>
                    <a:pt x="4981" y="15930"/>
                  </a:cubicBezTo>
                  <a:cubicBezTo>
                    <a:pt x="4893" y="15924"/>
                    <a:pt x="4804" y="15924"/>
                    <a:pt x="4715" y="15924"/>
                  </a:cubicBezTo>
                  <a:cubicBezTo>
                    <a:pt x="4798" y="15911"/>
                    <a:pt x="4874" y="15905"/>
                    <a:pt x="4956" y="15898"/>
                  </a:cubicBezTo>
                  <a:close/>
                  <a:moveTo>
                    <a:pt x="1656" y="15322"/>
                  </a:moveTo>
                  <a:cubicBezTo>
                    <a:pt x="1669" y="15335"/>
                    <a:pt x="1688" y="15341"/>
                    <a:pt x="1701" y="15354"/>
                  </a:cubicBezTo>
                  <a:cubicBezTo>
                    <a:pt x="1688" y="15360"/>
                    <a:pt x="1669" y="15366"/>
                    <a:pt x="1650" y="15379"/>
                  </a:cubicBezTo>
                  <a:cubicBezTo>
                    <a:pt x="1511" y="15449"/>
                    <a:pt x="1536" y="15601"/>
                    <a:pt x="1625" y="15696"/>
                  </a:cubicBezTo>
                  <a:cubicBezTo>
                    <a:pt x="1574" y="15822"/>
                    <a:pt x="1530" y="15949"/>
                    <a:pt x="1485" y="16082"/>
                  </a:cubicBezTo>
                  <a:cubicBezTo>
                    <a:pt x="1485" y="16082"/>
                    <a:pt x="1485" y="16088"/>
                    <a:pt x="1479" y="16088"/>
                  </a:cubicBezTo>
                  <a:cubicBezTo>
                    <a:pt x="1219" y="16050"/>
                    <a:pt x="960" y="16025"/>
                    <a:pt x="700" y="16012"/>
                  </a:cubicBezTo>
                  <a:cubicBezTo>
                    <a:pt x="719" y="15974"/>
                    <a:pt x="738" y="15936"/>
                    <a:pt x="763" y="15905"/>
                  </a:cubicBezTo>
                  <a:cubicBezTo>
                    <a:pt x="805" y="15934"/>
                    <a:pt x="859" y="15950"/>
                    <a:pt x="914" y="15950"/>
                  </a:cubicBezTo>
                  <a:cubicBezTo>
                    <a:pt x="977" y="15950"/>
                    <a:pt x="1042" y="15930"/>
                    <a:pt x="1093" y="15886"/>
                  </a:cubicBezTo>
                  <a:cubicBezTo>
                    <a:pt x="1295" y="15702"/>
                    <a:pt x="1479" y="15518"/>
                    <a:pt x="1656" y="15322"/>
                  </a:cubicBezTo>
                  <a:close/>
                  <a:moveTo>
                    <a:pt x="6780" y="15974"/>
                  </a:moveTo>
                  <a:lnTo>
                    <a:pt x="6780" y="15974"/>
                  </a:lnTo>
                  <a:cubicBezTo>
                    <a:pt x="6995" y="15981"/>
                    <a:pt x="7217" y="15981"/>
                    <a:pt x="7432" y="15987"/>
                  </a:cubicBezTo>
                  <a:cubicBezTo>
                    <a:pt x="9516" y="16354"/>
                    <a:pt x="11619" y="16608"/>
                    <a:pt x="13734" y="16779"/>
                  </a:cubicBezTo>
                  <a:cubicBezTo>
                    <a:pt x="13739" y="16779"/>
                    <a:pt x="13744" y="16779"/>
                    <a:pt x="13749" y="16779"/>
                  </a:cubicBezTo>
                  <a:cubicBezTo>
                    <a:pt x="13916" y="16779"/>
                    <a:pt x="13984" y="16568"/>
                    <a:pt x="13848" y="16494"/>
                  </a:cubicBezTo>
                  <a:cubicBezTo>
                    <a:pt x="13867" y="16494"/>
                    <a:pt x="13886" y="16500"/>
                    <a:pt x="13905" y="16500"/>
                  </a:cubicBezTo>
                  <a:cubicBezTo>
                    <a:pt x="13912" y="16501"/>
                    <a:pt x="13919" y="16501"/>
                    <a:pt x="13925" y="16501"/>
                  </a:cubicBezTo>
                  <a:cubicBezTo>
                    <a:pt x="14027" y="16501"/>
                    <a:pt x="14088" y="16412"/>
                    <a:pt x="14076" y="16329"/>
                  </a:cubicBezTo>
                  <a:lnTo>
                    <a:pt x="14076" y="16329"/>
                  </a:lnTo>
                  <a:cubicBezTo>
                    <a:pt x="14095" y="16335"/>
                    <a:pt x="14114" y="16342"/>
                    <a:pt x="14133" y="16342"/>
                  </a:cubicBezTo>
                  <a:cubicBezTo>
                    <a:pt x="14064" y="16525"/>
                    <a:pt x="14000" y="16709"/>
                    <a:pt x="13931" y="16893"/>
                  </a:cubicBezTo>
                  <a:cubicBezTo>
                    <a:pt x="13234" y="16861"/>
                    <a:pt x="12537" y="16836"/>
                    <a:pt x="11841" y="16823"/>
                  </a:cubicBezTo>
                  <a:cubicBezTo>
                    <a:pt x="11796" y="16823"/>
                    <a:pt x="11771" y="16848"/>
                    <a:pt x="11752" y="16874"/>
                  </a:cubicBezTo>
                  <a:cubicBezTo>
                    <a:pt x="10289" y="16557"/>
                    <a:pt x="8807" y="16335"/>
                    <a:pt x="7312" y="16202"/>
                  </a:cubicBezTo>
                  <a:cubicBezTo>
                    <a:pt x="7166" y="16164"/>
                    <a:pt x="7014" y="16133"/>
                    <a:pt x="6869" y="16095"/>
                  </a:cubicBezTo>
                  <a:cubicBezTo>
                    <a:pt x="6850" y="16050"/>
                    <a:pt x="6818" y="16006"/>
                    <a:pt x="6780" y="15974"/>
                  </a:cubicBezTo>
                  <a:close/>
                  <a:moveTo>
                    <a:pt x="14425" y="16411"/>
                  </a:moveTo>
                  <a:cubicBezTo>
                    <a:pt x="14494" y="16430"/>
                    <a:pt x="14564" y="16449"/>
                    <a:pt x="14640" y="16468"/>
                  </a:cubicBezTo>
                  <a:cubicBezTo>
                    <a:pt x="14583" y="16620"/>
                    <a:pt x="14532" y="16772"/>
                    <a:pt x="14482" y="16924"/>
                  </a:cubicBezTo>
                  <a:cubicBezTo>
                    <a:pt x="14406" y="16918"/>
                    <a:pt x="14330" y="16912"/>
                    <a:pt x="14254" y="16912"/>
                  </a:cubicBezTo>
                  <a:cubicBezTo>
                    <a:pt x="14311" y="16747"/>
                    <a:pt x="14368" y="16582"/>
                    <a:pt x="14425" y="16411"/>
                  </a:cubicBezTo>
                  <a:close/>
                  <a:moveTo>
                    <a:pt x="15641" y="16715"/>
                  </a:moveTo>
                  <a:cubicBezTo>
                    <a:pt x="16033" y="16817"/>
                    <a:pt x="16445" y="16950"/>
                    <a:pt x="16869" y="17083"/>
                  </a:cubicBezTo>
                  <a:cubicBezTo>
                    <a:pt x="16679" y="17076"/>
                    <a:pt x="16496" y="17064"/>
                    <a:pt x="16331" y="17051"/>
                  </a:cubicBezTo>
                  <a:cubicBezTo>
                    <a:pt x="16065" y="17026"/>
                    <a:pt x="15799" y="17007"/>
                    <a:pt x="15539" y="16988"/>
                  </a:cubicBezTo>
                  <a:cubicBezTo>
                    <a:pt x="15571" y="16899"/>
                    <a:pt x="15609" y="16804"/>
                    <a:pt x="15641" y="16715"/>
                  </a:cubicBezTo>
                  <a:close/>
                  <a:moveTo>
                    <a:pt x="6932" y="16563"/>
                  </a:moveTo>
                  <a:cubicBezTo>
                    <a:pt x="7040" y="16570"/>
                    <a:pt x="7154" y="16576"/>
                    <a:pt x="7261" y="16589"/>
                  </a:cubicBezTo>
                  <a:cubicBezTo>
                    <a:pt x="8135" y="16734"/>
                    <a:pt x="9022" y="16988"/>
                    <a:pt x="9668" y="17133"/>
                  </a:cubicBezTo>
                  <a:cubicBezTo>
                    <a:pt x="8756" y="16969"/>
                    <a:pt x="7850" y="16785"/>
                    <a:pt x="6945" y="16595"/>
                  </a:cubicBezTo>
                  <a:cubicBezTo>
                    <a:pt x="6938" y="16582"/>
                    <a:pt x="6938" y="16570"/>
                    <a:pt x="6932" y="16563"/>
                  </a:cubicBezTo>
                  <a:close/>
                  <a:moveTo>
                    <a:pt x="14184" y="17114"/>
                  </a:moveTo>
                  <a:cubicBezTo>
                    <a:pt x="14260" y="17121"/>
                    <a:pt x="14336" y="17127"/>
                    <a:pt x="14412" y="17127"/>
                  </a:cubicBezTo>
                  <a:cubicBezTo>
                    <a:pt x="14406" y="17152"/>
                    <a:pt x="14393" y="17184"/>
                    <a:pt x="14387" y="17209"/>
                  </a:cubicBezTo>
                  <a:cubicBezTo>
                    <a:pt x="14311" y="17203"/>
                    <a:pt x="14241" y="17190"/>
                    <a:pt x="14165" y="17184"/>
                  </a:cubicBezTo>
                  <a:cubicBezTo>
                    <a:pt x="14171" y="17159"/>
                    <a:pt x="14178" y="17140"/>
                    <a:pt x="14184" y="17114"/>
                  </a:cubicBezTo>
                  <a:close/>
                  <a:moveTo>
                    <a:pt x="12425" y="16944"/>
                  </a:moveTo>
                  <a:cubicBezTo>
                    <a:pt x="12579" y="16944"/>
                    <a:pt x="13447" y="17063"/>
                    <a:pt x="13855" y="17095"/>
                  </a:cubicBezTo>
                  <a:cubicBezTo>
                    <a:pt x="13836" y="17133"/>
                    <a:pt x="13823" y="17178"/>
                    <a:pt x="13804" y="17216"/>
                  </a:cubicBezTo>
                  <a:cubicBezTo>
                    <a:pt x="13544" y="17178"/>
                    <a:pt x="13285" y="17140"/>
                    <a:pt x="13031" y="17089"/>
                  </a:cubicBezTo>
                  <a:cubicBezTo>
                    <a:pt x="12475" y="16980"/>
                    <a:pt x="12340" y="16944"/>
                    <a:pt x="12425" y="16944"/>
                  </a:cubicBezTo>
                  <a:close/>
                  <a:moveTo>
                    <a:pt x="15463" y="17197"/>
                  </a:moveTo>
                  <a:cubicBezTo>
                    <a:pt x="15812" y="17222"/>
                    <a:pt x="16160" y="17247"/>
                    <a:pt x="16502" y="17279"/>
                  </a:cubicBezTo>
                  <a:cubicBezTo>
                    <a:pt x="16160" y="17279"/>
                    <a:pt x="15812" y="17292"/>
                    <a:pt x="15470" y="17317"/>
                  </a:cubicBezTo>
                  <a:cubicBezTo>
                    <a:pt x="15451" y="17317"/>
                    <a:pt x="15438" y="17311"/>
                    <a:pt x="15419" y="17311"/>
                  </a:cubicBezTo>
                  <a:cubicBezTo>
                    <a:pt x="15432" y="17273"/>
                    <a:pt x="15444" y="17235"/>
                    <a:pt x="15463" y="17197"/>
                  </a:cubicBezTo>
                  <a:close/>
                  <a:moveTo>
                    <a:pt x="18446" y="17640"/>
                  </a:moveTo>
                  <a:lnTo>
                    <a:pt x="18446" y="17640"/>
                  </a:lnTo>
                  <a:cubicBezTo>
                    <a:pt x="18440" y="17646"/>
                    <a:pt x="18434" y="17659"/>
                    <a:pt x="18434" y="17665"/>
                  </a:cubicBezTo>
                  <a:cubicBezTo>
                    <a:pt x="18364" y="17659"/>
                    <a:pt x="18288" y="17659"/>
                    <a:pt x="18212" y="17653"/>
                  </a:cubicBezTo>
                  <a:cubicBezTo>
                    <a:pt x="18294" y="17646"/>
                    <a:pt x="18370" y="17646"/>
                    <a:pt x="18446" y="17640"/>
                  </a:cubicBezTo>
                  <a:close/>
                  <a:moveTo>
                    <a:pt x="15311" y="17602"/>
                  </a:moveTo>
                  <a:cubicBezTo>
                    <a:pt x="15647" y="17627"/>
                    <a:pt x="15976" y="17653"/>
                    <a:pt x="16312" y="17659"/>
                  </a:cubicBezTo>
                  <a:cubicBezTo>
                    <a:pt x="16977" y="17735"/>
                    <a:pt x="17648" y="17798"/>
                    <a:pt x="18313" y="17843"/>
                  </a:cubicBezTo>
                  <a:cubicBezTo>
                    <a:pt x="18288" y="17881"/>
                    <a:pt x="18269" y="17919"/>
                    <a:pt x="18244" y="17957"/>
                  </a:cubicBezTo>
                  <a:cubicBezTo>
                    <a:pt x="17522" y="17912"/>
                    <a:pt x="16793" y="17887"/>
                    <a:pt x="16065" y="17887"/>
                  </a:cubicBezTo>
                  <a:cubicBezTo>
                    <a:pt x="15780" y="17843"/>
                    <a:pt x="15558" y="17805"/>
                    <a:pt x="15463" y="17786"/>
                  </a:cubicBezTo>
                  <a:cubicBezTo>
                    <a:pt x="15387" y="17773"/>
                    <a:pt x="15324" y="17767"/>
                    <a:pt x="15254" y="17754"/>
                  </a:cubicBezTo>
                  <a:cubicBezTo>
                    <a:pt x="15273" y="17703"/>
                    <a:pt x="15292" y="17653"/>
                    <a:pt x="15311" y="17602"/>
                  </a:cubicBezTo>
                  <a:close/>
                  <a:moveTo>
                    <a:pt x="7002" y="17323"/>
                  </a:moveTo>
                  <a:lnTo>
                    <a:pt x="7002" y="17323"/>
                  </a:lnTo>
                  <a:cubicBezTo>
                    <a:pt x="7166" y="17330"/>
                    <a:pt x="7337" y="17342"/>
                    <a:pt x="7508" y="17361"/>
                  </a:cubicBezTo>
                  <a:cubicBezTo>
                    <a:pt x="8116" y="17482"/>
                    <a:pt x="8718" y="17596"/>
                    <a:pt x="9326" y="17710"/>
                  </a:cubicBezTo>
                  <a:cubicBezTo>
                    <a:pt x="9351" y="17735"/>
                    <a:pt x="9383" y="17754"/>
                    <a:pt x="9421" y="17767"/>
                  </a:cubicBezTo>
                  <a:cubicBezTo>
                    <a:pt x="10016" y="17931"/>
                    <a:pt x="10618" y="18083"/>
                    <a:pt x="11214" y="18235"/>
                  </a:cubicBezTo>
                  <a:cubicBezTo>
                    <a:pt x="10669" y="18121"/>
                    <a:pt x="10130" y="18001"/>
                    <a:pt x="9592" y="17887"/>
                  </a:cubicBezTo>
                  <a:cubicBezTo>
                    <a:pt x="8724" y="17697"/>
                    <a:pt x="7863" y="17513"/>
                    <a:pt x="7002" y="17323"/>
                  </a:cubicBezTo>
                  <a:close/>
                  <a:moveTo>
                    <a:pt x="11238" y="18241"/>
                  </a:moveTo>
                  <a:cubicBezTo>
                    <a:pt x="11244" y="18242"/>
                    <a:pt x="11250" y="18242"/>
                    <a:pt x="11258" y="18242"/>
                  </a:cubicBezTo>
                  <a:cubicBezTo>
                    <a:pt x="11296" y="18248"/>
                    <a:pt x="11334" y="18261"/>
                    <a:pt x="11372" y="18273"/>
                  </a:cubicBezTo>
                  <a:cubicBezTo>
                    <a:pt x="11329" y="18263"/>
                    <a:pt x="11282" y="18252"/>
                    <a:pt x="11238" y="18241"/>
                  </a:cubicBezTo>
                  <a:close/>
                  <a:moveTo>
                    <a:pt x="15964" y="18159"/>
                  </a:moveTo>
                  <a:lnTo>
                    <a:pt x="15964" y="18159"/>
                  </a:lnTo>
                  <a:cubicBezTo>
                    <a:pt x="16327" y="18181"/>
                    <a:pt x="16906" y="18246"/>
                    <a:pt x="17409" y="18246"/>
                  </a:cubicBezTo>
                  <a:cubicBezTo>
                    <a:pt x="17484" y="18246"/>
                    <a:pt x="17558" y="18245"/>
                    <a:pt x="17629" y="18242"/>
                  </a:cubicBezTo>
                  <a:cubicBezTo>
                    <a:pt x="17775" y="18248"/>
                    <a:pt x="17927" y="18248"/>
                    <a:pt x="18073" y="18254"/>
                  </a:cubicBezTo>
                  <a:cubicBezTo>
                    <a:pt x="18035" y="18324"/>
                    <a:pt x="17997" y="18394"/>
                    <a:pt x="17959" y="18463"/>
                  </a:cubicBezTo>
                  <a:cubicBezTo>
                    <a:pt x="17294" y="18318"/>
                    <a:pt x="16635" y="18216"/>
                    <a:pt x="15964" y="18159"/>
                  </a:cubicBezTo>
                  <a:close/>
                  <a:moveTo>
                    <a:pt x="15014" y="18413"/>
                  </a:moveTo>
                  <a:cubicBezTo>
                    <a:pt x="15356" y="18419"/>
                    <a:pt x="15698" y="18432"/>
                    <a:pt x="16040" y="18463"/>
                  </a:cubicBezTo>
                  <a:cubicBezTo>
                    <a:pt x="16230" y="18476"/>
                    <a:pt x="16432" y="18514"/>
                    <a:pt x="16635" y="18546"/>
                  </a:cubicBezTo>
                  <a:cubicBezTo>
                    <a:pt x="16084" y="18533"/>
                    <a:pt x="15539" y="18533"/>
                    <a:pt x="14988" y="18463"/>
                  </a:cubicBezTo>
                  <a:cubicBezTo>
                    <a:pt x="15001" y="18444"/>
                    <a:pt x="15007" y="18432"/>
                    <a:pt x="15014" y="18413"/>
                  </a:cubicBezTo>
                  <a:close/>
                  <a:moveTo>
                    <a:pt x="17762" y="18862"/>
                  </a:moveTo>
                  <a:cubicBezTo>
                    <a:pt x="17756" y="18875"/>
                    <a:pt x="17756" y="18881"/>
                    <a:pt x="17750" y="18894"/>
                  </a:cubicBezTo>
                  <a:cubicBezTo>
                    <a:pt x="17705" y="18881"/>
                    <a:pt x="17667" y="18875"/>
                    <a:pt x="17623" y="18869"/>
                  </a:cubicBezTo>
                  <a:cubicBezTo>
                    <a:pt x="17667" y="18869"/>
                    <a:pt x="17718" y="18862"/>
                    <a:pt x="17762" y="18862"/>
                  </a:cubicBezTo>
                  <a:close/>
                  <a:moveTo>
                    <a:pt x="17389" y="19242"/>
                  </a:moveTo>
                  <a:lnTo>
                    <a:pt x="17389" y="19242"/>
                  </a:lnTo>
                  <a:cubicBezTo>
                    <a:pt x="17458" y="19249"/>
                    <a:pt x="17528" y="19249"/>
                    <a:pt x="17598" y="19249"/>
                  </a:cubicBezTo>
                  <a:cubicBezTo>
                    <a:pt x="17591" y="19261"/>
                    <a:pt x="17591" y="19274"/>
                    <a:pt x="17585" y="19280"/>
                  </a:cubicBezTo>
                  <a:cubicBezTo>
                    <a:pt x="17522" y="19268"/>
                    <a:pt x="17452" y="19255"/>
                    <a:pt x="17389" y="19242"/>
                  </a:cubicBezTo>
                  <a:close/>
                  <a:moveTo>
                    <a:pt x="18117" y="19356"/>
                  </a:moveTo>
                  <a:lnTo>
                    <a:pt x="18117" y="19356"/>
                  </a:lnTo>
                  <a:cubicBezTo>
                    <a:pt x="18104" y="19394"/>
                    <a:pt x="18092" y="19432"/>
                    <a:pt x="18079" y="19470"/>
                  </a:cubicBezTo>
                  <a:cubicBezTo>
                    <a:pt x="18073" y="19470"/>
                    <a:pt x="18073" y="19464"/>
                    <a:pt x="18073" y="19464"/>
                  </a:cubicBezTo>
                  <a:cubicBezTo>
                    <a:pt x="18092" y="19426"/>
                    <a:pt x="18104" y="19388"/>
                    <a:pt x="18117" y="19356"/>
                  </a:cubicBezTo>
                  <a:close/>
                  <a:moveTo>
                    <a:pt x="13392" y="19540"/>
                  </a:moveTo>
                  <a:cubicBezTo>
                    <a:pt x="13462" y="19559"/>
                    <a:pt x="13525" y="19572"/>
                    <a:pt x="13595" y="19591"/>
                  </a:cubicBezTo>
                  <a:cubicBezTo>
                    <a:pt x="13595" y="19597"/>
                    <a:pt x="13589" y="19610"/>
                    <a:pt x="13582" y="19622"/>
                  </a:cubicBezTo>
                  <a:cubicBezTo>
                    <a:pt x="13513" y="19616"/>
                    <a:pt x="13443" y="19616"/>
                    <a:pt x="13367" y="19616"/>
                  </a:cubicBezTo>
                  <a:cubicBezTo>
                    <a:pt x="13373" y="19591"/>
                    <a:pt x="13386" y="19565"/>
                    <a:pt x="13392" y="19540"/>
                  </a:cubicBezTo>
                  <a:close/>
                  <a:moveTo>
                    <a:pt x="17965" y="19774"/>
                  </a:moveTo>
                  <a:cubicBezTo>
                    <a:pt x="17959" y="19781"/>
                    <a:pt x="17959" y="19787"/>
                    <a:pt x="17959" y="19800"/>
                  </a:cubicBezTo>
                  <a:cubicBezTo>
                    <a:pt x="17946" y="19793"/>
                    <a:pt x="17940" y="19787"/>
                    <a:pt x="17927" y="19781"/>
                  </a:cubicBezTo>
                  <a:cubicBezTo>
                    <a:pt x="17940" y="19781"/>
                    <a:pt x="17952" y="19781"/>
                    <a:pt x="17965" y="19774"/>
                  </a:cubicBezTo>
                  <a:close/>
                  <a:moveTo>
                    <a:pt x="5298" y="17729"/>
                  </a:moveTo>
                  <a:cubicBezTo>
                    <a:pt x="5342" y="17735"/>
                    <a:pt x="5393" y="17748"/>
                    <a:pt x="5437" y="17760"/>
                  </a:cubicBezTo>
                  <a:cubicBezTo>
                    <a:pt x="5007" y="18780"/>
                    <a:pt x="4576" y="19800"/>
                    <a:pt x="4145" y="20819"/>
                  </a:cubicBezTo>
                  <a:cubicBezTo>
                    <a:pt x="4525" y="19787"/>
                    <a:pt x="4905" y="18755"/>
                    <a:pt x="5298" y="17729"/>
                  </a:cubicBezTo>
                  <a:close/>
                  <a:moveTo>
                    <a:pt x="13310" y="19793"/>
                  </a:moveTo>
                  <a:cubicBezTo>
                    <a:pt x="13380" y="19806"/>
                    <a:pt x="13449" y="19812"/>
                    <a:pt x="13519" y="19825"/>
                  </a:cubicBezTo>
                  <a:cubicBezTo>
                    <a:pt x="13335" y="20389"/>
                    <a:pt x="13164" y="20959"/>
                    <a:pt x="13006" y="21535"/>
                  </a:cubicBezTo>
                  <a:cubicBezTo>
                    <a:pt x="12905" y="21902"/>
                    <a:pt x="12784" y="22757"/>
                    <a:pt x="12512" y="23448"/>
                  </a:cubicBezTo>
                  <a:cubicBezTo>
                    <a:pt x="12474" y="23536"/>
                    <a:pt x="12442" y="23625"/>
                    <a:pt x="12398" y="23707"/>
                  </a:cubicBezTo>
                  <a:cubicBezTo>
                    <a:pt x="12265" y="23891"/>
                    <a:pt x="12126" y="24081"/>
                    <a:pt x="11993" y="24265"/>
                  </a:cubicBezTo>
                  <a:cubicBezTo>
                    <a:pt x="11967" y="24290"/>
                    <a:pt x="11936" y="24315"/>
                    <a:pt x="11910" y="24334"/>
                  </a:cubicBezTo>
                  <a:cubicBezTo>
                    <a:pt x="11980" y="24106"/>
                    <a:pt x="12056" y="23878"/>
                    <a:pt x="12126" y="23650"/>
                  </a:cubicBezTo>
                  <a:cubicBezTo>
                    <a:pt x="12265" y="23213"/>
                    <a:pt x="12404" y="22783"/>
                    <a:pt x="12531" y="22352"/>
                  </a:cubicBezTo>
                  <a:cubicBezTo>
                    <a:pt x="12791" y="21497"/>
                    <a:pt x="13044" y="20642"/>
                    <a:pt x="13310" y="19793"/>
                  </a:cubicBezTo>
                  <a:close/>
                  <a:moveTo>
                    <a:pt x="11980" y="0"/>
                  </a:moveTo>
                  <a:cubicBezTo>
                    <a:pt x="11900" y="0"/>
                    <a:pt x="11822" y="41"/>
                    <a:pt x="11784" y="122"/>
                  </a:cubicBezTo>
                  <a:cubicBezTo>
                    <a:pt x="10922" y="1857"/>
                    <a:pt x="10092" y="3612"/>
                    <a:pt x="9288" y="5385"/>
                  </a:cubicBezTo>
                  <a:cubicBezTo>
                    <a:pt x="8699" y="5239"/>
                    <a:pt x="8104" y="5087"/>
                    <a:pt x="7515" y="4954"/>
                  </a:cubicBezTo>
                  <a:cubicBezTo>
                    <a:pt x="6909" y="4813"/>
                    <a:pt x="5744" y="4324"/>
                    <a:pt x="4876" y="4324"/>
                  </a:cubicBezTo>
                  <a:cubicBezTo>
                    <a:pt x="4574" y="4324"/>
                    <a:pt x="4308" y="4383"/>
                    <a:pt x="4114" y="4536"/>
                  </a:cubicBezTo>
                  <a:cubicBezTo>
                    <a:pt x="3987" y="4631"/>
                    <a:pt x="3955" y="4783"/>
                    <a:pt x="3993" y="4916"/>
                  </a:cubicBezTo>
                  <a:cubicBezTo>
                    <a:pt x="3879" y="5119"/>
                    <a:pt x="3791" y="5347"/>
                    <a:pt x="3715" y="5505"/>
                  </a:cubicBezTo>
                  <a:cubicBezTo>
                    <a:pt x="3411" y="6113"/>
                    <a:pt x="3164" y="6747"/>
                    <a:pt x="2955" y="7386"/>
                  </a:cubicBezTo>
                  <a:cubicBezTo>
                    <a:pt x="2919" y="7497"/>
                    <a:pt x="3004" y="7558"/>
                    <a:pt x="3094" y="7558"/>
                  </a:cubicBezTo>
                  <a:cubicBezTo>
                    <a:pt x="3149" y="7558"/>
                    <a:pt x="3206" y="7535"/>
                    <a:pt x="3240" y="7488"/>
                  </a:cubicBezTo>
                  <a:cubicBezTo>
                    <a:pt x="3259" y="7450"/>
                    <a:pt x="3284" y="7412"/>
                    <a:pt x="3303" y="7380"/>
                  </a:cubicBezTo>
                  <a:cubicBezTo>
                    <a:pt x="3322" y="7405"/>
                    <a:pt x="3354" y="7424"/>
                    <a:pt x="3398" y="7424"/>
                  </a:cubicBezTo>
                  <a:lnTo>
                    <a:pt x="3404" y="7424"/>
                  </a:lnTo>
                  <a:cubicBezTo>
                    <a:pt x="3385" y="7494"/>
                    <a:pt x="3360" y="7557"/>
                    <a:pt x="3335" y="7627"/>
                  </a:cubicBezTo>
                  <a:cubicBezTo>
                    <a:pt x="3309" y="7697"/>
                    <a:pt x="3354" y="7766"/>
                    <a:pt x="3411" y="7785"/>
                  </a:cubicBezTo>
                  <a:cubicBezTo>
                    <a:pt x="3328" y="7798"/>
                    <a:pt x="3252" y="7811"/>
                    <a:pt x="3176" y="7830"/>
                  </a:cubicBezTo>
                  <a:cubicBezTo>
                    <a:pt x="3151" y="7842"/>
                    <a:pt x="3151" y="7874"/>
                    <a:pt x="3164" y="7893"/>
                  </a:cubicBezTo>
                  <a:cubicBezTo>
                    <a:pt x="3208" y="7944"/>
                    <a:pt x="3259" y="7994"/>
                    <a:pt x="3316" y="8039"/>
                  </a:cubicBezTo>
                  <a:cubicBezTo>
                    <a:pt x="3328" y="8089"/>
                    <a:pt x="3360" y="8127"/>
                    <a:pt x="3423" y="8140"/>
                  </a:cubicBezTo>
                  <a:lnTo>
                    <a:pt x="3430" y="8140"/>
                  </a:lnTo>
                  <a:cubicBezTo>
                    <a:pt x="4399" y="8925"/>
                    <a:pt x="6058" y="9103"/>
                    <a:pt x="7198" y="9419"/>
                  </a:cubicBezTo>
                  <a:cubicBezTo>
                    <a:pt x="7287" y="9445"/>
                    <a:pt x="7375" y="9470"/>
                    <a:pt x="7464" y="9495"/>
                  </a:cubicBezTo>
                  <a:cubicBezTo>
                    <a:pt x="6907" y="10787"/>
                    <a:pt x="6362" y="12079"/>
                    <a:pt x="5830" y="13378"/>
                  </a:cubicBezTo>
                  <a:cubicBezTo>
                    <a:pt x="4519" y="13055"/>
                    <a:pt x="3107" y="12567"/>
                    <a:pt x="1745" y="12554"/>
                  </a:cubicBezTo>
                  <a:cubicBezTo>
                    <a:pt x="1704" y="12538"/>
                    <a:pt x="1661" y="12531"/>
                    <a:pt x="1618" y="12531"/>
                  </a:cubicBezTo>
                  <a:cubicBezTo>
                    <a:pt x="1576" y="12531"/>
                    <a:pt x="1533" y="12538"/>
                    <a:pt x="1492" y="12554"/>
                  </a:cubicBezTo>
                  <a:lnTo>
                    <a:pt x="1352" y="12554"/>
                  </a:lnTo>
                  <a:cubicBezTo>
                    <a:pt x="1194" y="12567"/>
                    <a:pt x="1143" y="12700"/>
                    <a:pt x="1175" y="12808"/>
                  </a:cubicBezTo>
                  <a:cubicBezTo>
                    <a:pt x="605" y="13530"/>
                    <a:pt x="200" y="15417"/>
                    <a:pt x="73" y="16095"/>
                  </a:cubicBezTo>
                  <a:cubicBezTo>
                    <a:pt x="22" y="16158"/>
                    <a:pt x="3" y="16240"/>
                    <a:pt x="29" y="16310"/>
                  </a:cubicBezTo>
                  <a:cubicBezTo>
                    <a:pt x="1" y="16468"/>
                    <a:pt x="120" y="16565"/>
                    <a:pt x="243" y="16565"/>
                  </a:cubicBezTo>
                  <a:cubicBezTo>
                    <a:pt x="287" y="16565"/>
                    <a:pt x="332" y="16552"/>
                    <a:pt x="371" y="16525"/>
                  </a:cubicBezTo>
                  <a:cubicBezTo>
                    <a:pt x="1599" y="17076"/>
                    <a:pt x="3100" y="17235"/>
                    <a:pt x="4399" y="17526"/>
                  </a:cubicBezTo>
                  <a:lnTo>
                    <a:pt x="4519" y="17551"/>
                  </a:lnTo>
                  <a:cubicBezTo>
                    <a:pt x="4038" y="18856"/>
                    <a:pt x="3569" y="20167"/>
                    <a:pt x="3119" y="21484"/>
                  </a:cubicBezTo>
                  <a:cubicBezTo>
                    <a:pt x="3075" y="21624"/>
                    <a:pt x="3176" y="21839"/>
                    <a:pt x="3316" y="21890"/>
                  </a:cubicBezTo>
                  <a:cubicBezTo>
                    <a:pt x="3531" y="21966"/>
                    <a:pt x="3746" y="22048"/>
                    <a:pt x="3955" y="22124"/>
                  </a:cubicBezTo>
                  <a:cubicBezTo>
                    <a:pt x="4007" y="22142"/>
                    <a:pt x="4065" y="22152"/>
                    <a:pt x="4124" y="22152"/>
                  </a:cubicBezTo>
                  <a:cubicBezTo>
                    <a:pt x="4254" y="22152"/>
                    <a:pt x="4384" y="22101"/>
                    <a:pt x="4437" y="21966"/>
                  </a:cubicBezTo>
                  <a:cubicBezTo>
                    <a:pt x="4931" y="20598"/>
                    <a:pt x="5431" y="19236"/>
                    <a:pt x="5938" y="17868"/>
                  </a:cubicBezTo>
                  <a:cubicBezTo>
                    <a:pt x="7014" y="18115"/>
                    <a:pt x="8091" y="18356"/>
                    <a:pt x="9168" y="18596"/>
                  </a:cubicBezTo>
                  <a:cubicBezTo>
                    <a:pt x="10441" y="18881"/>
                    <a:pt x="11708" y="19166"/>
                    <a:pt x="12981" y="19451"/>
                  </a:cubicBezTo>
                  <a:cubicBezTo>
                    <a:pt x="12392" y="21104"/>
                    <a:pt x="11834" y="22764"/>
                    <a:pt x="11353" y="24442"/>
                  </a:cubicBezTo>
                  <a:lnTo>
                    <a:pt x="11347" y="24442"/>
                  </a:lnTo>
                  <a:cubicBezTo>
                    <a:pt x="11335" y="24440"/>
                    <a:pt x="11324" y="24439"/>
                    <a:pt x="11313" y="24439"/>
                  </a:cubicBezTo>
                  <a:cubicBezTo>
                    <a:pt x="11137" y="24439"/>
                    <a:pt x="11091" y="24717"/>
                    <a:pt x="11264" y="24759"/>
                  </a:cubicBezTo>
                  <a:cubicBezTo>
                    <a:pt x="11258" y="24784"/>
                    <a:pt x="11245" y="24816"/>
                    <a:pt x="11239" y="24847"/>
                  </a:cubicBezTo>
                  <a:cubicBezTo>
                    <a:pt x="11201" y="24974"/>
                    <a:pt x="11302" y="25094"/>
                    <a:pt x="11423" y="25126"/>
                  </a:cubicBezTo>
                  <a:cubicBezTo>
                    <a:pt x="11484" y="25141"/>
                    <a:pt x="11544" y="25149"/>
                    <a:pt x="11601" y="25149"/>
                  </a:cubicBezTo>
                  <a:cubicBezTo>
                    <a:pt x="11827" y="25149"/>
                    <a:pt x="12021" y="25035"/>
                    <a:pt x="12183" y="24854"/>
                  </a:cubicBezTo>
                  <a:lnTo>
                    <a:pt x="12183" y="24854"/>
                  </a:lnTo>
                  <a:cubicBezTo>
                    <a:pt x="12176" y="24879"/>
                    <a:pt x="12170" y="24898"/>
                    <a:pt x="12157" y="24923"/>
                  </a:cubicBezTo>
                  <a:cubicBezTo>
                    <a:pt x="12100" y="25090"/>
                    <a:pt x="12264" y="25214"/>
                    <a:pt x="12415" y="25214"/>
                  </a:cubicBezTo>
                  <a:cubicBezTo>
                    <a:pt x="12499" y="25214"/>
                    <a:pt x="12579" y="25175"/>
                    <a:pt x="12613" y="25082"/>
                  </a:cubicBezTo>
                  <a:cubicBezTo>
                    <a:pt x="12784" y="24613"/>
                    <a:pt x="12949" y="24138"/>
                    <a:pt x="13114" y="23663"/>
                  </a:cubicBezTo>
                  <a:cubicBezTo>
                    <a:pt x="13544" y="22422"/>
                    <a:pt x="13994" y="21187"/>
                    <a:pt x="14444" y="19952"/>
                  </a:cubicBezTo>
                  <a:cubicBezTo>
                    <a:pt x="14697" y="19983"/>
                    <a:pt x="14944" y="20028"/>
                    <a:pt x="15185" y="20085"/>
                  </a:cubicBezTo>
                  <a:cubicBezTo>
                    <a:pt x="15913" y="20243"/>
                    <a:pt x="16432" y="20674"/>
                    <a:pt x="17091" y="20883"/>
                  </a:cubicBezTo>
                  <a:cubicBezTo>
                    <a:pt x="17215" y="20923"/>
                    <a:pt x="17329" y="20941"/>
                    <a:pt x="17437" y="20941"/>
                  </a:cubicBezTo>
                  <a:cubicBezTo>
                    <a:pt x="17566" y="20941"/>
                    <a:pt x="17686" y="20915"/>
                    <a:pt x="17800" y="20870"/>
                  </a:cubicBezTo>
                  <a:cubicBezTo>
                    <a:pt x="17838" y="20889"/>
                    <a:pt x="17879" y="20899"/>
                    <a:pt x="17920" y="20899"/>
                  </a:cubicBezTo>
                  <a:cubicBezTo>
                    <a:pt x="18004" y="20899"/>
                    <a:pt x="18089" y="20858"/>
                    <a:pt x="18149" y="20769"/>
                  </a:cubicBezTo>
                  <a:cubicBezTo>
                    <a:pt x="18201" y="20802"/>
                    <a:pt x="18261" y="20821"/>
                    <a:pt x="18320" y="20821"/>
                  </a:cubicBezTo>
                  <a:cubicBezTo>
                    <a:pt x="18416" y="20821"/>
                    <a:pt x="18509" y="20770"/>
                    <a:pt x="18560" y="20648"/>
                  </a:cubicBezTo>
                  <a:cubicBezTo>
                    <a:pt x="18649" y="20414"/>
                    <a:pt x="18744" y="20186"/>
                    <a:pt x="18833" y="19952"/>
                  </a:cubicBezTo>
                  <a:cubicBezTo>
                    <a:pt x="18839" y="19933"/>
                    <a:pt x="18839" y="19914"/>
                    <a:pt x="18845" y="19901"/>
                  </a:cubicBezTo>
                  <a:cubicBezTo>
                    <a:pt x="19092" y="19255"/>
                    <a:pt x="19339" y="18609"/>
                    <a:pt x="19580" y="17957"/>
                  </a:cubicBezTo>
                  <a:cubicBezTo>
                    <a:pt x="19586" y="17944"/>
                    <a:pt x="19586" y="17938"/>
                    <a:pt x="19593" y="17925"/>
                  </a:cubicBezTo>
                  <a:cubicBezTo>
                    <a:pt x="19669" y="17906"/>
                    <a:pt x="19681" y="17805"/>
                    <a:pt x="19631" y="17754"/>
                  </a:cubicBezTo>
                  <a:cubicBezTo>
                    <a:pt x="19612" y="17729"/>
                    <a:pt x="19586" y="17716"/>
                    <a:pt x="19567" y="17697"/>
                  </a:cubicBezTo>
                  <a:cubicBezTo>
                    <a:pt x="19523" y="17608"/>
                    <a:pt x="19441" y="17551"/>
                    <a:pt x="19352" y="17526"/>
                  </a:cubicBezTo>
                  <a:cubicBezTo>
                    <a:pt x="19301" y="17501"/>
                    <a:pt x="19257" y="17475"/>
                    <a:pt x="19206" y="17450"/>
                  </a:cubicBezTo>
                  <a:cubicBezTo>
                    <a:pt x="19346" y="17437"/>
                    <a:pt x="19485" y="17412"/>
                    <a:pt x="19618" y="17380"/>
                  </a:cubicBezTo>
                  <a:cubicBezTo>
                    <a:pt x="19770" y="17342"/>
                    <a:pt x="19789" y="17140"/>
                    <a:pt x="19681" y="17045"/>
                  </a:cubicBezTo>
                  <a:cubicBezTo>
                    <a:pt x="18744" y="16209"/>
                    <a:pt x="17180" y="16133"/>
                    <a:pt x="15964" y="15848"/>
                  </a:cubicBezTo>
                  <a:cubicBezTo>
                    <a:pt x="16445" y="14568"/>
                    <a:pt x="16920" y="13283"/>
                    <a:pt x="17401" y="11997"/>
                  </a:cubicBezTo>
                  <a:cubicBezTo>
                    <a:pt x="18661" y="12318"/>
                    <a:pt x="20067" y="12772"/>
                    <a:pt x="21356" y="12772"/>
                  </a:cubicBezTo>
                  <a:cubicBezTo>
                    <a:pt x="21414" y="12772"/>
                    <a:pt x="21473" y="12772"/>
                    <a:pt x="21531" y="12770"/>
                  </a:cubicBezTo>
                  <a:lnTo>
                    <a:pt x="21531" y="12770"/>
                  </a:lnTo>
                  <a:cubicBezTo>
                    <a:pt x="21524" y="12795"/>
                    <a:pt x="21512" y="12827"/>
                    <a:pt x="21505" y="12852"/>
                  </a:cubicBezTo>
                  <a:cubicBezTo>
                    <a:pt x="21459" y="12953"/>
                    <a:pt x="21539" y="13032"/>
                    <a:pt x="21622" y="13032"/>
                  </a:cubicBezTo>
                  <a:cubicBezTo>
                    <a:pt x="21664" y="13032"/>
                    <a:pt x="21706" y="13012"/>
                    <a:pt x="21733" y="12966"/>
                  </a:cubicBezTo>
                  <a:cubicBezTo>
                    <a:pt x="21778" y="12890"/>
                    <a:pt x="21822" y="12814"/>
                    <a:pt x="21860" y="12744"/>
                  </a:cubicBezTo>
                  <a:cubicBezTo>
                    <a:pt x="21961" y="12700"/>
                    <a:pt x="22006" y="12599"/>
                    <a:pt x="22006" y="12497"/>
                  </a:cubicBezTo>
                  <a:cubicBezTo>
                    <a:pt x="22044" y="12421"/>
                    <a:pt x="22082" y="12352"/>
                    <a:pt x="22120" y="12276"/>
                  </a:cubicBezTo>
                  <a:cubicBezTo>
                    <a:pt x="22136" y="12285"/>
                    <a:pt x="22153" y="12290"/>
                    <a:pt x="22170" y="12290"/>
                  </a:cubicBezTo>
                  <a:cubicBezTo>
                    <a:pt x="22198" y="12290"/>
                    <a:pt x="22224" y="12276"/>
                    <a:pt x="22240" y="12244"/>
                  </a:cubicBezTo>
                  <a:cubicBezTo>
                    <a:pt x="22316" y="12073"/>
                    <a:pt x="22360" y="11902"/>
                    <a:pt x="22398" y="11731"/>
                  </a:cubicBezTo>
                  <a:cubicBezTo>
                    <a:pt x="22728" y="11053"/>
                    <a:pt x="23006" y="10357"/>
                    <a:pt x="23241" y="9635"/>
                  </a:cubicBezTo>
                  <a:cubicBezTo>
                    <a:pt x="23266" y="9635"/>
                    <a:pt x="23291" y="9641"/>
                    <a:pt x="23310" y="9641"/>
                  </a:cubicBezTo>
                  <a:cubicBezTo>
                    <a:pt x="23314" y="9641"/>
                    <a:pt x="23318" y="9641"/>
                    <a:pt x="23322" y="9641"/>
                  </a:cubicBezTo>
                  <a:cubicBezTo>
                    <a:pt x="23488" y="9641"/>
                    <a:pt x="23497" y="9368"/>
                    <a:pt x="23336" y="9337"/>
                  </a:cubicBezTo>
                  <a:cubicBezTo>
                    <a:pt x="23348" y="9293"/>
                    <a:pt x="23361" y="9248"/>
                    <a:pt x="23374" y="9198"/>
                  </a:cubicBezTo>
                  <a:cubicBezTo>
                    <a:pt x="23393" y="9134"/>
                    <a:pt x="23342" y="9058"/>
                    <a:pt x="23272" y="9046"/>
                  </a:cubicBezTo>
                  <a:cubicBezTo>
                    <a:pt x="22709" y="8976"/>
                    <a:pt x="22139" y="8894"/>
                    <a:pt x="21569" y="8818"/>
                  </a:cubicBezTo>
                  <a:cubicBezTo>
                    <a:pt x="21550" y="8805"/>
                    <a:pt x="21524" y="8792"/>
                    <a:pt x="21505" y="8780"/>
                  </a:cubicBezTo>
                  <a:lnTo>
                    <a:pt x="21505" y="8780"/>
                  </a:lnTo>
                  <a:cubicBezTo>
                    <a:pt x="21594" y="8786"/>
                    <a:pt x="21689" y="8799"/>
                    <a:pt x="21784" y="8805"/>
                  </a:cubicBezTo>
                  <a:cubicBezTo>
                    <a:pt x="21786" y="8805"/>
                    <a:pt x="21788" y="8805"/>
                    <a:pt x="21790" y="8805"/>
                  </a:cubicBezTo>
                  <a:cubicBezTo>
                    <a:pt x="21868" y="8805"/>
                    <a:pt x="21896" y="8684"/>
                    <a:pt x="21809" y="8672"/>
                  </a:cubicBezTo>
                  <a:cubicBezTo>
                    <a:pt x="21569" y="8640"/>
                    <a:pt x="21328" y="8615"/>
                    <a:pt x="21094" y="8590"/>
                  </a:cubicBezTo>
                  <a:cubicBezTo>
                    <a:pt x="20530" y="8362"/>
                    <a:pt x="19903" y="8210"/>
                    <a:pt x="19301" y="8070"/>
                  </a:cubicBezTo>
                  <a:cubicBezTo>
                    <a:pt x="19333" y="8007"/>
                    <a:pt x="19365" y="7937"/>
                    <a:pt x="19403" y="7874"/>
                  </a:cubicBezTo>
                  <a:cubicBezTo>
                    <a:pt x="20049" y="6709"/>
                    <a:pt x="20745" y="5493"/>
                    <a:pt x="20663" y="4188"/>
                  </a:cubicBezTo>
                  <a:cubicBezTo>
                    <a:pt x="20815" y="3827"/>
                    <a:pt x="20688" y="3498"/>
                    <a:pt x="20448" y="3206"/>
                  </a:cubicBezTo>
                  <a:cubicBezTo>
                    <a:pt x="20429" y="3175"/>
                    <a:pt x="20410" y="3149"/>
                    <a:pt x="20378" y="3130"/>
                  </a:cubicBezTo>
                  <a:cubicBezTo>
                    <a:pt x="20207" y="2953"/>
                    <a:pt x="19998" y="2795"/>
                    <a:pt x="19776" y="2655"/>
                  </a:cubicBezTo>
                  <a:cubicBezTo>
                    <a:pt x="19732" y="2629"/>
                    <a:pt x="19680" y="2616"/>
                    <a:pt x="19626" y="2616"/>
                  </a:cubicBezTo>
                  <a:cubicBezTo>
                    <a:pt x="19487" y="2616"/>
                    <a:pt x="19339" y="2697"/>
                    <a:pt x="19289" y="2820"/>
                  </a:cubicBezTo>
                  <a:cubicBezTo>
                    <a:pt x="18636" y="4384"/>
                    <a:pt x="18130" y="6012"/>
                    <a:pt x="17528" y="7602"/>
                  </a:cubicBezTo>
                  <a:cubicBezTo>
                    <a:pt x="16350" y="7260"/>
                    <a:pt x="15166" y="6924"/>
                    <a:pt x="13981" y="6601"/>
                  </a:cubicBezTo>
                  <a:cubicBezTo>
                    <a:pt x="14019" y="6576"/>
                    <a:pt x="14013" y="6506"/>
                    <a:pt x="13956" y="6500"/>
                  </a:cubicBezTo>
                  <a:cubicBezTo>
                    <a:pt x="13747" y="6468"/>
                    <a:pt x="13532" y="6449"/>
                    <a:pt x="13323" y="6424"/>
                  </a:cubicBezTo>
                  <a:cubicBezTo>
                    <a:pt x="13120" y="6367"/>
                    <a:pt x="12924" y="6310"/>
                    <a:pt x="12721" y="6259"/>
                  </a:cubicBezTo>
                  <a:cubicBezTo>
                    <a:pt x="12056" y="6082"/>
                    <a:pt x="11385" y="5911"/>
                    <a:pt x="10713" y="5740"/>
                  </a:cubicBezTo>
                  <a:cubicBezTo>
                    <a:pt x="11404" y="4106"/>
                    <a:pt x="12107" y="2478"/>
                    <a:pt x="12841" y="863"/>
                  </a:cubicBezTo>
                  <a:cubicBezTo>
                    <a:pt x="12873" y="787"/>
                    <a:pt x="12860" y="705"/>
                    <a:pt x="12797" y="648"/>
                  </a:cubicBezTo>
                  <a:cubicBezTo>
                    <a:pt x="12588" y="432"/>
                    <a:pt x="12360" y="236"/>
                    <a:pt x="12126" y="52"/>
                  </a:cubicBezTo>
                  <a:cubicBezTo>
                    <a:pt x="12083" y="17"/>
                    <a:pt x="12031" y="0"/>
                    <a:pt x="11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9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27" y="0"/>
            <a:ext cx="91439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 txBox="1">
            <a:spLocks noGrp="1"/>
          </p:cNvSpPr>
          <p:nvPr>
            <p:ph type="title"/>
          </p:nvPr>
        </p:nvSpPr>
        <p:spPr>
          <a:xfrm>
            <a:off x="720000" y="1895175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01775"/>
            <a:ext cx="1298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720000" y="2276175"/>
            <a:ext cx="2743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title" idx="3"/>
          </p:nvPr>
        </p:nvSpPr>
        <p:spPr>
          <a:xfrm>
            <a:off x="3993576" y="1895175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title" idx="4" hasCustomPrompt="1"/>
          </p:nvPr>
        </p:nvSpPr>
        <p:spPr>
          <a:xfrm>
            <a:off x="3993576" y="1301775"/>
            <a:ext cx="1298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5"/>
          </p:nvPr>
        </p:nvSpPr>
        <p:spPr>
          <a:xfrm>
            <a:off x="3993576" y="2276175"/>
            <a:ext cx="2743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title" idx="6"/>
          </p:nvPr>
        </p:nvSpPr>
        <p:spPr>
          <a:xfrm>
            <a:off x="720000" y="3664900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071725"/>
            <a:ext cx="1497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8"/>
          </p:nvPr>
        </p:nvSpPr>
        <p:spPr>
          <a:xfrm>
            <a:off x="720000" y="4045900"/>
            <a:ext cx="2743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title" idx="9"/>
          </p:nvPr>
        </p:nvSpPr>
        <p:spPr>
          <a:xfrm>
            <a:off x="3993576" y="3664900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title" idx="13" hasCustomPrompt="1"/>
          </p:nvPr>
        </p:nvSpPr>
        <p:spPr>
          <a:xfrm>
            <a:off x="3993576" y="3071725"/>
            <a:ext cx="1498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14"/>
          </p:nvPr>
        </p:nvSpPr>
        <p:spPr>
          <a:xfrm>
            <a:off x="3993576" y="4045900"/>
            <a:ext cx="2743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title" idx="15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01" name="Google Shape;201;p19"/>
          <p:cNvGrpSpPr/>
          <p:nvPr/>
        </p:nvGrpSpPr>
        <p:grpSpPr>
          <a:xfrm flipH="1">
            <a:off x="6781739" y="-321968"/>
            <a:ext cx="2853905" cy="5813962"/>
            <a:chOff x="-360093" y="-321968"/>
            <a:chExt cx="2853905" cy="5813962"/>
          </a:xfrm>
        </p:grpSpPr>
        <p:sp>
          <p:nvSpPr>
            <p:cNvPr id="202" name="Google Shape;202;p19"/>
            <p:cNvSpPr/>
            <p:nvPr/>
          </p:nvSpPr>
          <p:spPr>
            <a:xfrm>
              <a:off x="232455" y="1124076"/>
              <a:ext cx="1411682" cy="2819587"/>
            </a:xfrm>
            <a:custGeom>
              <a:avLst/>
              <a:gdLst/>
              <a:ahLst/>
              <a:cxnLst/>
              <a:rect l="l" t="t" r="r" b="b"/>
              <a:pathLst>
                <a:path w="22421" h="44782" extrusionOk="0">
                  <a:moveTo>
                    <a:pt x="20193" y="314"/>
                  </a:moveTo>
                  <a:cubicBezTo>
                    <a:pt x="20214" y="314"/>
                    <a:pt x="20234" y="315"/>
                    <a:pt x="20255" y="317"/>
                  </a:cubicBezTo>
                  <a:cubicBezTo>
                    <a:pt x="20179" y="349"/>
                    <a:pt x="20109" y="380"/>
                    <a:pt x="20040" y="412"/>
                  </a:cubicBezTo>
                  <a:cubicBezTo>
                    <a:pt x="20011" y="404"/>
                    <a:pt x="19981" y="400"/>
                    <a:pt x="19952" y="400"/>
                  </a:cubicBezTo>
                  <a:cubicBezTo>
                    <a:pt x="19865" y="400"/>
                    <a:pt x="19781" y="438"/>
                    <a:pt x="19729" y="532"/>
                  </a:cubicBezTo>
                  <a:cubicBezTo>
                    <a:pt x="19723" y="545"/>
                    <a:pt x="19717" y="551"/>
                    <a:pt x="19717" y="564"/>
                  </a:cubicBezTo>
                  <a:cubicBezTo>
                    <a:pt x="19672" y="583"/>
                    <a:pt x="19628" y="602"/>
                    <a:pt x="19584" y="627"/>
                  </a:cubicBezTo>
                  <a:cubicBezTo>
                    <a:pt x="19572" y="625"/>
                    <a:pt x="19560" y="624"/>
                    <a:pt x="19548" y="624"/>
                  </a:cubicBezTo>
                  <a:cubicBezTo>
                    <a:pt x="19528" y="624"/>
                    <a:pt x="19506" y="628"/>
                    <a:pt x="19482" y="640"/>
                  </a:cubicBezTo>
                  <a:cubicBezTo>
                    <a:pt x="19299" y="716"/>
                    <a:pt x="19115" y="805"/>
                    <a:pt x="18938" y="900"/>
                  </a:cubicBezTo>
                  <a:cubicBezTo>
                    <a:pt x="19001" y="855"/>
                    <a:pt x="19064" y="817"/>
                    <a:pt x="19128" y="779"/>
                  </a:cubicBezTo>
                  <a:cubicBezTo>
                    <a:pt x="19379" y="623"/>
                    <a:pt x="19819" y="314"/>
                    <a:pt x="20193" y="314"/>
                  </a:cubicBezTo>
                  <a:close/>
                  <a:moveTo>
                    <a:pt x="20534" y="551"/>
                  </a:moveTo>
                  <a:cubicBezTo>
                    <a:pt x="20578" y="665"/>
                    <a:pt x="20629" y="786"/>
                    <a:pt x="20673" y="900"/>
                  </a:cubicBezTo>
                  <a:cubicBezTo>
                    <a:pt x="20705" y="1064"/>
                    <a:pt x="20730" y="1235"/>
                    <a:pt x="20755" y="1375"/>
                  </a:cubicBezTo>
                  <a:cubicBezTo>
                    <a:pt x="20622" y="1153"/>
                    <a:pt x="20489" y="931"/>
                    <a:pt x="20337" y="722"/>
                  </a:cubicBezTo>
                  <a:cubicBezTo>
                    <a:pt x="20401" y="665"/>
                    <a:pt x="20464" y="608"/>
                    <a:pt x="20534" y="551"/>
                  </a:cubicBezTo>
                  <a:close/>
                  <a:moveTo>
                    <a:pt x="20787" y="1185"/>
                  </a:moveTo>
                  <a:cubicBezTo>
                    <a:pt x="20869" y="1413"/>
                    <a:pt x="20952" y="1647"/>
                    <a:pt x="21021" y="1881"/>
                  </a:cubicBezTo>
                  <a:cubicBezTo>
                    <a:pt x="20958" y="1742"/>
                    <a:pt x="20882" y="1603"/>
                    <a:pt x="20806" y="1463"/>
                  </a:cubicBezTo>
                  <a:cubicBezTo>
                    <a:pt x="20800" y="1381"/>
                    <a:pt x="20793" y="1286"/>
                    <a:pt x="20787" y="1185"/>
                  </a:cubicBezTo>
                  <a:close/>
                  <a:moveTo>
                    <a:pt x="18976" y="1900"/>
                  </a:moveTo>
                  <a:cubicBezTo>
                    <a:pt x="18969" y="1900"/>
                    <a:pt x="18969" y="1907"/>
                    <a:pt x="18963" y="1907"/>
                  </a:cubicBezTo>
                  <a:cubicBezTo>
                    <a:pt x="18969" y="1900"/>
                    <a:pt x="18969" y="1900"/>
                    <a:pt x="18976" y="1900"/>
                  </a:cubicBezTo>
                  <a:close/>
                  <a:moveTo>
                    <a:pt x="20109" y="1793"/>
                  </a:moveTo>
                  <a:cubicBezTo>
                    <a:pt x="20122" y="1831"/>
                    <a:pt x="20141" y="1875"/>
                    <a:pt x="20154" y="1913"/>
                  </a:cubicBezTo>
                  <a:cubicBezTo>
                    <a:pt x="19837" y="2014"/>
                    <a:pt x="19527" y="2122"/>
                    <a:pt x="19229" y="2249"/>
                  </a:cubicBezTo>
                  <a:cubicBezTo>
                    <a:pt x="19222" y="2246"/>
                    <a:pt x="19215" y="2245"/>
                    <a:pt x="19208" y="2245"/>
                  </a:cubicBezTo>
                  <a:cubicBezTo>
                    <a:pt x="19196" y="2245"/>
                    <a:pt x="19184" y="2249"/>
                    <a:pt x="19172" y="2261"/>
                  </a:cubicBezTo>
                  <a:cubicBezTo>
                    <a:pt x="19166" y="2268"/>
                    <a:pt x="19159" y="2274"/>
                    <a:pt x="19153" y="2280"/>
                  </a:cubicBezTo>
                  <a:cubicBezTo>
                    <a:pt x="19014" y="2337"/>
                    <a:pt x="18881" y="2407"/>
                    <a:pt x="18748" y="2470"/>
                  </a:cubicBezTo>
                  <a:cubicBezTo>
                    <a:pt x="19185" y="2179"/>
                    <a:pt x="19641" y="1945"/>
                    <a:pt x="20109" y="1793"/>
                  </a:cubicBezTo>
                  <a:close/>
                  <a:moveTo>
                    <a:pt x="20394" y="2635"/>
                  </a:moveTo>
                  <a:cubicBezTo>
                    <a:pt x="20394" y="2641"/>
                    <a:pt x="20394" y="2641"/>
                    <a:pt x="20394" y="2648"/>
                  </a:cubicBezTo>
                  <a:lnTo>
                    <a:pt x="20382" y="2648"/>
                  </a:lnTo>
                  <a:cubicBezTo>
                    <a:pt x="20388" y="2648"/>
                    <a:pt x="20388" y="2648"/>
                    <a:pt x="20388" y="2641"/>
                  </a:cubicBezTo>
                  <a:cubicBezTo>
                    <a:pt x="20388" y="2641"/>
                    <a:pt x="20394" y="2641"/>
                    <a:pt x="20394" y="2635"/>
                  </a:cubicBezTo>
                  <a:close/>
                  <a:moveTo>
                    <a:pt x="20166" y="2477"/>
                  </a:moveTo>
                  <a:lnTo>
                    <a:pt x="20166" y="2477"/>
                  </a:lnTo>
                  <a:cubicBezTo>
                    <a:pt x="20128" y="2553"/>
                    <a:pt x="20166" y="2635"/>
                    <a:pt x="20230" y="2667"/>
                  </a:cubicBezTo>
                  <a:cubicBezTo>
                    <a:pt x="19831" y="2736"/>
                    <a:pt x="19444" y="2876"/>
                    <a:pt x="19071" y="3066"/>
                  </a:cubicBezTo>
                  <a:cubicBezTo>
                    <a:pt x="19425" y="2825"/>
                    <a:pt x="19786" y="2616"/>
                    <a:pt x="20166" y="2477"/>
                  </a:cubicBezTo>
                  <a:close/>
                  <a:moveTo>
                    <a:pt x="19704" y="2451"/>
                  </a:moveTo>
                  <a:cubicBezTo>
                    <a:pt x="19235" y="2749"/>
                    <a:pt x="18792" y="3072"/>
                    <a:pt x="18361" y="3414"/>
                  </a:cubicBezTo>
                  <a:cubicBezTo>
                    <a:pt x="18355" y="3411"/>
                    <a:pt x="18349" y="3409"/>
                    <a:pt x="18342" y="3409"/>
                  </a:cubicBezTo>
                  <a:cubicBezTo>
                    <a:pt x="18339" y="3409"/>
                    <a:pt x="18335" y="3410"/>
                    <a:pt x="18332" y="3411"/>
                  </a:cubicBezTo>
                  <a:lnTo>
                    <a:pt x="18332" y="3411"/>
                  </a:lnTo>
                  <a:cubicBezTo>
                    <a:pt x="18437" y="3293"/>
                    <a:pt x="18548" y="3170"/>
                    <a:pt x="18653" y="3053"/>
                  </a:cubicBezTo>
                  <a:cubicBezTo>
                    <a:pt x="18672" y="3040"/>
                    <a:pt x="18691" y="3028"/>
                    <a:pt x="18716" y="3015"/>
                  </a:cubicBezTo>
                  <a:cubicBezTo>
                    <a:pt x="18995" y="2838"/>
                    <a:pt x="19286" y="2667"/>
                    <a:pt x="19584" y="2508"/>
                  </a:cubicBezTo>
                  <a:cubicBezTo>
                    <a:pt x="19615" y="2496"/>
                    <a:pt x="19634" y="2483"/>
                    <a:pt x="19666" y="2470"/>
                  </a:cubicBezTo>
                  <a:cubicBezTo>
                    <a:pt x="19679" y="2464"/>
                    <a:pt x="19691" y="2458"/>
                    <a:pt x="19704" y="2451"/>
                  </a:cubicBezTo>
                  <a:close/>
                  <a:moveTo>
                    <a:pt x="17424" y="3243"/>
                  </a:moveTo>
                  <a:lnTo>
                    <a:pt x="17424" y="3243"/>
                  </a:lnTo>
                  <a:cubicBezTo>
                    <a:pt x="17316" y="3344"/>
                    <a:pt x="17202" y="3446"/>
                    <a:pt x="17095" y="3547"/>
                  </a:cubicBezTo>
                  <a:cubicBezTo>
                    <a:pt x="17057" y="3579"/>
                    <a:pt x="17025" y="3610"/>
                    <a:pt x="16981" y="3648"/>
                  </a:cubicBezTo>
                  <a:cubicBezTo>
                    <a:pt x="17000" y="3629"/>
                    <a:pt x="17012" y="3610"/>
                    <a:pt x="17031" y="3591"/>
                  </a:cubicBezTo>
                  <a:cubicBezTo>
                    <a:pt x="17158" y="3471"/>
                    <a:pt x="17291" y="3357"/>
                    <a:pt x="17424" y="3243"/>
                  </a:cubicBezTo>
                  <a:close/>
                  <a:moveTo>
                    <a:pt x="16943" y="3674"/>
                  </a:moveTo>
                  <a:lnTo>
                    <a:pt x="16943" y="3674"/>
                  </a:lnTo>
                  <a:cubicBezTo>
                    <a:pt x="16924" y="3693"/>
                    <a:pt x="16905" y="3712"/>
                    <a:pt x="16886" y="3737"/>
                  </a:cubicBezTo>
                  <a:cubicBezTo>
                    <a:pt x="16841" y="3775"/>
                    <a:pt x="16791" y="3819"/>
                    <a:pt x="16746" y="3857"/>
                  </a:cubicBezTo>
                  <a:cubicBezTo>
                    <a:pt x="16810" y="3794"/>
                    <a:pt x="16873" y="3731"/>
                    <a:pt x="16943" y="3674"/>
                  </a:cubicBezTo>
                  <a:close/>
                  <a:moveTo>
                    <a:pt x="17728" y="3686"/>
                  </a:moveTo>
                  <a:cubicBezTo>
                    <a:pt x="17551" y="3870"/>
                    <a:pt x="17373" y="4054"/>
                    <a:pt x="17202" y="4237"/>
                  </a:cubicBezTo>
                  <a:cubicBezTo>
                    <a:pt x="17101" y="4326"/>
                    <a:pt x="17000" y="4408"/>
                    <a:pt x="16905" y="4497"/>
                  </a:cubicBezTo>
                  <a:cubicBezTo>
                    <a:pt x="16898" y="4491"/>
                    <a:pt x="16898" y="4478"/>
                    <a:pt x="16898" y="4472"/>
                  </a:cubicBezTo>
                  <a:cubicBezTo>
                    <a:pt x="17025" y="4326"/>
                    <a:pt x="17152" y="4180"/>
                    <a:pt x="17285" y="4035"/>
                  </a:cubicBezTo>
                  <a:cubicBezTo>
                    <a:pt x="17430" y="3914"/>
                    <a:pt x="17576" y="3800"/>
                    <a:pt x="17728" y="3686"/>
                  </a:cubicBezTo>
                  <a:close/>
                  <a:moveTo>
                    <a:pt x="16639" y="4586"/>
                  </a:moveTo>
                  <a:lnTo>
                    <a:pt x="16639" y="4586"/>
                  </a:lnTo>
                  <a:cubicBezTo>
                    <a:pt x="16588" y="4643"/>
                    <a:pt x="16544" y="4700"/>
                    <a:pt x="16499" y="4757"/>
                  </a:cubicBezTo>
                  <a:lnTo>
                    <a:pt x="15334" y="6093"/>
                  </a:lnTo>
                  <a:cubicBezTo>
                    <a:pt x="15594" y="5764"/>
                    <a:pt x="15847" y="5428"/>
                    <a:pt x="16100" y="5099"/>
                  </a:cubicBezTo>
                  <a:cubicBezTo>
                    <a:pt x="16271" y="4921"/>
                    <a:pt x="16449" y="4750"/>
                    <a:pt x="16639" y="4586"/>
                  </a:cubicBezTo>
                  <a:close/>
                  <a:moveTo>
                    <a:pt x="15828" y="5688"/>
                  </a:moveTo>
                  <a:cubicBezTo>
                    <a:pt x="15803" y="5726"/>
                    <a:pt x="15777" y="5764"/>
                    <a:pt x="15752" y="5802"/>
                  </a:cubicBezTo>
                  <a:cubicBezTo>
                    <a:pt x="15632" y="5979"/>
                    <a:pt x="15518" y="6150"/>
                    <a:pt x="15423" y="6296"/>
                  </a:cubicBezTo>
                  <a:cubicBezTo>
                    <a:pt x="15271" y="6492"/>
                    <a:pt x="15112" y="6688"/>
                    <a:pt x="14960" y="6891"/>
                  </a:cubicBezTo>
                  <a:cubicBezTo>
                    <a:pt x="15005" y="6764"/>
                    <a:pt x="15049" y="6644"/>
                    <a:pt x="15093" y="6524"/>
                  </a:cubicBezTo>
                  <a:lnTo>
                    <a:pt x="15828" y="5688"/>
                  </a:lnTo>
                  <a:close/>
                  <a:moveTo>
                    <a:pt x="14916" y="7005"/>
                  </a:moveTo>
                  <a:cubicBezTo>
                    <a:pt x="14935" y="7024"/>
                    <a:pt x="14954" y="7037"/>
                    <a:pt x="14979" y="7037"/>
                  </a:cubicBezTo>
                  <a:cubicBezTo>
                    <a:pt x="14935" y="7100"/>
                    <a:pt x="14891" y="7157"/>
                    <a:pt x="14853" y="7220"/>
                  </a:cubicBezTo>
                  <a:cubicBezTo>
                    <a:pt x="14872" y="7151"/>
                    <a:pt x="14891" y="7075"/>
                    <a:pt x="14916" y="7005"/>
                  </a:cubicBezTo>
                  <a:close/>
                  <a:moveTo>
                    <a:pt x="13814" y="7524"/>
                  </a:moveTo>
                  <a:cubicBezTo>
                    <a:pt x="13782" y="7626"/>
                    <a:pt x="13750" y="7721"/>
                    <a:pt x="13725" y="7822"/>
                  </a:cubicBezTo>
                  <a:cubicBezTo>
                    <a:pt x="13712" y="7759"/>
                    <a:pt x="13744" y="7651"/>
                    <a:pt x="13814" y="7524"/>
                  </a:cubicBezTo>
                  <a:close/>
                  <a:moveTo>
                    <a:pt x="20768" y="9266"/>
                  </a:moveTo>
                  <a:cubicBezTo>
                    <a:pt x="20749" y="9329"/>
                    <a:pt x="20730" y="9393"/>
                    <a:pt x="20711" y="9456"/>
                  </a:cubicBezTo>
                  <a:cubicBezTo>
                    <a:pt x="20698" y="9437"/>
                    <a:pt x="20679" y="9424"/>
                    <a:pt x="20660" y="9418"/>
                  </a:cubicBezTo>
                  <a:cubicBezTo>
                    <a:pt x="20698" y="9367"/>
                    <a:pt x="20736" y="9317"/>
                    <a:pt x="20768" y="9266"/>
                  </a:cubicBezTo>
                  <a:close/>
                  <a:moveTo>
                    <a:pt x="20540" y="9956"/>
                  </a:moveTo>
                  <a:cubicBezTo>
                    <a:pt x="20521" y="9994"/>
                    <a:pt x="20508" y="10032"/>
                    <a:pt x="20489" y="10077"/>
                  </a:cubicBezTo>
                  <a:cubicBezTo>
                    <a:pt x="20485" y="10077"/>
                    <a:pt x="20481" y="10074"/>
                    <a:pt x="20475" y="10074"/>
                  </a:cubicBezTo>
                  <a:cubicBezTo>
                    <a:pt x="20472" y="10074"/>
                    <a:pt x="20468" y="10075"/>
                    <a:pt x="20464" y="10077"/>
                  </a:cubicBezTo>
                  <a:cubicBezTo>
                    <a:pt x="20489" y="10032"/>
                    <a:pt x="20515" y="9994"/>
                    <a:pt x="20540" y="9956"/>
                  </a:cubicBezTo>
                  <a:close/>
                  <a:moveTo>
                    <a:pt x="20888" y="8791"/>
                  </a:moveTo>
                  <a:lnTo>
                    <a:pt x="20888" y="8791"/>
                  </a:lnTo>
                  <a:cubicBezTo>
                    <a:pt x="20679" y="9133"/>
                    <a:pt x="20445" y="9437"/>
                    <a:pt x="20192" y="9716"/>
                  </a:cubicBezTo>
                  <a:cubicBezTo>
                    <a:pt x="20002" y="9874"/>
                    <a:pt x="19818" y="10039"/>
                    <a:pt x="19634" y="10203"/>
                  </a:cubicBezTo>
                  <a:cubicBezTo>
                    <a:pt x="19590" y="10222"/>
                    <a:pt x="19546" y="10241"/>
                    <a:pt x="19495" y="10260"/>
                  </a:cubicBezTo>
                  <a:cubicBezTo>
                    <a:pt x="19742" y="10064"/>
                    <a:pt x="19983" y="9855"/>
                    <a:pt x="20204" y="9633"/>
                  </a:cubicBezTo>
                  <a:cubicBezTo>
                    <a:pt x="20470" y="9367"/>
                    <a:pt x="20698" y="9082"/>
                    <a:pt x="20888" y="8791"/>
                  </a:cubicBezTo>
                  <a:close/>
                  <a:moveTo>
                    <a:pt x="19280" y="10495"/>
                  </a:moveTo>
                  <a:cubicBezTo>
                    <a:pt x="19050" y="10646"/>
                    <a:pt x="18809" y="10785"/>
                    <a:pt x="18573" y="10930"/>
                  </a:cubicBezTo>
                  <a:lnTo>
                    <a:pt x="18573" y="10930"/>
                  </a:lnTo>
                  <a:cubicBezTo>
                    <a:pt x="18686" y="10856"/>
                    <a:pt x="18796" y="10782"/>
                    <a:pt x="18906" y="10704"/>
                  </a:cubicBezTo>
                  <a:cubicBezTo>
                    <a:pt x="19007" y="10647"/>
                    <a:pt x="19109" y="10590"/>
                    <a:pt x="19216" y="10533"/>
                  </a:cubicBezTo>
                  <a:cubicBezTo>
                    <a:pt x="19229" y="10526"/>
                    <a:pt x="19248" y="10514"/>
                    <a:pt x="19273" y="10495"/>
                  </a:cubicBezTo>
                  <a:close/>
                  <a:moveTo>
                    <a:pt x="18535" y="10954"/>
                  </a:moveTo>
                  <a:cubicBezTo>
                    <a:pt x="18524" y="10965"/>
                    <a:pt x="18512" y="10970"/>
                    <a:pt x="18501" y="10976"/>
                  </a:cubicBezTo>
                  <a:cubicBezTo>
                    <a:pt x="18512" y="10969"/>
                    <a:pt x="18524" y="10961"/>
                    <a:pt x="18535" y="10954"/>
                  </a:cubicBezTo>
                  <a:close/>
                  <a:moveTo>
                    <a:pt x="19590" y="11084"/>
                  </a:moveTo>
                  <a:lnTo>
                    <a:pt x="19590" y="11084"/>
                  </a:lnTo>
                  <a:cubicBezTo>
                    <a:pt x="19349" y="11350"/>
                    <a:pt x="19096" y="11603"/>
                    <a:pt x="18830" y="11856"/>
                  </a:cubicBezTo>
                  <a:cubicBezTo>
                    <a:pt x="18906" y="11755"/>
                    <a:pt x="18982" y="11647"/>
                    <a:pt x="19058" y="11552"/>
                  </a:cubicBezTo>
                  <a:cubicBezTo>
                    <a:pt x="19242" y="11400"/>
                    <a:pt x="19419" y="11242"/>
                    <a:pt x="19590" y="11084"/>
                  </a:cubicBezTo>
                  <a:close/>
                  <a:moveTo>
                    <a:pt x="20496" y="3002"/>
                  </a:moveTo>
                  <a:cubicBezTo>
                    <a:pt x="20869" y="4332"/>
                    <a:pt x="21047" y="5662"/>
                    <a:pt x="21066" y="7163"/>
                  </a:cubicBezTo>
                  <a:cubicBezTo>
                    <a:pt x="21066" y="7353"/>
                    <a:pt x="21059" y="7543"/>
                    <a:pt x="21047" y="7733"/>
                  </a:cubicBezTo>
                  <a:cubicBezTo>
                    <a:pt x="20939" y="7987"/>
                    <a:pt x="20806" y="8221"/>
                    <a:pt x="20635" y="8449"/>
                  </a:cubicBezTo>
                  <a:cubicBezTo>
                    <a:pt x="19622" y="9760"/>
                    <a:pt x="17468" y="10640"/>
                    <a:pt x="15986" y="11331"/>
                  </a:cubicBezTo>
                  <a:cubicBezTo>
                    <a:pt x="15296" y="11654"/>
                    <a:pt x="14599" y="11958"/>
                    <a:pt x="13896" y="12243"/>
                  </a:cubicBezTo>
                  <a:cubicBezTo>
                    <a:pt x="13978" y="11476"/>
                    <a:pt x="14080" y="10704"/>
                    <a:pt x="14206" y="9937"/>
                  </a:cubicBezTo>
                  <a:cubicBezTo>
                    <a:pt x="14289" y="9456"/>
                    <a:pt x="14384" y="8975"/>
                    <a:pt x="14498" y="8500"/>
                  </a:cubicBezTo>
                  <a:cubicBezTo>
                    <a:pt x="14992" y="7505"/>
                    <a:pt x="15638" y="6600"/>
                    <a:pt x="16417" y="5764"/>
                  </a:cubicBezTo>
                  <a:cubicBezTo>
                    <a:pt x="17475" y="4624"/>
                    <a:pt x="18722" y="3389"/>
                    <a:pt x="20274" y="3034"/>
                  </a:cubicBezTo>
                  <a:cubicBezTo>
                    <a:pt x="20284" y="3039"/>
                    <a:pt x="20299" y="3048"/>
                    <a:pt x="20314" y="3048"/>
                  </a:cubicBezTo>
                  <a:cubicBezTo>
                    <a:pt x="20317" y="3048"/>
                    <a:pt x="20321" y="3048"/>
                    <a:pt x="20325" y="3047"/>
                  </a:cubicBezTo>
                  <a:cubicBezTo>
                    <a:pt x="20382" y="3034"/>
                    <a:pt x="20439" y="3015"/>
                    <a:pt x="20496" y="3002"/>
                  </a:cubicBezTo>
                  <a:close/>
                  <a:moveTo>
                    <a:pt x="18526" y="11324"/>
                  </a:moveTo>
                  <a:lnTo>
                    <a:pt x="18526" y="11324"/>
                  </a:lnTo>
                  <a:cubicBezTo>
                    <a:pt x="18469" y="11388"/>
                    <a:pt x="18406" y="11451"/>
                    <a:pt x="18349" y="11514"/>
                  </a:cubicBezTo>
                  <a:cubicBezTo>
                    <a:pt x="18311" y="11533"/>
                    <a:pt x="18273" y="11559"/>
                    <a:pt x="18235" y="11584"/>
                  </a:cubicBezTo>
                  <a:cubicBezTo>
                    <a:pt x="17981" y="11603"/>
                    <a:pt x="16968" y="12344"/>
                    <a:pt x="16341" y="12800"/>
                  </a:cubicBezTo>
                  <a:cubicBezTo>
                    <a:pt x="16321" y="12741"/>
                    <a:pt x="16266" y="12685"/>
                    <a:pt x="16195" y="12685"/>
                  </a:cubicBezTo>
                  <a:cubicBezTo>
                    <a:pt x="16175" y="12685"/>
                    <a:pt x="16154" y="12689"/>
                    <a:pt x="16132" y="12699"/>
                  </a:cubicBezTo>
                  <a:cubicBezTo>
                    <a:pt x="16016" y="12754"/>
                    <a:pt x="15907" y="12808"/>
                    <a:pt x="15792" y="12857"/>
                  </a:cubicBezTo>
                  <a:lnTo>
                    <a:pt x="15792" y="12857"/>
                  </a:lnTo>
                  <a:cubicBezTo>
                    <a:pt x="15973" y="12720"/>
                    <a:pt x="16160" y="12583"/>
                    <a:pt x="16341" y="12445"/>
                  </a:cubicBezTo>
                  <a:cubicBezTo>
                    <a:pt x="17101" y="12116"/>
                    <a:pt x="17842" y="11755"/>
                    <a:pt x="18526" y="11324"/>
                  </a:cubicBezTo>
                  <a:close/>
                  <a:moveTo>
                    <a:pt x="14955" y="13238"/>
                  </a:moveTo>
                  <a:cubicBezTo>
                    <a:pt x="14948" y="13243"/>
                    <a:pt x="14941" y="13250"/>
                    <a:pt x="14935" y="13256"/>
                  </a:cubicBezTo>
                  <a:cubicBezTo>
                    <a:pt x="14903" y="13269"/>
                    <a:pt x="14878" y="13281"/>
                    <a:pt x="14846" y="13294"/>
                  </a:cubicBezTo>
                  <a:cubicBezTo>
                    <a:pt x="14882" y="13273"/>
                    <a:pt x="14918" y="13257"/>
                    <a:pt x="14955" y="13238"/>
                  </a:cubicBezTo>
                  <a:close/>
                  <a:moveTo>
                    <a:pt x="16898" y="13484"/>
                  </a:moveTo>
                  <a:cubicBezTo>
                    <a:pt x="16896" y="13486"/>
                    <a:pt x="16894" y="13488"/>
                    <a:pt x="16892" y="13489"/>
                  </a:cubicBezTo>
                  <a:lnTo>
                    <a:pt x="16892" y="13489"/>
                  </a:lnTo>
                  <a:cubicBezTo>
                    <a:pt x="16893" y="13484"/>
                    <a:pt x="16898" y="13484"/>
                    <a:pt x="16898" y="13484"/>
                  </a:cubicBezTo>
                  <a:close/>
                  <a:moveTo>
                    <a:pt x="14371" y="13262"/>
                  </a:moveTo>
                  <a:cubicBezTo>
                    <a:pt x="14168" y="13389"/>
                    <a:pt x="13966" y="13509"/>
                    <a:pt x="13763" y="13636"/>
                  </a:cubicBezTo>
                  <a:cubicBezTo>
                    <a:pt x="13763" y="13623"/>
                    <a:pt x="13763" y="13604"/>
                    <a:pt x="13763" y="13585"/>
                  </a:cubicBezTo>
                  <a:cubicBezTo>
                    <a:pt x="13883" y="13509"/>
                    <a:pt x="14004" y="13433"/>
                    <a:pt x="14124" y="13357"/>
                  </a:cubicBezTo>
                  <a:cubicBezTo>
                    <a:pt x="14206" y="13326"/>
                    <a:pt x="14289" y="13294"/>
                    <a:pt x="14371" y="13262"/>
                  </a:cubicBezTo>
                  <a:close/>
                  <a:moveTo>
                    <a:pt x="16664" y="12990"/>
                  </a:moveTo>
                  <a:cubicBezTo>
                    <a:pt x="16240" y="13294"/>
                    <a:pt x="15809" y="13592"/>
                    <a:pt x="15372" y="13883"/>
                  </a:cubicBezTo>
                  <a:cubicBezTo>
                    <a:pt x="15733" y="13617"/>
                    <a:pt x="16094" y="13364"/>
                    <a:pt x="16468" y="13117"/>
                  </a:cubicBezTo>
                  <a:cubicBezTo>
                    <a:pt x="16531" y="13072"/>
                    <a:pt x="16601" y="13028"/>
                    <a:pt x="16664" y="12990"/>
                  </a:cubicBezTo>
                  <a:close/>
                  <a:moveTo>
                    <a:pt x="18589" y="13060"/>
                  </a:moveTo>
                  <a:lnTo>
                    <a:pt x="18589" y="13060"/>
                  </a:lnTo>
                  <a:cubicBezTo>
                    <a:pt x="18577" y="13072"/>
                    <a:pt x="18564" y="13091"/>
                    <a:pt x="18551" y="13104"/>
                  </a:cubicBezTo>
                  <a:cubicBezTo>
                    <a:pt x="18152" y="13541"/>
                    <a:pt x="17715" y="13921"/>
                    <a:pt x="17253" y="14269"/>
                  </a:cubicBezTo>
                  <a:cubicBezTo>
                    <a:pt x="17443" y="14092"/>
                    <a:pt x="17614" y="13896"/>
                    <a:pt x="17785" y="13699"/>
                  </a:cubicBezTo>
                  <a:cubicBezTo>
                    <a:pt x="18064" y="13497"/>
                    <a:pt x="18330" y="13288"/>
                    <a:pt x="18589" y="13060"/>
                  </a:cubicBezTo>
                  <a:close/>
                  <a:moveTo>
                    <a:pt x="12737" y="14250"/>
                  </a:moveTo>
                  <a:cubicBezTo>
                    <a:pt x="12737" y="14257"/>
                    <a:pt x="12737" y="14269"/>
                    <a:pt x="12737" y="14276"/>
                  </a:cubicBezTo>
                  <a:cubicBezTo>
                    <a:pt x="12731" y="14276"/>
                    <a:pt x="12731" y="14282"/>
                    <a:pt x="12724" y="14282"/>
                  </a:cubicBezTo>
                  <a:cubicBezTo>
                    <a:pt x="12712" y="14288"/>
                    <a:pt x="12705" y="14301"/>
                    <a:pt x="12699" y="14307"/>
                  </a:cubicBezTo>
                  <a:cubicBezTo>
                    <a:pt x="12636" y="14339"/>
                    <a:pt x="12566" y="14371"/>
                    <a:pt x="12503" y="14402"/>
                  </a:cubicBezTo>
                  <a:cubicBezTo>
                    <a:pt x="12579" y="14352"/>
                    <a:pt x="12661" y="14301"/>
                    <a:pt x="12737" y="14250"/>
                  </a:cubicBezTo>
                  <a:close/>
                  <a:moveTo>
                    <a:pt x="11559" y="14782"/>
                  </a:moveTo>
                  <a:cubicBezTo>
                    <a:pt x="11458" y="14858"/>
                    <a:pt x="11350" y="14934"/>
                    <a:pt x="11249" y="15010"/>
                  </a:cubicBezTo>
                  <a:cubicBezTo>
                    <a:pt x="11223" y="15023"/>
                    <a:pt x="11204" y="15036"/>
                    <a:pt x="11179" y="15042"/>
                  </a:cubicBezTo>
                  <a:cubicBezTo>
                    <a:pt x="11242" y="14998"/>
                    <a:pt x="11306" y="14953"/>
                    <a:pt x="11363" y="14909"/>
                  </a:cubicBezTo>
                  <a:cubicBezTo>
                    <a:pt x="11432" y="14865"/>
                    <a:pt x="11496" y="14827"/>
                    <a:pt x="11559" y="14782"/>
                  </a:cubicBezTo>
                  <a:close/>
                  <a:moveTo>
                    <a:pt x="17411" y="13630"/>
                  </a:moveTo>
                  <a:lnTo>
                    <a:pt x="17411" y="13630"/>
                  </a:lnTo>
                  <a:cubicBezTo>
                    <a:pt x="17253" y="13807"/>
                    <a:pt x="17095" y="13972"/>
                    <a:pt x="16917" y="14130"/>
                  </a:cubicBezTo>
                  <a:cubicBezTo>
                    <a:pt x="16911" y="14129"/>
                    <a:pt x="16904" y="14128"/>
                    <a:pt x="16897" y="14128"/>
                  </a:cubicBezTo>
                  <a:cubicBezTo>
                    <a:pt x="16876" y="14128"/>
                    <a:pt x="16852" y="14135"/>
                    <a:pt x="16829" y="14149"/>
                  </a:cubicBezTo>
                  <a:cubicBezTo>
                    <a:pt x="16265" y="14497"/>
                    <a:pt x="15689" y="14814"/>
                    <a:pt x="15112" y="15124"/>
                  </a:cubicBezTo>
                  <a:lnTo>
                    <a:pt x="15112" y="15124"/>
                  </a:lnTo>
                  <a:cubicBezTo>
                    <a:pt x="15885" y="14643"/>
                    <a:pt x="16651" y="14149"/>
                    <a:pt x="17411" y="13630"/>
                  </a:cubicBezTo>
                  <a:close/>
                  <a:moveTo>
                    <a:pt x="17278" y="12775"/>
                  </a:moveTo>
                  <a:cubicBezTo>
                    <a:pt x="17303" y="12812"/>
                    <a:pt x="17346" y="12838"/>
                    <a:pt x="17395" y="12838"/>
                  </a:cubicBezTo>
                  <a:cubicBezTo>
                    <a:pt x="17421" y="12838"/>
                    <a:pt x="17448" y="12831"/>
                    <a:pt x="17475" y="12813"/>
                  </a:cubicBezTo>
                  <a:lnTo>
                    <a:pt x="17481" y="12813"/>
                  </a:lnTo>
                  <a:cubicBezTo>
                    <a:pt x="16563" y="13364"/>
                    <a:pt x="15670" y="13946"/>
                    <a:pt x="14808" y="14573"/>
                  </a:cubicBezTo>
                  <a:cubicBezTo>
                    <a:pt x="14517" y="14757"/>
                    <a:pt x="14225" y="14934"/>
                    <a:pt x="13940" y="15124"/>
                  </a:cubicBezTo>
                  <a:cubicBezTo>
                    <a:pt x="13921" y="15105"/>
                    <a:pt x="13896" y="15086"/>
                    <a:pt x="13877" y="15074"/>
                  </a:cubicBezTo>
                  <a:cubicBezTo>
                    <a:pt x="15036" y="14345"/>
                    <a:pt x="16176" y="13592"/>
                    <a:pt x="17278" y="12775"/>
                  </a:cubicBezTo>
                  <a:close/>
                  <a:moveTo>
                    <a:pt x="11926" y="13870"/>
                  </a:moveTo>
                  <a:cubicBezTo>
                    <a:pt x="11014" y="14314"/>
                    <a:pt x="10115" y="14776"/>
                    <a:pt x="9228" y="15264"/>
                  </a:cubicBezTo>
                  <a:cubicBezTo>
                    <a:pt x="9235" y="15184"/>
                    <a:pt x="9176" y="15099"/>
                    <a:pt x="9092" y="15099"/>
                  </a:cubicBezTo>
                  <a:cubicBezTo>
                    <a:pt x="9089" y="15099"/>
                    <a:pt x="9086" y="15099"/>
                    <a:pt x="9083" y="15099"/>
                  </a:cubicBezTo>
                  <a:cubicBezTo>
                    <a:pt x="9836" y="14744"/>
                    <a:pt x="10596" y="14415"/>
                    <a:pt x="11356" y="14105"/>
                  </a:cubicBezTo>
                  <a:cubicBezTo>
                    <a:pt x="11540" y="14029"/>
                    <a:pt x="11730" y="13946"/>
                    <a:pt x="11926" y="13870"/>
                  </a:cubicBezTo>
                  <a:close/>
                  <a:moveTo>
                    <a:pt x="16885" y="13495"/>
                  </a:moveTo>
                  <a:lnTo>
                    <a:pt x="16885" y="13495"/>
                  </a:lnTo>
                  <a:cubicBezTo>
                    <a:pt x="16750" y="13605"/>
                    <a:pt x="16615" y="13722"/>
                    <a:pt x="16480" y="13832"/>
                  </a:cubicBezTo>
                  <a:cubicBezTo>
                    <a:pt x="16455" y="13858"/>
                    <a:pt x="16442" y="13877"/>
                    <a:pt x="16436" y="13902"/>
                  </a:cubicBezTo>
                  <a:cubicBezTo>
                    <a:pt x="15758" y="14320"/>
                    <a:pt x="15100" y="14757"/>
                    <a:pt x="14460" y="15226"/>
                  </a:cubicBezTo>
                  <a:cubicBezTo>
                    <a:pt x="14289" y="15327"/>
                    <a:pt x="14124" y="15428"/>
                    <a:pt x="13953" y="15530"/>
                  </a:cubicBezTo>
                  <a:cubicBezTo>
                    <a:pt x="14289" y="15257"/>
                    <a:pt x="14631" y="14998"/>
                    <a:pt x="14979" y="14738"/>
                  </a:cubicBezTo>
                  <a:cubicBezTo>
                    <a:pt x="15617" y="14322"/>
                    <a:pt x="16248" y="13905"/>
                    <a:pt x="16885" y="13495"/>
                  </a:cubicBezTo>
                  <a:close/>
                  <a:moveTo>
                    <a:pt x="11616" y="14453"/>
                  </a:moveTo>
                  <a:cubicBezTo>
                    <a:pt x="11154" y="14757"/>
                    <a:pt x="10698" y="15067"/>
                    <a:pt x="10254" y="15397"/>
                  </a:cubicBezTo>
                  <a:cubicBezTo>
                    <a:pt x="10090" y="15454"/>
                    <a:pt x="9919" y="15517"/>
                    <a:pt x="9754" y="15580"/>
                  </a:cubicBezTo>
                  <a:cubicBezTo>
                    <a:pt x="9754" y="15574"/>
                    <a:pt x="9760" y="15574"/>
                    <a:pt x="9760" y="15574"/>
                  </a:cubicBezTo>
                  <a:cubicBezTo>
                    <a:pt x="10356" y="15194"/>
                    <a:pt x="10964" y="14827"/>
                    <a:pt x="11572" y="14472"/>
                  </a:cubicBezTo>
                  <a:cubicBezTo>
                    <a:pt x="11591" y="14466"/>
                    <a:pt x="11603" y="14459"/>
                    <a:pt x="11616" y="14453"/>
                  </a:cubicBezTo>
                  <a:close/>
                  <a:moveTo>
                    <a:pt x="10096" y="15511"/>
                  </a:moveTo>
                  <a:lnTo>
                    <a:pt x="10096" y="15511"/>
                  </a:lnTo>
                  <a:cubicBezTo>
                    <a:pt x="9995" y="15587"/>
                    <a:pt x="9900" y="15663"/>
                    <a:pt x="9805" y="15732"/>
                  </a:cubicBezTo>
                  <a:cubicBezTo>
                    <a:pt x="9577" y="15846"/>
                    <a:pt x="9361" y="15960"/>
                    <a:pt x="9140" y="16068"/>
                  </a:cubicBezTo>
                  <a:cubicBezTo>
                    <a:pt x="9304" y="15948"/>
                    <a:pt x="9463" y="15821"/>
                    <a:pt x="9634" y="15701"/>
                  </a:cubicBezTo>
                  <a:cubicBezTo>
                    <a:pt x="9786" y="15637"/>
                    <a:pt x="9938" y="15574"/>
                    <a:pt x="10096" y="15511"/>
                  </a:cubicBezTo>
                  <a:close/>
                  <a:moveTo>
                    <a:pt x="9127" y="15656"/>
                  </a:moveTo>
                  <a:lnTo>
                    <a:pt x="9127" y="15656"/>
                  </a:lnTo>
                  <a:cubicBezTo>
                    <a:pt x="8893" y="15808"/>
                    <a:pt x="8658" y="15954"/>
                    <a:pt x="8430" y="16100"/>
                  </a:cubicBezTo>
                  <a:cubicBezTo>
                    <a:pt x="8367" y="16144"/>
                    <a:pt x="8297" y="16182"/>
                    <a:pt x="8234" y="16220"/>
                  </a:cubicBezTo>
                  <a:cubicBezTo>
                    <a:pt x="8335" y="16138"/>
                    <a:pt x="8430" y="16055"/>
                    <a:pt x="8532" y="15967"/>
                  </a:cubicBezTo>
                  <a:cubicBezTo>
                    <a:pt x="8728" y="15865"/>
                    <a:pt x="8924" y="15758"/>
                    <a:pt x="9127" y="15656"/>
                  </a:cubicBezTo>
                  <a:close/>
                  <a:moveTo>
                    <a:pt x="11705" y="16822"/>
                  </a:moveTo>
                  <a:cubicBezTo>
                    <a:pt x="11711" y="16847"/>
                    <a:pt x="11724" y="16872"/>
                    <a:pt x="11743" y="16891"/>
                  </a:cubicBezTo>
                  <a:cubicBezTo>
                    <a:pt x="11546" y="16961"/>
                    <a:pt x="11356" y="17024"/>
                    <a:pt x="11160" y="17094"/>
                  </a:cubicBezTo>
                  <a:cubicBezTo>
                    <a:pt x="11344" y="17005"/>
                    <a:pt x="11521" y="16910"/>
                    <a:pt x="11705" y="16822"/>
                  </a:cubicBezTo>
                  <a:close/>
                  <a:moveTo>
                    <a:pt x="6562" y="16575"/>
                  </a:moveTo>
                  <a:lnTo>
                    <a:pt x="6562" y="16575"/>
                  </a:lnTo>
                  <a:cubicBezTo>
                    <a:pt x="6138" y="16885"/>
                    <a:pt x="5739" y="17214"/>
                    <a:pt x="5352" y="17563"/>
                  </a:cubicBezTo>
                  <a:cubicBezTo>
                    <a:pt x="4763" y="17987"/>
                    <a:pt x="4200" y="18449"/>
                    <a:pt x="3680" y="18943"/>
                  </a:cubicBezTo>
                  <a:cubicBezTo>
                    <a:pt x="4523" y="18025"/>
                    <a:pt x="5492" y="17227"/>
                    <a:pt x="6562" y="16575"/>
                  </a:cubicBezTo>
                  <a:close/>
                  <a:moveTo>
                    <a:pt x="5903" y="17613"/>
                  </a:moveTo>
                  <a:cubicBezTo>
                    <a:pt x="5599" y="17930"/>
                    <a:pt x="5314" y="18240"/>
                    <a:pt x="5055" y="18487"/>
                  </a:cubicBezTo>
                  <a:cubicBezTo>
                    <a:pt x="4770" y="18760"/>
                    <a:pt x="4472" y="19019"/>
                    <a:pt x="4174" y="19292"/>
                  </a:cubicBezTo>
                  <a:cubicBezTo>
                    <a:pt x="4162" y="19285"/>
                    <a:pt x="4149" y="19279"/>
                    <a:pt x="4136" y="19279"/>
                  </a:cubicBezTo>
                  <a:cubicBezTo>
                    <a:pt x="4434" y="18981"/>
                    <a:pt x="4725" y="18684"/>
                    <a:pt x="5036" y="18399"/>
                  </a:cubicBezTo>
                  <a:cubicBezTo>
                    <a:pt x="5321" y="18133"/>
                    <a:pt x="5606" y="17867"/>
                    <a:pt x="5903" y="17613"/>
                  </a:cubicBezTo>
                  <a:close/>
                  <a:moveTo>
                    <a:pt x="4092" y="18848"/>
                  </a:moveTo>
                  <a:cubicBezTo>
                    <a:pt x="3832" y="19146"/>
                    <a:pt x="3585" y="19456"/>
                    <a:pt x="3351" y="19773"/>
                  </a:cubicBezTo>
                  <a:cubicBezTo>
                    <a:pt x="3079" y="19988"/>
                    <a:pt x="2825" y="20216"/>
                    <a:pt x="2591" y="20457"/>
                  </a:cubicBezTo>
                  <a:cubicBezTo>
                    <a:pt x="2870" y="20102"/>
                    <a:pt x="3161" y="19760"/>
                    <a:pt x="3478" y="19437"/>
                  </a:cubicBezTo>
                  <a:cubicBezTo>
                    <a:pt x="3674" y="19235"/>
                    <a:pt x="3883" y="19038"/>
                    <a:pt x="4092" y="18848"/>
                  </a:cubicBezTo>
                  <a:close/>
                  <a:moveTo>
                    <a:pt x="2908" y="20831"/>
                  </a:moveTo>
                  <a:cubicBezTo>
                    <a:pt x="2623" y="21147"/>
                    <a:pt x="2338" y="21477"/>
                    <a:pt x="2065" y="21812"/>
                  </a:cubicBezTo>
                  <a:cubicBezTo>
                    <a:pt x="2078" y="21743"/>
                    <a:pt x="2053" y="21679"/>
                    <a:pt x="2002" y="21641"/>
                  </a:cubicBezTo>
                  <a:cubicBezTo>
                    <a:pt x="2053" y="21572"/>
                    <a:pt x="2103" y="21502"/>
                    <a:pt x="2154" y="21439"/>
                  </a:cubicBezTo>
                  <a:cubicBezTo>
                    <a:pt x="2179" y="21439"/>
                    <a:pt x="2205" y="21432"/>
                    <a:pt x="2230" y="21407"/>
                  </a:cubicBezTo>
                  <a:cubicBezTo>
                    <a:pt x="2458" y="21217"/>
                    <a:pt x="2680" y="21021"/>
                    <a:pt x="2908" y="20831"/>
                  </a:cubicBezTo>
                  <a:close/>
                  <a:moveTo>
                    <a:pt x="11173" y="22129"/>
                  </a:moveTo>
                  <a:cubicBezTo>
                    <a:pt x="11071" y="22173"/>
                    <a:pt x="10995" y="22211"/>
                    <a:pt x="10970" y="22218"/>
                  </a:cubicBezTo>
                  <a:cubicBezTo>
                    <a:pt x="10818" y="22275"/>
                    <a:pt x="10672" y="22332"/>
                    <a:pt x="10527" y="22395"/>
                  </a:cubicBezTo>
                  <a:cubicBezTo>
                    <a:pt x="10413" y="22427"/>
                    <a:pt x="10292" y="22458"/>
                    <a:pt x="10172" y="22503"/>
                  </a:cubicBezTo>
                  <a:cubicBezTo>
                    <a:pt x="10191" y="22477"/>
                    <a:pt x="10210" y="22458"/>
                    <a:pt x="10223" y="22439"/>
                  </a:cubicBezTo>
                  <a:cubicBezTo>
                    <a:pt x="10261" y="22395"/>
                    <a:pt x="10254" y="22351"/>
                    <a:pt x="10229" y="22325"/>
                  </a:cubicBezTo>
                  <a:cubicBezTo>
                    <a:pt x="10539" y="22237"/>
                    <a:pt x="10850" y="22173"/>
                    <a:pt x="11173" y="22129"/>
                  </a:cubicBezTo>
                  <a:close/>
                  <a:moveTo>
                    <a:pt x="10001" y="22395"/>
                  </a:moveTo>
                  <a:lnTo>
                    <a:pt x="10001" y="22395"/>
                  </a:lnTo>
                  <a:cubicBezTo>
                    <a:pt x="9843" y="22522"/>
                    <a:pt x="9691" y="22648"/>
                    <a:pt x="9539" y="22781"/>
                  </a:cubicBezTo>
                  <a:cubicBezTo>
                    <a:pt x="9482" y="22807"/>
                    <a:pt x="9425" y="22826"/>
                    <a:pt x="9368" y="22851"/>
                  </a:cubicBezTo>
                  <a:cubicBezTo>
                    <a:pt x="9488" y="22731"/>
                    <a:pt x="9602" y="22610"/>
                    <a:pt x="9722" y="22490"/>
                  </a:cubicBezTo>
                  <a:cubicBezTo>
                    <a:pt x="9811" y="22458"/>
                    <a:pt x="9906" y="22427"/>
                    <a:pt x="10001" y="22395"/>
                  </a:cubicBezTo>
                  <a:close/>
                  <a:moveTo>
                    <a:pt x="2002" y="22883"/>
                  </a:moveTo>
                  <a:lnTo>
                    <a:pt x="2002" y="22883"/>
                  </a:lnTo>
                  <a:cubicBezTo>
                    <a:pt x="1970" y="22921"/>
                    <a:pt x="1945" y="22959"/>
                    <a:pt x="1920" y="23003"/>
                  </a:cubicBezTo>
                  <a:cubicBezTo>
                    <a:pt x="1910" y="23000"/>
                    <a:pt x="1902" y="22998"/>
                    <a:pt x="1895" y="22998"/>
                  </a:cubicBezTo>
                  <a:cubicBezTo>
                    <a:pt x="1888" y="22998"/>
                    <a:pt x="1882" y="23000"/>
                    <a:pt x="1875" y="23003"/>
                  </a:cubicBezTo>
                  <a:cubicBezTo>
                    <a:pt x="1913" y="22959"/>
                    <a:pt x="1958" y="22921"/>
                    <a:pt x="2002" y="22883"/>
                  </a:cubicBezTo>
                  <a:close/>
                  <a:moveTo>
                    <a:pt x="10501" y="22693"/>
                  </a:moveTo>
                  <a:cubicBezTo>
                    <a:pt x="10185" y="22851"/>
                    <a:pt x="9862" y="23016"/>
                    <a:pt x="9602" y="23155"/>
                  </a:cubicBezTo>
                  <a:cubicBezTo>
                    <a:pt x="9665" y="23085"/>
                    <a:pt x="9729" y="23009"/>
                    <a:pt x="9792" y="22940"/>
                  </a:cubicBezTo>
                  <a:cubicBezTo>
                    <a:pt x="9919" y="22914"/>
                    <a:pt x="10178" y="22826"/>
                    <a:pt x="10501" y="22693"/>
                  </a:cubicBezTo>
                  <a:close/>
                  <a:moveTo>
                    <a:pt x="9165" y="23377"/>
                  </a:moveTo>
                  <a:cubicBezTo>
                    <a:pt x="9165" y="23383"/>
                    <a:pt x="9159" y="23383"/>
                    <a:pt x="9159" y="23390"/>
                  </a:cubicBezTo>
                  <a:cubicBezTo>
                    <a:pt x="9152" y="23390"/>
                    <a:pt x="9152" y="23390"/>
                    <a:pt x="9146" y="23396"/>
                  </a:cubicBezTo>
                  <a:cubicBezTo>
                    <a:pt x="9152" y="23390"/>
                    <a:pt x="9159" y="23383"/>
                    <a:pt x="9165" y="23377"/>
                  </a:cubicBezTo>
                  <a:close/>
                  <a:moveTo>
                    <a:pt x="13465" y="23453"/>
                  </a:moveTo>
                  <a:cubicBezTo>
                    <a:pt x="13744" y="23504"/>
                    <a:pt x="14023" y="23554"/>
                    <a:pt x="14295" y="23624"/>
                  </a:cubicBezTo>
                  <a:cubicBezTo>
                    <a:pt x="14023" y="23586"/>
                    <a:pt x="13757" y="23535"/>
                    <a:pt x="13484" y="23485"/>
                  </a:cubicBezTo>
                  <a:cubicBezTo>
                    <a:pt x="13478" y="23478"/>
                    <a:pt x="13472" y="23466"/>
                    <a:pt x="13465" y="23459"/>
                  </a:cubicBezTo>
                  <a:lnTo>
                    <a:pt x="13465" y="23453"/>
                  </a:lnTo>
                  <a:close/>
                  <a:moveTo>
                    <a:pt x="11350" y="23358"/>
                  </a:moveTo>
                  <a:lnTo>
                    <a:pt x="11350" y="23358"/>
                  </a:lnTo>
                  <a:cubicBezTo>
                    <a:pt x="10970" y="23523"/>
                    <a:pt x="10590" y="23681"/>
                    <a:pt x="10204" y="23839"/>
                  </a:cubicBezTo>
                  <a:cubicBezTo>
                    <a:pt x="10210" y="23801"/>
                    <a:pt x="10197" y="23763"/>
                    <a:pt x="10172" y="23732"/>
                  </a:cubicBezTo>
                  <a:cubicBezTo>
                    <a:pt x="10565" y="23599"/>
                    <a:pt x="10957" y="23472"/>
                    <a:pt x="11350" y="23358"/>
                  </a:cubicBezTo>
                  <a:close/>
                  <a:moveTo>
                    <a:pt x="9887" y="23833"/>
                  </a:moveTo>
                  <a:lnTo>
                    <a:pt x="9887" y="23833"/>
                  </a:lnTo>
                  <a:cubicBezTo>
                    <a:pt x="9817" y="23903"/>
                    <a:pt x="9748" y="23979"/>
                    <a:pt x="9678" y="24048"/>
                  </a:cubicBezTo>
                  <a:lnTo>
                    <a:pt x="9665" y="24048"/>
                  </a:lnTo>
                  <a:cubicBezTo>
                    <a:pt x="9735" y="23985"/>
                    <a:pt x="9798" y="23909"/>
                    <a:pt x="9868" y="23846"/>
                  </a:cubicBezTo>
                  <a:cubicBezTo>
                    <a:pt x="9874" y="23839"/>
                    <a:pt x="9881" y="23839"/>
                    <a:pt x="9887" y="23833"/>
                  </a:cubicBezTo>
                  <a:close/>
                  <a:moveTo>
                    <a:pt x="9311" y="24048"/>
                  </a:moveTo>
                  <a:lnTo>
                    <a:pt x="9311" y="24048"/>
                  </a:lnTo>
                  <a:cubicBezTo>
                    <a:pt x="9292" y="24067"/>
                    <a:pt x="9279" y="24086"/>
                    <a:pt x="9260" y="24105"/>
                  </a:cubicBezTo>
                  <a:cubicBezTo>
                    <a:pt x="9209" y="24156"/>
                    <a:pt x="9159" y="24213"/>
                    <a:pt x="9108" y="24264"/>
                  </a:cubicBezTo>
                  <a:cubicBezTo>
                    <a:pt x="9064" y="24283"/>
                    <a:pt x="9013" y="24302"/>
                    <a:pt x="8969" y="24314"/>
                  </a:cubicBezTo>
                  <a:cubicBezTo>
                    <a:pt x="9045" y="24238"/>
                    <a:pt x="9127" y="24162"/>
                    <a:pt x="9203" y="24086"/>
                  </a:cubicBezTo>
                  <a:cubicBezTo>
                    <a:pt x="9241" y="24074"/>
                    <a:pt x="9273" y="24061"/>
                    <a:pt x="9311" y="24048"/>
                  </a:cubicBezTo>
                  <a:close/>
                  <a:moveTo>
                    <a:pt x="15454" y="24156"/>
                  </a:moveTo>
                  <a:cubicBezTo>
                    <a:pt x="15499" y="24194"/>
                    <a:pt x="15549" y="24238"/>
                    <a:pt x="15594" y="24276"/>
                  </a:cubicBezTo>
                  <a:cubicBezTo>
                    <a:pt x="15613" y="24302"/>
                    <a:pt x="15625" y="24327"/>
                    <a:pt x="15644" y="24346"/>
                  </a:cubicBezTo>
                  <a:cubicBezTo>
                    <a:pt x="15435" y="24283"/>
                    <a:pt x="15220" y="24226"/>
                    <a:pt x="15005" y="24181"/>
                  </a:cubicBezTo>
                  <a:cubicBezTo>
                    <a:pt x="14992" y="24175"/>
                    <a:pt x="14979" y="24169"/>
                    <a:pt x="14967" y="24162"/>
                  </a:cubicBezTo>
                  <a:lnTo>
                    <a:pt x="14967" y="24162"/>
                  </a:lnTo>
                  <a:cubicBezTo>
                    <a:pt x="15015" y="24164"/>
                    <a:pt x="15062" y="24165"/>
                    <a:pt x="15110" y="24165"/>
                  </a:cubicBezTo>
                  <a:cubicBezTo>
                    <a:pt x="15224" y="24165"/>
                    <a:pt x="15338" y="24160"/>
                    <a:pt x="15454" y="24156"/>
                  </a:cubicBezTo>
                  <a:close/>
                  <a:moveTo>
                    <a:pt x="15993" y="23725"/>
                  </a:moveTo>
                  <a:lnTo>
                    <a:pt x="15993" y="23725"/>
                  </a:lnTo>
                  <a:cubicBezTo>
                    <a:pt x="16037" y="23738"/>
                    <a:pt x="16088" y="23744"/>
                    <a:pt x="16132" y="23751"/>
                  </a:cubicBezTo>
                  <a:cubicBezTo>
                    <a:pt x="16119" y="23789"/>
                    <a:pt x="16119" y="23833"/>
                    <a:pt x="16151" y="23884"/>
                  </a:cubicBezTo>
                  <a:cubicBezTo>
                    <a:pt x="16316" y="24137"/>
                    <a:pt x="16480" y="24390"/>
                    <a:pt x="16651" y="24644"/>
                  </a:cubicBezTo>
                  <a:cubicBezTo>
                    <a:pt x="16436" y="24428"/>
                    <a:pt x="16208" y="24232"/>
                    <a:pt x="15986" y="24029"/>
                  </a:cubicBezTo>
                  <a:cubicBezTo>
                    <a:pt x="16043" y="23941"/>
                    <a:pt x="16050" y="23814"/>
                    <a:pt x="15993" y="23725"/>
                  </a:cubicBezTo>
                  <a:close/>
                  <a:moveTo>
                    <a:pt x="8912" y="24815"/>
                  </a:moveTo>
                  <a:cubicBezTo>
                    <a:pt x="8905" y="24821"/>
                    <a:pt x="8899" y="24827"/>
                    <a:pt x="8886" y="24834"/>
                  </a:cubicBezTo>
                  <a:cubicBezTo>
                    <a:pt x="8880" y="24840"/>
                    <a:pt x="8874" y="24840"/>
                    <a:pt x="8867" y="24846"/>
                  </a:cubicBezTo>
                  <a:cubicBezTo>
                    <a:pt x="8880" y="24834"/>
                    <a:pt x="8886" y="24827"/>
                    <a:pt x="8899" y="24815"/>
                  </a:cubicBezTo>
                  <a:close/>
                  <a:moveTo>
                    <a:pt x="8924" y="23573"/>
                  </a:moveTo>
                  <a:cubicBezTo>
                    <a:pt x="8924" y="23592"/>
                    <a:pt x="8931" y="23611"/>
                    <a:pt x="8937" y="23630"/>
                  </a:cubicBezTo>
                  <a:cubicBezTo>
                    <a:pt x="8456" y="24143"/>
                    <a:pt x="7968" y="24650"/>
                    <a:pt x="7461" y="25138"/>
                  </a:cubicBezTo>
                  <a:cubicBezTo>
                    <a:pt x="7924" y="24587"/>
                    <a:pt x="8411" y="24067"/>
                    <a:pt x="8924" y="23573"/>
                  </a:cubicBezTo>
                  <a:close/>
                  <a:moveTo>
                    <a:pt x="8627" y="25093"/>
                  </a:moveTo>
                  <a:cubicBezTo>
                    <a:pt x="8627" y="25093"/>
                    <a:pt x="8627" y="25093"/>
                    <a:pt x="8627" y="25100"/>
                  </a:cubicBezTo>
                  <a:cubicBezTo>
                    <a:pt x="8602" y="25118"/>
                    <a:pt x="8583" y="25144"/>
                    <a:pt x="8557" y="25169"/>
                  </a:cubicBezTo>
                  <a:lnTo>
                    <a:pt x="8557" y="25169"/>
                  </a:lnTo>
                  <a:cubicBezTo>
                    <a:pt x="8583" y="25144"/>
                    <a:pt x="8602" y="25118"/>
                    <a:pt x="8627" y="25093"/>
                  </a:cubicBezTo>
                  <a:close/>
                  <a:moveTo>
                    <a:pt x="7727" y="24162"/>
                  </a:moveTo>
                  <a:lnTo>
                    <a:pt x="7727" y="24162"/>
                  </a:lnTo>
                  <a:cubicBezTo>
                    <a:pt x="7620" y="24283"/>
                    <a:pt x="7512" y="24403"/>
                    <a:pt x="7411" y="24530"/>
                  </a:cubicBezTo>
                  <a:cubicBezTo>
                    <a:pt x="7316" y="24650"/>
                    <a:pt x="7208" y="24770"/>
                    <a:pt x="7100" y="24897"/>
                  </a:cubicBezTo>
                  <a:cubicBezTo>
                    <a:pt x="6986" y="25017"/>
                    <a:pt x="6866" y="25131"/>
                    <a:pt x="6746" y="25220"/>
                  </a:cubicBezTo>
                  <a:cubicBezTo>
                    <a:pt x="6733" y="25226"/>
                    <a:pt x="6733" y="25226"/>
                    <a:pt x="6727" y="25233"/>
                  </a:cubicBezTo>
                  <a:cubicBezTo>
                    <a:pt x="6733" y="25182"/>
                    <a:pt x="6739" y="25138"/>
                    <a:pt x="6752" y="25087"/>
                  </a:cubicBezTo>
                  <a:cubicBezTo>
                    <a:pt x="7075" y="24802"/>
                    <a:pt x="7385" y="24504"/>
                    <a:pt x="7683" y="24200"/>
                  </a:cubicBezTo>
                  <a:cubicBezTo>
                    <a:pt x="7696" y="24188"/>
                    <a:pt x="7715" y="24175"/>
                    <a:pt x="7727" y="24162"/>
                  </a:cubicBezTo>
                  <a:close/>
                  <a:moveTo>
                    <a:pt x="6644" y="25239"/>
                  </a:moveTo>
                  <a:lnTo>
                    <a:pt x="6644" y="25239"/>
                  </a:lnTo>
                  <a:cubicBezTo>
                    <a:pt x="6638" y="25258"/>
                    <a:pt x="6632" y="25283"/>
                    <a:pt x="6625" y="25302"/>
                  </a:cubicBezTo>
                  <a:cubicBezTo>
                    <a:pt x="6595" y="25325"/>
                    <a:pt x="6581" y="25337"/>
                    <a:pt x="6579" y="25337"/>
                  </a:cubicBezTo>
                  <a:cubicBezTo>
                    <a:pt x="6574" y="25337"/>
                    <a:pt x="6604" y="25303"/>
                    <a:pt x="6644" y="25239"/>
                  </a:cubicBezTo>
                  <a:close/>
                  <a:moveTo>
                    <a:pt x="18197" y="25815"/>
                  </a:moveTo>
                  <a:lnTo>
                    <a:pt x="18197" y="25815"/>
                  </a:lnTo>
                  <a:cubicBezTo>
                    <a:pt x="18203" y="25822"/>
                    <a:pt x="18209" y="25834"/>
                    <a:pt x="18222" y="25841"/>
                  </a:cubicBezTo>
                  <a:cubicBezTo>
                    <a:pt x="18222" y="25847"/>
                    <a:pt x="18222" y="25853"/>
                    <a:pt x="18222" y="25860"/>
                  </a:cubicBezTo>
                  <a:cubicBezTo>
                    <a:pt x="18216" y="25847"/>
                    <a:pt x="18203" y="25834"/>
                    <a:pt x="18197" y="25815"/>
                  </a:cubicBezTo>
                  <a:close/>
                  <a:moveTo>
                    <a:pt x="9159" y="23060"/>
                  </a:moveTo>
                  <a:cubicBezTo>
                    <a:pt x="9165" y="23073"/>
                    <a:pt x="9171" y="23085"/>
                    <a:pt x="9184" y="23098"/>
                  </a:cubicBezTo>
                  <a:cubicBezTo>
                    <a:pt x="8253" y="23941"/>
                    <a:pt x="7404" y="24865"/>
                    <a:pt x="6638" y="25866"/>
                  </a:cubicBezTo>
                  <a:cubicBezTo>
                    <a:pt x="6609" y="25894"/>
                    <a:pt x="6586" y="25918"/>
                    <a:pt x="6582" y="25932"/>
                  </a:cubicBezTo>
                  <a:lnTo>
                    <a:pt x="6582" y="25932"/>
                  </a:lnTo>
                  <a:cubicBezTo>
                    <a:pt x="6631" y="25658"/>
                    <a:pt x="7152" y="25168"/>
                    <a:pt x="7309" y="24967"/>
                  </a:cubicBezTo>
                  <a:cubicBezTo>
                    <a:pt x="7373" y="24884"/>
                    <a:pt x="7442" y="24808"/>
                    <a:pt x="7506" y="24726"/>
                  </a:cubicBezTo>
                  <a:cubicBezTo>
                    <a:pt x="8057" y="24169"/>
                    <a:pt x="8608" y="23618"/>
                    <a:pt x="9159" y="23060"/>
                  </a:cubicBezTo>
                  <a:close/>
                  <a:moveTo>
                    <a:pt x="8595" y="24682"/>
                  </a:moveTo>
                  <a:cubicBezTo>
                    <a:pt x="8601" y="24707"/>
                    <a:pt x="8614" y="24739"/>
                    <a:pt x="8627" y="24758"/>
                  </a:cubicBezTo>
                  <a:cubicBezTo>
                    <a:pt x="8500" y="24891"/>
                    <a:pt x="8373" y="25024"/>
                    <a:pt x="8247" y="25150"/>
                  </a:cubicBezTo>
                  <a:cubicBezTo>
                    <a:pt x="8158" y="25239"/>
                    <a:pt x="8076" y="25321"/>
                    <a:pt x="7987" y="25404"/>
                  </a:cubicBezTo>
                  <a:cubicBezTo>
                    <a:pt x="7721" y="25657"/>
                    <a:pt x="7423" y="25898"/>
                    <a:pt x="7151" y="26157"/>
                  </a:cubicBezTo>
                  <a:cubicBezTo>
                    <a:pt x="7360" y="25923"/>
                    <a:pt x="7601" y="25689"/>
                    <a:pt x="7670" y="25606"/>
                  </a:cubicBezTo>
                  <a:cubicBezTo>
                    <a:pt x="7759" y="25505"/>
                    <a:pt x="7860" y="25404"/>
                    <a:pt x="7955" y="25302"/>
                  </a:cubicBezTo>
                  <a:cubicBezTo>
                    <a:pt x="8164" y="25093"/>
                    <a:pt x="8380" y="24891"/>
                    <a:pt x="8595" y="24682"/>
                  </a:cubicBezTo>
                  <a:close/>
                  <a:moveTo>
                    <a:pt x="8766" y="24067"/>
                  </a:moveTo>
                  <a:cubicBezTo>
                    <a:pt x="8772" y="24093"/>
                    <a:pt x="8785" y="24112"/>
                    <a:pt x="8798" y="24131"/>
                  </a:cubicBezTo>
                  <a:cubicBezTo>
                    <a:pt x="8418" y="24504"/>
                    <a:pt x="8050" y="24884"/>
                    <a:pt x="7696" y="25283"/>
                  </a:cubicBezTo>
                  <a:cubicBezTo>
                    <a:pt x="7525" y="25454"/>
                    <a:pt x="7347" y="25632"/>
                    <a:pt x="7164" y="25796"/>
                  </a:cubicBezTo>
                  <a:cubicBezTo>
                    <a:pt x="7066" y="25888"/>
                    <a:pt x="6733" y="26292"/>
                    <a:pt x="6578" y="26292"/>
                  </a:cubicBezTo>
                  <a:cubicBezTo>
                    <a:pt x="6573" y="26292"/>
                    <a:pt x="6567" y="26291"/>
                    <a:pt x="6562" y="26290"/>
                  </a:cubicBezTo>
                  <a:cubicBezTo>
                    <a:pt x="6568" y="26290"/>
                    <a:pt x="6657" y="26176"/>
                    <a:pt x="6752" y="26043"/>
                  </a:cubicBezTo>
                  <a:cubicBezTo>
                    <a:pt x="7449" y="25410"/>
                    <a:pt x="8120" y="24751"/>
                    <a:pt x="8766" y="24067"/>
                  </a:cubicBezTo>
                  <a:close/>
                  <a:moveTo>
                    <a:pt x="18475" y="26088"/>
                  </a:moveTo>
                  <a:lnTo>
                    <a:pt x="18475" y="26088"/>
                  </a:lnTo>
                  <a:cubicBezTo>
                    <a:pt x="18488" y="26100"/>
                    <a:pt x="18501" y="26113"/>
                    <a:pt x="18513" y="26126"/>
                  </a:cubicBezTo>
                  <a:cubicBezTo>
                    <a:pt x="18520" y="26208"/>
                    <a:pt x="18520" y="26290"/>
                    <a:pt x="18526" y="26373"/>
                  </a:cubicBezTo>
                  <a:cubicBezTo>
                    <a:pt x="18507" y="26278"/>
                    <a:pt x="18494" y="26183"/>
                    <a:pt x="18475" y="26088"/>
                  </a:cubicBezTo>
                  <a:close/>
                  <a:moveTo>
                    <a:pt x="7265" y="26670"/>
                  </a:moveTo>
                  <a:lnTo>
                    <a:pt x="7164" y="26784"/>
                  </a:lnTo>
                  <a:cubicBezTo>
                    <a:pt x="7145" y="26784"/>
                    <a:pt x="7126" y="26791"/>
                    <a:pt x="7113" y="26797"/>
                  </a:cubicBezTo>
                  <a:cubicBezTo>
                    <a:pt x="7113" y="26797"/>
                    <a:pt x="7113" y="26797"/>
                    <a:pt x="7113" y="26791"/>
                  </a:cubicBezTo>
                  <a:cubicBezTo>
                    <a:pt x="7164" y="26753"/>
                    <a:pt x="7214" y="26715"/>
                    <a:pt x="7265" y="26670"/>
                  </a:cubicBezTo>
                  <a:close/>
                  <a:moveTo>
                    <a:pt x="6613" y="26588"/>
                  </a:moveTo>
                  <a:cubicBezTo>
                    <a:pt x="6549" y="26670"/>
                    <a:pt x="6492" y="26753"/>
                    <a:pt x="6429" y="26835"/>
                  </a:cubicBezTo>
                  <a:cubicBezTo>
                    <a:pt x="6442" y="26772"/>
                    <a:pt x="6454" y="26708"/>
                    <a:pt x="6461" y="26645"/>
                  </a:cubicBezTo>
                  <a:cubicBezTo>
                    <a:pt x="6511" y="26632"/>
                    <a:pt x="6562" y="26613"/>
                    <a:pt x="6613" y="26588"/>
                  </a:cubicBezTo>
                  <a:close/>
                  <a:moveTo>
                    <a:pt x="17221" y="26835"/>
                  </a:moveTo>
                  <a:cubicBezTo>
                    <a:pt x="17221" y="26835"/>
                    <a:pt x="17221" y="26841"/>
                    <a:pt x="17221" y="26841"/>
                  </a:cubicBezTo>
                  <a:cubicBezTo>
                    <a:pt x="17221" y="26835"/>
                    <a:pt x="17221" y="26835"/>
                    <a:pt x="17215" y="26835"/>
                  </a:cubicBezTo>
                  <a:close/>
                  <a:moveTo>
                    <a:pt x="18406" y="26917"/>
                  </a:moveTo>
                  <a:cubicBezTo>
                    <a:pt x="18437" y="27076"/>
                    <a:pt x="18463" y="27240"/>
                    <a:pt x="18488" y="27399"/>
                  </a:cubicBezTo>
                  <a:cubicBezTo>
                    <a:pt x="18450" y="27247"/>
                    <a:pt x="18418" y="27095"/>
                    <a:pt x="18387" y="26943"/>
                  </a:cubicBezTo>
                  <a:cubicBezTo>
                    <a:pt x="18393" y="26930"/>
                    <a:pt x="18399" y="26924"/>
                    <a:pt x="18406" y="26917"/>
                  </a:cubicBezTo>
                  <a:close/>
                  <a:moveTo>
                    <a:pt x="17487" y="26233"/>
                  </a:moveTo>
                  <a:cubicBezTo>
                    <a:pt x="17652" y="26411"/>
                    <a:pt x="17823" y="26588"/>
                    <a:pt x="17994" y="26765"/>
                  </a:cubicBezTo>
                  <a:cubicBezTo>
                    <a:pt x="18045" y="27202"/>
                    <a:pt x="18133" y="27646"/>
                    <a:pt x="18222" y="28076"/>
                  </a:cubicBezTo>
                  <a:cubicBezTo>
                    <a:pt x="18064" y="27646"/>
                    <a:pt x="17905" y="27209"/>
                    <a:pt x="17741" y="26778"/>
                  </a:cubicBezTo>
                  <a:cubicBezTo>
                    <a:pt x="17747" y="26740"/>
                    <a:pt x="17741" y="26708"/>
                    <a:pt x="17715" y="26670"/>
                  </a:cubicBezTo>
                  <a:cubicBezTo>
                    <a:pt x="17709" y="26658"/>
                    <a:pt x="17696" y="26639"/>
                    <a:pt x="17684" y="26626"/>
                  </a:cubicBezTo>
                  <a:cubicBezTo>
                    <a:pt x="17658" y="26550"/>
                    <a:pt x="17627" y="26474"/>
                    <a:pt x="17601" y="26398"/>
                  </a:cubicBezTo>
                  <a:cubicBezTo>
                    <a:pt x="17585" y="26355"/>
                    <a:pt x="17541" y="26325"/>
                    <a:pt x="17497" y="26325"/>
                  </a:cubicBezTo>
                  <a:cubicBezTo>
                    <a:pt x="17490" y="26325"/>
                    <a:pt x="17482" y="26326"/>
                    <a:pt x="17475" y="26328"/>
                  </a:cubicBezTo>
                  <a:cubicBezTo>
                    <a:pt x="17462" y="26309"/>
                    <a:pt x="17443" y="26284"/>
                    <a:pt x="17424" y="26259"/>
                  </a:cubicBezTo>
                  <a:cubicBezTo>
                    <a:pt x="17449" y="26252"/>
                    <a:pt x="17468" y="26246"/>
                    <a:pt x="17487" y="26233"/>
                  </a:cubicBezTo>
                  <a:close/>
                  <a:moveTo>
                    <a:pt x="6397" y="27000"/>
                  </a:moveTo>
                  <a:cubicBezTo>
                    <a:pt x="6423" y="27025"/>
                    <a:pt x="6461" y="27038"/>
                    <a:pt x="6492" y="27038"/>
                  </a:cubicBezTo>
                  <a:cubicBezTo>
                    <a:pt x="6359" y="27532"/>
                    <a:pt x="6264" y="28026"/>
                    <a:pt x="6195" y="28526"/>
                  </a:cubicBezTo>
                  <a:cubicBezTo>
                    <a:pt x="6182" y="28551"/>
                    <a:pt x="6169" y="28583"/>
                    <a:pt x="6157" y="28608"/>
                  </a:cubicBezTo>
                  <a:cubicBezTo>
                    <a:pt x="6138" y="28507"/>
                    <a:pt x="6112" y="28393"/>
                    <a:pt x="6093" y="28285"/>
                  </a:cubicBezTo>
                  <a:cubicBezTo>
                    <a:pt x="6106" y="28159"/>
                    <a:pt x="6125" y="28026"/>
                    <a:pt x="6150" y="27899"/>
                  </a:cubicBezTo>
                  <a:cubicBezTo>
                    <a:pt x="6220" y="27696"/>
                    <a:pt x="6277" y="27494"/>
                    <a:pt x="6328" y="27285"/>
                  </a:cubicBezTo>
                  <a:cubicBezTo>
                    <a:pt x="6347" y="27272"/>
                    <a:pt x="6353" y="27253"/>
                    <a:pt x="6340" y="27240"/>
                  </a:cubicBezTo>
                  <a:cubicBezTo>
                    <a:pt x="6359" y="27158"/>
                    <a:pt x="6378" y="27082"/>
                    <a:pt x="6397" y="27000"/>
                  </a:cubicBezTo>
                  <a:close/>
                  <a:moveTo>
                    <a:pt x="18222" y="27088"/>
                  </a:moveTo>
                  <a:lnTo>
                    <a:pt x="18222" y="27088"/>
                  </a:lnTo>
                  <a:cubicBezTo>
                    <a:pt x="18342" y="27608"/>
                    <a:pt x="18475" y="28133"/>
                    <a:pt x="18634" y="28646"/>
                  </a:cubicBezTo>
                  <a:cubicBezTo>
                    <a:pt x="18608" y="28659"/>
                    <a:pt x="18589" y="28678"/>
                    <a:pt x="18577" y="28710"/>
                  </a:cubicBezTo>
                  <a:cubicBezTo>
                    <a:pt x="18570" y="28722"/>
                    <a:pt x="18564" y="28735"/>
                    <a:pt x="18564" y="28748"/>
                  </a:cubicBezTo>
                  <a:cubicBezTo>
                    <a:pt x="18545" y="28678"/>
                    <a:pt x="18532" y="28602"/>
                    <a:pt x="18513" y="28526"/>
                  </a:cubicBezTo>
                  <a:cubicBezTo>
                    <a:pt x="18513" y="28488"/>
                    <a:pt x="18520" y="28444"/>
                    <a:pt x="18520" y="28399"/>
                  </a:cubicBezTo>
                  <a:cubicBezTo>
                    <a:pt x="18520" y="28368"/>
                    <a:pt x="18501" y="28355"/>
                    <a:pt x="18475" y="28349"/>
                  </a:cubicBezTo>
                  <a:cubicBezTo>
                    <a:pt x="18387" y="27931"/>
                    <a:pt x="18292" y="27506"/>
                    <a:pt x="18222" y="27088"/>
                  </a:cubicBezTo>
                  <a:close/>
                  <a:moveTo>
                    <a:pt x="17595" y="26917"/>
                  </a:moveTo>
                  <a:cubicBezTo>
                    <a:pt x="17817" y="27519"/>
                    <a:pt x="18038" y="28121"/>
                    <a:pt x="18266" y="28722"/>
                  </a:cubicBezTo>
                  <a:cubicBezTo>
                    <a:pt x="18254" y="28754"/>
                    <a:pt x="18247" y="28786"/>
                    <a:pt x="18235" y="28817"/>
                  </a:cubicBezTo>
                  <a:cubicBezTo>
                    <a:pt x="18146" y="28545"/>
                    <a:pt x="18057" y="28273"/>
                    <a:pt x="17969" y="28000"/>
                  </a:cubicBezTo>
                  <a:cubicBezTo>
                    <a:pt x="17886" y="27753"/>
                    <a:pt x="17658" y="27304"/>
                    <a:pt x="17576" y="26924"/>
                  </a:cubicBezTo>
                  <a:cubicBezTo>
                    <a:pt x="17582" y="26917"/>
                    <a:pt x="17589" y="26917"/>
                    <a:pt x="17595" y="26917"/>
                  </a:cubicBezTo>
                  <a:close/>
                  <a:moveTo>
                    <a:pt x="7442" y="31161"/>
                  </a:moveTo>
                  <a:cubicBezTo>
                    <a:pt x="7487" y="31224"/>
                    <a:pt x="7531" y="31281"/>
                    <a:pt x="7582" y="31344"/>
                  </a:cubicBezTo>
                  <a:cubicBezTo>
                    <a:pt x="7575" y="31338"/>
                    <a:pt x="7563" y="31332"/>
                    <a:pt x="7556" y="31325"/>
                  </a:cubicBezTo>
                  <a:cubicBezTo>
                    <a:pt x="7518" y="31262"/>
                    <a:pt x="7474" y="31211"/>
                    <a:pt x="7430" y="31167"/>
                  </a:cubicBezTo>
                  <a:cubicBezTo>
                    <a:pt x="7430" y="31161"/>
                    <a:pt x="7436" y="31161"/>
                    <a:pt x="7442" y="31161"/>
                  </a:cubicBezTo>
                  <a:close/>
                  <a:moveTo>
                    <a:pt x="13459" y="25309"/>
                  </a:moveTo>
                  <a:cubicBezTo>
                    <a:pt x="14168" y="25454"/>
                    <a:pt x="14853" y="25714"/>
                    <a:pt x="15454" y="26081"/>
                  </a:cubicBezTo>
                  <a:cubicBezTo>
                    <a:pt x="17209" y="27177"/>
                    <a:pt x="17943" y="29527"/>
                    <a:pt x="17297" y="31477"/>
                  </a:cubicBezTo>
                  <a:cubicBezTo>
                    <a:pt x="17082" y="32136"/>
                    <a:pt x="16734" y="32693"/>
                    <a:pt x="16297" y="33162"/>
                  </a:cubicBezTo>
                  <a:cubicBezTo>
                    <a:pt x="16214" y="33219"/>
                    <a:pt x="16126" y="33282"/>
                    <a:pt x="16037" y="33339"/>
                  </a:cubicBezTo>
                  <a:cubicBezTo>
                    <a:pt x="15093" y="33960"/>
                    <a:pt x="14010" y="34353"/>
                    <a:pt x="12870" y="34549"/>
                  </a:cubicBezTo>
                  <a:cubicBezTo>
                    <a:pt x="13339" y="31515"/>
                    <a:pt x="13427" y="28393"/>
                    <a:pt x="13459" y="25309"/>
                  </a:cubicBezTo>
                  <a:close/>
                  <a:moveTo>
                    <a:pt x="12553" y="17113"/>
                  </a:moveTo>
                  <a:lnTo>
                    <a:pt x="12553" y="17113"/>
                  </a:lnTo>
                  <a:cubicBezTo>
                    <a:pt x="12534" y="17544"/>
                    <a:pt x="12522" y="17968"/>
                    <a:pt x="12515" y="18380"/>
                  </a:cubicBezTo>
                  <a:cubicBezTo>
                    <a:pt x="12490" y="19311"/>
                    <a:pt x="12484" y="20242"/>
                    <a:pt x="12484" y="21179"/>
                  </a:cubicBezTo>
                  <a:cubicBezTo>
                    <a:pt x="12368" y="21174"/>
                    <a:pt x="12253" y="21172"/>
                    <a:pt x="12137" y="21172"/>
                  </a:cubicBezTo>
                  <a:cubicBezTo>
                    <a:pt x="10290" y="21172"/>
                    <a:pt x="8459" y="21794"/>
                    <a:pt x="7088" y="23123"/>
                  </a:cubicBezTo>
                  <a:cubicBezTo>
                    <a:pt x="4162" y="25967"/>
                    <a:pt x="4915" y="32180"/>
                    <a:pt x="9336" y="32833"/>
                  </a:cubicBezTo>
                  <a:cubicBezTo>
                    <a:pt x="9529" y="32897"/>
                    <a:pt x="9739" y="32938"/>
                    <a:pt x="9929" y="32938"/>
                  </a:cubicBezTo>
                  <a:cubicBezTo>
                    <a:pt x="9965" y="32938"/>
                    <a:pt x="9999" y="32937"/>
                    <a:pt x="10033" y="32934"/>
                  </a:cubicBezTo>
                  <a:cubicBezTo>
                    <a:pt x="10254" y="32909"/>
                    <a:pt x="10438" y="32820"/>
                    <a:pt x="10622" y="32719"/>
                  </a:cubicBezTo>
                  <a:cubicBezTo>
                    <a:pt x="10843" y="32687"/>
                    <a:pt x="11065" y="32636"/>
                    <a:pt x="11280" y="32548"/>
                  </a:cubicBezTo>
                  <a:cubicBezTo>
                    <a:pt x="11331" y="32529"/>
                    <a:pt x="11331" y="32453"/>
                    <a:pt x="11274" y="32453"/>
                  </a:cubicBezTo>
                  <a:cubicBezTo>
                    <a:pt x="11241" y="32453"/>
                    <a:pt x="11208" y="32453"/>
                    <a:pt x="11175" y="32453"/>
                  </a:cubicBezTo>
                  <a:cubicBezTo>
                    <a:pt x="10276" y="32453"/>
                    <a:pt x="9366" y="32285"/>
                    <a:pt x="8614" y="31857"/>
                  </a:cubicBezTo>
                  <a:cubicBezTo>
                    <a:pt x="7088" y="30565"/>
                    <a:pt x="7100" y="28070"/>
                    <a:pt x="8652" y="26531"/>
                  </a:cubicBezTo>
                  <a:cubicBezTo>
                    <a:pt x="9587" y="25602"/>
                    <a:pt x="10882" y="25181"/>
                    <a:pt x="12197" y="25181"/>
                  </a:cubicBezTo>
                  <a:cubicBezTo>
                    <a:pt x="12299" y="25181"/>
                    <a:pt x="12401" y="25183"/>
                    <a:pt x="12503" y="25188"/>
                  </a:cubicBezTo>
                  <a:cubicBezTo>
                    <a:pt x="12509" y="26664"/>
                    <a:pt x="12503" y="28140"/>
                    <a:pt x="12465" y="29615"/>
                  </a:cubicBezTo>
                  <a:cubicBezTo>
                    <a:pt x="12382" y="31300"/>
                    <a:pt x="12243" y="32978"/>
                    <a:pt x="12059" y="34650"/>
                  </a:cubicBezTo>
                  <a:cubicBezTo>
                    <a:pt x="11734" y="34680"/>
                    <a:pt x="11406" y="34694"/>
                    <a:pt x="11078" y="34694"/>
                  </a:cubicBezTo>
                  <a:cubicBezTo>
                    <a:pt x="9070" y="34694"/>
                    <a:pt x="7033" y="34158"/>
                    <a:pt x="5384" y="33244"/>
                  </a:cubicBezTo>
                  <a:cubicBezTo>
                    <a:pt x="2559" y="31680"/>
                    <a:pt x="1248" y="28735"/>
                    <a:pt x="1483" y="25803"/>
                  </a:cubicBezTo>
                  <a:cubicBezTo>
                    <a:pt x="1768" y="24739"/>
                    <a:pt x="2420" y="23713"/>
                    <a:pt x="3110" y="22870"/>
                  </a:cubicBezTo>
                  <a:cubicBezTo>
                    <a:pt x="5517" y="19938"/>
                    <a:pt x="9140" y="18532"/>
                    <a:pt x="12553" y="17113"/>
                  </a:cubicBezTo>
                  <a:close/>
                  <a:moveTo>
                    <a:pt x="4776" y="39286"/>
                  </a:moveTo>
                  <a:cubicBezTo>
                    <a:pt x="4801" y="39324"/>
                    <a:pt x="4833" y="39369"/>
                    <a:pt x="4858" y="39407"/>
                  </a:cubicBezTo>
                  <a:cubicBezTo>
                    <a:pt x="4871" y="39451"/>
                    <a:pt x="4877" y="39502"/>
                    <a:pt x="4877" y="39552"/>
                  </a:cubicBezTo>
                  <a:cubicBezTo>
                    <a:pt x="4877" y="39565"/>
                    <a:pt x="4877" y="39584"/>
                    <a:pt x="4877" y="39597"/>
                  </a:cubicBezTo>
                  <a:cubicBezTo>
                    <a:pt x="4856" y="39589"/>
                    <a:pt x="4833" y="39584"/>
                    <a:pt x="4810" y="39584"/>
                  </a:cubicBezTo>
                  <a:cubicBezTo>
                    <a:pt x="4776" y="39584"/>
                    <a:pt x="4742" y="39593"/>
                    <a:pt x="4713" y="39616"/>
                  </a:cubicBezTo>
                  <a:cubicBezTo>
                    <a:pt x="4706" y="39622"/>
                    <a:pt x="4700" y="39622"/>
                    <a:pt x="4694" y="39628"/>
                  </a:cubicBezTo>
                  <a:cubicBezTo>
                    <a:pt x="4700" y="39559"/>
                    <a:pt x="4694" y="39483"/>
                    <a:pt x="4687" y="39413"/>
                  </a:cubicBezTo>
                  <a:cubicBezTo>
                    <a:pt x="4700" y="39394"/>
                    <a:pt x="4719" y="39375"/>
                    <a:pt x="4732" y="39356"/>
                  </a:cubicBezTo>
                  <a:cubicBezTo>
                    <a:pt x="4732" y="39356"/>
                    <a:pt x="4738" y="39356"/>
                    <a:pt x="4738" y="39350"/>
                  </a:cubicBezTo>
                  <a:cubicBezTo>
                    <a:pt x="4744" y="39343"/>
                    <a:pt x="4751" y="39337"/>
                    <a:pt x="4757" y="39324"/>
                  </a:cubicBezTo>
                  <a:cubicBezTo>
                    <a:pt x="4763" y="39312"/>
                    <a:pt x="4770" y="39299"/>
                    <a:pt x="4776" y="39286"/>
                  </a:cubicBezTo>
                  <a:close/>
                  <a:moveTo>
                    <a:pt x="3522" y="38976"/>
                  </a:moveTo>
                  <a:cubicBezTo>
                    <a:pt x="3579" y="38989"/>
                    <a:pt x="3636" y="39014"/>
                    <a:pt x="3693" y="39039"/>
                  </a:cubicBezTo>
                  <a:cubicBezTo>
                    <a:pt x="3452" y="39274"/>
                    <a:pt x="3224" y="39521"/>
                    <a:pt x="3022" y="39787"/>
                  </a:cubicBezTo>
                  <a:cubicBezTo>
                    <a:pt x="3060" y="39616"/>
                    <a:pt x="3129" y="39445"/>
                    <a:pt x="3212" y="39293"/>
                  </a:cubicBezTo>
                  <a:cubicBezTo>
                    <a:pt x="3300" y="39185"/>
                    <a:pt x="3408" y="39065"/>
                    <a:pt x="3522" y="38976"/>
                  </a:cubicBezTo>
                  <a:close/>
                  <a:moveTo>
                    <a:pt x="3022" y="39122"/>
                  </a:moveTo>
                  <a:lnTo>
                    <a:pt x="3022" y="39122"/>
                  </a:lnTo>
                  <a:cubicBezTo>
                    <a:pt x="2882" y="39299"/>
                    <a:pt x="2775" y="39502"/>
                    <a:pt x="2711" y="39723"/>
                  </a:cubicBezTo>
                  <a:cubicBezTo>
                    <a:pt x="2673" y="39774"/>
                    <a:pt x="2642" y="39831"/>
                    <a:pt x="2610" y="39882"/>
                  </a:cubicBezTo>
                  <a:cubicBezTo>
                    <a:pt x="2648" y="39723"/>
                    <a:pt x="2724" y="39546"/>
                    <a:pt x="2819" y="39381"/>
                  </a:cubicBezTo>
                  <a:cubicBezTo>
                    <a:pt x="2876" y="39293"/>
                    <a:pt x="2946" y="39204"/>
                    <a:pt x="3022" y="39122"/>
                  </a:cubicBezTo>
                  <a:close/>
                  <a:moveTo>
                    <a:pt x="4098" y="38837"/>
                  </a:moveTo>
                  <a:cubicBezTo>
                    <a:pt x="4124" y="38856"/>
                    <a:pt x="4149" y="38881"/>
                    <a:pt x="4168" y="38900"/>
                  </a:cubicBezTo>
                  <a:cubicBezTo>
                    <a:pt x="4155" y="38925"/>
                    <a:pt x="4143" y="38957"/>
                    <a:pt x="4124" y="38989"/>
                  </a:cubicBezTo>
                  <a:cubicBezTo>
                    <a:pt x="3699" y="39388"/>
                    <a:pt x="3326" y="39812"/>
                    <a:pt x="2996" y="40281"/>
                  </a:cubicBezTo>
                  <a:cubicBezTo>
                    <a:pt x="2996" y="40205"/>
                    <a:pt x="2996" y="40129"/>
                    <a:pt x="2996" y="40053"/>
                  </a:cubicBezTo>
                  <a:cubicBezTo>
                    <a:pt x="3003" y="40046"/>
                    <a:pt x="3009" y="40034"/>
                    <a:pt x="3015" y="40027"/>
                  </a:cubicBezTo>
                  <a:cubicBezTo>
                    <a:pt x="3250" y="39698"/>
                    <a:pt x="3516" y="39394"/>
                    <a:pt x="3807" y="39109"/>
                  </a:cubicBezTo>
                  <a:cubicBezTo>
                    <a:pt x="3820" y="39115"/>
                    <a:pt x="3832" y="39122"/>
                    <a:pt x="3839" y="39128"/>
                  </a:cubicBezTo>
                  <a:cubicBezTo>
                    <a:pt x="3861" y="39144"/>
                    <a:pt x="3884" y="39151"/>
                    <a:pt x="3906" y="39151"/>
                  </a:cubicBezTo>
                  <a:cubicBezTo>
                    <a:pt x="4002" y="39151"/>
                    <a:pt x="4080" y="39014"/>
                    <a:pt x="3997" y="38932"/>
                  </a:cubicBezTo>
                  <a:lnTo>
                    <a:pt x="3991" y="38932"/>
                  </a:lnTo>
                  <a:cubicBezTo>
                    <a:pt x="4029" y="38894"/>
                    <a:pt x="4060" y="38862"/>
                    <a:pt x="4092" y="38837"/>
                  </a:cubicBezTo>
                  <a:close/>
                  <a:moveTo>
                    <a:pt x="4535" y="39603"/>
                  </a:moveTo>
                  <a:cubicBezTo>
                    <a:pt x="4535" y="39660"/>
                    <a:pt x="4529" y="39723"/>
                    <a:pt x="4516" y="39780"/>
                  </a:cubicBezTo>
                  <a:cubicBezTo>
                    <a:pt x="4225" y="40027"/>
                    <a:pt x="3959" y="40293"/>
                    <a:pt x="3725" y="40578"/>
                  </a:cubicBezTo>
                  <a:cubicBezTo>
                    <a:pt x="3839" y="40426"/>
                    <a:pt x="3959" y="40281"/>
                    <a:pt x="4073" y="40135"/>
                  </a:cubicBezTo>
                  <a:cubicBezTo>
                    <a:pt x="4231" y="39964"/>
                    <a:pt x="4390" y="39787"/>
                    <a:pt x="4535" y="39603"/>
                  </a:cubicBezTo>
                  <a:close/>
                  <a:moveTo>
                    <a:pt x="4839" y="39951"/>
                  </a:moveTo>
                  <a:cubicBezTo>
                    <a:pt x="4782" y="40148"/>
                    <a:pt x="4687" y="40338"/>
                    <a:pt x="4573" y="40521"/>
                  </a:cubicBezTo>
                  <a:cubicBezTo>
                    <a:pt x="4567" y="40528"/>
                    <a:pt x="4561" y="40540"/>
                    <a:pt x="4554" y="40553"/>
                  </a:cubicBezTo>
                  <a:cubicBezTo>
                    <a:pt x="4434" y="40686"/>
                    <a:pt x="4314" y="40825"/>
                    <a:pt x="4193" y="40952"/>
                  </a:cubicBezTo>
                  <a:cubicBezTo>
                    <a:pt x="4143" y="40939"/>
                    <a:pt x="4098" y="40927"/>
                    <a:pt x="4054" y="40914"/>
                  </a:cubicBezTo>
                  <a:cubicBezTo>
                    <a:pt x="4339" y="40616"/>
                    <a:pt x="4599" y="40300"/>
                    <a:pt x="4839" y="39951"/>
                  </a:cubicBezTo>
                  <a:close/>
                  <a:moveTo>
                    <a:pt x="2623" y="41395"/>
                  </a:moveTo>
                  <a:lnTo>
                    <a:pt x="2623" y="41395"/>
                  </a:lnTo>
                  <a:cubicBezTo>
                    <a:pt x="2642" y="41414"/>
                    <a:pt x="2661" y="41433"/>
                    <a:pt x="2686" y="41446"/>
                  </a:cubicBezTo>
                  <a:cubicBezTo>
                    <a:pt x="2673" y="41459"/>
                    <a:pt x="2667" y="41471"/>
                    <a:pt x="2648" y="41484"/>
                  </a:cubicBezTo>
                  <a:cubicBezTo>
                    <a:pt x="2642" y="41452"/>
                    <a:pt x="2629" y="41421"/>
                    <a:pt x="2623" y="41395"/>
                  </a:cubicBezTo>
                  <a:close/>
                  <a:moveTo>
                    <a:pt x="5264" y="40952"/>
                  </a:moveTo>
                  <a:lnTo>
                    <a:pt x="5264" y="40952"/>
                  </a:lnTo>
                  <a:cubicBezTo>
                    <a:pt x="5117" y="41555"/>
                    <a:pt x="4701" y="42039"/>
                    <a:pt x="4019" y="42039"/>
                  </a:cubicBezTo>
                  <a:cubicBezTo>
                    <a:pt x="3962" y="42039"/>
                    <a:pt x="3905" y="42035"/>
                    <a:pt x="3845" y="42029"/>
                  </a:cubicBezTo>
                  <a:cubicBezTo>
                    <a:pt x="4054" y="41946"/>
                    <a:pt x="4263" y="41813"/>
                    <a:pt x="4459" y="41649"/>
                  </a:cubicBezTo>
                  <a:cubicBezTo>
                    <a:pt x="4782" y="41503"/>
                    <a:pt x="5067" y="41269"/>
                    <a:pt x="5264" y="40952"/>
                  </a:cubicBezTo>
                  <a:close/>
                  <a:moveTo>
                    <a:pt x="10862" y="40477"/>
                  </a:moveTo>
                  <a:lnTo>
                    <a:pt x="10862" y="40477"/>
                  </a:lnTo>
                  <a:cubicBezTo>
                    <a:pt x="10710" y="40933"/>
                    <a:pt x="10539" y="41370"/>
                    <a:pt x="10318" y="41782"/>
                  </a:cubicBezTo>
                  <a:cubicBezTo>
                    <a:pt x="10007" y="42098"/>
                    <a:pt x="9659" y="42390"/>
                    <a:pt x="9285" y="42656"/>
                  </a:cubicBezTo>
                  <a:cubicBezTo>
                    <a:pt x="9906" y="42016"/>
                    <a:pt x="10425" y="41256"/>
                    <a:pt x="10862" y="40477"/>
                  </a:cubicBezTo>
                  <a:close/>
                  <a:moveTo>
                    <a:pt x="10077" y="42181"/>
                  </a:moveTo>
                  <a:lnTo>
                    <a:pt x="10077" y="42181"/>
                  </a:lnTo>
                  <a:cubicBezTo>
                    <a:pt x="9703" y="42738"/>
                    <a:pt x="9209" y="43207"/>
                    <a:pt x="8525" y="43504"/>
                  </a:cubicBezTo>
                  <a:cubicBezTo>
                    <a:pt x="8335" y="43587"/>
                    <a:pt x="8139" y="43650"/>
                    <a:pt x="7943" y="43707"/>
                  </a:cubicBezTo>
                  <a:cubicBezTo>
                    <a:pt x="8259" y="43523"/>
                    <a:pt x="8563" y="43314"/>
                    <a:pt x="8842" y="43074"/>
                  </a:cubicBezTo>
                  <a:cubicBezTo>
                    <a:pt x="9279" y="42820"/>
                    <a:pt x="9697" y="42516"/>
                    <a:pt x="10077" y="42181"/>
                  </a:cubicBezTo>
                  <a:close/>
                  <a:moveTo>
                    <a:pt x="3782" y="42953"/>
                  </a:moveTo>
                  <a:lnTo>
                    <a:pt x="3782" y="42953"/>
                  </a:lnTo>
                  <a:cubicBezTo>
                    <a:pt x="4597" y="43489"/>
                    <a:pt x="5688" y="43790"/>
                    <a:pt x="6625" y="43790"/>
                  </a:cubicBezTo>
                  <a:cubicBezTo>
                    <a:pt x="7028" y="43790"/>
                    <a:pt x="7403" y="43734"/>
                    <a:pt x="7715" y="43618"/>
                  </a:cubicBezTo>
                  <a:cubicBezTo>
                    <a:pt x="8031" y="43498"/>
                    <a:pt x="8342" y="43352"/>
                    <a:pt x="8639" y="43188"/>
                  </a:cubicBezTo>
                  <a:lnTo>
                    <a:pt x="8639" y="43188"/>
                  </a:lnTo>
                  <a:cubicBezTo>
                    <a:pt x="8386" y="43390"/>
                    <a:pt x="8107" y="43574"/>
                    <a:pt x="7816" y="43732"/>
                  </a:cubicBezTo>
                  <a:cubicBezTo>
                    <a:pt x="7446" y="43822"/>
                    <a:pt x="7063" y="43865"/>
                    <a:pt x="6679" y="43865"/>
                  </a:cubicBezTo>
                  <a:cubicBezTo>
                    <a:pt x="5624" y="43865"/>
                    <a:pt x="4567" y="43539"/>
                    <a:pt x="3782" y="42953"/>
                  </a:cubicBezTo>
                  <a:close/>
                  <a:moveTo>
                    <a:pt x="20182" y="0"/>
                  </a:moveTo>
                  <a:cubicBezTo>
                    <a:pt x="19620" y="0"/>
                    <a:pt x="18765" y="725"/>
                    <a:pt x="18393" y="988"/>
                  </a:cubicBezTo>
                  <a:cubicBezTo>
                    <a:pt x="18222" y="1109"/>
                    <a:pt x="18057" y="1235"/>
                    <a:pt x="17893" y="1368"/>
                  </a:cubicBezTo>
                  <a:cubicBezTo>
                    <a:pt x="17874" y="1368"/>
                    <a:pt x="17861" y="1375"/>
                    <a:pt x="17848" y="1381"/>
                  </a:cubicBezTo>
                  <a:cubicBezTo>
                    <a:pt x="16601" y="1964"/>
                    <a:pt x="15562" y="3515"/>
                    <a:pt x="14935" y="4681"/>
                  </a:cubicBezTo>
                  <a:cubicBezTo>
                    <a:pt x="14473" y="5529"/>
                    <a:pt x="14124" y="6435"/>
                    <a:pt x="13852" y="7379"/>
                  </a:cubicBezTo>
                  <a:cubicBezTo>
                    <a:pt x="13725" y="7657"/>
                    <a:pt x="13624" y="7949"/>
                    <a:pt x="13560" y="8246"/>
                  </a:cubicBezTo>
                  <a:cubicBezTo>
                    <a:pt x="13554" y="8284"/>
                    <a:pt x="13579" y="8310"/>
                    <a:pt x="13605" y="8310"/>
                  </a:cubicBezTo>
                  <a:cubicBezTo>
                    <a:pt x="13326" y="9507"/>
                    <a:pt x="13155" y="10735"/>
                    <a:pt x="13035" y="11964"/>
                  </a:cubicBezTo>
                  <a:cubicBezTo>
                    <a:pt x="12997" y="12192"/>
                    <a:pt x="12965" y="12414"/>
                    <a:pt x="12927" y="12642"/>
                  </a:cubicBezTo>
                  <a:cubicBezTo>
                    <a:pt x="10660" y="13554"/>
                    <a:pt x="8373" y="14434"/>
                    <a:pt x="6277" y="15713"/>
                  </a:cubicBezTo>
                  <a:cubicBezTo>
                    <a:pt x="3712" y="17284"/>
                    <a:pt x="1394" y="19526"/>
                    <a:pt x="463" y="22452"/>
                  </a:cubicBezTo>
                  <a:cubicBezTo>
                    <a:pt x="7" y="23877"/>
                    <a:pt x="1" y="25334"/>
                    <a:pt x="248" y="26797"/>
                  </a:cubicBezTo>
                  <a:cubicBezTo>
                    <a:pt x="482" y="28184"/>
                    <a:pt x="761" y="29717"/>
                    <a:pt x="1723" y="30793"/>
                  </a:cubicBezTo>
                  <a:cubicBezTo>
                    <a:pt x="1825" y="30952"/>
                    <a:pt x="1932" y="31104"/>
                    <a:pt x="2040" y="31243"/>
                  </a:cubicBezTo>
                  <a:cubicBezTo>
                    <a:pt x="2407" y="31724"/>
                    <a:pt x="2832" y="32130"/>
                    <a:pt x="3300" y="32472"/>
                  </a:cubicBezTo>
                  <a:cubicBezTo>
                    <a:pt x="3503" y="32674"/>
                    <a:pt x="3712" y="32864"/>
                    <a:pt x="3940" y="33048"/>
                  </a:cubicBezTo>
                  <a:cubicBezTo>
                    <a:pt x="5876" y="34612"/>
                    <a:pt x="8598" y="35514"/>
                    <a:pt x="11256" y="35514"/>
                  </a:cubicBezTo>
                  <a:cubicBezTo>
                    <a:pt x="11493" y="35514"/>
                    <a:pt x="11729" y="35507"/>
                    <a:pt x="11964" y="35493"/>
                  </a:cubicBezTo>
                  <a:lnTo>
                    <a:pt x="11964" y="35493"/>
                  </a:lnTo>
                  <a:cubicBezTo>
                    <a:pt x="11844" y="36487"/>
                    <a:pt x="11705" y="37481"/>
                    <a:pt x="11546" y="38476"/>
                  </a:cubicBezTo>
                  <a:cubicBezTo>
                    <a:pt x="11534" y="38520"/>
                    <a:pt x="11521" y="38558"/>
                    <a:pt x="11508" y="38596"/>
                  </a:cubicBezTo>
                  <a:cubicBezTo>
                    <a:pt x="11388" y="38919"/>
                    <a:pt x="11268" y="39248"/>
                    <a:pt x="11154" y="39584"/>
                  </a:cubicBezTo>
                  <a:cubicBezTo>
                    <a:pt x="10672" y="40787"/>
                    <a:pt x="10020" y="41896"/>
                    <a:pt x="9133" y="42757"/>
                  </a:cubicBezTo>
                  <a:cubicBezTo>
                    <a:pt x="9026" y="42827"/>
                    <a:pt x="8918" y="42903"/>
                    <a:pt x="8798" y="42972"/>
                  </a:cubicBezTo>
                  <a:cubicBezTo>
                    <a:pt x="8072" y="43407"/>
                    <a:pt x="7363" y="43703"/>
                    <a:pt x="6579" y="43703"/>
                  </a:cubicBezTo>
                  <a:cubicBezTo>
                    <a:pt x="6289" y="43703"/>
                    <a:pt x="5990" y="43663"/>
                    <a:pt x="5675" y="43574"/>
                  </a:cubicBezTo>
                  <a:cubicBezTo>
                    <a:pt x="5194" y="43441"/>
                    <a:pt x="4719" y="43264"/>
                    <a:pt x="4276" y="43029"/>
                  </a:cubicBezTo>
                  <a:cubicBezTo>
                    <a:pt x="4111" y="42947"/>
                    <a:pt x="3946" y="42852"/>
                    <a:pt x="3794" y="42751"/>
                  </a:cubicBezTo>
                  <a:cubicBezTo>
                    <a:pt x="3522" y="42599"/>
                    <a:pt x="3300" y="42402"/>
                    <a:pt x="3136" y="42168"/>
                  </a:cubicBezTo>
                  <a:cubicBezTo>
                    <a:pt x="3142" y="42168"/>
                    <a:pt x="3148" y="42162"/>
                    <a:pt x="3155" y="42162"/>
                  </a:cubicBezTo>
                  <a:lnTo>
                    <a:pt x="3288" y="42162"/>
                  </a:lnTo>
                  <a:cubicBezTo>
                    <a:pt x="3319" y="42168"/>
                    <a:pt x="3351" y="42181"/>
                    <a:pt x="3383" y="42187"/>
                  </a:cubicBezTo>
                  <a:cubicBezTo>
                    <a:pt x="3620" y="42250"/>
                    <a:pt x="3859" y="42294"/>
                    <a:pt x="4086" y="42294"/>
                  </a:cubicBezTo>
                  <a:cubicBezTo>
                    <a:pt x="4472" y="42294"/>
                    <a:pt x="4828" y="42169"/>
                    <a:pt x="5099" y="41807"/>
                  </a:cubicBezTo>
                  <a:cubicBezTo>
                    <a:pt x="5511" y="41262"/>
                    <a:pt x="5694" y="40471"/>
                    <a:pt x="5511" y="39806"/>
                  </a:cubicBezTo>
                  <a:cubicBezTo>
                    <a:pt x="5511" y="39787"/>
                    <a:pt x="5511" y="39761"/>
                    <a:pt x="5511" y="39736"/>
                  </a:cubicBezTo>
                  <a:cubicBezTo>
                    <a:pt x="5530" y="39381"/>
                    <a:pt x="5447" y="39033"/>
                    <a:pt x="5219" y="38735"/>
                  </a:cubicBezTo>
                  <a:cubicBezTo>
                    <a:pt x="4937" y="38375"/>
                    <a:pt x="4580" y="38228"/>
                    <a:pt x="4212" y="38228"/>
                  </a:cubicBezTo>
                  <a:cubicBezTo>
                    <a:pt x="4101" y="38228"/>
                    <a:pt x="3988" y="38242"/>
                    <a:pt x="3877" y="38267"/>
                  </a:cubicBezTo>
                  <a:cubicBezTo>
                    <a:pt x="3800" y="38257"/>
                    <a:pt x="3724" y="38253"/>
                    <a:pt x="3646" y="38253"/>
                  </a:cubicBezTo>
                  <a:cubicBezTo>
                    <a:pt x="3249" y="38253"/>
                    <a:pt x="2846" y="38378"/>
                    <a:pt x="2496" y="38659"/>
                  </a:cubicBezTo>
                  <a:cubicBezTo>
                    <a:pt x="2274" y="38843"/>
                    <a:pt x="2110" y="39065"/>
                    <a:pt x="1996" y="39312"/>
                  </a:cubicBezTo>
                  <a:cubicBezTo>
                    <a:pt x="1609" y="39951"/>
                    <a:pt x="1609" y="40787"/>
                    <a:pt x="1932" y="41389"/>
                  </a:cubicBezTo>
                  <a:cubicBezTo>
                    <a:pt x="2021" y="41940"/>
                    <a:pt x="2249" y="42485"/>
                    <a:pt x="2585" y="42941"/>
                  </a:cubicBezTo>
                  <a:cubicBezTo>
                    <a:pt x="3476" y="44194"/>
                    <a:pt x="4992" y="44782"/>
                    <a:pt x="6495" y="44782"/>
                  </a:cubicBezTo>
                  <a:cubicBezTo>
                    <a:pt x="6573" y="44782"/>
                    <a:pt x="6650" y="44780"/>
                    <a:pt x="6727" y="44777"/>
                  </a:cubicBezTo>
                  <a:cubicBezTo>
                    <a:pt x="8380" y="44714"/>
                    <a:pt x="9526" y="44093"/>
                    <a:pt x="10337" y="43150"/>
                  </a:cubicBezTo>
                  <a:cubicBezTo>
                    <a:pt x="10349" y="43143"/>
                    <a:pt x="10362" y="43143"/>
                    <a:pt x="10368" y="43124"/>
                  </a:cubicBezTo>
                  <a:cubicBezTo>
                    <a:pt x="10375" y="43118"/>
                    <a:pt x="10375" y="43112"/>
                    <a:pt x="10375" y="43105"/>
                  </a:cubicBezTo>
                  <a:cubicBezTo>
                    <a:pt x="11173" y="42168"/>
                    <a:pt x="11648" y="40927"/>
                    <a:pt x="11977" y="39609"/>
                  </a:cubicBezTo>
                  <a:cubicBezTo>
                    <a:pt x="12047" y="39457"/>
                    <a:pt x="12110" y="39299"/>
                    <a:pt x="12167" y="39141"/>
                  </a:cubicBezTo>
                  <a:cubicBezTo>
                    <a:pt x="12171" y="39124"/>
                    <a:pt x="12156" y="39110"/>
                    <a:pt x="12141" y="39110"/>
                  </a:cubicBezTo>
                  <a:cubicBezTo>
                    <a:pt x="12134" y="39110"/>
                    <a:pt x="12127" y="39113"/>
                    <a:pt x="12123" y="39122"/>
                  </a:cubicBezTo>
                  <a:cubicBezTo>
                    <a:pt x="12104" y="39153"/>
                    <a:pt x="12091" y="39185"/>
                    <a:pt x="12072" y="39217"/>
                  </a:cubicBezTo>
                  <a:cubicBezTo>
                    <a:pt x="12275" y="38324"/>
                    <a:pt x="12427" y="37412"/>
                    <a:pt x="12566" y="36544"/>
                  </a:cubicBezTo>
                  <a:cubicBezTo>
                    <a:pt x="12572" y="36493"/>
                    <a:pt x="12553" y="36455"/>
                    <a:pt x="12528" y="36436"/>
                  </a:cubicBezTo>
                  <a:cubicBezTo>
                    <a:pt x="12598" y="36094"/>
                    <a:pt x="12667" y="35759"/>
                    <a:pt x="12724" y="35417"/>
                  </a:cubicBezTo>
                  <a:cubicBezTo>
                    <a:pt x="14187" y="35220"/>
                    <a:pt x="15587" y="34733"/>
                    <a:pt x="16759" y="33903"/>
                  </a:cubicBezTo>
                  <a:cubicBezTo>
                    <a:pt x="19976" y="31629"/>
                    <a:pt x="21091" y="27063"/>
                    <a:pt x="18418" y="23953"/>
                  </a:cubicBezTo>
                  <a:cubicBezTo>
                    <a:pt x="17171" y="22503"/>
                    <a:pt x="15366" y="21578"/>
                    <a:pt x="13478" y="21274"/>
                  </a:cubicBezTo>
                  <a:cubicBezTo>
                    <a:pt x="13484" y="21021"/>
                    <a:pt x="13484" y="20767"/>
                    <a:pt x="13491" y="20508"/>
                  </a:cubicBezTo>
                  <a:cubicBezTo>
                    <a:pt x="13510" y="19235"/>
                    <a:pt x="13535" y="17955"/>
                    <a:pt x="13579" y="16676"/>
                  </a:cubicBezTo>
                  <a:cubicBezTo>
                    <a:pt x="16702" y="15314"/>
                    <a:pt x="19400" y="13535"/>
                    <a:pt x="20825" y="10298"/>
                  </a:cubicBezTo>
                  <a:cubicBezTo>
                    <a:pt x="20863" y="10210"/>
                    <a:pt x="20901" y="10115"/>
                    <a:pt x="20939" y="10026"/>
                  </a:cubicBezTo>
                  <a:cubicBezTo>
                    <a:pt x="20945" y="10020"/>
                    <a:pt x="20952" y="10020"/>
                    <a:pt x="20958" y="10007"/>
                  </a:cubicBezTo>
                  <a:cubicBezTo>
                    <a:pt x="22421" y="6935"/>
                    <a:pt x="22218" y="2983"/>
                    <a:pt x="20502" y="51"/>
                  </a:cubicBezTo>
                  <a:cubicBezTo>
                    <a:pt x="20485" y="20"/>
                    <a:pt x="20459" y="8"/>
                    <a:pt x="20432" y="8"/>
                  </a:cubicBezTo>
                  <a:cubicBezTo>
                    <a:pt x="20410" y="8"/>
                    <a:pt x="20387" y="17"/>
                    <a:pt x="20369" y="32"/>
                  </a:cubicBezTo>
                  <a:cubicBezTo>
                    <a:pt x="20363" y="32"/>
                    <a:pt x="20356" y="26"/>
                    <a:pt x="20350" y="26"/>
                  </a:cubicBezTo>
                  <a:cubicBezTo>
                    <a:pt x="20298" y="8"/>
                    <a:pt x="20242" y="0"/>
                    <a:pt x="20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-203914" y="-135964"/>
              <a:ext cx="1601955" cy="1576707"/>
            </a:xfrm>
            <a:custGeom>
              <a:avLst/>
              <a:gdLst/>
              <a:ahLst/>
              <a:cxnLst/>
              <a:rect l="l" t="t" r="r" b="b"/>
              <a:pathLst>
                <a:path w="25443" h="25042" extrusionOk="0">
                  <a:moveTo>
                    <a:pt x="13231" y="2623"/>
                  </a:moveTo>
                  <a:lnTo>
                    <a:pt x="13231" y="2623"/>
                  </a:lnTo>
                  <a:cubicBezTo>
                    <a:pt x="13333" y="2629"/>
                    <a:pt x="13434" y="2635"/>
                    <a:pt x="13529" y="2642"/>
                  </a:cubicBezTo>
                  <a:cubicBezTo>
                    <a:pt x="13548" y="2667"/>
                    <a:pt x="13567" y="2692"/>
                    <a:pt x="13580" y="2718"/>
                  </a:cubicBezTo>
                  <a:cubicBezTo>
                    <a:pt x="13466" y="2686"/>
                    <a:pt x="13352" y="2654"/>
                    <a:pt x="13231" y="2623"/>
                  </a:cubicBezTo>
                  <a:close/>
                  <a:moveTo>
                    <a:pt x="11952" y="2110"/>
                  </a:moveTo>
                  <a:cubicBezTo>
                    <a:pt x="12421" y="2192"/>
                    <a:pt x="12889" y="2274"/>
                    <a:pt x="13364" y="2357"/>
                  </a:cubicBezTo>
                  <a:cubicBezTo>
                    <a:pt x="13371" y="2369"/>
                    <a:pt x="13383" y="2388"/>
                    <a:pt x="13390" y="2401"/>
                  </a:cubicBezTo>
                  <a:cubicBezTo>
                    <a:pt x="12978" y="2388"/>
                    <a:pt x="12566" y="2376"/>
                    <a:pt x="12148" y="2363"/>
                  </a:cubicBezTo>
                  <a:cubicBezTo>
                    <a:pt x="12104" y="2283"/>
                    <a:pt x="12026" y="2228"/>
                    <a:pt x="11929" y="2228"/>
                  </a:cubicBezTo>
                  <a:cubicBezTo>
                    <a:pt x="11887" y="2228"/>
                    <a:pt x="11841" y="2239"/>
                    <a:pt x="11794" y="2262"/>
                  </a:cubicBezTo>
                  <a:cubicBezTo>
                    <a:pt x="11737" y="2287"/>
                    <a:pt x="11680" y="2319"/>
                    <a:pt x="11623" y="2344"/>
                  </a:cubicBezTo>
                  <a:lnTo>
                    <a:pt x="11616" y="2344"/>
                  </a:lnTo>
                  <a:cubicBezTo>
                    <a:pt x="11566" y="2344"/>
                    <a:pt x="11534" y="2369"/>
                    <a:pt x="11521" y="2401"/>
                  </a:cubicBezTo>
                  <a:cubicBezTo>
                    <a:pt x="11167" y="2572"/>
                    <a:pt x="10806" y="2756"/>
                    <a:pt x="10451" y="2933"/>
                  </a:cubicBezTo>
                  <a:cubicBezTo>
                    <a:pt x="10951" y="2661"/>
                    <a:pt x="11452" y="2382"/>
                    <a:pt x="11952" y="2110"/>
                  </a:cubicBezTo>
                  <a:close/>
                  <a:moveTo>
                    <a:pt x="12231" y="2635"/>
                  </a:moveTo>
                  <a:lnTo>
                    <a:pt x="12231" y="2635"/>
                  </a:lnTo>
                  <a:cubicBezTo>
                    <a:pt x="12617" y="2692"/>
                    <a:pt x="12997" y="2768"/>
                    <a:pt x="13371" y="2870"/>
                  </a:cubicBezTo>
                  <a:cubicBezTo>
                    <a:pt x="13402" y="2895"/>
                    <a:pt x="13428" y="2920"/>
                    <a:pt x="13459" y="2946"/>
                  </a:cubicBezTo>
                  <a:cubicBezTo>
                    <a:pt x="13212" y="2965"/>
                    <a:pt x="12959" y="2984"/>
                    <a:pt x="12706" y="2996"/>
                  </a:cubicBezTo>
                  <a:lnTo>
                    <a:pt x="12554" y="2996"/>
                  </a:lnTo>
                  <a:cubicBezTo>
                    <a:pt x="12544" y="2882"/>
                    <a:pt x="12460" y="2780"/>
                    <a:pt x="12340" y="2780"/>
                  </a:cubicBezTo>
                  <a:cubicBezTo>
                    <a:pt x="12306" y="2780"/>
                    <a:pt x="12269" y="2788"/>
                    <a:pt x="12231" y="2806"/>
                  </a:cubicBezTo>
                  <a:cubicBezTo>
                    <a:pt x="12218" y="2813"/>
                    <a:pt x="12205" y="2819"/>
                    <a:pt x="12186" y="2825"/>
                  </a:cubicBezTo>
                  <a:cubicBezTo>
                    <a:pt x="12231" y="2768"/>
                    <a:pt x="12237" y="2699"/>
                    <a:pt x="12231" y="2635"/>
                  </a:cubicBezTo>
                  <a:close/>
                  <a:moveTo>
                    <a:pt x="12788" y="3186"/>
                  </a:moveTo>
                  <a:cubicBezTo>
                    <a:pt x="12972" y="3193"/>
                    <a:pt x="13155" y="3205"/>
                    <a:pt x="13339" y="3218"/>
                  </a:cubicBezTo>
                  <a:cubicBezTo>
                    <a:pt x="13326" y="3231"/>
                    <a:pt x="13320" y="3237"/>
                    <a:pt x="13307" y="3243"/>
                  </a:cubicBezTo>
                  <a:cubicBezTo>
                    <a:pt x="12946" y="3294"/>
                    <a:pt x="12592" y="3332"/>
                    <a:pt x="12231" y="3351"/>
                  </a:cubicBezTo>
                  <a:cubicBezTo>
                    <a:pt x="12294" y="3313"/>
                    <a:pt x="12364" y="3281"/>
                    <a:pt x="12427" y="3243"/>
                  </a:cubicBezTo>
                  <a:cubicBezTo>
                    <a:pt x="12452" y="3231"/>
                    <a:pt x="12471" y="3212"/>
                    <a:pt x="12484" y="3193"/>
                  </a:cubicBezTo>
                  <a:cubicBezTo>
                    <a:pt x="12585" y="3193"/>
                    <a:pt x="12687" y="3193"/>
                    <a:pt x="12788" y="3186"/>
                  </a:cubicBezTo>
                  <a:close/>
                  <a:moveTo>
                    <a:pt x="12965" y="3465"/>
                  </a:moveTo>
                  <a:lnTo>
                    <a:pt x="12965" y="3465"/>
                  </a:lnTo>
                  <a:cubicBezTo>
                    <a:pt x="12953" y="3471"/>
                    <a:pt x="12934" y="3484"/>
                    <a:pt x="12921" y="3490"/>
                  </a:cubicBezTo>
                  <a:cubicBezTo>
                    <a:pt x="12883" y="3490"/>
                    <a:pt x="12845" y="3484"/>
                    <a:pt x="12807" y="3484"/>
                  </a:cubicBezTo>
                  <a:cubicBezTo>
                    <a:pt x="12858" y="3478"/>
                    <a:pt x="12915" y="3471"/>
                    <a:pt x="12965" y="3465"/>
                  </a:cubicBezTo>
                  <a:close/>
                  <a:moveTo>
                    <a:pt x="12313" y="3604"/>
                  </a:moveTo>
                  <a:cubicBezTo>
                    <a:pt x="12294" y="3611"/>
                    <a:pt x="12281" y="3617"/>
                    <a:pt x="12262" y="3623"/>
                  </a:cubicBezTo>
                  <a:cubicBezTo>
                    <a:pt x="12262" y="3617"/>
                    <a:pt x="12262" y="3611"/>
                    <a:pt x="12262" y="3604"/>
                  </a:cubicBezTo>
                  <a:close/>
                  <a:moveTo>
                    <a:pt x="11838" y="3573"/>
                  </a:moveTo>
                  <a:cubicBezTo>
                    <a:pt x="11870" y="3573"/>
                    <a:pt x="11908" y="3573"/>
                    <a:pt x="11939" y="3579"/>
                  </a:cubicBezTo>
                  <a:cubicBezTo>
                    <a:pt x="11870" y="3617"/>
                    <a:pt x="11800" y="3661"/>
                    <a:pt x="11730" y="3699"/>
                  </a:cubicBezTo>
                  <a:cubicBezTo>
                    <a:pt x="11680" y="3706"/>
                    <a:pt x="11629" y="3706"/>
                    <a:pt x="11585" y="3712"/>
                  </a:cubicBezTo>
                  <a:cubicBezTo>
                    <a:pt x="11667" y="3661"/>
                    <a:pt x="11749" y="3617"/>
                    <a:pt x="11838" y="3573"/>
                  </a:cubicBezTo>
                  <a:close/>
                  <a:moveTo>
                    <a:pt x="14340" y="3737"/>
                  </a:moveTo>
                  <a:cubicBezTo>
                    <a:pt x="14378" y="3788"/>
                    <a:pt x="14422" y="3839"/>
                    <a:pt x="14460" y="3889"/>
                  </a:cubicBezTo>
                  <a:cubicBezTo>
                    <a:pt x="13776" y="4250"/>
                    <a:pt x="13124" y="4656"/>
                    <a:pt x="12484" y="5086"/>
                  </a:cubicBezTo>
                  <a:cubicBezTo>
                    <a:pt x="12731" y="4884"/>
                    <a:pt x="12978" y="4668"/>
                    <a:pt x="13219" y="4459"/>
                  </a:cubicBezTo>
                  <a:cubicBezTo>
                    <a:pt x="13618" y="4250"/>
                    <a:pt x="13991" y="4016"/>
                    <a:pt x="14340" y="3737"/>
                  </a:cubicBezTo>
                  <a:close/>
                  <a:moveTo>
                    <a:pt x="11502" y="3832"/>
                  </a:moveTo>
                  <a:cubicBezTo>
                    <a:pt x="10508" y="4409"/>
                    <a:pt x="9501" y="4947"/>
                    <a:pt x="8475" y="5460"/>
                  </a:cubicBezTo>
                  <a:cubicBezTo>
                    <a:pt x="8564" y="5409"/>
                    <a:pt x="8652" y="5359"/>
                    <a:pt x="8741" y="5302"/>
                  </a:cubicBezTo>
                  <a:cubicBezTo>
                    <a:pt x="9406" y="4922"/>
                    <a:pt x="10071" y="4542"/>
                    <a:pt x="10736" y="4155"/>
                  </a:cubicBezTo>
                  <a:cubicBezTo>
                    <a:pt x="10939" y="4054"/>
                    <a:pt x="11135" y="3946"/>
                    <a:pt x="11338" y="3839"/>
                  </a:cubicBezTo>
                  <a:cubicBezTo>
                    <a:pt x="11395" y="3839"/>
                    <a:pt x="11452" y="3832"/>
                    <a:pt x="11502" y="3832"/>
                  </a:cubicBezTo>
                  <a:close/>
                  <a:moveTo>
                    <a:pt x="12528" y="4668"/>
                  </a:moveTo>
                  <a:cubicBezTo>
                    <a:pt x="12560" y="4695"/>
                    <a:pt x="12601" y="4708"/>
                    <a:pt x="12642" y="4708"/>
                  </a:cubicBezTo>
                  <a:cubicBezTo>
                    <a:pt x="12651" y="4708"/>
                    <a:pt x="12659" y="4707"/>
                    <a:pt x="12668" y="4706"/>
                  </a:cubicBezTo>
                  <a:lnTo>
                    <a:pt x="12668" y="4706"/>
                  </a:lnTo>
                  <a:cubicBezTo>
                    <a:pt x="12060" y="5219"/>
                    <a:pt x="11439" y="5713"/>
                    <a:pt x="10793" y="6176"/>
                  </a:cubicBezTo>
                  <a:cubicBezTo>
                    <a:pt x="10451" y="6353"/>
                    <a:pt x="10109" y="6530"/>
                    <a:pt x="9761" y="6701"/>
                  </a:cubicBezTo>
                  <a:cubicBezTo>
                    <a:pt x="10552" y="6201"/>
                    <a:pt x="11306" y="5656"/>
                    <a:pt x="12009" y="5036"/>
                  </a:cubicBezTo>
                  <a:cubicBezTo>
                    <a:pt x="12186" y="4915"/>
                    <a:pt x="12357" y="4795"/>
                    <a:pt x="12528" y="4668"/>
                  </a:cubicBezTo>
                  <a:close/>
                  <a:moveTo>
                    <a:pt x="11825" y="4029"/>
                  </a:moveTo>
                  <a:cubicBezTo>
                    <a:pt x="11262" y="4364"/>
                    <a:pt x="10723" y="4751"/>
                    <a:pt x="10153" y="5080"/>
                  </a:cubicBezTo>
                  <a:cubicBezTo>
                    <a:pt x="9374" y="5536"/>
                    <a:pt x="8570" y="5948"/>
                    <a:pt x="7747" y="6321"/>
                  </a:cubicBezTo>
                  <a:cubicBezTo>
                    <a:pt x="7731" y="6306"/>
                    <a:pt x="7706" y="6295"/>
                    <a:pt x="7678" y="6295"/>
                  </a:cubicBezTo>
                  <a:cubicBezTo>
                    <a:pt x="7661" y="6295"/>
                    <a:pt x="7643" y="6299"/>
                    <a:pt x="7626" y="6309"/>
                  </a:cubicBezTo>
                  <a:cubicBezTo>
                    <a:pt x="7500" y="6391"/>
                    <a:pt x="7379" y="6467"/>
                    <a:pt x="7253" y="6549"/>
                  </a:cubicBezTo>
                  <a:cubicBezTo>
                    <a:pt x="7113" y="6613"/>
                    <a:pt x="6974" y="6676"/>
                    <a:pt x="6828" y="6733"/>
                  </a:cubicBezTo>
                  <a:lnTo>
                    <a:pt x="7037" y="6575"/>
                  </a:lnTo>
                  <a:cubicBezTo>
                    <a:pt x="7056" y="6556"/>
                    <a:pt x="7063" y="6537"/>
                    <a:pt x="7063" y="6518"/>
                  </a:cubicBezTo>
                  <a:cubicBezTo>
                    <a:pt x="7075" y="6511"/>
                    <a:pt x="7088" y="6499"/>
                    <a:pt x="7101" y="6492"/>
                  </a:cubicBezTo>
                  <a:cubicBezTo>
                    <a:pt x="7671" y="6296"/>
                    <a:pt x="8209" y="6043"/>
                    <a:pt x="8741" y="5758"/>
                  </a:cubicBezTo>
                  <a:cubicBezTo>
                    <a:pt x="9501" y="5403"/>
                    <a:pt x="10236" y="4947"/>
                    <a:pt x="10945" y="4491"/>
                  </a:cubicBezTo>
                  <a:cubicBezTo>
                    <a:pt x="11167" y="4371"/>
                    <a:pt x="11388" y="4250"/>
                    <a:pt x="11616" y="4136"/>
                  </a:cubicBezTo>
                  <a:cubicBezTo>
                    <a:pt x="11673" y="4111"/>
                    <a:pt x="11743" y="4073"/>
                    <a:pt x="11825" y="4029"/>
                  </a:cubicBezTo>
                  <a:close/>
                  <a:moveTo>
                    <a:pt x="4289" y="6410"/>
                  </a:moveTo>
                  <a:lnTo>
                    <a:pt x="4289" y="6410"/>
                  </a:lnTo>
                  <a:cubicBezTo>
                    <a:pt x="4263" y="6435"/>
                    <a:pt x="4238" y="6467"/>
                    <a:pt x="4213" y="6492"/>
                  </a:cubicBezTo>
                  <a:cubicBezTo>
                    <a:pt x="4042" y="6581"/>
                    <a:pt x="3871" y="6670"/>
                    <a:pt x="3700" y="6758"/>
                  </a:cubicBezTo>
                  <a:lnTo>
                    <a:pt x="3693" y="6758"/>
                  </a:lnTo>
                  <a:cubicBezTo>
                    <a:pt x="3522" y="6815"/>
                    <a:pt x="3358" y="6872"/>
                    <a:pt x="3193" y="6929"/>
                  </a:cubicBezTo>
                  <a:cubicBezTo>
                    <a:pt x="3288" y="6885"/>
                    <a:pt x="3377" y="6834"/>
                    <a:pt x="3472" y="6790"/>
                  </a:cubicBezTo>
                  <a:cubicBezTo>
                    <a:pt x="3529" y="6765"/>
                    <a:pt x="3554" y="6701"/>
                    <a:pt x="3548" y="6644"/>
                  </a:cubicBezTo>
                  <a:cubicBezTo>
                    <a:pt x="3795" y="6568"/>
                    <a:pt x="4042" y="6492"/>
                    <a:pt x="4289" y="6410"/>
                  </a:cubicBezTo>
                  <a:close/>
                  <a:moveTo>
                    <a:pt x="6797" y="6765"/>
                  </a:moveTo>
                  <a:cubicBezTo>
                    <a:pt x="6778" y="6784"/>
                    <a:pt x="6771" y="6815"/>
                    <a:pt x="6778" y="6847"/>
                  </a:cubicBezTo>
                  <a:cubicBezTo>
                    <a:pt x="6632" y="6936"/>
                    <a:pt x="6493" y="7024"/>
                    <a:pt x="6347" y="7119"/>
                  </a:cubicBezTo>
                  <a:cubicBezTo>
                    <a:pt x="6499" y="6999"/>
                    <a:pt x="6645" y="6879"/>
                    <a:pt x="6797" y="6765"/>
                  </a:cubicBezTo>
                  <a:close/>
                  <a:moveTo>
                    <a:pt x="7094" y="7373"/>
                  </a:moveTo>
                  <a:lnTo>
                    <a:pt x="7094" y="7373"/>
                  </a:lnTo>
                  <a:cubicBezTo>
                    <a:pt x="7031" y="7411"/>
                    <a:pt x="6968" y="7455"/>
                    <a:pt x="6904" y="7493"/>
                  </a:cubicBezTo>
                  <a:cubicBezTo>
                    <a:pt x="6911" y="7487"/>
                    <a:pt x="6917" y="7480"/>
                    <a:pt x="6917" y="7474"/>
                  </a:cubicBezTo>
                  <a:cubicBezTo>
                    <a:pt x="6974" y="7442"/>
                    <a:pt x="7031" y="7404"/>
                    <a:pt x="7094" y="7373"/>
                  </a:cubicBezTo>
                  <a:close/>
                  <a:moveTo>
                    <a:pt x="1749" y="7968"/>
                  </a:moveTo>
                  <a:lnTo>
                    <a:pt x="1749" y="7968"/>
                  </a:lnTo>
                  <a:cubicBezTo>
                    <a:pt x="1743" y="7974"/>
                    <a:pt x="1736" y="7981"/>
                    <a:pt x="1730" y="7987"/>
                  </a:cubicBezTo>
                  <a:cubicBezTo>
                    <a:pt x="1730" y="7981"/>
                    <a:pt x="1724" y="7981"/>
                    <a:pt x="1717" y="7974"/>
                  </a:cubicBezTo>
                  <a:cubicBezTo>
                    <a:pt x="1730" y="7974"/>
                    <a:pt x="1743" y="7974"/>
                    <a:pt x="1749" y="7968"/>
                  </a:cubicBezTo>
                  <a:close/>
                  <a:moveTo>
                    <a:pt x="6372" y="6321"/>
                  </a:moveTo>
                  <a:cubicBezTo>
                    <a:pt x="6391" y="6353"/>
                    <a:pt x="6417" y="6378"/>
                    <a:pt x="6455" y="6391"/>
                  </a:cubicBezTo>
                  <a:cubicBezTo>
                    <a:pt x="6138" y="6587"/>
                    <a:pt x="5828" y="6777"/>
                    <a:pt x="5505" y="6967"/>
                  </a:cubicBezTo>
                  <a:cubicBezTo>
                    <a:pt x="4789" y="7341"/>
                    <a:pt x="4073" y="7721"/>
                    <a:pt x="3351" y="8101"/>
                  </a:cubicBezTo>
                  <a:cubicBezTo>
                    <a:pt x="3313" y="8101"/>
                    <a:pt x="3275" y="8107"/>
                    <a:pt x="3231" y="8107"/>
                  </a:cubicBezTo>
                  <a:cubicBezTo>
                    <a:pt x="3231" y="8107"/>
                    <a:pt x="3225" y="8101"/>
                    <a:pt x="3225" y="8101"/>
                  </a:cubicBezTo>
                  <a:cubicBezTo>
                    <a:pt x="3282" y="8000"/>
                    <a:pt x="3358" y="7892"/>
                    <a:pt x="3440" y="7791"/>
                  </a:cubicBezTo>
                  <a:cubicBezTo>
                    <a:pt x="4396" y="7259"/>
                    <a:pt x="5378" y="6771"/>
                    <a:pt x="6372" y="6321"/>
                  </a:cubicBezTo>
                  <a:close/>
                  <a:moveTo>
                    <a:pt x="2161" y="8038"/>
                  </a:moveTo>
                  <a:cubicBezTo>
                    <a:pt x="2167" y="8076"/>
                    <a:pt x="2173" y="8114"/>
                    <a:pt x="2186" y="8152"/>
                  </a:cubicBezTo>
                  <a:cubicBezTo>
                    <a:pt x="2180" y="8158"/>
                    <a:pt x="2180" y="8158"/>
                    <a:pt x="2173" y="8164"/>
                  </a:cubicBezTo>
                  <a:cubicBezTo>
                    <a:pt x="2173" y="8158"/>
                    <a:pt x="2173" y="8158"/>
                    <a:pt x="2173" y="8158"/>
                  </a:cubicBezTo>
                  <a:cubicBezTo>
                    <a:pt x="2180" y="8114"/>
                    <a:pt x="2161" y="8076"/>
                    <a:pt x="2135" y="8050"/>
                  </a:cubicBezTo>
                  <a:cubicBezTo>
                    <a:pt x="2142" y="8044"/>
                    <a:pt x="2154" y="8038"/>
                    <a:pt x="2161" y="8038"/>
                  </a:cubicBezTo>
                  <a:close/>
                  <a:moveTo>
                    <a:pt x="6385" y="6701"/>
                  </a:moveTo>
                  <a:cubicBezTo>
                    <a:pt x="6233" y="6803"/>
                    <a:pt x="6094" y="6898"/>
                    <a:pt x="5973" y="6986"/>
                  </a:cubicBezTo>
                  <a:cubicBezTo>
                    <a:pt x="5137" y="7493"/>
                    <a:pt x="4282" y="8031"/>
                    <a:pt x="3408" y="8361"/>
                  </a:cubicBezTo>
                  <a:cubicBezTo>
                    <a:pt x="3383" y="8373"/>
                    <a:pt x="3358" y="8386"/>
                    <a:pt x="3332" y="8399"/>
                  </a:cubicBezTo>
                  <a:cubicBezTo>
                    <a:pt x="3408" y="8354"/>
                    <a:pt x="3491" y="8316"/>
                    <a:pt x="3573" y="8272"/>
                  </a:cubicBezTo>
                  <a:cubicBezTo>
                    <a:pt x="3605" y="8266"/>
                    <a:pt x="3630" y="8259"/>
                    <a:pt x="3655" y="8259"/>
                  </a:cubicBezTo>
                  <a:cubicBezTo>
                    <a:pt x="3687" y="8253"/>
                    <a:pt x="3706" y="8228"/>
                    <a:pt x="3712" y="8202"/>
                  </a:cubicBezTo>
                  <a:cubicBezTo>
                    <a:pt x="4605" y="7734"/>
                    <a:pt x="5479" y="7240"/>
                    <a:pt x="6341" y="6714"/>
                  </a:cubicBezTo>
                  <a:cubicBezTo>
                    <a:pt x="6353" y="6708"/>
                    <a:pt x="6366" y="6701"/>
                    <a:pt x="6385" y="6701"/>
                  </a:cubicBezTo>
                  <a:close/>
                  <a:moveTo>
                    <a:pt x="9583" y="7012"/>
                  </a:moveTo>
                  <a:lnTo>
                    <a:pt x="9583" y="7012"/>
                  </a:lnTo>
                  <a:cubicBezTo>
                    <a:pt x="9476" y="7075"/>
                    <a:pt x="9381" y="7145"/>
                    <a:pt x="9273" y="7208"/>
                  </a:cubicBezTo>
                  <a:cubicBezTo>
                    <a:pt x="8735" y="7550"/>
                    <a:pt x="8177" y="7860"/>
                    <a:pt x="7614" y="8171"/>
                  </a:cubicBezTo>
                  <a:cubicBezTo>
                    <a:pt x="7595" y="8177"/>
                    <a:pt x="7576" y="8190"/>
                    <a:pt x="7550" y="8196"/>
                  </a:cubicBezTo>
                  <a:cubicBezTo>
                    <a:pt x="7462" y="8240"/>
                    <a:pt x="7360" y="8304"/>
                    <a:pt x="7278" y="8354"/>
                  </a:cubicBezTo>
                  <a:cubicBezTo>
                    <a:pt x="7234" y="8380"/>
                    <a:pt x="7196" y="8399"/>
                    <a:pt x="7151" y="8424"/>
                  </a:cubicBezTo>
                  <a:cubicBezTo>
                    <a:pt x="7177" y="8399"/>
                    <a:pt x="7221" y="8354"/>
                    <a:pt x="7297" y="8291"/>
                  </a:cubicBezTo>
                  <a:cubicBezTo>
                    <a:pt x="7316" y="8272"/>
                    <a:pt x="7335" y="8259"/>
                    <a:pt x="7354" y="8240"/>
                  </a:cubicBezTo>
                  <a:cubicBezTo>
                    <a:pt x="7443" y="8177"/>
                    <a:pt x="7525" y="8120"/>
                    <a:pt x="7607" y="8057"/>
                  </a:cubicBezTo>
                  <a:cubicBezTo>
                    <a:pt x="8222" y="7715"/>
                    <a:pt x="8836" y="7392"/>
                    <a:pt x="9463" y="7069"/>
                  </a:cubicBezTo>
                  <a:cubicBezTo>
                    <a:pt x="9501" y="7050"/>
                    <a:pt x="9539" y="7031"/>
                    <a:pt x="9583" y="7012"/>
                  </a:cubicBezTo>
                  <a:close/>
                  <a:moveTo>
                    <a:pt x="4586" y="7924"/>
                  </a:moveTo>
                  <a:lnTo>
                    <a:pt x="4586" y="7924"/>
                  </a:lnTo>
                  <a:cubicBezTo>
                    <a:pt x="4238" y="8152"/>
                    <a:pt x="3890" y="8380"/>
                    <a:pt x="3548" y="8608"/>
                  </a:cubicBezTo>
                  <a:cubicBezTo>
                    <a:pt x="3522" y="8582"/>
                    <a:pt x="3497" y="8557"/>
                    <a:pt x="3472" y="8532"/>
                  </a:cubicBezTo>
                  <a:cubicBezTo>
                    <a:pt x="3845" y="8329"/>
                    <a:pt x="4213" y="8126"/>
                    <a:pt x="4586" y="7924"/>
                  </a:cubicBezTo>
                  <a:close/>
                  <a:moveTo>
                    <a:pt x="5245" y="7753"/>
                  </a:moveTo>
                  <a:lnTo>
                    <a:pt x="5245" y="7753"/>
                  </a:lnTo>
                  <a:cubicBezTo>
                    <a:pt x="5137" y="7841"/>
                    <a:pt x="5023" y="7930"/>
                    <a:pt x="4909" y="8025"/>
                  </a:cubicBezTo>
                  <a:cubicBezTo>
                    <a:pt x="4675" y="8171"/>
                    <a:pt x="4441" y="8316"/>
                    <a:pt x="4206" y="8462"/>
                  </a:cubicBezTo>
                  <a:cubicBezTo>
                    <a:pt x="4207" y="8462"/>
                    <a:pt x="4208" y="8461"/>
                    <a:pt x="4208" y="8461"/>
                  </a:cubicBezTo>
                  <a:lnTo>
                    <a:pt x="4208" y="8461"/>
                  </a:lnTo>
                  <a:cubicBezTo>
                    <a:pt x="4211" y="8461"/>
                    <a:pt x="3949" y="8614"/>
                    <a:pt x="3693" y="8766"/>
                  </a:cubicBezTo>
                  <a:cubicBezTo>
                    <a:pt x="3693" y="8760"/>
                    <a:pt x="3687" y="8760"/>
                    <a:pt x="3687" y="8760"/>
                  </a:cubicBezTo>
                  <a:cubicBezTo>
                    <a:pt x="4213" y="8430"/>
                    <a:pt x="4732" y="8101"/>
                    <a:pt x="5245" y="7753"/>
                  </a:cubicBezTo>
                  <a:close/>
                  <a:moveTo>
                    <a:pt x="6562" y="7683"/>
                  </a:moveTo>
                  <a:lnTo>
                    <a:pt x="6562" y="7683"/>
                  </a:lnTo>
                  <a:cubicBezTo>
                    <a:pt x="6518" y="7721"/>
                    <a:pt x="6474" y="7765"/>
                    <a:pt x="6429" y="7803"/>
                  </a:cubicBezTo>
                  <a:cubicBezTo>
                    <a:pt x="5676" y="8297"/>
                    <a:pt x="4935" y="8817"/>
                    <a:pt x="4219" y="9380"/>
                  </a:cubicBezTo>
                  <a:cubicBezTo>
                    <a:pt x="4149" y="9292"/>
                    <a:pt x="4073" y="9203"/>
                    <a:pt x="3997" y="9114"/>
                  </a:cubicBezTo>
                  <a:cubicBezTo>
                    <a:pt x="4865" y="8658"/>
                    <a:pt x="5714" y="8177"/>
                    <a:pt x="6562" y="7683"/>
                  </a:cubicBezTo>
                  <a:close/>
                  <a:moveTo>
                    <a:pt x="5118" y="9520"/>
                  </a:moveTo>
                  <a:lnTo>
                    <a:pt x="5118" y="9520"/>
                  </a:lnTo>
                  <a:cubicBezTo>
                    <a:pt x="4966" y="9646"/>
                    <a:pt x="4821" y="9779"/>
                    <a:pt x="4675" y="9919"/>
                  </a:cubicBezTo>
                  <a:cubicBezTo>
                    <a:pt x="4650" y="9893"/>
                    <a:pt x="4631" y="9874"/>
                    <a:pt x="4612" y="9849"/>
                  </a:cubicBezTo>
                  <a:cubicBezTo>
                    <a:pt x="4783" y="9741"/>
                    <a:pt x="4954" y="9634"/>
                    <a:pt x="5118" y="9520"/>
                  </a:cubicBezTo>
                  <a:close/>
                  <a:moveTo>
                    <a:pt x="16835" y="6258"/>
                  </a:moveTo>
                  <a:cubicBezTo>
                    <a:pt x="17114" y="6524"/>
                    <a:pt x="17386" y="6777"/>
                    <a:pt x="17652" y="7037"/>
                  </a:cubicBezTo>
                  <a:cubicBezTo>
                    <a:pt x="18969" y="8329"/>
                    <a:pt x="20299" y="9621"/>
                    <a:pt x="21636" y="10900"/>
                  </a:cubicBezTo>
                  <a:cubicBezTo>
                    <a:pt x="21610" y="10913"/>
                    <a:pt x="21579" y="10926"/>
                    <a:pt x="21553" y="10938"/>
                  </a:cubicBezTo>
                  <a:cubicBezTo>
                    <a:pt x="21458" y="10843"/>
                    <a:pt x="21376" y="10761"/>
                    <a:pt x="21313" y="10704"/>
                  </a:cubicBezTo>
                  <a:cubicBezTo>
                    <a:pt x="20895" y="10343"/>
                    <a:pt x="20489" y="9976"/>
                    <a:pt x="20084" y="9602"/>
                  </a:cubicBezTo>
                  <a:cubicBezTo>
                    <a:pt x="19185" y="8760"/>
                    <a:pt x="18317" y="7892"/>
                    <a:pt x="17481" y="6993"/>
                  </a:cubicBezTo>
                  <a:cubicBezTo>
                    <a:pt x="17259" y="6752"/>
                    <a:pt x="17044" y="6511"/>
                    <a:pt x="16835" y="6258"/>
                  </a:cubicBezTo>
                  <a:close/>
                  <a:moveTo>
                    <a:pt x="22117" y="11724"/>
                  </a:moveTo>
                  <a:lnTo>
                    <a:pt x="22117" y="11724"/>
                  </a:lnTo>
                  <a:cubicBezTo>
                    <a:pt x="22155" y="11800"/>
                    <a:pt x="22218" y="11863"/>
                    <a:pt x="22307" y="11895"/>
                  </a:cubicBezTo>
                  <a:cubicBezTo>
                    <a:pt x="22472" y="12629"/>
                    <a:pt x="22636" y="13364"/>
                    <a:pt x="22788" y="14105"/>
                  </a:cubicBezTo>
                  <a:cubicBezTo>
                    <a:pt x="22541" y="13320"/>
                    <a:pt x="22326" y="12528"/>
                    <a:pt x="22117" y="11724"/>
                  </a:cubicBezTo>
                  <a:close/>
                  <a:moveTo>
                    <a:pt x="21661" y="11945"/>
                  </a:moveTo>
                  <a:cubicBezTo>
                    <a:pt x="21813" y="12819"/>
                    <a:pt x="21997" y="13687"/>
                    <a:pt x="22225" y="14542"/>
                  </a:cubicBezTo>
                  <a:cubicBezTo>
                    <a:pt x="22079" y="14061"/>
                    <a:pt x="21952" y="13579"/>
                    <a:pt x="21832" y="13092"/>
                  </a:cubicBezTo>
                  <a:cubicBezTo>
                    <a:pt x="21756" y="12775"/>
                    <a:pt x="21680" y="12452"/>
                    <a:pt x="21604" y="12129"/>
                  </a:cubicBezTo>
                  <a:cubicBezTo>
                    <a:pt x="21598" y="12085"/>
                    <a:pt x="21572" y="12053"/>
                    <a:pt x="21541" y="12040"/>
                  </a:cubicBezTo>
                  <a:cubicBezTo>
                    <a:pt x="21579" y="12009"/>
                    <a:pt x="21617" y="11971"/>
                    <a:pt x="21661" y="11945"/>
                  </a:cubicBezTo>
                  <a:close/>
                  <a:moveTo>
                    <a:pt x="21338" y="12218"/>
                  </a:moveTo>
                  <a:cubicBezTo>
                    <a:pt x="21522" y="13035"/>
                    <a:pt x="21705" y="13852"/>
                    <a:pt x="21889" y="14669"/>
                  </a:cubicBezTo>
                  <a:cubicBezTo>
                    <a:pt x="21813" y="14428"/>
                    <a:pt x="21743" y="14187"/>
                    <a:pt x="21674" y="13947"/>
                  </a:cubicBezTo>
                  <a:cubicBezTo>
                    <a:pt x="21553" y="13377"/>
                    <a:pt x="21433" y="12813"/>
                    <a:pt x="21313" y="12243"/>
                  </a:cubicBezTo>
                  <a:cubicBezTo>
                    <a:pt x="21319" y="12237"/>
                    <a:pt x="21325" y="12224"/>
                    <a:pt x="21338" y="12218"/>
                  </a:cubicBezTo>
                  <a:close/>
                  <a:moveTo>
                    <a:pt x="21072" y="12560"/>
                  </a:moveTo>
                  <a:cubicBezTo>
                    <a:pt x="21205" y="13345"/>
                    <a:pt x="21389" y="14118"/>
                    <a:pt x="21617" y="14878"/>
                  </a:cubicBezTo>
                  <a:cubicBezTo>
                    <a:pt x="21674" y="15137"/>
                    <a:pt x="21724" y="15391"/>
                    <a:pt x="21781" y="15650"/>
                  </a:cubicBezTo>
                  <a:cubicBezTo>
                    <a:pt x="21712" y="15441"/>
                    <a:pt x="21648" y="15226"/>
                    <a:pt x="21591" y="15017"/>
                  </a:cubicBezTo>
                  <a:cubicBezTo>
                    <a:pt x="21414" y="14219"/>
                    <a:pt x="21230" y="13421"/>
                    <a:pt x="21040" y="12623"/>
                  </a:cubicBezTo>
                  <a:cubicBezTo>
                    <a:pt x="21053" y="12604"/>
                    <a:pt x="21059" y="12579"/>
                    <a:pt x="21072" y="12560"/>
                  </a:cubicBezTo>
                  <a:close/>
                  <a:moveTo>
                    <a:pt x="23504" y="15720"/>
                  </a:moveTo>
                  <a:cubicBezTo>
                    <a:pt x="23555" y="15840"/>
                    <a:pt x="23605" y="15961"/>
                    <a:pt x="23656" y="16075"/>
                  </a:cubicBezTo>
                  <a:cubicBezTo>
                    <a:pt x="23643" y="16113"/>
                    <a:pt x="23624" y="16144"/>
                    <a:pt x="23605" y="16182"/>
                  </a:cubicBezTo>
                  <a:cubicBezTo>
                    <a:pt x="23574" y="16030"/>
                    <a:pt x="23536" y="15878"/>
                    <a:pt x="23504" y="15720"/>
                  </a:cubicBezTo>
                  <a:close/>
                  <a:moveTo>
                    <a:pt x="20850" y="14745"/>
                  </a:moveTo>
                  <a:lnTo>
                    <a:pt x="20850" y="14745"/>
                  </a:lnTo>
                  <a:cubicBezTo>
                    <a:pt x="21009" y="15308"/>
                    <a:pt x="21199" y="15866"/>
                    <a:pt x="21395" y="16417"/>
                  </a:cubicBezTo>
                  <a:cubicBezTo>
                    <a:pt x="21408" y="16480"/>
                    <a:pt x="21427" y="16550"/>
                    <a:pt x="21439" y="16607"/>
                  </a:cubicBezTo>
                  <a:cubicBezTo>
                    <a:pt x="21429" y="16628"/>
                    <a:pt x="21418" y="16640"/>
                    <a:pt x="21408" y="16640"/>
                  </a:cubicBezTo>
                  <a:cubicBezTo>
                    <a:pt x="21406" y="16640"/>
                    <a:pt x="21404" y="16639"/>
                    <a:pt x="21401" y="16638"/>
                  </a:cubicBezTo>
                  <a:cubicBezTo>
                    <a:pt x="21275" y="16347"/>
                    <a:pt x="21148" y="16049"/>
                    <a:pt x="21123" y="15992"/>
                  </a:cubicBezTo>
                  <a:cubicBezTo>
                    <a:pt x="21085" y="15885"/>
                    <a:pt x="21028" y="15745"/>
                    <a:pt x="20964" y="15593"/>
                  </a:cubicBezTo>
                  <a:cubicBezTo>
                    <a:pt x="20907" y="15315"/>
                    <a:pt x="20876" y="15023"/>
                    <a:pt x="20850" y="14745"/>
                  </a:cubicBezTo>
                  <a:close/>
                  <a:moveTo>
                    <a:pt x="23181" y="16296"/>
                  </a:moveTo>
                  <a:cubicBezTo>
                    <a:pt x="23232" y="16417"/>
                    <a:pt x="23276" y="16537"/>
                    <a:pt x="23333" y="16651"/>
                  </a:cubicBezTo>
                  <a:cubicBezTo>
                    <a:pt x="23333" y="16651"/>
                    <a:pt x="23333" y="16651"/>
                    <a:pt x="23333" y="16657"/>
                  </a:cubicBezTo>
                  <a:cubicBezTo>
                    <a:pt x="23314" y="16676"/>
                    <a:pt x="23295" y="16702"/>
                    <a:pt x="23282" y="16721"/>
                  </a:cubicBezTo>
                  <a:cubicBezTo>
                    <a:pt x="23244" y="16581"/>
                    <a:pt x="23213" y="16436"/>
                    <a:pt x="23181" y="16296"/>
                  </a:cubicBezTo>
                  <a:close/>
                  <a:moveTo>
                    <a:pt x="22649" y="16537"/>
                  </a:moveTo>
                  <a:lnTo>
                    <a:pt x="22649" y="16537"/>
                  </a:lnTo>
                  <a:cubicBezTo>
                    <a:pt x="22706" y="16676"/>
                    <a:pt x="22769" y="16816"/>
                    <a:pt x="22833" y="16955"/>
                  </a:cubicBezTo>
                  <a:cubicBezTo>
                    <a:pt x="22861" y="17011"/>
                    <a:pt x="22913" y="17032"/>
                    <a:pt x="22964" y="17032"/>
                  </a:cubicBezTo>
                  <a:cubicBezTo>
                    <a:pt x="22971" y="17032"/>
                    <a:pt x="22978" y="17032"/>
                    <a:pt x="22985" y="17031"/>
                  </a:cubicBezTo>
                  <a:lnTo>
                    <a:pt x="22985" y="17031"/>
                  </a:lnTo>
                  <a:cubicBezTo>
                    <a:pt x="22972" y="17044"/>
                    <a:pt x="22959" y="17056"/>
                    <a:pt x="22947" y="17069"/>
                  </a:cubicBezTo>
                  <a:cubicBezTo>
                    <a:pt x="22773" y="17139"/>
                    <a:pt x="22598" y="17171"/>
                    <a:pt x="22429" y="17171"/>
                  </a:cubicBezTo>
                  <a:cubicBezTo>
                    <a:pt x="22414" y="17171"/>
                    <a:pt x="22398" y="17171"/>
                    <a:pt x="22383" y="17170"/>
                  </a:cubicBezTo>
                  <a:cubicBezTo>
                    <a:pt x="22345" y="17006"/>
                    <a:pt x="22307" y="16841"/>
                    <a:pt x="22275" y="16676"/>
                  </a:cubicBezTo>
                  <a:lnTo>
                    <a:pt x="22275" y="16676"/>
                  </a:lnTo>
                  <a:cubicBezTo>
                    <a:pt x="22320" y="16797"/>
                    <a:pt x="22370" y="16917"/>
                    <a:pt x="22427" y="17031"/>
                  </a:cubicBezTo>
                  <a:cubicBezTo>
                    <a:pt x="22457" y="17097"/>
                    <a:pt x="22517" y="17126"/>
                    <a:pt x="22578" y="17126"/>
                  </a:cubicBezTo>
                  <a:cubicBezTo>
                    <a:pt x="22675" y="17126"/>
                    <a:pt x="22771" y="17053"/>
                    <a:pt x="22744" y="16936"/>
                  </a:cubicBezTo>
                  <a:cubicBezTo>
                    <a:pt x="22712" y="16803"/>
                    <a:pt x="22681" y="16670"/>
                    <a:pt x="22649" y="16537"/>
                  </a:cubicBezTo>
                  <a:close/>
                  <a:moveTo>
                    <a:pt x="7582" y="14396"/>
                  </a:moveTo>
                  <a:cubicBezTo>
                    <a:pt x="8633" y="15448"/>
                    <a:pt x="9685" y="16486"/>
                    <a:pt x="10742" y="17538"/>
                  </a:cubicBezTo>
                  <a:lnTo>
                    <a:pt x="10717" y="17538"/>
                  </a:lnTo>
                  <a:cubicBezTo>
                    <a:pt x="10381" y="17246"/>
                    <a:pt x="10052" y="16942"/>
                    <a:pt x="9735" y="16632"/>
                  </a:cubicBezTo>
                  <a:cubicBezTo>
                    <a:pt x="8994" y="15910"/>
                    <a:pt x="8285" y="15156"/>
                    <a:pt x="7582" y="14396"/>
                  </a:cubicBezTo>
                  <a:close/>
                  <a:moveTo>
                    <a:pt x="12129" y="18526"/>
                  </a:moveTo>
                  <a:cubicBezTo>
                    <a:pt x="12218" y="18589"/>
                    <a:pt x="12313" y="18652"/>
                    <a:pt x="12408" y="18709"/>
                  </a:cubicBezTo>
                  <a:cubicBezTo>
                    <a:pt x="12313" y="18741"/>
                    <a:pt x="12243" y="18823"/>
                    <a:pt x="12237" y="18950"/>
                  </a:cubicBezTo>
                  <a:cubicBezTo>
                    <a:pt x="12212" y="18906"/>
                    <a:pt x="12186" y="18868"/>
                    <a:pt x="12161" y="18830"/>
                  </a:cubicBezTo>
                  <a:cubicBezTo>
                    <a:pt x="12186" y="18798"/>
                    <a:pt x="12193" y="18760"/>
                    <a:pt x="12161" y="18728"/>
                  </a:cubicBezTo>
                  <a:cubicBezTo>
                    <a:pt x="12142" y="18709"/>
                    <a:pt x="12123" y="18690"/>
                    <a:pt x="12104" y="18671"/>
                  </a:cubicBezTo>
                  <a:cubicBezTo>
                    <a:pt x="12117" y="18621"/>
                    <a:pt x="12123" y="18576"/>
                    <a:pt x="12129" y="18526"/>
                  </a:cubicBezTo>
                  <a:close/>
                  <a:moveTo>
                    <a:pt x="10128" y="19096"/>
                  </a:moveTo>
                  <a:cubicBezTo>
                    <a:pt x="10128" y="19254"/>
                    <a:pt x="10134" y="19425"/>
                    <a:pt x="10147" y="19590"/>
                  </a:cubicBezTo>
                  <a:cubicBezTo>
                    <a:pt x="10109" y="19488"/>
                    <a:pt x="10071" y="19387"/>
                    <a:pt x="10027" y="19286"/>
                  </a:cubicBezTo>
                  <a:cubicBezTo>
                    <a:pt x="10058" y="19222"/>
                    <a:pt x="10096" y="19159"/>
                    <a:pt x="10128" y="19096"/>
                  </a:cubicBezTo>
                  <a:close/>
                  <a:moveTo>
                    <a:pt x="11281" y="19710"/>
                  </a:moveTo>
                  <a:cubicBezTo>
                    <a:pt x="11325" y="20077"/>
                    <a:pt x="11376" y="20445"/>
                    <a:pt x="11433" y="20812"/>
                  </a:cubicBezTo>
                  <a:cubicBezTo>
                    <a:pt x="11363" y="20451"/>
                    <a:pt x="11293" y="20090"/>
                    <a:pt x="11224" y="19729"/>
                  </a:cubicBezTo>
                  <a:cubicBezTo>
                    <a:pt x="11243" y="19723"/>
                    <a:pt x="11262" y="19716"/>
                    <a:pt x="11281" y="19710"/>
                  </a:cubicBezTo>
                  <a:close/>
                  <a:moveTo>
                    <a:pt x="9919" y="19925"/>
                  </a:moveTo>
                  <a:cubicBezTo>
                    <a:pt x="10052" y="20223"/>
                    <a:pt x="10210" y="20502"/>
                    <a:pt x="10381" y="20774"/>
                  </a:cubicBezTo>
                  <a:cubicBezTo>
                    <a:pt x="10426" y="20932"/>
                    <a:pt x="10470" y="21091"/>
                    <a:pt x="10521" y="21249"/>
                  </a:cubicBezTo>
                  <a:cubicBezTo>
                    <a:pt x="10476" y="21179"/>
                    <a:pt x="10432" y="21110"/>
                    <a:pt x="10388" y="21040"/>
                  </a:cubicBezTo>
                  <a:cubicBezTo>
                    <a:pt x="10236" y="20799"/>
                    <a:pt x="10071" y="20559"/>
                    <a:pt x="9925" y="20312"/>
                  </a:cubicBezTo>
                  <a:cubicBezTo>
                    <a:pt x="9856" y="20210"/>
                    <a:pt x="9792" y="20103"/>
                    <a:pt x="9748" y="19995"/>
                  </a:cubicBezTo>
                  <a:cubicBezTo>
                    <a:pt x="9748" y="19989"/>
                    <a:pt x="9748" y="19982"/>
                    <a:pt x="9748" y="19976"/>
                  </a:cubicBezTo>
                  <a:cubicBezTo>
                    <a:pt x="9811" y="19951"/>
                    <a:pt x="9868" y="19932"/>
                    <a:pt x="9919" y="19925"/>
                  </a:cubicBezTo>
                  <a:close/>
                  <a:moveTo>
                    <a:pt x="10318" y="19365"/>
                  </a:moveTo>
                  <a:cubicBezTo>
                    <a:pt x="10319" y="19365"/>
                    <a:pt x="10543" y="20042"/>
                    <a:pt x="10622" y="20274"/>
                  </a:cubicBezTo>
                  <a:cubicBezTo>
                    <a:pt x="10736" y="20597"/>
                    <a:pt x="10850" y="20920"/>
                    <a:pt x="10958" y="21236"/>
                  </a:cubicBezTo>
                  <a:cubicBezTo>
                    <a:pt x="10964" y="21249"/>
                    <a:pt x="10964" y="21262"/>
                    <a:pt x="10970" y="21274"/>
                  </a:cubicBezTo>
                  <a:cubicBezTo>
                    <a:pt x="10945" y="21249"/>
                    <a:pt x="10920" y="21224"/>
                    <a:pt x="10901" y="21198"/>
                  </a:cubicBezTo>
                  <a:cubicBezTo>
                    <a:pt x="10742" y="20698"/>
                    <a:pt x="10590" y="20198"/>
                    <a:pt x="10426" y="19697"/>
                  </a:cubicBezTo>
                  <a:cubicBezTo>
                    <a:pt x="10347" y="19457"/>
                    <a:pt x="10317" y="19365"/>
                    <a:pt x="10318" y="19365"/>
                  </a:cubicBezTo>
                  <a:close/>
                  <a:moveTo>
                    <a:pt x="9368" y="21217"/>
                  </a:moveTo>
                  <a:cubicBezTo>
                    <a:pt x="9374" y="21255"/>
                    <a:pt x="9381" y="21293"/>
                    <a:pt x="9387" y="21325"/>
                  </a:cubicBezTo>
                  <a:cubicBezTo>
                    <a:pt x="9381" y="21325"/>
                    <a:pt x="9374" y="21325"/>
                    <a:pt x="9368" y="21319"/>
                  </a:cubicBezTo>
                  <a:cubicBezTo>
                    <a:pt x="9368" y="21319"/>
                    <a:pt x="9368" y="21312"/>
                    <a:pt x="9368" y="21312"/>
                  </a:cubicBezTo>
                  <a:cubicBezTo>
                    <a:pt x="9368" y="21281"/>
                    <a:pt x="9368" y="21249"/>
                    <a:pt x="9368" y="21217"/>
                  </a:cubicBezTo>
                  <a:close/>
                  <a:moveTo>
                    <a:pt x="9374" y="21699"/>
                  </a:moveTo>
                  <a:cubicBezTo>
                    <a:pt x="9419" y="21781"/>
                    <a:pt x="9463" y="21857"/>
                    <a:pt x="9507" y="21939"/>
                  </a:cubicBezTo>
                  <a:cubicBezTo>
                    <a:pt x="9514" y="21984"/>
                    <a:pt x="9526" y="22022"/>
                    <a:pt x="9533" y="22066"/>
                  </a:cubicBezTo>
                  <a:cubicBezTo>
                    <a:pt x="9488" y="21996"/>
                    <a:pt x="9438" y="21933"/>
                    <a:pt x="9387" y="21863"/>
                  </a:cubicBezTo>
                  <a:cubicBezTo>
                    <a:pt x="9381" y="21806"/>
                    <a:pt x="9381" y="21749"/>
                    <a:pt x="9374" y="21699"/>
                  </a:cubicBezTo>
                  <a:close/>
                  <a:moveTo>
                    <a:pt x="9659" y="22231"/>
                  </a:moveTo>
                  <a:cubicBezTo>
                    <a:pt x="9666" y="22237"/>
                    <a:pt x="9666" y="22243"/>
                    <a:pt x="9672" y="22250"/>
                  </a:cubicBezTo>
                  <a:lnTo>
                    <a:pt x="9672" y="22250"/>
                  </a:lnTo>
                  <a:cubicBezTo>
                    <a:pt x="9666" y="22243"/>
                    <a:pt x="9666" y="22237"/>
                    <a:pt x="9659" y="22237"/>
                  </a:cubicBezTo>
                  <a:cubicBezTo>
                    <a:pt x="9659" y="22231"/>
                    <a:pt x="9659" y="22231"/>
                    <a:pt x="9659" y="22231"/>
                  </a:cubicBezTo>
                  <a:close/>
                  <a:moveTo>
                    <a:pt x="10426" y="21496"/>
                  </a:moveTo>
                  <a:cubicBezTo>
                    <a:pt x="10533" y="21642"/>
                    <a:pt x="10647" y="21781"/>
                    <a:pt x="10761" y="21920"/>
                  </a:cubicBezTo>
                  <a:cubicBezTo>
                    <a:pt x="10888" y="22250"/>
                    <a:pt x="11021" y="22573"/>
                    <a:pt x="11154" y="22877"/>
                  </a:cubicBezTo>
                  <a:cubicBezTo>
                    <a:pt x="11053" y="22718"/>
                    <a:pt x="10951" y="22554"/>
                    <a:pt x="10844" y="22395"/>
                  </a:cubicBezTo>
                  <a:cubicBezTo>
                    <a:pt x="10711" y="22091"/>
                    <a:pt x="10565" y="21794"/>
                    <a:pt x="10426" y="21496"/>
                  </a:cubicBezTo>
                  <a:close/>
                  <a:moveTo>
                    <a:pt x="9634" y="20514"/>
                  </a:moveTo>
                  <a:cubicBezTo>
                    <a:pt x="9672" y="20641"/>
                    <a:pt x="9754" y="20812"/>
                    <a:pt x="9856" y="21002"/>
                  </a:cubicBezTo>
                  <a:cubicBezTo>
                    <a:pt x="10090" y="21496"/>
                    <a:pt x="10350" y="21971"/>
                    <a:pt x="10622" y="22440"/>
                  </a:cubicBezTo>
                  <a:cubicBezTo>
                    <a:pt x="10666" y="22573"/>
                    <a:pt x="10717" y="22725"/>
                    <a:pt x="10768" y="22883"/>
                  </a:cubicBezTo>
                  <a:cubicBezTo>
                    <a:pt x="10666" y="22725"/>
                    <a:pt x="10559" y="22560"/>
                    <a:pt x="10464" y="22395"/>
                  </a:cubicBezTo>
                  <a:cubicBezTo>
                    <a:pt x="10369" y="22231"/>
                    <a:pt x="10280" y="22066"/>
                    <a:pt x="10191" y="21908"/>
                  </a:cubicBezTo>
                  <a:cubicBezTo>
                    <a:pt x="10008" y="21521"/>
                    <a:pt x="9811" y="21148"/>
                    <a:pt x="9602" y="20780"/>
                  </a:cubicBezTo>
                  <a:cubicBezTo>
                    <a:pt x="9609" y="20692"/>
                    <a:pt x="9621" y="20603"/>
                    <a:pt x="9634" y="20514"/>
                  </a:cubicBezTo>
                  <a:close/>
                  <a:moveTo>
                    <a:pt x="9552" y="22497"/>
                  </a:moveTo>
                  <a:lnTo>
                    <a:pt x="9552" y="22497"/>
                  </a:lnTo>
                  <a:cubicBezTo>
                    <a:pt x="9672" y="22674"/>
                    <a:pt x="9792" y="22858"/>
                    <a:pt x="9849" y="22946"/>
                  </a:cubicBezTo>
                  <a:cubicBezTo>
                    <a:pt x="9868" y="22984"/>
                    <a:pt x="9932" y="23098"/>
                    <a:pt x="10008" y="23250"/>
                  </a:cubicBezTo>
                  <a:cubicBezTo>
                    <a:pt x="9849" y="23003"/>
                    <a:pt x="9691" y="22750"/>
                    <a:pt x="9552" y="22497"/>
                  </a:cubicBezTo>
                  <a:close/>
                  <a:moveTo>
                    <a:pt x="9577" y="21236"/>
                  </a:moveTo>
                  <a:lnTo>
                    <a:pt x="9577" y="21236"/>
                  </a:lnTo>
                  <a:cubicBezTo>
                    <a:pt x="9678" y="21433"/>
                    <a:pt x="9786" y="21623"/>
                    <a:pt x="9894" y="21813"/>
                  </a:cubicBezTo>
                  <a:cubicBezTo>
                    <a:pt x="10141" y="22326"/>
                    <a:pt x="10369" y="22839"/>
                    <a:pt x="10571" y="23371"/>
                  </a:cubicBezTo>
                  <a:cubicBezTo>
                    <a:pt x="10464" y="23193"/>
                    <a:pt x="10356" y="23016"/>
                    <a:pt x="10248" y="22839"/>
                  </a:cubicBezTo>
                  <a:cubicBezTo>
                    <a:pt x="10210" y="22775"/>
                    <a:pt x="10172" y="22706"/>
                    <a:pt x="10134" y="22642"/>
                  </a:cubicBezTo>
                  <a:cubicBezTo>
                    <a:pt x="10020" y="22389"/>
                    <a:pt x="9894" y="22148"/>
                    <a:pt x="9754" y="21908"/>
                  </a:cubicBezTo>
                  <a:cubicBezTo>
                    <a:pt x="9716" y="21813"/>
                    <a:pt x="9685" y="21756"/>
                    <a:pt x="9666" y="21743"/>
                  </a:cubicBezTo>
                  <a:cubicBezTo>
                    <a:pt x="9640" y="21705"/>
                    <a:pt x="9615" y="21667"/>
                    <a:pt x="9590" y="21623"/>
                  </a:cubicBezTo>
                  <a:cubicBezTo>
                    <a:pt x="9583" y="21496"/>
                    <a:pt x="9577" y="21369"/>
                    <a:pt x="9577" y="21236"/>
                  </a:cubicBezTo>
                  <a:close/>
                  <a:moveTo>
                    <a:pt x="12104" y="23770"/>
                  </a:moveTo>
                  <a:cubicBezTo>
                    <a:pt x="12110" y="23782"/>
                    <a:pt x="12110" y="23789"/>
                    <a:pt x="12110" y="23795"/>
                  </a:cubicBezTo>
                  <a:cubicBezTo>
                    <a:pt x="12110" y="23795"/>
                    <a:pt x="12117" y="23801"/>
                    <a:pt x="12117" y="23801"/>
                  </a:cubicBezTo>
                  <a:cubicBezTo>
                    <a:pt x="12104" y="23814"/>
                    <a:pt x="12091" y="23820"/>
                    <a:pt x="12072" y="23833"/>
                  </a:cubicBezTo>
                  <a:cubicBezTo>
                    <a:pt x="12072" y="23820"/>
                    <a:pt x="12066" y="23801"/>
                    <a:pt x="12060" y="23789"/>
                  </a:cubicBezTo>
                  <a:cubicBezTo>
                    <a:pt x="12079" y="23782"/>
                    <a:pt x="12091" y="23782"/>
                    <a:pt x="12104" y="23770"/>
                  </a:cubicBezTo>
                  <a:close/>
                  <a:moveTo>
                    <a:pt x="11851" y="23947"/>
                  </a:moveTo>
                  <a:cubicBezTo>
                    <a:pt x="11863" y="23953"/>
                    <a:pt x="11876" y="23953"/>
                    <a:pt x="11895" y="23953"/>
                  </a:cubicBezTo>
                  <a:cubicBezTo>
                    <a:pt x="11882" y="23960"/>
                    <a:pt x="11870" y="23972"/>
                    <a:pt x="11851" y="23979"/>
                  </a:cubicBezTo>
                  <a:cubicBezTo>
                    <a:pt x="11851" y="23966"/>
                    <a:pt x="11851" y="23960"/>
                    <a:pt x="11851" y="23947"/>
                  </a:cubicBezTo>
                  <a:close/>
                  <a:moveTo>
                    <a:pt x="9583" y="23048"/>
                  </a:moveTo>
                  <a:lnTo>
                    <a:pt x="9583" y="23048"/>
                  </a:lnTo>
                  <a:cubicBezTo>
                    <a:pt x="9811" y="23396"/>
                    <a:pt x="10046" y="23738"/>
                    <a:pt x="10299" y="24067"/>
                  </a:cubicBezTo>
                  <a:cubicBezTo>
                    <a:pt x="10166" y="23991"/>
                    <a:pt x="10039" y="23890"/>
                    <a:pt x="9932" y="23751"/>
                  </a:cubicBezTo>
                  <a:cubicBezTo>
                    <a:pt x="9780" y="23567"/>
                    <a:pt x="9666" y="23320"/>
                    <a:pt x="9583" y="23048"/>
                  </a:cubicBezTo>
                  <a:close/>
                  <a:moveTo>
                    <a:pt x="11357" y="23586"/>
                  </a:moveTo>
                  <a:lnTo>
                    <a:pt x="11357" y="23586"/>
                  </a:lnTo>
                  <a:cubicBezTo>
                    <a:pt x="11464" y="23738"/>
                    <a:pt x="11572" y="23890"/>
                    <a:pt x="11680" y="24036"/>
                  </a:cubicBezTo>
                  <a:cubicBezTo>
                    <a:pt x="11686" y="24048"/>
                    <a:pt x="11699" y="24055"/>
                    <a:pt x="11705" y="24055"/>
                  </a:cubicBezTo>
                  <a:cubicBezTo>
                    <a:pt x="11661" y="24080"/>
                    <a:pt x="11616" y="24099"/>
                    <a:pt x="11572" y="24118"/>
                  </a:cubicBezTo>
                  <a:cubicBezTo>
                    <a:pt x="11502" y="23941"/>
                    <a:pt x="11426" y="23763"/>
                    <a:pt x="11357" y="23586"/>
                  </a:cubicBezTo>
                  <a:close/>
                  <a:moveTo>
                    <a:pt x="10837" y="23428"/>
                  </a:moveTo>
                  <a:lnTo>
                    <a:pt x="10837" y="23428"/>
                  </a:lnTo>
                  <a:cubicBezTo>
                    <a:pt x="10996" y="23681"/>
                    <a:pt x="11167" y="23934"/>
                    <a:pt x="11331" y="24188"/>
                  </a:cubicBezTo>
                  <a:cubicBezTo>
                    <a:pt x="11262" y="24207"/>
                    <a:pt x="11192" y="24219"/>
                    <a:pt x="11122" y="24226"/>
                  </a:cubicBezTo>
                  <a:cubicBezTo>
                    <a:pt x="11034" y="23960"/>
                    <a:pt x="10939" y="23694"/>
                    <a:pt x="10837" y="23428"/>
                  </a:cubicBezTo>
                  <a:close/>
                  <a:moveTo>
                    <a:pt x="10666" y="23947"/>
                  </a:moveTo>
                  <a:lnTo>
                    <a:pt x="10666" y="23947"/>
                  </a:lnTo>
                  <a:cubicBezTo>
                    <a:pt x="10730" y="24042"/>
                    <a:pt x="10787" y="24137"/>
                    <a:pt x="10850" y="24232"/>
                  </a:cubicBezTo>
                  <a:cubicBezTo>
                    <a:pt x="10825" y="24232"/>
                    <a:pt x="10806" y="24232"/>
                    <a:pt x="10787" y="24226"/>
                  </a:cubicBezTo>
                  <a:cubicBezTo>
                    <a:pt x="10755" y="24169"/>
                    <a:pt x="10730" y="24105"/>
                    <a:pt x="10698" y="24042"/>
                  </a:cubicBezTo>
                  <a:cubicBezTo>
                    <a:pt x="10692" y="24010"/>
                    <a:pt x="10679" y="23979"/>
                    <a:pt x="10666" y="23947"/>
                  </a:cubicBezTo>
                  <a:close/>
                  <a:moveTo>
                    <a:pt x="12160" y="1"/>
                  </a:moveTo>
                  <a:cubicBezTo>
                    <a:pt x="12108" y="1"/>
                    <a:pt x="12057" y="63"/>
                    <a:pt x="12104" y="115"/>
                  </a:cubicBezTo>
                  <a:cubicBezTo>
                    <a:pt x="12117" y="134"/>
                    <a:pt x="12148" y="165"/>
                    <a:pt x="12193" y="216"/>
                  </a:cubicBezTo>
                  <a:cubicBezTo>
                    <a:pt x="10527" y="1546"/>
                    <a:pt x="8659" y="2566"/>
                    <a:pt x="6797" y="3598"/>
                  </a:cubicBezTo>
                  <a:cubicBezTo>
                    <a:pt x="5524" y="4212"/>
                    <a:pt x="4244" y="4827"/>
                    <a:pt x="2978" y="5460"/>
                  </a:cubicBezTo>
                  <a:cubicBezTo>
                    <a:pt x="2971" y="5473"/>
                    <a:pt x="2959" y="5479"/>
                    <a:pt x="2952" y="5492"/>
                  </a:cubicBezTo>
                  <a:cubicBezTo>
                    <a:pt x="2002" y="5973"/>
                    <a:pt x="1052" y="6461"/>
                    <a:pt x="115" y="6967"/>
                  </a:cubicBezTo>
                  <a:cubicBezTo>
                    <a:pt x="26" y="7012"/>
                    <a:pt x="1" y="7132"/>
                    <a:pt x="90" y="7202"/>
                  </a:cubicBezTo>
                  <a:cubicBezTo>
                    <a:pt x="166" y="7259"/>
                    <a:pt x="248" y="7322"/>
                    <a:pt x="324" y="7379"/>
                  </a:cubicBezTo>
                  <a:cubicBezTo>
                    <a:pt x="330" y="7449"/>
                    <a:pt x="381" y="7506"/>
                    <a:pt x="463" y="7518"/>
                  </a:cubicBezTo>
                  <a:cubicBezTo>
                    <a:pt x="476" y="7518"/>
                    <a:pt x="482" y="7518"/>
                    <a:pt x="489" y="7525"/>
                  </a:cubicBezTo>
                  <a:cubicBezTo>
                    <a:pt x="438" y="7626"/>
                    <a:pt x="508" y="7765"/>
                    <a:pt x="615" y="7810"/>
                  </a:cubicBezTo>
                  <a:cubicBezTo>
                    <a:pt x="717" y="7854"/>
                    <a:pt x="824" y="7892"/>
                    <a:pt x="938" y="7917"/>
                  </a:cubicBezTo>
                  <a:cubicBezTo>
                    <a:pt x="983" y="7943"/>
                    <a:pt x="1027" y="7962"/>
                    <a:pt x="1071" y="7987"/>
                  </a:cubicBezTo>
                  <a:cubicBezTo>
                    <a:pt x="1401" y="8278"/>
                    <a:pt x="1736" y="8563"/>
                    <a:pt x="2066" y="8848"/>
                  </a:cubicBezTo>
                  <a:cubicBezTo>
                    <a:pt x="2332" y="9146"/>
                    <a:pt x="2705" y="9412"/>
                    <a:pt x="2895" y="9608"/>
                  </a:cubicBezTo>
                  <a:cubicBezTo>
                    <a:pt x="3320" y="10052"/>
                    <a:pt x="3750" y="10489"/>
                    <a:pt x="4175" y="10926"/>
                  </a:cubicBezTo>
                  <a:cubicBezTo>
                    <a:pt x="5061" y="11901"/>
                    <a:pt x="5948" y="12870"/>
                    <a:pt x="6841" y="13839"/>
                  </a:cubicBezTo>
                  <a:cubicBezTo>
                    <a:pt x="8038" y="15137"/>
                    <a:pt x="9241" y="16429"/>
                    <a:pt x="10552" y="17601"/>
                  </a:cubicBezTo>
                  <a:cubicBezTo>
                    <a:pt x="9514" y="18070"/>
                    <a:pt x="8798" y="20217"/>
                    <a:pt x="8792" y="21255"/>
                  </a:cubicBezTo>
                  <a:cubicBezTo>
                    <a:pt x="8785" y="22250"/>
                    <a:pt x="8918" y="23668"/>
                    <a:pt x="9723" y="24365"/>
                  </a:cubicBezTo>
                  <a:cubicBezTo>
                    <a:pt x="9976" y="24587"/>
                    <a:pt x="10267" y="24720"/>
                    <a:pt x="10578" y="24777"/>
                  </a:cubicBezTo>
                  <a:cubicBezTo>
                    <a:pt x="10660" y="24865"/>
                    <a:pt x="10736" y="24948"/>
                    <a:pt x="10806" y="25024"/>
                  </a:cubicBezTo>
                  <a:cubicBezTo>
                    <a:pt x="10818" y="25036"/>
                    <a:pt x="10834" y="25042"/>
                    <a:pt x="10849" y="25042"/>
                  </a:cubicBezTo>
                  <a:cubicBezTo>
                    <a:pt x="10888" y="25042"/>
                    <a:pt x="10925" y="25006"/>
                    <a:pt x="10907" y="24960"/>
                  </a:cubicBezTo>
                  <a:cubicBezTo>
                    <a:pt x="10888" y="24916"/>
                    <a:pt x="10869" y="24865"/>
                    <a:pt x="10850" y="24815"/>
                  </a:cubicBezTo>
                  <a:lnTo>
                    <a:pt x="10901" y="24815"/>
                  </a:lnTo>
                  <a:cubicBezTo>
                    <a:pt x="10907" y="24827"/>
                    <a:pt x="10920" y="24834"/>
                    <a:pt x="10926" y="24846"/>
                  </a:cubicBezTo>
                  <a:cubicBezTo>
                    <a:pt x="10940" y="24863"/>
                    <a:pt x="10958" y="24870"/>
                    <a:pt x="10976" y="24870"/>
                  </a:cubicBezTo>
                  <a:cubicBezTo>
                    <a:pt x="11008" y="24870"/>
                    <a:pt x="11038" y="24849"/>
                    <a:pt x="11046" y="24821"/>
                  </a:cubicBezTo>
                  <a:cubicBezTo>
                    <a:pt x="11502" y="24802"/>
                    <a:pt x="11958" y="24650"/>
                    <a:pt x="12326" y="24384"/>
                  </a:cubicBezTo>
                  <a:cubicBezTo>
                    <a:pt x="12471" y="24276"/>
                    <a:pt x="12598" y="24156"/>
                    <a:pt x="12712" y="24029"/>
                  </a:cubicBezTo>
                  <a:cubicBezTo>
                    <a:pt x="12763" y="24010"/>
                    <a:pt x="12801" y="23972"/>
                    <a:pt x="12813" y="23915"/>
                  </a:cubicBezTo>
                  <a:cubicBezTo>
                    <a:pt x="13377" y="23231"/>
                    <a:pt x="13580" y="22313"/>
                    <a:pt x="13567" y="21426"/>
                  </a:cubicBezTo>
                  <a:cubicBezTo>
                    <a:pt x="13554" y="20312"/>
                    <a:pt x="13371" y="18317"/>
                    <a:pt x="12313" y="17639"/>
                  </a:cubicBezTo>
                  <a:cubicBezTo>
                    <a:pt x="12129" y="17525"/>
                    <a:pt x="11946" y="17455"/>
                    <a:pt x="11756" y="17424"/>
                  </a:cubicBezTo>
                  <a:cubicBezTo>
                    <a:pt x="11312" y="16898"/>
                    <a:pt x="10831" y="16404"/>
                    <a:pt x="10362" y="15897"/>
                  </a:cubicBezTo>
                  <a:cubicBezTo>
                    <a:pt x="9412" y="14878"/>
                    <a:pt x="8450" y="13871"/>
                    <a:pt x="7487" y="12864"/>
                  </a:cubicBezTo>
                  <a:cubicBezTo>
                    <a:pt x="6588" y="11920"/>
                    <a:pt x="5688" y="10983"/>
                    <a:pt x="4795" y="10045"/>
                  </a:cubicBezTo>
                  <a:cubicBezTo>
                    <a:pt x="4884" y="9982"/>
                    <a:pt x="4979" y="9912"/>
                    <a:pt x="5068" y="9849"/>
                  </a:cubicBezTo>
                  <a:cubicBezTo>
                    <a:pt x="5334" y="9703"/>
                    <a:pt x="5669" y="9450"/>
                    <a:pt x="5752" y="9406"/>
                  </a:cubicBezTo>
                  <a:cubicBezTo>
                    <a:pt x="6353" y="9045"/>
                    <a:pt x="6968" y="8709"/>
                    <a:pt x="7582" y="8373"/>
                  </a:cubicBezTo>
                  <a:cubicBezTo>
                    <a:pt x="8887" y="7797"/>
                    <a:pt x="10058" y="7012"/>
                    <a:pt x="11224" y="6188"/>
                  </a:cubicBezTo>
                  <a:cubicBezTo>
                    <a:pt x="11274" y="6157"/>
                    <a:pt x="11325" y="6119"/>
                    <a:pt x="11369" y="6087"/>
                  </a:cubicBezTo>
                  <a:cubicBezTo>
                    <a:pt x="12497" y="5485"/>
                    <a:pt x="13586" y="4833"/>
                    <a:pt x="14593" y="4041"/>
                  </a:cubicBezTo>
                  <a:cubicBezTo>
                    <a:pt x="14979" y="4478"/>
                    <a:pt x="15397" y="4903"/>
                    <a:pt x="15822" y="5308"/>
                  </a:cubicBezTo>
                  <a:cubicBezTo>
                    <a:pt x="16525" y="6100"/>
                    <a:pt x="17209" y="6904"/>
                    <a:pt x="17943" y="7670"/>
                  </a:cubicBezTo>
                  <a:cubicBezTo>
                    <a:pt x="19058" y="8836"/>
                    <a:pt x="20223" y="9938"/>
                    <a:pt x="21446" y="10989"/>
                  </a:cubicBezTo>
                  <a:cubicBezTo>
                    <a:pt x="21142" y="11147"/>
                    <a:pt x="20857" y="11369"/>
                    <a:pt x="20616" y="11654"/>
                  </a:cubicBezTo>
                  <a:cubicBezTo>
                    <a:pt x="19571" y="12902"/>
                    <a:pt x="19400" y="15296"/>
                    <a:pt x="20065" y="16759"/>
                  </a:cubicBezTo>
                  <a:cubicBezTo>
                    <a:pt x="20419" y="17546"/>
                    <a:pt x="21144" y="18036"/>
                    <a:pt x="21893" y="18036"/>
                  </a:cubicBezTo>
                  <a:cubicBezTo>
                    <a:pt x="21934" y="18036"/>
                    <a:pt x="21975" y="18035"/>
                    <a:pt x="22016" y="18032"/>
                  </a:cubicBezTo>
                  <a:cubicBezTo>
                    <a:pt x="22022" y="18044"/>
                    <a:pt x="22028" y="18063"/>
                    <a:pt x="22035" y="18076"/>
                  </a:cubicBezTo>
                  <a:cubicBezTo>
                    <a:pt x="22049" y="18113"/>
                    <a:pt x="22082" y="18129"/>
                    <a:pt x="22115" y="18129"/>
                  </a:cubicBezTo>
                  <a:cubicBezTo>
                    <a:pt x="22167" y="18129"/>
                    <a:pt x="22221" y="18088"/>
                    <a:pt x="22206" y="18025"/>
                  </a:cubicBezTo>
                  <a:cubicBezTo>
                    <a:pt x="22206" y="18019"/>
                    <a:pt x="22206" y="18013"/>
                    <a:pt x="22206" y="18006"/>
                  </a:cubicBezTo>
                  <a:cubicBezTo>
                    <a:pt x="22313" y="17987"/>
                    <a:pt x="22427" y="17956"/>
                    <a:pt x="22535" y="17911"/>
                  </a:cubicBezTo>
                  <a:cubicBezTo>
                    <a:pt x="23536" y="17797"/>
                    <a:pt x="24435" y="16911"/>
                    <a:pt x="24834" y="15961"/>
                  </a:cubicBezTo>
                  <a:cubicBezTo>
                    <a:pt x="25442" y="14491"/>
                    <a:pt x="25322" y="12452"/>
                    <a:pt x="24080" y="11337"/>
                  </a:cubicBezTo>
                  <a:cubicBezTo>
                    <a:pt x="23615" y="10920"/>
                    <a:pt x="23072" y="10727"/>
                    <a:pt x="22534" y="10727"/>
                  </a:cubicBezTo>
                  <a:cubicBezTo>
                    <a:pt x="22501" y="10727"/>
                    <a:pt x="22467" y="10728"/>
                    <a:pt x="22434" y="10729"/>
                  </a:cubicBezTo>
                  <a:cubicBezTo>
                    <a:pt x="19343" y="7582"/>
                    <a:pt x="16347" y="4345"/>
                    <a:pt x="13307" y="1153"/>
                  </a:cubicBezTo>
                  <a:cubicBezTo>
                    <a:pt x="13320" y="1134"/>
                    <a:pt x="13326" y="1103"/>
                    <a:pt x="13307" y="1065"/>
                  </a:cubicBezTo>
                  <a:cubicBezTo>
                    <a:pt x="13162" y="799"/>
                    <a:pt x="12991" y="571"/>
                    <a:pt x="12782" y="362"/>
                  </a:cubicBezTo>
                  <a:cubicBezTo>
                    <a:pt x="12776" y="200"/>
                    <a:pt x="12643" y="63"/>
                    <a:pt x="12485" y="63"/>
                  </a:cubicBezTo>
                  <a:cubicBezTo>
                    <a:pt x="12464" y="63"/>
                    <a:pt x="12443" y="65"/>
                    <a:pt x="12421" y="70"/>
                  </a:cubicBezTo>
                  <a:cubicBezTo>
                    <a:pt x="12408" y="64"/>
                    <a:pt x="12402" y="51"/>
                    <a:pt x="12389" y="45"/>
                  </a:cubicBezTo>
                  <a:cubicBezTo>
                    <a:pt x="12372" y="34"/>
                    <a:pt x="12354" y="29"/>
                    <a:pt x="12338" y="29"/>
                  </a:cubicBezTo>
                  <a:cubicBezTo>
                    <a:pt x="12306" y="29"/>
                    <a:pt x="12277" y="47"/>
                    <a:pt x="12256" y="77"/>
                  </a:cubicBezTo>
                  <a:cubicBezTo>
                    <a:pt x="12243" y="58"/>
                    <a:pt x="12231" y="39"/>
                    <a:pt x="12212" y="26"/>
                  </a:cubicBezTo>
                  <a:cubicBezTo>
                    <a:pt x="12197" y="8"/>
                    <a:pt x="12179" y="1"/>
                    <a:pt x="12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 rot="-5956070">
              <a:off x="963582" y="45048"/>
              <a:ext cx="1585191" cy="989887"/>
            </a:xfrm>
            <a:custGeom>
              <a:avLst/>
              <a:gdLst/>
              <a:ahLst/>
              <a:cxnLst/>
              <a:rect l="l" t="t" r="r" b="b"/>
              <a:pathLst>
                <a:path w="25177" h="15722" extrusionOk="0">
                  <a:moveTo>
                    <a:pt x="21078" y="4542"/>
                  </a:moveTo>
                  <a:lnTo>
                    <a:pt x="21078" y="4542"/>
                  </a:lnTo>
                  <a:cubicBezTo>
                    <a:pt x="20901" y="4764"/>
                    <a:pt x="20717" y="4985"/>
                    <a:pt x="20540" y="5213"/>
                  </a:cubicBezTo>
                  <a:cubicBezTo>
                    <a:pt x="20597" y="5112"/>
                    <a:pt x="20654" y="5011"/>
                    <a:pt x="20711" y="4909"/>
                  </a:cubicBezTo>
                  <a:cubicBezTo>
                    <a:pt x="20761" y="4827"/>
                    <a:pt x="20818" y="4751"/>
                    <a:pt x="20875" y="4669"/>
                  </a:cubicBezTo>
                  <a:cubicBezTo>
                    <a:pt x="20945" y="4624"/>
                    <a:pt x="21015" y="4586"/>
                    <a:pt x="21078" y="4542"/>
                  </a:cubicBezTo>
                  <a:close/>
                  <a:moveTo>
                    <a:pt x="19349" y="5600"/>
                  </a:moveTo>
                  <a:cubicBezTo>
                    <a:pt x="19254" y="5714"/>
                    <a:pt x="19165" y="5828"/>
                    <a:pt x="19077" y="5948"/>
                  </a:cubicBezTo>
                  <a:cubicBezTo>
                    <a:pt x="19065" y="5951"/>
                    <a:pt x="19054" y="5953"/>
                    <a:pt x="19044" y="5953"/>
                  </a:cubicBezTo>
                  <a:cubicBezTo>
                    <a:pt x="18991" y="5953"/>
                    <a:pt x="18969" y="5908"/>
                    <a:pt x="19001" y="5796"/>
                  </a:cubicBezTo>
                  <a:cubicBezTo>
                    <a:pt x="19121" y="5733"/>
                    <a:pt x="19235" y="5669"/>
                    <a:pt x="19349" y="5600"/>
                  </a:cubicBezTo>
                  <a:close/>
                  <a:moveTo>
                    <a:pt x="19868" y="5581"/>
                  </a:moveTo>
                  <a:lnTo>
                    <a:pt x="19868" y="5581"/>
                  </a:lnTo>
                  <a:cubicBezTo>
                    <a:pt x="19710" y="5821"/>
                    <a:pt x="19552" y="6056"/>
                    <a:pt x="19374" y="6277"/>
                  </a:cubicBezTo>
                  <a:cubicBezTo>
                    <a:pt x="19520" y="6062"/>
                    <a:pt x="19666" y="5840"/>
                    <a:pt x="19811" y="5631"/>
                  </a:cubicBezTo>
                  <a:cubicBezTo>
                    <a:pt x="19830" y="5612"/>
                    <a:pt x="19849" y="5600"/>
                    <a:pt x="19868" y="5581"/>
                  </a:cubicBezTo>
                  <a:close/>
                  <a:moveTo>
                    <a:pt x="18653" y="6489"/>
                  </a:moveTo>
                  <a:lnTo>
                    <a:pt x="18653" y="6489"/>
                  </a:lnTo>
                  <a:cubicBezTo>
                    <a:pt x="18642" y="6503"/>
                    <a:pt x="18631" y="6515"/>
                    <a:pt x="18621" y="6531"/>
                  </a:cubicBezTo>
                  <a:cubicBezTo>
                    <a:pt x="18627" y="6518"/>
                    <a:pt x="18627" y="6512"/>
                    <a:pt x="18627" y="6505"/>
                  </a:cubicBezTo>
                  <a:cubicBezTo>
                    <a:pt x="18637" y="6501"/>
                    <a:pt x="18646" y="6496"/>
                    <a:pt x="18653" y="6489"/>
                  </a:cubicBezTo>
                  <a:close/>
                  <a:moveTo>
                    <a:pt x="19292" y="6049"/>
                  </a:moveTo>
                  <a:lnTo>
                    <a:pt x="19292" y="6049"/>
                  </a:lnTo>
                  <a:cubicBezTo>
                    <a:pt x="19077" y="6379"/>
                    <a:pt x="18874" y="6714"/>
                    <a:pt x="18678" y="7057"/>
                  </a:cubicBezTo>
                  <a:cubicBezTo>
                    <a:pt x="18671" y="7019"/>
                    <a:pt x="18678" y="6955"/>
                    <a:pt x="18709" y="6835"/>
                  </a:cubicBezTo>
                  <a:cubicBezTo>
                    <a:pt x="18766" y="6645"/>
                    <a:pt x="18880" y="6448"/>
                    <a:pt x="19020" y="6246"/>
                  </a:cubicBezTo>
                  <a:cubicBezTo>
                    <a:pt x="19108" y="6182"/>
                    <a:pt x="19203" y="6113"/>
                    <a:pt x="19292" y="6049"/>
                  </a:cubicBezTo>
                  <a:close/>
                  <a:moveTo>
                    <a:pt x="19248" y="6765"/>
                  </a:moveTo>
                  <a:lnTo>
                    <a:pt x="19248" y="6765"/>
                  </a:lnTo>
                  <a:cubicBezTo>
                    <a:pt x="19020" y="7126"/>
                    <a:pt x="18804" y="7494"/>
                    <a:pt x="18589" y="7861"/>
                  </a:cubicBezTo>
                  <a:cubicBezTo>
                    <a:pt x="18589" y="7772"/>
                    <a:pt x="18583" y="7684"/>
                    <a:pt x="18583" y="7595"/>
                  </a:cubicBezTo>
                  <a:cubicBezTo>
                    <a:pt x="18627" y="7513"/>
                    <a:pt x="18671" y="7437"/>
                    <a:pt x="18716" y="7361"/>
                  </a:cubicBezTo>
                  <a:cubicBezTo>
                    <a:pt x="18899" y="7171"/>
                    <a:pt x="19077" y="6968"/>
                    <a:pt x="19248" y="6765"/>
                  </a:cubicBezTo>
                  <a:close/>
                  <a:moveTo>
                    <a:pt x="19051" y="8070"/>
                  </a:moveTo>
                  <a:cubicBezTo>
                    <a:pt x="18956" y="8241"/>
                    <a:pt x="18868" y="8412"/>
                    <a:pt x="18785" y="8589"/>
                  </a:cubicBezTo>
                  <a:cubicBezTo>
                    <a:pt x="18728" y="8684"/>
                    <a:pt x="18671" y="8767"/>
                    <a:pt x="18627" y="8830"/>
                  </a:cubicBezTo>
                  <a:cubicBezTo>
                    <a:pt x="18627" y="8824"/>
                    <a:pt x="18627" y="8824"/>
                    <a:pt x="18627" y="8817"/>
                  </a:cubicBezTo>
                  <a:cubicBezTo>
                    <a:pt x="18697" y="8691"/>
                    <a:pt x="18773" y="8488"/>
                    <a:pt x="18842" y="8304"/>
                  </a:cubicBezTo>
                  <a:cubicBezTo>
                    <a:pt x="18912" y="8228"/>
                    <a:pt x="18982" y="8152"/>
                    <a:pt x="19051" y="8070"/>
                  </a:cubicBezTo>
                  <a:close/>
                  <a:moveTo>
                    <a:pt x="6074" y="9286"/>
                  </a:moveTo>
                  <a:cubicBezTo>
                    <a:pt x="6081" y="9286"/>
                    <a:pt x="6087" y="9292"/>
                    <a:pt x="6093" y="9299"/>
                  </a:cubicBezTo>
                  <a:cubicBezTo>
                    <a:pt x="6074" y="9299"/>
                    <a:pt x="6055" y="9305"/>
                    <a:pt x="6043" y="9305"/>
                  </a:cubicBezTo>
                  <a:cubicBezTo>
                    <a:pt x="6049" y="9299"/>
                    <a:pt x="6062" y="9292"/>
                    <a:pt x="6074" y="9286"/>
                  </a:cubicBezTo>
                  <a:close/>
                  <a:moveTo>
                    <a:pt x="22642" y="3554"/>
                  </a:moveTo>
                  <a:cubicBezTo>
                    <a:pt x="22630" y="3586"/>
                    <a:pt x="22617" y="3611"/>
                    <a:pt x="22604" y="3636"/>
                  </a:cubicBezTo>
                  <a:cubicBezTo>
                    <a:pt x="21578" y="4909"/>
                    <a:pt x="20635" y="6246"/>
                    <a:pt x="19811" y="7665"/>
                  </a:cubicBezTo>
                  <a:cubicBezTo>
                    <a:pt x="19577" y="8076"/>
                    <a:pt x="19273" y="8526"/>
                    <a:pt x="19032" y="9001"/>
                  </a:cubicBezTo>
                  <a:cubicBezTo>
                    <a:pt x="19013" y="9026"/>
                    <a:pt x="18994" y="9045"/>
                    <a:pt x="18975" y="9071"/>
                  </a:cubicBezTo>
                  <a:cubicBezTo>
                    <a:pt x="18768" y="9310"/>
                    <a:pt x="18707" y="9409"/>
                    <a:pt x="18703" y="9409"/>
                  </a:cubicBezTo>
                  <a:cubicBezTo>
                    <a:pt x="18699" y="9409"/>
                    <a:pt x="18751" y="9313"/>
                    <a:pt x="18773" y="9159"/>
                  </a:cubicBezTo>
                  <a:cubicBezTo>
                    <a:pt x="18804" y="8931"/>
                    <a:pt x="18931" y="8678"/>
                    <a:pt x="19077" y="8425"/>
                  </a:cubicBezTo>
                  <a:cubicBezTo>
                    <a:pt x="20210" y="6866"/>
                    <a:pt x="21319" y="5296"/>
                    <a:pt x="22408" y="3712"/>
                  </a:cubicBezTo>
                  <a:cubicBezTo>
                    <a:pt x="22484" y="3662"/>
                    <a:pt x="22566" y="3605"/>
                    <a:pt x="22642" y="3554"/>
                  </a:cubicBezTo>
                  <a:close/>
                  <a:moveTo>
                    <a:pt x="4605" y="9248"/>
                  </a:moveTo>
                  <a:lnTo>
                    <a:pt x="4605" y="9248"/>
                  </a:lnTo>
                  <a:cubicBezTo>
                    <a:pt x="4231" y="9356"/>
                    <a:pt x="3851" y="9451"/>
                    <a:pt x="3471" y="9546"/>
                  </a:cubicBezTo>
                  <a:cubicBezTo>
                    <a:pt x="3370" y="9571"/>
                    <a:pt x="3269" y="9590"/>
                    <a:pt x="3167" y="9609"/>
                  </a:cubicBezTo>
                  <a:cubicBezTo>
                    <a:pt x="3151" y="9614"/>
                    <a:pt x="3129" y="9615"/>
                    <a:pt x="3112" y="9619"/>
                  </a:cubicBezTo>
                  <a:lnTo>
                    <a:pt x="3112" y="9619"/>
                  </a:lnTo>
                  <a:cubicBezTo>
                    <a:pt x="3533" y="9500"/>
                    <a:pt x="3962" y="9387"/>
                    <a:pt x="4390" y="9286"/>
                  </a:cubicBezTo>
                  <a:cubicBezTo>
                    <a:pt x="4466" y="9273"/>
                    <a:pt x="4535" y="9261"/>
                    <a:pt x="4605" y="9248"/>
                  </a:cubicBezTo>
                  <a:close/>
                  <a:moveTo>
                    <a:pt x="6321" y="9432"/>
                  </a:moveTo>
                  <a:cubicBezTo>
                    <a:pt x="6372" y="9463"/>
                    <a:pt x="6423" y="9495"/>
                    <a:pt x="6473" y="9533"/>
                  </a:cubicBezTo>
                  <a:cubicBezTo>
                    <a:pt x="5846" y="9660"/>
                    <a:pt x="5219" y="9805"/>
                    <a:pt x="4605" y="9964"/>
                  </a:cubicBezTo>
                  <a:cubicBezTo>
                    <a:pt x="4738" y="9919"/>
                    <a:pt x="4865" y="9875"/>
                    <a:pt x="4991" y="9824"/>
                  </a:cubicBezTo>
                  <a:cubicBezTo>
                    <a:pt x="5422" y="9710"/>
                    <a:pt x="5853" y="9590"/>
                    <a:pt x="6277" y="9457"/>
                  </a:cubicBezTo>
                  <a:cubicBezTo>
                    <a:pt x="6296" y="9451"/>
                    <a:pt x="6309" y="9444"/>
                    <a:pt x="6321" y="9432"/>
                  </a:cubicBezTo>
                  <a:close/>
                  <a:moveTo>
                    <a:pt x="18697" y="9799"/>
                  </a:moveTo>
                  <a:lnTo>
                    <a:pt x="18697" y="9799"/>
                  </a:lnTo>
                  <a:cubicBezTo>
                    <a:pt x="18678" y="9856"/>
                    <a:pt x="18665" y="9913"/>
                    <a:pt x="18652" y="9976"/>
                  </a:cubicBezTo>
                  <a:cubicBezTo>
                    <a:pt x="18652" y="9938"/>
                    <a:pt x="18652" y="9900"/>
                    <a:pt x="18652" y="9862"/>
                  </a:cubicBezTo>
                  <a:cubicBezTo>
                    <a:pt x="18665" y="9843"/>
                    <a:pt x="18678" y="9818"/>
                    <a:pt x="18697" y="9799"/>
                  </a:cubicBezTo>
                  <a:close/>
                  <a:moveTo>
                    <a:pt x="22142" y="4859"/>
                  </a:moveTo>
                  <a:lnTo>
                    <a:pt x="22142" y="4859"/>
                  </a:lnTo>
                  <a:cubicBezTo>
                    <a:pt x="22098" y="4985"/>
                    <a:pt x="22053" y="5112"/>
                    <a:pt x="22009" y="5232"/>
                  </a:cubicBezTo>
                  <a:cubicBezTo>
                    <a:pt x="21388" y="6170"/>
                    <a:pt x="20787" y="7114"/>
                    <a:pt x="20255" y="8095"/>
                  </a:cubicBezTo>
                  <a:lnTo>
                    <a:pt x="19894" y="8659"/>
                  </a:lnTo>
                  <a:cubicBezTo>
                    <a:pt x="19685" y="8995"/>
                    <a:pt x="19355" y="9774"/>
                    <a:pt x="19032" y="10078"/>
                  </a:cubicBezTo>
                  <a:cubicBezTo>
                    <a:pt x="19051" y="9964"/>
                    <a:pt x="19077" y="9843"/>
                    <a:pt x="19096" y="9723"/>
                  </a:cubicBezTo>
                  <a:cubicBezTo>
                    <a:pt x="19105" y="9673"/>
                    <a:pt x="19068" y="9649"/>
                    <a:pt x="19028" y="9649"/>
                  </a:cubicBezTo>
                  <a:cubicBezTo>
                    <a:pt x="19012" y="9649"/>
                    <a:pt x="18996" y="9652"/>
                    <a:pt x="18982" y="9660"/>
                  </a:cubicBezTo>
                  <a:cubicBezTo>
                    <a:pt x="19089" y="9394"/>
                    <a:pt x="19248" y="9140"/>
                    <a:pt x="19381" y="8887"/>
                  </a:cubicBezTo>
                  <a:cubicBezTo>
                    <a:pt x="19393" y="8862"/>
                    <a:pt x="19406" y="8836"/>
                    <a:pt x="19425" y="8811"/>
                  </a:cubicBezTo>
                  <a:cubicBezTo>
                    <a:pt x="20362" y="7519"/>
                    <a:pt x="21274" y="6201"/>
                    <a:pt x="22142" y="4859"/>
                  </a:cubicBezTo>
                  <a:close/>
                  <a:moveTo>
                    <a:pt x="20248" y="9539"/>
                  </a:moveTo>
                  <a:lnTo>
                    <a:pt x="20248" y="9539"/>
                  </a:lnTo>
                  <a:cubicBezTo>
                    <a:pt x="20172" y="9723"/>
                    <a:pt x="20103" y="9900"/>
                    <a:pt x="20033" y="10084"/>
                  </a:cubicBezTo>
                  <a:cubicBezTo>
                    <a:pt x="20027" y="10046"/>
                    <a:pt x="20001" y="10021"/>
                    <a:pt x="19963" y="10008"/>
                  </a:cubicBezTo>
                  <a:cubicBezTo>
                    <a:pt x="20058" y="9856"/>
                    <a:pt x="20153" y="9698"/>
                    <a:pt x="20248" y="9539"/>
                  </a:cubicBezTo>
                  <a:close/>
                  <a:moveTo>
                    <a:pt x="21173" y="8070"/>
                  </a:moveTo>
                  <a:lnTo>
                    <a:pt x="21173" y="8070"/>
                  </a:lnTo>
                  <a:cubicBezTo>
                    <a:pt x="21110" y="8304"/>
                    <a:pt x="21053" y="8532"/>
                    <a:pt x="20996" y="8760"/>
                  </a:cubicBezTo>
                  <a:cubicBezTo>
                    <a:pt x="20913" y="9071"/>
                    <a:pt x="20837" y="9381"/>
                    <a:pt x="20755" y="9698"/>
                  </a:cubicBezTo>
                  <a:cubicBezTo>
                    <a:pt x="20730" y="9761"/>
                    <a:pt x="20704" y="9831"/>
                    <a:pt x="20679" y="9900"/>
                  </a:cubicBezTo>
                  <a:cubicBezTo>
                    <a:pt x="20647" y="9964"/>
                    <a:pt x="20609" y="10046"/>
                    <a:pt x="20565" y="10128"/>
                  </a:cubicBezTo>
                  <a:cubicBezTo>
                    <a:pt x="20557" y="10072"/>
                    <a:pt x="20508" y="10028"/>
                    <a:pt x="20457" y="10028"/>
                  </a:cubicBezTo>
                  <a:cubicBezTo>
                    <a:pt x="20428" y="10028"/>
                    <a:pt x="20398" y="10043"/>
                    <a:pt x="20375" y="10078"/>
                  </a:cubicBezTo>
                  <a:cubicBezTo>
                    <a:pt x="20286" y="10211"/>
                    <a:pt x="20198" y="10344"/>
                    <a:pt x="20115" y="10477"/>
                  </a:cubicBezTo>
                  <a:cubicBezTo>
                    <a:pt x="20248" y="10109"/>
                    <a:pt x="20375" y="9786"/>
                    <a:pt x="20400" y="9729"/>
                  </a:cubicBezTo>
                  <a:cubicBezTo>
                    <a:pt x="20628" y="9159"/>
                    <a:pt x="20888" y="8608"/>
                    <a:pt x="21173" y="8070"/>
                  </a:cubicBezTo>
                  <a:close/>
                  <a:moveTo>
                    <a:pt x="7290" y="10394"/>
                  </a:moveTo>
                  <a:cubicBezTo>
                    <a:pt x="7297" y="10413"/>
                    <a:pt x="7309" y="10426"/>
                    <a:pt x="7316" y="10445"/>
                  </a:cubicBezTo>
                  <a:cubicBezTo>
                    <a:pt x="7075" y="10489"/>
                    <a:pt x="6841" y="10534"/>
                    <a:pt x="6606" y="10584"/>
                  </a:cubicBezTo>
                  <a:cubicBezTo>
                    <a:pt x="6689" y="10565"/>
                    <a:pt x="6777" y="10540"/>
                    <a:pt x="6853" y="10515"/>
                  </a:cubicBezTo>
                  <a:cubicBezTo>
                    <a:pt x="6999" y="10477"/>
                    <a:pt x="7145" y="10432"/>
                    <a:pt x="7290" y="10394"/>
                  </a:cubicBezTo>
                  <a:close/>
                  <a:moveTo>
                    <a:pt x="21692" y="6220"/>
                  </a:moveTo>
                  <a:lnTo>
                    <a:pt x="21692" y="6220"/>
                  </a:lnTo>
                  <a:cubicBezTo>
                    <a:pt x="21635" y="6417"/>
                    <a:pt x="21578" y="6607"/>
                    <a:pt x="21521" y="6797"/>
                  </a:cubicBezTo>
                  <a:cubicBezTo>
                    <a:pt x="21407" y="7006"/>
                    <a:pt x="21306" y="7215"/>
                    <a:pt x="21205" y="7430"/>
                  </a:cubicBezTo>
                  <a:cubicBezTo>
                    <a:pt x="20628" y="8437"/>
                    <a:pt x="20103" y="9476"/>
                    <a:pt x="19438" y="10432"/>
                  </a:cubicBezTo>
                  <a:cubicBezTo>
                    <a:pt x="19431" y="10445"/>
                    <a:pt x="19425" y="10451"/>
                    <a:pt x="19419" y="10464"/>
                  </a:cubicBezTo>
                  <a:cubicBezTo>
                    <a:pt x="19400" y="10470"/>
                    <a:pt x="19387" y="10477"/>
                    <a:pt x="19381" y="10496"/>
                  </a:cubicBezTo>
                  <a:cubicBezTo>
                    <a:pt x="19374" y="10515"/>
                    <a:pt x="19362" y="10534"/>
                    <a:pt x="19355" y="10553"/>
                  </a:cubicBezTo>
                  <a:cubicBezTo>
                    <a:pt x="19279" y="10660"/>
                    <a:pt x="19235" y="10736"/>
                    <a:pt x="19197" y="10793"/>
                  </a:cubicBezTo>
                  <a:cubicBezTo>
                    <a:pt x="19241" y="10711"/>
                    <a:pt x="19311" y="10565"/>
                    <a:pt x="19393" y="10363"/>
                  </a:cubicBezTo>
                  <a:cubicBezTo>
                    <a:pt x="19634" y="9761"/>
                    <a:pt x="19906" y="9185"/>
                    <a:pt x="20204" y="8615"/>
                  </a:cubicBezTo>
                  <a:cubicBezTo>
                    <a:pt x="20255" y="8520"/>
                    <a:pt x="20305" y="8431"/>
                    <a:pt x="20350" y="8342"/>
                  </a:cubicBezTo>
                  <a:cubicBezTo>
                    <a:pt x="20799" y="7633"/>
                    <a:pt x="21243" y="6930"/>
                    <a:pt x="21692" y="6220"/>
                  </a:cubicBezTo>
                  <a:close/>
                  <a:moveTo>
                    <a:pt x="23830" y="1120"/>
                  </a:moveTo>
                  <a:cubicBezTo>
                    <a:pt x="23858" y="1120"/>
                    <a:pt x="23875" y="1134"/>
                    <a:pt x="23877" y="1166"/>
                  </a:cubicBezTo>
                  <a:cubicBezTo>
                    <a:pt x="23719" y="1413"/>
                    <a:pt x="23573" y="1660"/>
                    <a:pt x="23428" y="1920"/>
                  </a:cubicBezTo>
                  <a:cubicBezTo>
                    <a:pt x="23358" y="1964"/>
                    <a:pt x="23288" y="2009"/>
                    <a:pt x="23238" y="2040"/>
                  </a:cubicBezTo>
                  <a:cubicBezTo>
                    <a:pt x="22332" y="2560"/>
                    <a:pt x="21433" y="3092"/>
                    <a:pt x="20527" y="3617"/>
                  </a:cubicBezTo>
                  <a:cubicBezTo>
                    <a:pt x="18728" y="4675"/>
                    <a:pt x="16923" y="5733"/>
                    <a:pt x="15125" y="6803"/>
                  </a:cubicBezTo>
                  <a:cubicBezTo>
                    <a:pt x="13326" y="7874"/>
                    <a:pt x="11534" y="8944"/>
                    <a:pt x="9773" y="10071"/>
                  </a:cubicBezTo>
                  <a:cubicBezTo>
                    <a:pt x="9456" y="10274"/>
                    <a:pt x="8867" y="10540"/>
                    <a:pt x="8361" y="10869"/>
                  </a:cubicBezTo>
                  <a:cubicBezTo>
                    <a:pt x="8348" y="10793"/>
                    <a:pt x="8329" y="10724"/>
                    <a:pt x="8310" y="10654"/>
                  </a:cubicBezTo>
                  <a:cubicBezTo>
                    <a:pt x="10767" y="8938"/>
                    <a:pt x="13174" y="7171"/>
                    <a:pt x="15745" y="5606"/>
                  </a:cubicBezTo>
                  <a:cubicBezTo>
                    <a:pt x="17139" y="4757"/>
                    <a:pt x="18551" y="3940"/>
                    <a:pt x="19982" y="3155"/>
                  </a:cubicBezTo>
                  <a:cubicBezTo>
                    <a:pt x="20698" y="2762"/>
                    <a:pt x="21420" y="2376"/>
                    <a:pt x="22142" y="2002"/>
                  </a:cubicBezTo>
                  <a:cubicBezTo>
                    <a:pt x="22535" y="1800"/>
                    <a:pt x="22927" y="1584"/>
                    <a:pt x="23326" y="1388"/>
                  </a:cubicBezTo>
                  <a:cubicBezTo>
                    <a:pt x="23472" y="1318"/>
                    <a:pt x="23725" y="1120"/>
                    <a:pt x="23830" y="1120"/>
                  </a:cubicBezTo>
                  <a:close/>
                  <a:moveTo>
                    <a:pt x="1451" y="10597"/>
                  </a:moveTo>
                  <a:cubicBezTo>
                    <a:pt x="1495" y="10610"/>
                    <a:pt x="1540" y="10629"/>
                    <a:pt x="1590" y="10635"/>
                  </a:cubicBezTo>
                  <a:cubicBezTo>
                    <a:pt x="1571" y="10641"/>
                    <a:pt x="1559" y="10648"/>
                    <a:pt x="1540" y="10654"/>
                  </a:cubicBezTo>
                  <a:cubicBezTo>
                    <a:pt x="1414" y="10702"/>
                    <a:pt x="1480" y="10890"/>
                    <a:pt x="1600" y="10890"/>
                  </a:cubicBezTo>
                  <a:cubicBezTo>
                    <a:pt x="1607" y="10890"/>
                    <a:pt x="1614" y="10890"/>
                    <a:pt x="1622" y="10888"/>
                  </a:cubicBezTo>
                  <a:cubicBezTo>
                    <a:pt x="1666" y="10876"/>
                    <a:pt x="1711" y="10869"/>
                    <a:pt x="1755" y="10857"/>
                  </a:cubicBezTo>
                  <a:lnTo>
                    <a:pt x="1755" y="10857"/>
                  </a:lnTo>
                  <a:cubicBezTo>
                    <a:pt x="1635" y="10901"/>
                    <a:pt x="1521" y="10952"/>
                    <a:pt x="1400" y="10996"/>
                  </a:cubicBezTo>
                  <a:cubicBezTo>
                    <a:pt x="1318" y="10882"/>
                    <a:pt x="1255" y="10762"/>
                    <a:pt x="1204" y="10641"/>
                  </a:cubicBezTo>
                  <a:cubicBezTo>
                    <a:pt x="1286" y="10629"/>
                    <a:pt x="1369" y="10610"/>
                    <a:pt x="1451" y="10597"/>
                  </a:cubicBezTo>
                  <a:close/>
                  <a:moveTo>
                    <a:pt x="6701" y="9710"/>
                  </a:moveTo>
                  <a:cubicBezTo>
                    <a:pt x="6765" y="9767"/>
                    <a:pt x="6822" y="9818"/>
                    <a:pt x="6879" y="9875"/>
                  </a:cubicBezTo>
                  <a:cubicBezTo>
                    <a:pt x="5916" y="10097"/>
                    <a:pt x="4953" y="10318"/>
                    <a:pt x="4010" y="10597"/>
                  </a:cubicBezTo>
                  <a:cubicBezTo>
                    <a:pt x="3528" y="10717"/>
                    <a:pt x="3053" y="10838"/>
                    <a:pt x="2572" y="10952"/>
                  </a:cubicBezTo>
                  <a:cubicBezTo>
                    <a:pt x="2287" y="11021"/>
                    <a:pt x="2002" y="11085"/>
                    <a:pt x="1717" y="11167"/>
                  </a:cubicBezTo>
                  <a:cubicBezTo>
                    <a:pt x="2458" y="10895"/>
                    <a:pt x="3199" y="10622"/>
                    <a:pt x="3959" y="10394"/>
                  </a:cubicBezTo>
                  <a:cubicBezTo>
                    <a:pt x="3972" y="10388"/>
                    <a:pt x="3984" y="10382"/>
                    <a:pt x="3997" y="10382"/>
                  </a:cubicBezTo>
                  <a:cubicBezTo>
                    <a:pt x="4903" y="10173"/>
                    <a:pt x="5802" y="9951"/>
                    <a:pt x="6701" y="9710"/>
                  </a:cubicBezTo>
                  <a:close/>
                  <a:moveTo>
                    <a:pt x="7056" y="10071"/>
                  </a:moveTo>
                  <a:cubicBezTo>
                    <a:pt x="7088" y="10109"/>
                    <a:pt x="7126" y="10154"/>
                    <a:pt x="7157" y="10198"/>
                  </a:cubicBezTo>
                  <a:cubicBezTo>
                    <a:pt x="7100" y="10211"/>
                    <a:pt x="7037" y="10230"/>
                    <a:pt x="6980" y="10242"/>
                  </a:cubicBezTo>
                  <a:cubicBezTo>
                    <a:pt x="6885" y="10249"/>
                    <a:pt x="6657" y="10312"/>
                    <a:pt x="6429" y="10382"/>
                  </a:cubicBezTo>
                  <a:cubicBezTo>
                    <a:pt x="5897" y="10515"/>
                    <a:pt x="5365" y="10654"/>
                    <a:pt x="4839" y="10812"/>
                  </a:cubicBezTo>
                  <a:cubicBezTo>
                    <a:pt x="4751" y="10831"/>
                    <a:pt x="4668" y="10850"/>
                    <a:pt x="4586" y="10869"/>
                  </a:cubicBezTo>
                  <a:cubicBezTo>
                    <a:pt x="4079" y="10983"/>
                    <a:pt x="3566" y="11091"/>
                    <a:pt x="3053" y="11192"/>
                  </a:cubicBezTo>
                  <a:cubicBezTo>
                    <a:pt x="3630" y="10990"/>
                    <a:pt x="4206" y="10806"/>
                    <a:pt x="4795" y="10648"/>
                  </a:cubicBezTo>
                  <a:cubicBezTo>
                    <a:pt x="5536" y="10458"/>
                    <a:pt x="6283" y="10268"/>
                    <a:pt x="7024" y="10084"/>
                  </a:cubicBezTo>
                  <a:cubicBezTo>
                    <a:pt x="7037" y="10084"/>
                    <a:pt x="7050" y="10078"/>
                    <a:pt x="7056" y="10071"/>
                  </a:cubicBezTo>
                  <a:close/>
                  <a:moveTo>
                    <a:pt x="7506" y="11218"/>
                  </a:moveTo>
                  <a:cubicBezTo>
                    <a:pt x="7506" y="11237"/>
                    <a:pt x="7506" y="11249"/>
                    <a:pt x="7506" y="11262"/>
                  </a:cubicBezTo>
                  <a:cubicBezTo>
                    <a:pt x="7468" y="11268"/>
                    <a:pt x="7423" y="11281"/>
                    <a:pt x="7385" y="11294"/>
                  </a:cubicBezTo>
                  <a:cubicBezTo>
                    <a:pt x="7411" y="11275"/>
                    <a:pt x="7436" y="11256"/>
                    <a:pt x="7461" y="11243"/>
                  </a:cubicBezTo>
                  <a:cubicBezTo>
                    <a:pt x="7474" y="11237"/>
                    <a:pt x="7493" y="11230"/>
                    <a:pt x="7506" y="11218"/>
                  </a:cubicBezTo>
                  <a:close/>
                  <a:moveTo>
                    <a:pt x="9089" y="10882"/>
                  </a:moveTo>
                  <a:cubicBezTo>
                    <a:pt x="8861" y="11021"/>
                    <a:pt x="8639" y="11167"/>
                    <a:pt x="8418" y="11313"/>
                  </a:cubicBezTo>
                  <a:cubicBezTo>
                    <a:pt x="8418" y="11313"/>
                    <a:pt x="8418" y="11313"/>
                    <a:pt x="8418" y="11306"/>
                  </a:cubicBezTo>
                  <a:cubicBezTo>
                    <a:pt x="8411" y="11287"/>
                    <a:pt x="8411" y="11268"/>
                    <a:pt x="8411" y="11243"/>
                  </a:cubicBezTo>
                  <a:cubicBezTo>
                    <a:pt x="8633" y="11110"/>
                    <a:pt x="8867" y="10990"/>
                    <a:pt x="9089" y="10882"/>
                  </a:cubicBezTo>
                  <a:close/>
                  <a:moveTo>
                    <a:pt x="6404" y="11192"/>
                  </a:moveTo>
                  <a:cubicBezTo>
                    <a:pt x="5967" y="11357"/>
                    <a:pt x="5523" y="11522"/>
                    <a:pt x="5074" y="11667"/>
                  </a:cubicBezTo>
                  <a:cubicBezTo>
                    <a:pt x="5517" y="11496"/>
                    <a:pt x="5954" y="11338"/>
                    <a:pt x="6404" y="11192"/>
                  </a:cubicBezTo>
                  <a:close/>
                  <a:moveTo>
                    <a:pt x="2901" y="11477"/>
                  </a:moveTo>
                  <a:lnTo>
                    <a:pt x="2901" y="11477"/>
                  </a:lnTo>
                  <a:cubicBezTo>
                    <a:pt x="2673" y="11566"/>
                    <a:pt x="2445" y="11667"/>
                    <a:pt x="2217" y="11775"/>
                  </a:cubicBezTo>
                  <a:cubicBezTo>
                    <a:pt x="2160" y="11731"/>
                    <a:pt x="2103" y="11693"/>
                    <a:pt x="2046" y="11655"/>
                  </a:cubicBezTo>
                  <a:cubicBezTo>
                    <a:pt x="2331" y="11591"/>
                    <a:pt x="2616" y="11534"/>
                    <a:pt x="2901" y="11477"/>
                  </a:cubicBezTo>
                  <a:close/>
                  <a:moveTo>
                    <a:pt x="19982" y="10217"/>
                  </a:moveTo>
                  <a:cubicBezTo>
                    <a:pt x="19856" y="10559"/>
                    <a:pt x="19735" y="10907"/>
                    <a:pt x="19628" y="11249"/>
                  </a:cubicBezTo>
                  <a:cubicBezTo>
                    <a:pt x="19495" y="11465"/>
                    <a:pt x="19368" y="11674"/>
                    <a:pt x="19248" y="11889"/>
                  </a:cubicBezTo>
                  <a:cubicBezTo>
                    <a:pt x="19349" y="11604"/>
                    <a:pt x="19444" y="11325"/>
                    <a:pt x="19558" y="11053"/>
                  </a:cubicBezTo>
                  <a:cubicBezTo>
                    <a:pt x="19704" y="10768"/>
                    <a:pt x="19849" y="10489"/>
                    <a:pt x="19982" y="10217"/>
                  </a:cubicBezTo>
                  <a:close/>
                  <a:moveTo>
                    <a:pt x="19355" y="9926"/>
                  </a:moveTo>
                  <a:lnTo>
                    <a:pt x="19355" y="9926"/>
                  </a:lnTo>
                  <a:cubicBezTo>
                    <a:pt x="19172" y="10344"/>
                    <a:pt x="19001" y="10774"/>
                    <a:pt x="18849" y="11211"/>
                  </a:cubicBezTo>
                  <a:cubicBezTo>
                    <a:pt x="18820" y="11297"/>
                    <a:pt x="18885" y="11352"/>
                    <a:pt x="18954" y="11352"/>
                  </a:cubicBezTo>
                  <a:cubicBezTo>
                    <a:pt x="18961" y="11352"/>
                    <a:pt x="18968" y="11352"/>
                    <a:pt x="18975" y="11351"/>
                  </a:cubicBezTo>
                  <a:lnTo>
                    <a:pt x="18975" y="11351"/>
                  </a:lnTo>
                  <a:cubicBezTo>
                    <a:pt x="18874" y="11572"/>
                    <a:pt x="18773" y="11800"/>
                    <a:pt x="18678" y="12028"/>
                  </a:cubicBezTo>
                  <a:cubicBezTo>
                    <a:pt x="18766" y="11547"/>
                    <a:pt x="18855" y="11059"/>
                    <a:pt x="18944" y="10572"/>
                  </a:cubicBezTo>
                  <a:cubicBezTo>
                    <a:pt x="19077" y="10356"/>
                    <a:pt x="19216" y="10141"/>
                    <a:pt x="19355" y="9926"/>
                  </a:cubicBezTo>
                  <a:close/>
                  <a:moveTo>
                    <a:pt x="3395" y="11940"/>
                  </a:moveTo>
                  <a:lnTo>
                    <a:pt x="3395" y="11940"/>
                  </a:lnTo>
                  <a:cubicBezTo>
                    <a:pt x="3237" y="12016"/>
                    <a:pt x="3079" y="12085"/>
                    <a:pt x="2920" y="12168"/>
                  </a:cubicBezTo>
                  <a:cubicBezTo>
                    <a:pt x="2914" y="12168"/>
                    <a:pt x="2908" y="12174"/>
                    <a:pt x="2895" y="12180"/>
                  </a:cubicBezTo>
                  <a:cubicBezTo>
                    <a:pt x="2851" y="12161"/>
                    <a:pt x="2800" y="12130"/>
                    <a:pt x="2756" y="12104"/>
                  </a:cubicBezTo>
                  <a:cubicBezTo>
                    <a:pt x="2965" y="12054"/>
                    <a:pt x="3180" y="11997"/>
                    <a:pt x="3395" y="11940"/>
                  </a:cubicBezTo>
                  <a:close/>
                  <a:moveTo>
                    <a:pt x="7354" y="11737"/>
                  </a:moveTo>
                  <a:lnTo>
                    <a:pt x="7354" y="11737"/>
                  </a:lnTo>
                  <a:cubicBezTo>
                    <a:pt x="7328" y="11781"/>
                    <a:pt x="7303" y="11819"/>
                    <a:pt x="7271" y="11864"/>
                  </a:cubicBezTo>
                  <a:cubicBezTo>
                    <a:pt x="6486" y="12123"/>
                    <a:pt x="5688" y="12358"/>
                    <a:pt x="4890" y="12573"/>
                  </a:cubicBezTo>
                  <a:cubicBezTo>
                    <a:pt x="4915" y="12560"/>
                    <a:pt x="4947" y="12548"/>
                    <a:pt x="4979" y="12535"/>
                  </a:cubicBezTo>
                  <a:cubicBezTo>
                    <a:pt x="5777" y="12294"/>
                    <a:pt x="6568" y="12022"/>
                    <a:pt x="7354" y="11737"/>
                  </a:cubicBezTo>
                  <a:close/>
                  <a:moveTo>
                    <a:pt x="18690" y="10876"/>
                  </a:moveTo>
                  <a:cubicBezTo>
                    <a:pt x="18627" y="11294"/>
                    <a:pt x="18595" y="11731"/>
                    <a:pt x="18526" y="12104"/>
                  </a:cubicBezTo>
                  <a:cubicBezTo>
                    <a:pt x="18507" y="12231"/>
                    <a:pt x="18494" y="12364"/>
                    <a:pt x="18475" y="12503"/>
                  </a:cubicBezTo>
                  <a:cubicBezTo>
                    <a:pt x="18456" y="12529"/>
                    <a:pt x="18437" y="12554"/>
                    <a:pt x="18418" y="12579"/>
                  </a:cubicBezTo>
                  <a:cubicBezTo>
                    <a:pt x="18405" y="12592"/>
                    <a:pt x="18386" y="12605"/>
                    <a:pt x="18361" y="12624"/>
                  </a:cubicBezTo>
                  <a:cubicBezTo>
                    <a:pt x="18342" y="12643"/>
                    <a:pt x="18323" y="12662"/>
                    <a:pt x="18304" y="12681"/>
                  </a:cubicBezTo>
                  <a:cubicBezTo>
                    <a:pt x="18342" y="12364"/>
                    <a:pt x="18380" y="12047"/>
                    <a:pt x="18418" y="11724"/>
                  </a:cubicBezTo>
                  <a:cubicBezTo>
                    <a:pt x="18450" y="11617"/>
                    <a:pt x="18481" y="11503"/>
                    <a:pt x="18507" y="11389"/>
                  </a:cubicBezTo>
                  <a:cubicBezTo>
                    <a:pt x="18551" y="11218"/>
                    <a:pt x="18614" y="11047"/>
                    <a:pt x="18671" y="10876"/>
                  </a:cubicBezTo>
                  <a:close/>
                  <a:moveTo>
                    <a:pt x="18443" y="12668"/>
                  </a:moveTo>
                  <a:cubicBezTo>
                    <a:pt x="18431" y="12693"/>
                    <a:pt x="18424" y="12725"/>
                    <a:pt x="18412" y="12750"/>
                  </a:cubicBezTo>
                  <a:cubicBezTo>
                    <a:pt x="18412" y="12750"/>
                    <a:pt x="18412" y="12750"/>
                    <a:pt x="18405" y="12744"/>
                  </a:cubicBezTo>
                  <a:lnTo>
                    <a:pt x="18386" y="12744"/>
                  </a:lnTo>
                  <a:cubicBezTo>
                    <a:pt x="18405" y="12719"/>
                    <a:pt x="18424" y="12693"/>
                    <a:pt x="18443" y="12668"/>
                  </a:cubicBezTo>
                  <a:close/>
                  <a:moveTo>
                    <a:pt x="18057" y="12598"/>
                  </a:moveTo>
                  <a:lnTo>
                    <a:pt x="18057" y="12598"/>
                  </a:lnTo>
                  <a:cubicBezTo>
                    <a:pt x="18044" y="12668"/>
                    <a:pt x="18032" y="12744"/>
                    <a:pt x="18019" y="12814"/>
                  </a:cubicBezTo>
                  <a:cubicBezTo>
                    <a:pt x="17987" y="12833"/>
                    <a:pt x="17962" y="12852"/>
                    <a:pt x="17930" y="12871"/>
                  </a:cubicBezTo>
                  <a:lnTo>
                    <a:pt x="17905" y="12871"/>
                  </a:lnTo>
                  <a:cubicBezTo>
                    <a:pt x="17937" y="12820"/>
                    <a:pt x="17968" y="12769"/>
                    <a:pt x="18000" y="12712"/>
                  </a:cubicBezTo>
                  <a:cubicBezTo>
                    <a:pt x="18025" y="12674"/>
                    <a:pt x="18038" y="12636"/>
                    <a:pt x="18057" y="12598"/>
                  </a:cubicBezTo>
                  <a:close/>
                  <a:moveTo>
                    <a:pt x="18329" y="12997"/>
                  </a:moveTo>
                  <a:cubicBezTo>
                    <a:pt x="18298" y="13105"/>
                    <a:pt x="18260" y="13206"/>
                    <a:pt x="18222" y="13314"/>
                  </a:cubicBezTo>
                  <a:cubicBezTo>
                    <a:pt x="18215" y="13282"/>
                    <a:pt x="18222" y="13200"/>
                    <a:pt x="18234" y="13099"/>
                  </a:cubicBezTo>
                  <a:cubicBezTo>
                    <a:pt x="18266" y="13067"/>
                    <a:pt x="18298" y="13029"/>
                    <a:pt x="18329" y="12997"/>
                  </a:cubicBezTo>
                  <a:close/>
                  <a:moveTo>
                    <a:pt x="17918" y="13447"/>
                  </a:moveTo>
                  <a:cubicBezTo>
                    <a:pt x="17911" y="13504"/>
                    <a:pt x="17905" y="13555"/>
                    <a:pt x="17899" y="13605"/>
                  </a:cubicBezTo>
                  <a:cubicBezTo>
                    <a:pt x="17816" y="13650"/>
                    <a:pt x="17734" y="13700"/>
                    <a:pt x="17652" y="13745"/>
                  </a:cubicBezTo>
                  <a:cubicBezTo>
                    <a:pt x="17740" y="13643"/>
                    <a:pt x="17829" y="13548"/>
                    <a:pt x="17918" y="13447"/>
                  </a:cubicBezTo>
                  <a:close/>
                  <a:moveTo>
                    <a:pt x="17987" y="13010"/>
                  </a:moveTo>
                  <a:cubicBezTo>
                    <a:pt x="17759" y="13282"/>
                    <a:pt x="17550" y="13593"/>
                    <a:pt x="17335" y="13865"/>
                  </a:cubicBezTo>
                  <a:cubicBezTo>
                    <a:pt x="17310" y="13897"/>
                    <a:pt x="17278" y="13935"/>
                    <a:pt x="17246" y="13966"/>
                  </a:cubicBezTo>
                  <a:cubicBezTo>
                    <a:pt x="17234" y="13973"/>
                    <a:pt x="17221" y="13979"/>
                    <a:pt x="17202" y="13992"/>
                  </a:cubicBezTo>
                  <a:cubicBezTo>
                    <a:pt x="17107" y="13998"/>
                    <a:pt x="17012" y="14011"/>
                    <a:pt x="16923" y="14023"/>
                  </a:cubicBezTo>
                  <a:cubicBezTo>
                    <a:pt x="17272" y="13688"/>
                    <a:pt x="17626" y="13352"/>
                    <a:pt x="17975" y="13016"/>
                  </a:cubicBezTo>
                  <a:cubicBezTo>
                    <a:pt x="17975" y="13016"/>
                    <a:pt x="17975" y="13016"/>
                    <a:pt x="17981" y="13010"/>
                  </a:cubicBezTo>
                  <a:close/>
                  <a:moveTo>
                    <a:pt x="18570" y="13821"/>
                  </a:moveTo>
                  <a:cubicBezTo>
                    <a:pt x="18576" y="13833"/>
                    <a:pt x="18576" y="13840"/>
                    <a:pt x="18583" y="13846"/>
                  </a:cubicBezTo>
                  <a:cubicBezTo>
                    <a:pt x="18139" y="14220"/>
                    <a:pt x="17620" y="14517"/>
                    <a:pt x="17069" y="14688"/>
                  </a:cubicBezTo>
                  <a:cubicBezTo>
                    <a:pt x="17582" y="14429"/>
                    <a:pt x="18082" y="14137"/>
                    <a:pt x="18570" y="13821"/>
                  </a:cubicBezTo>
                  <a:close/>
                  <a:moveTo>
                    <a:pt x="16341" y="14327"/>
                  </a:moveTo>
                  <a:lnTo>
                    <a:pt x="16341" y="14327"/>
                  </a:lnTo>
                  <a:cubicBezTo>
                    <a:pt x="16271" y="14403"/>
                    <a:pt x="16201" y="14473"/>
                    <a:pt x="16132" y="14543"/>
                  </a:cubicBezTo>
                  <a:cubicBezTo>
                    <a:pt x="16005" y="14612"/>
                    <a:pt x="15872" y="14676"/>
                    <a:pt x="15745" y="14739"/>
                  </a:cubicBezTo>
                  <a:cubicBezTo>
                    <a:pt x="15695" y="14764"/>
                    <a:pt x="15682" y="14802"/>
                    <a:pt x="15695" y="14840"/>
                  </a:cubicBezTo>
                  <a:cubicBezTo>
                    <a:pt x="15353" y="14809"/>
                    <a:pt x="15023" y="14726"/>
                    <a:pt x="14713" y="14574"/>
                  </a:cubicBezTo>
                  <a:lnTo>
                    <a:pt x="14713" y="14574"/>
                  </a:lnTo>
                  <a:cubicBezTo>
                    <a:pt x="14813" y="14586"/>
                    <a:pt x="14911" y="14591"/>
                    <a:pt x="15010" y="14591"/>
                  </a:cubicBezTo>
                  <a:cubicBezTo>
                    <a:pt x="15067" y="14591"/>
                    <a:pt x="15124" y="14589"/>
                    <a:pt x="15182" y="14587"/>
                  </a:cubicBezTo>
                  <a:cubicBezTo>
                    <a:pt x="15182" y="14636"/>
                    <a:pt x="15215" y="14686"/>
                    <a:pt x="15265" y="14686"/>
                  </a:cubicBezTo>
                  <a:cubicBezTo>
                    <a:pt x="15273" y="14686"/>
                    <a:pt x="15281" y="14684"/>
                    <a:pt x="15289" y="14682"/>
                  </a:cubicBezTo>
                  <a:cubicBezTo>
                    <a:pt x="15302" y="14682"/>
                    <a:pt x="15308" y="14676"/>
                    <a:pt x="15315" y="14676"/>
                  </a:cubicBezTo>
                  <a:cubicBezTo>
                    <a:pt x="15441" y="14631"/>
                    <a:pt x="15562" y="14593"/>
                    <a:pt x="15682" y="14549"/>
                  </a:cubicBezTo>
                  <a:cubicBezTo>
                    <a:pt x="15700" y="14572"/>
                    <a:pt x="15729" y="14588"/>
                    <a:pt x="15760" y="14588"/>
                  </a:cubicBezTo>
                  <a:cubicBezTo>
                    <a:pt x="15772" y="14588"/>
                    <a:pt x="15784" y="14586"/>
                    <a:pt x="15796" y="14581"/>
                  </a:cubicBezTo>
                  <a:cubicBezTo>
                    <a:pt x="15948" y="14511"/>
                    <a:pt x="16087" y="14435"/>
                    <a:pt x="16227" y="14359"/>
                  </a:cubicBezTo>
                  <a:cubicBezTo>
                    <a:pt x="16265" y="14346"/>
                    <a:pt x="16303" y="14340"/>
                    <a:pt x="16341" y="14327"/>
                  </a:cubicBezTo>
                  <a:close/>
                  <a:moveTo>
                    <a:pt x="16189" y="14758"/>
                  </a:moveTo>
                  <a:lnTo>
                    <a:pt x="16189" y="14758"/>
                  </a:lnTo>
                  <a:cubicBezTo>
                    <a:pt x="16138" y="14790"/>
                    <a:pt x="16087" y="14821"/>
                    <a:pt x="16037" y="14859"/>
                  </a:cubicBezTo>
                  <a:lnTo>
                    <a:pt x="15973" y="14859"/>
                  </a:lnTo>
                  <a:cubicBezTo>
                    <a:pt x="16049" y="14821"/>
                    <a:pt x="16119" y="14790"/>
                    <a:pt x="16189" y="14758"/>
                  </a:cubicBezTo>
                  <a:close/>
                  <a:moveTo>
                    <a:pt x="24834" y="0"/>
                  </a:moveTo>
                  <a:cubicBezTo>
                    <a:pt x="24774" y="0"/>
                    <a:pt x="24714" y="22"/>
                    <a:pt x="24663" y="71"/>
                  </a:cubicBezTo>
                  <a:cubicBezTo>
                    <a:pt x="24169" y="539"/>
                    <a:pt x="23567" y="932"/>
                    <a:pt x="22965" y="1312"/>
                  </a:cubicBezTo>
                  <a:cubicBezTo>
                    <a:pt x="20229" y="2553"/>
                    <a:pt x="17601" y="4162"/>
                    <a:pt x="15061" y="5714"/>
                  </a:cubicBezTo>
                  <a:cubicBezTo>
                    <a:pt x="12737" y="7139"/>
                    <a:pt x="10349" y="8615"/>
                    <a:pt x="8152" y="10261"/>
                  </a:cubicBezTo>
                  <a:cubicBezTo>
                    <a:pt x="7924" y="9780"/>
                    <a:pt x="7563" y="9368"/>
                    <a:pt x="7132" y="9033"/>
                  </a:cubicBezTo>
                  <a:cubicBezTo>
                    <a:pt x="7176" y="9020"/>
                    <a:pt x="7221" y="9014"/>
                    <a:pt x="7265" y="9007"/>
                  </a:cubicBezTo>
                  <a:cubicBezTo>
                    <a:pt x="7360" y="8983"/>
                    <a:pt x="7338" y="8847"/>
                    <a:pt x="7250" y="8847"/>
                  </a:cubicBezTo>
                  <a:cubicBezTo>
                    <a:pt x="7245" y="8847"/>
                    <a:pt x="7239" y="8848"/>
                    <a:pt x="7233" y="8849"/>
                  </a:cubicBezTo>
                  <a:cubicBezTo>
                    <a:pt x="7138" y="8862"/>
                    <a:pt x="7050" y="8881"/>
                    <a:pt x="6955" y="8900"/>
                  </a:cubicBezTo>
                  <a:cubicBezTo>
                    <a:pt x="6828" y="8805"/>
                    <a:pt x="6689" y="8716"/>
                    <a:pt x="6549" y="8634"/>
                  </a:cubicBezTo>
                  <a:cubicBezTo>
                    <a:pt x="6473" y="8583"/>
                    <a:pt x="6391" y="8539"/>
                    <a:pt x="6315" y="8501"/>
                  </a:cubicBezTo>
                  <a:cubicBezTo>
                    <a:pt x="5625" y="8127"/>
                    <a:pt x="4744" y="7893"/>
                    <a:pt x="3870" y="7842"/>
                  </a:cubicBezTo>
                  <a:cubicBezTo>
                    <a:pt x="3645" y="7818"/>
                    <a:pt x="3416" y="7804"/>
                    <a:pt x="3189" y="7804"/>
                  </a:cubicBezTo>
                  <a:cubicBezTo>
                    <a:pt x="2574" y="7804"/>
                    <a:pt x="1974" y="7908"/>
                    <a:pt x="1502" y="8209"/>
                  </a:cubicBezTo>
                  <a:cubicBezTo>
                    <a:pt x="349" y="8748"/>
                    <a:pt x="1" y="10033"/>
                    <a:pt x="609" y="11161"/>
                  </a:cubicBezTo>
                  <a:cubicBezTo>
                    <a:pt x="1267" y="12383"/>
                    <a:pt x="2851" y="13225"/>
                    <a:pt x="4301" y="13498"/>
                  </a:cubicBezTo>
                  <a:cubicBezTo>
                    <a:pt x="4306" y="13626"/>
                    <a:pt x="4442" y="13745"/>
                    <a:pt x="4584" y="13745"/>
                  </a:cubicBezTo>
                  <a:cubicBezTo>
                    <a:pt x="4610" y="13745"/>
                    <a:pt x="4636" y="13741"/>
                    <a:pt x="4662" y="13732"/>
                  </a:cubicBezTo>
                  <a:cubicBezTo>
                    <a:pt x="4789" y="13688"/>
                    <a:pt x="4915" y="13637"/>
                    <a:pt x="5042" y="13586"/>
                  </a:cubicBezTo>
                  <a:cubicBezTo>
                    <a:pt x="5105" y="13593"/>
                    <a:pt x="5175" y="13599"/>
                    <a:pt x="5245" y="13599"/>
                  </a:cubicBezTo>
                  <a:cubicBezTo>
                    <a:pt x="5252" y="13599"/>
                    <a:pt x="5259" y="13599"/>
                    <a:pt x="5267" y="13599"/>
                  </a:cubicBezTo>
                  <a:cubicBezTo>
                    <a:pt x="6309" y="13599"/>
                    <a:pt x="7687" y="13155"/>
                    <a:pt x="8202" y="12206"/>
                  </a:cubicBezTo>
                  <a:cubicBezTo>
                    <a:pt x="8462" y="12060"/>
                    <a:pt x="8722" y="11908"/>
                    <a:pt x="8975" y="11762"/>
                  </a:cubicBezTo>
                  <a:cubicBezTo>
                    <a:pt x="9767" y="11319"/>
                    <a:pt x="10546" y="10863"/>
                    <a:pt x="11325" y="10401"/>
                  </a:cubicBezTo>
                  <a:cubicBezTo>
                    <a:pt x="12813" y="9508"/>
                    <a:pt x="14295" y="8602"/>
                    <a:pt x="15777" y="7696"/>
                  </a:cubicBezTo>
                  <a:cubicBezTo>
                    <a:pt x="16391" y="7323"/>
                    <a:pt x="17006" y="6962"/>
                    <a:pt x="17633" y="6594"/>
                  </a:cubicBezTo>
                  <a:lnTo>
                    <a:pt x="17633" y="6594"/>
                  </a:lnTo>
                  <a:cubicBezTo>
                    <a:pt x="17595" y="7633"/>
                    <a:pt x="17842" y="8862"/>
                    <a:pt x="17867" y="9432"/>
                  </a:cubicBezTo>
                  <a:cubicBezTo>
                    <a:pt x="17918" y="10502"/>
                    <a:pt x="17873" y="11629"/>
                    <a:pt x="17468" y="12636"/>
                  </a:cubicBezTo>
                  <a:cubicBezTo>
                    <a:pt x="17253" y="13156"/>
                    <a:pt x="16898" y="13586"/>
                    <a:pt x="16467" y="13884"/>
                  </a:cubicBezTo>
                  <a:cubicBezTo>
                    <a:pt x="16455" y="13897"/>
                    <a:pt x="16442" y="13903"/>
                    <a:pt x="16423" y="13916"/>
                  </a:cubicBezTo>
                  <a:cubicBezTo>
                    <a:pt x="16032" y="14171"/>
                    <a:pt x="15581" y="14317"/>
                    <a:pt x="15119" y="14317"/>
                  </a:cubicBezTo>
                  <a:cubicBezTo>
                    <a:pt x="14700" y="14317"/>
                    <a:pt x="14272" y="14197"/>
                    <a:pt x="13871" y="13928"/>
                  </a:cubicBezTo>
                  <a:cubicBezTo>
                    <a:pt x="13845" y="13912"/>
                    <a:pt x="13816" y="13905"/>
                    <a:pt x="13788" y="13905"/>
                  </a:cubicBezTo>
                  <a:cubicBezTo>
                    <a:pt x="13670" y="13905"/>
                    <a:pt x="13554" y="14026"/>
                    <a:pt x="13630" y="14144"/>
                  </a:cubicBezTo>
                  <a:cubicBezTo>
                    <a:pt x="14260" y="15118"/>
                    <a:pt x="15301" y="15721"/>
                    <a:pt x="16439" y="15721"/>
                  </a:cubicBezTo>
                  <a:cubicBezTo>
                    <a:pt x="16640" y="15721"/>
                    <a:pt x="16845" y="15703"/>
                    <a:pt x="17050" y="15664"/>
                  </a:cubicBezTo>
                  <a:cubicBezTo>
                    <a:pt x="18836" y="15315"/>
                    <a:pt x="20115" y="13795"/>
                    <a:pt x="20844" y="12218"/>
                  </a:cubicBezTo>
                  <a:cubicBezTo>
                    <a:pt x="21692" y="10375"/>
                    <a:pt x="21990" y="8311"/>
                    <a:pt x="22598" y="6385"/>
                  </a:cubicBezTo>
                  <a:cubicBezTo>
                    <a:pt x="23035" y="5023"/>
                    <a:pt x="23643" y="3750"/>
                    <a:pt x="24226" y="2465"/>
                  </a:cubicBezTo>
                  <a:cubicBezTo>
                    <a:pt x="24295" y="2414"/>
                    <a:pt x="24371" y="2370"/>
                    <a:pt x="24441" y="2319"/>
                  </a:cubicBezTo>
                  <a:cubicBezTo>
                    <a:pt x="24637" y="2243"/>
                    <a:pt x="24631" y="1977"/>
                    <a:pt x="24504" y="1844"/>
                  </a:cubicBezTo>
                  <a:cubicBezTo>
                    <a:pt x="24720" y="1356"/>
                    <a:pt x="24922" y="862"/>
                    <a:pt x="25106" y="362"/>
                  </a:cubicBezTo>
                  <a:cubicBezTo>
                    <a:pt x="25177" y="174"/>
                    <a:pt x="25007" y="0"/>
                    <a:pt x="24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 rot="-7525945">
              <a:off x="157868" y="3835609"/>
              <a:ext cx="800390" cy="1684206"/>
            </a:xfrm>
            <a:custGeom>
              <a:avLst/>
              <a:gdLst/>
              <a:ahLst/>
              <a:cxnLst/>
              <a:rect l="l" t="t" r="r" b="b"/>
              <a:pathLst>
                <a:path w="12712" h="26749" extrusionOk="0">
                  <a:moveTo>
                    <a:pt x="10008" y="766"/>
                  </a:moveTo>
                  <a:lnTo>
                    <a:pt x="10008" y="766"/>
                  </a:lnTo>
                  <a:cubicBezTo>
                    <a:pt x="9995" y="848"/>
                    <a:pt x="9982" y="931"/>
                    <a:pt x="9970" y="1013"/>
                  </a:cubicBezTo>
                  <a:cubicBezTo>
                    <a:pt x="9938" y="1051"/>
                    <a:pt x="9913" y="1095"/>
                    <a:pt x="9887" y="1140"/>
                  </a:cubicBezTo>
                  <a:cubicBezTo>
                    <a:pt x="9887" y="1121"/>
                    <a:pt x="9887" y="1102"/>
                    <a:pt x="9887" y="1083"/>
                  </a:cubicBezTo>
                  <a:cubicBezTo>
                    <a:pt x="9884" y="1012"/>
                    <a:pt x="9830" y="978"/>
                    <a:pt x="9773" y="978"/>
                  </a:cubicBezTo>
                  <a:cubicBezTo>
                    <a:pt x="9713" y="978"/>
                    <a:pt x="9650" y="1015"/>
                    <a:pt x="9640" y="1083"/>
                  </a:cubicBezTo>
                  <a:cubicBezTo>
                    <a:pt x="9634" y="1133"/>
                    <a:pt x="9628" y="1178"/>
                    <a:pt x="9621" y="1222"/>
                  </a:cubicBezTo>
                  <a:cubicBezTo>
                    <a:pt x="9621" y="1095"/>
                    <a:pt x="9609" y="969"/>
                    <a:pt x="9609" y="842"/>
                  </a:cubicBezTo>
                  <a:cubicBezTo>
                    <a:pt x="9742" y="804"/>
                    <a:pt x="9875" y="772"/>
                    <a:pt x="10008" y="766"/>
                  </a:cubicBezTo>
                  <a:close/>
                  <a:moveTo>
                    <a:pt x="8779" y="1247"/>
                  </a:moveTo>
                  <a:lnTo>
                    <a:pt x="8779" y="1247"/>
                  </a:lnTo>
                  <a:cubicBezTo>
                    <a:pt x="8741" y="1539"/>
                    <a:pt x="8709" y="1830"/>
                    <a:pt x="8678" y="2115"/>
                  </a:cubicBezTo>
                  <a:cubicBezTo>
                    <a:pt x="8659" y="1868"/>
                    <a:pt x="8640" y="1621"/>
                    <a:pt x="8608" y="1368"/>
                  </a:cubicBezTo>
                  <a:cubicBezTo>
                    <a:pt x="8665" y="1330"/>
                    <a:pt x="8722" y="1285"/>
                    <a:pt x="8779" y="1247"/>
                  </a:cubicBezTo>
                  <a:close/>
                  <a:moveTo>
                    <a:pt x="8127" y="1773"/>
                  </a:moveTo>
                  <a:cubicBezTo>
                    <a:pt x="8108" y="1995"/>
                    <a:pt x="8095" y="2216"/>
                    <a:pt x="8082" y="2432"/>
                  </a:cubicBezTo>
                  <a:cubicBezTo>
                    <a:pt x="8063" y="2261"/>
                    <a:pt x="8038" y="2090"/>
                    <a:pt x="8013" y="1912"/>
                  </a:cubicBezTo>
                  <a:cubicBezTo>
                    <a:pt x="8013" y="1906"/>
                    <a:pt x="8006" y="1893"/>
                    <a:pt x="8006" y="1887"/>
                  </a:cubicBezTo>
                  <a:cubicBezTo>
                    <a:pt x="8044" y="1849"/>
                    <a:pt x="8082" y="1811"/>
                    <a:pt x="8127" y="1773"/>
                  </a:cubicBezTo>
                  <a:close/>
                  <a:moveTo>
                    <a:pt x="10375" y="2888"/>
                  </a:moveTo>
                  <a:lnTo>
                    <a:pt x="10375" y="2888"/>
                  </a:lnTo>
                  <a:cubicBezTo>
                    <a:pt x="10350" y="3331"/>
                    <a:pt x="10324" y="3774"/>
                    <a:pt x="10280" y="4218"/>
                  </a:cubicBezTo>
                  <a:cubicBezTo>
                    <a:pt x="10274" y="4294"/>
                    <a:pt x="10261" y="4363"/>
                    <a:pt x="10248" y="4433"/>
                  </a:cubicBezTo>
                  <a:cubicBezTo>
                    <a:pt x="10267" y="4047"/>
                    <a:pt x="10293" y="3654"/>
                    <a:pt x="10324" y="3261"/>
                  </a:cubicBezTo>
                  <a:cubicBezTo>
                    <a:pt x="10337" y="3160"/>
                    <a:pt x="10350" y="3059"/>
                    <a:pt x="10362" y="2957"/>
                  </a:cubicBezTo>
                  <a:cubicBezTo>
                    <a:pt x="10362" y="2938"/>
                    <a:pt x="10369" y="2913"/>
                    <a:pt x="10375" y="2888"/>
                  </a:cubicBezTo>
                  <a:close/>
                  <a:moveTo>
                    <a:pt x="7804" y="4116"/>
                  </a:moveTo>
                  <a:cubicBezTo>
                    <a:pt x="7829" y="4585"/>
                    <a:pt x="7842" y="5054"/>
                    <a:pt x="7835" y="5529"/>
                  </a:cubicBezTo>
                  <a:cubicBezTo>
                    <a:pt x="7823" y="5060"/>
                    <a:pt x="7804" y="4591"/>
                    <a:pt x="7804" y="4116"/>
                  </a:cubicBezTo>
                  <a:close/>
                  <a:moveTo>
                    <a:pt x="9742" y="5776"/>
                  </a:moveTo>
                  <a:cubicBezTo>
                    <a:pt x="9748" y="5789"/>
                    <a:pt x="9748" y="5801"/>
                    <a:pt x="9754" y="5814"/>
                  </a:cubicBezTo>
                  <a:cubicBezTo>
                    <a:pt x="9748" y="5820"/>
                    <a:pt x="9742" y="5827"/>
                    <a:pt x="9735" y="5827"/>
                  </a:cubicBezTo>
                  <a:cubicBezTo>
                    <a:pt x="9742" y="5814"/>
                    <a:pt x="9742" y="5795"/>
                    <a:pt x="9742" y="5776"/>
                  </a:cubicBezTo>
                  <a:close/>
                  <a:moveTo>
                    <a:pt x="9571" y="4205"/>
                  </a:moveTo>
                  <a:cubicBezTo>
                    <a:pt x="9571" y="4344"/>
                    <a:pt x="9577" y="4484"/>
                    <a:pt x="9583" y="4623"/>
                  </a:cubicBezTo>
                  <a:cubicBezTo>
                    <a:pt x="9552" y="5067"/>
                    <a:pt x="9533" y="5510"/>
                    <a:pt x="9520" y="5953"/>
                  </a:cubicBezTo>
                  <a:cubicBezTo>
                    <a:pt x="9520" y="5972"/>
                    <a:pt x="9526" y="5991"/>
                    <a:pt x="9533" y="6004"/>
                  </a:cubicBezTo>
                  <a:cubicBezTo>
                    <a:pt x="9488" y="6042"/>
                    <a:pt x="9444" y="6080"/>
                    <a:pt x="9393" y="6118"/>
                  </a:cubicBezTo>
                  <a:cubicBezTo>
                    <a:pt x="9469" y="5478"/>
                    <a:pt x="9526" y="4845"/>
                    <a:pt x="9571" y="4205"/>
                  </a:cubicBezTo>
                  <a:close/>
                  <a:moveTo>
                    <a:pt x="7006" y="3654"/>
                  </a:moveTo>
                  <a:cubicBezTo>
                    <a:pt x="7012" y="3686"/>
                    <a:pt x="7012" y="3717"/>
                    <a:pt x="7012" y="3749"/>
                  </a:cubicBezTo>
                  <a:cubicBezTo>
                    <a:pt x="6993" y="4585"/>
                    <a:pt x="6999" y="5421"/>
                    <a:pt x="7025" y="6257"/>
                  </a:cubicBezTo>
                  <a:cubicBezTo>
                    <a:pt x="6993" y="6219"/>
                    <a:pt x="6955" y="6181"/>
                    <a:pt x="6923" y="6137"/>
                  </a:cubicBezTo>
                  <a:cubicBezTo>
                    <a:pt x="6930" y="5307"/>
                    <a:pt x="6955" y="4484"/>
                    <a:pt x="7006" y="3654"/>
                  </a:cubicBezTo>
                  <a:close/>
                  <a:moveTo>
                    <a:pt x="9349" y="1089"/>
                  </a:moveTo>
                  <a:cubicBezTo>
                    <a:pt x="9368" y="1881"/>
                    <a:pt x="9393" y="2666"/>
                    <a:pt x="9368" y="3464"/>
                  </a:cubicBezTo>
                  <a:cubicBezTo>
                    <a:pt x="9368" y="3477"/>
                    <a:pt x="9368" y="3489"/>
                    <a:pt x="9368" y="3502"/>
                  </a:cubicBezTo>
                  <a:cubicBezTo>
                    <a:pt x="9279" y="4427"/>
                    <a:pt x="9210" y="5352"/>
                    <a:pt x="9146" y="6276"/>
                  </a:cubicBezTo>
                  <a:cubicBezTo>
                    <a:pt x="9077" y="6321"/>
                    <a:pt x="9007" y="6359"/>
                    <a:pt x="8937" y="6397"/>
                  </a:cubicBezTo>
                  <a:cubicBezTo>
                    <a:pt x="9032" y="5409"/>
                    <a:pt x="9127" y="4427"/>
                    <a:pt x="9159" y="3439"/>
                  </a:cubicBezTo>
                  <a:cubicBezTo>
                    <a:pt x="9197" y="2951"/>
                    <a:pt x="9235" y="2457"/>
                    <a:pt x="9273" y="1969"/>
                  </a:cubicBezTo>
                  <a:cubicBezTo>
                    <a:pt x="9298" y="1678"/>
                    <a:pt x="9330" y="1380"/>
                    <a:pt x="9349" y="1089"/>
                  </a:cubicBezTo>
                  <a:close/>
                  <a:moveTo>
                    <a:pt x="8893" y="2349"/>
                  </a:moveTo>
                  <a:cubicBezTo>
                    <a:pt x="8912" y="2957"/>
                    <a:pt x="8893" y="3565"/>
                    <a:pt x="8868" y="4173"/>
                  </a:cubicBezTo>
                  <a:cubicBezTo>
                    <a:pt x="8811" y="4940"/>
                    <a:pt x="8754" y="5706"/>
                    <a:pt x="8690" y="6466"/>
                  </a:cubicBezTo>
                  <a:cubicBezTo>
                    <a:pt x="8690" y="6479"/>
                    <a:pt x="8697" y="6492"/>
                    <a:pt x="8697" y="6498"/>
                  </a:cubicBezTo>
                  <a:cubicBezTo>
                    <a:pt x="8646" y="6517"/>
                    <a:pt x="8595" y="6536"/>
                    <a:pt x="8545" y="6555"/>
                  </a:cubicBezTo>
                  <a:cubicBezTo>
                    <a:pt x="8551" y="6498"/>
                    <a:pt x="8551" y="6435"/>
                    <a:pt x="8557" y="6378"/>
                  </a:cubicBezTo>
                  <a:cubicBezTo>
                    <a:pt x="8583" y="6283"/>
                    <a:pt x="8595" y="6048"/>
                    <a:pt x="8602" y="5808"/>
                  </a:cubicBezTo>
                  <a:cubicBezTo>
                    <a:pt x="8640" y="5263"/>
                    <a:pt x="8678" y="4712"/>
                    <a:pt x="8697" y="4161"/>
                  </a:cubicBezTo>
                  <a:cubicBezTo>
                    <a:pt x="8703" y="4078"/>
                    <a:pt x="8709" y="3990"/>
                    <a:pt x="8722" y="3907"/>
                  </a:cubicBezTo>
                  <a:cubicBezTo>
                    <a:pt x="8773" y="3382"/>
                    <a:pt x="8830" y="2862"/>
                    <a:pt x="8893" y="2349"/>
                  </a:cubicBezTo>
                  <a:close/>
                  <a:moveTo>
                    <a:pt x="7436" y="6428"/>
                  </a:moveTo>
                  <a:cubicBezTo>
                    <a:pt x="7443" y="6454"/>
                    <a:pt x="7449" y="6485"/>
                    <a:pt x="7462" y="6517"/>
                  </a:cubicBezTo>
                  <a:cubicBezTo>
                    <a:pt x="7462" y="6530"/>
                    <a:pt x="7462" y="6549"/>
                    <a:pt x="7462" y="6568"/>
                  </a:cubicBezTo>
                  <a:cubicBezTo>
                    <a:pt x="7449" y="6561"/>
                    <a:pt x="7436" y="6561"/>
                    <a:pt x="7424" y="6555"/>
                  </a:cubicBezTo>
                  <a:cubicBezTo>
                    <a:pt x="7430" y="6511"/>
                    <a:pt x="7430" y="6466"/>
                    <a:pt x="7436" y="6428"/>
                  </a:cubicBezTo>
                  <a:close/>
                  <a:moveTo>
                    <a:pt x="8352" y="5932"/>
                  </a:moveTo>
                  <a:cubicBezTo>
                    <a:pt x="8342" y="6013"/>
                    <a:pt x="8342" y="6093"/>
                    <a:pt x="8342" y="6169"/>
                  </a:cubicBezTo>
                  <a:cubicBezTo>
                    <a:pt x="8329" y="6321"/>
                    <a:pt x="8323" y="6466"/>
                    <a:pt x="8317" y="6618"/>
                  </a:cubicBezTo>
                  <a:cubicBezTo>
                    <a:pt x="8298" y="6618"/>
                    <a:pt x="8279" y="6625"/>
                    <a:pt x="8260" y="6631"/>
                  </a:cubicBezTo>
                  <a:cubicBezTo>
                    <a:pt x="8296" y="6398"/>
                    <a:pt x="8321" y="6165"/>
                    <a:pt x="8352" y="5932"/>
                  </a:cubicBezTo>
                  <a:close/>
                  <a:moveTo>
                    <a:pt x="7094" y="7397"/>
                  </a:moveTo>
                  <a:cubicBezTo>
                    <a:pt x="7113" y="7404"/>
                    <a:pt x="7132" y="7410"/>
                    <a:pt x="7158" y="7416"/>
                  </a:cubicBezTo>
                  <a:cubicBezTo>
                    <a:pt x="7208" y="7663"/>
                    <a:pt x="7253" y="7929"/>
                    <a:pt x="7284" y="8170"/>
                  </a:cubicBezTo>
                  <a:cubicBezTo>
                    <a:pt x="7221" y="7910"/>
                    <a:pt x="7158" y="7657"/>
                    <a:pt x="7088" y="7397"/>
                  </a:cubicBezTo>
                  <a:close/>
                  <a:moveTo>
                    <a:pt x="1337" y="13452"/>
                  </a:moveTo>
                  <a:cubicBezTo>
                    <a:pt x="1350" y="13528"/>
                    <a:pt x="1356" y="13610"/>
                    <a:pt x="1369" y="13686"/>
                  </a:cubicBezTo>
                  <a:cubicBezTo>
                    <a:pt x="1350" y="13629"/>
                    <a:pt x="1337" y="13566"/>
                    <a:pt x="1318" y="13509"/>
                  </a:cubicBezTo>
                  <a:cubicBezTo>
                    <a:pt x="1325" y="13490"/>
                    <a:pt x="1331" y="13471"/>
                    <a:pt x="1337" y="13452"/>
                  </a:cubicBezTo>
                  <a:close/>
                  <a:moveTo>
                    <a:pt x="2009" y="12344"/>
                  </a:moveTo>
                  <a:cubicBezTo>
                    <a:pt x="1939" y="12489"/>
                    <a:pt x="1888" y="12635"/>
                    <a:pt x="1844" y="12781"/>
                  </a:cubicBezTo>
                  <a:cubicBezTo>
                    <a:pt x="1834" y="12778"/>
                    <a:pt x="1824" y="12777"/>
                    <a:pt x="1814" y="12777"/>
                  </a:cubicBezTo>
                  <a:cubicBezTo>
                    <a:pt x="1769" y="12777"/>
                    <a:pt x="1722" y="12800"/>
                    <a:pt x="1717" y="12857"/>
                  </a:cubicBezTo>
                  <a:cubicBezTo>
                    <a:pt x="1717" y="12869"/>
                    <a:pt x="1717" y="12876"/>
                    <a:pt x="1717" y="12882"/>
                  </a:cubicBezTo>
                  <a:cubicBezTo>
                    <a:pt x="1717" y="13015"/>
                    <a:pt x="1717" y="13142"/>
                    <a:pt x="1724" y="13275"/>
                  </a:cubicBezTo>
                  <a:cubicBezTo>
                    <a:pt x="1686" y="13287"/>
                    <a:pt x="1648" y="13325"/>
                    <a:pt x="1654" y="13370"/>
                  </a:cubicBezTo>
                  <a:cubicBezTo>
                    <a:pt x="1673" y="13534"/>
                    <a:pt x="1705" y="13693"/>
                    <a:pt x="1730" y="13851"/>
                  </a:cubicBezTo>
                  <a:cubicBezTo>
                    <a:pt x="1730" y="13889"/>
                    <a:pt x="1724" y="13927"/>
                    <a:pt x="1724" y="13965"/>
                  </a:cubicBezTo>
                  <a:cubicBezTo>
                    <a:pt x="1679" y="13876"/>
                    <a:pt x="1629" y="13788"/>
                    <a:pt x="1584" y="13699"/>
                  </a:cubicBezTo>
                  <a:cubicBezTo>
                    <a:pt x="1565" y="13553"/>
                    <a:pt x="1540" y="13414"/>
                    <a:pt x="1521" y="13268"/>
                  </a:cubicBezTo>
                  <a:cubicBezTo>
                    <a:pt x="1515" y="13218"/>
                    <a:pt x="1483" y="13192"/>
                    <a:pt x="1439" y="13186"/>
                  </a:cubicBezTo>
                  <a:cubicBezTo>
                    <a:pt x="1578" y="12876"/>
                    <a:pt x="1762" y="12591"/>
                    <a:pt x="2009" y="12344"/>
                  </a:cubicBezTo>
                  <a:close/>
                  <a:moveTo>
                    <a:pt x="1863" y="15390"/>
                  </a:moveTo>
                  <a:lnTo>
                    <a:pt x="1863" y="15390"/>
                  </a:lnTo>
                  <a:cubicBezTo>
                    <a:pt x="1926" y="15510"/>
                    <a:pt x="1996" y="15624"/>
                    <a:pt x="2059" y="15738"/>
                  </a:cubicBezTo>
                  <a:cubicBezTo>
                    <a:pt x="2015" y="15713"/>
                    <a:pt x="1964" y="15694"/>
                    <a:pt x="1920" y="15675"/>
                  </a:cubicBezTo>
                  <a:cubicBezTo>
                    <a:pt x="1901" y="15580"/>
                    <a:pt x="1882" y="15485"/>
                    <a:pt x="1863" y="15390"/>
                  </a:cubicBezTo>
                  <a:close/>
                  <a:moveTo>
                    <a:pt x="1831" y="14611"/>
                  </a:moveTo>
                  <a:cubicBezTo>
                    <a:pt x="2034" y="15048"/>
                    <a:pt x="2243" y="15491"/>
                    <a:pt x="2452" y="15928"/>
                  </a:cubicBezTo>
                  <a:cubicBezTo>
                    <a:pt x="2452" y="15928"/>
                    <a:pt x="2452" y="15935"/>
                    <a:pt x="2458" y="15935"/>
                  </a:cubicBezTo>
                  <a:cubicBezTo>
                    <a:pt x="2458" y="15941"/>
                    <a:pt x="2458" y="15941"/>
                    <a:pt x="2458" y="15941"/>
                  </a:cubicBezTo>
                  <a:lnTo>
                    <a:pt x="2452" y="15941"/>
                  </a:lnTo>
                  <a:cubicBezTo>
                    <a:pt x="2268" y="15643"/>
                    <a:pt x="2040" y="15339"/>
                    <a:pt x="1850" y="15054"/>
                  </a:cubicBezTo>
                  <a:cubicBezTo>
                    <a:pt x="1825" y="15016"/>
                    <a:pt x="1806" y="14978"/>
                    <a:pt x="1781" y="14940"/>
                  </a:cubicBezTo>
                  <a:cubicBezTo>
                    <a:pt x="1781" y="14921"/>
                    <a:pt x="1774" y="14909"/>
                    <a:pt x="1774" y="14890"/>
                  </a:cubicBezTo>
                  <a:cubicBezTo>
                    <a:pt x="1793" y="14795"/>
                    <a:pt x="1812" y="14706"/>
                    <a:pt x="1831" y="14611"/>
                  </a:cubicBezTo>
                  <a:close/>
                  <a:moveTo>
                    <a:pt x="2610" y="15903"/>
                  </a:moveTo>
                  <a:cubicBezTo>
                    <a:pt x="2655" y="15954"/>
                    <a:pt x="2693" y="16004"/>
                    <a:pt x="2731" y="16055"/>
                  </a:cubicBezTo>
                  <a:cubicBezTo>
                    <a:pt x="2762" y="16087"/>
                    <a:pt x="2794" y="16112"/>
                    <a:pt x="2826" y="16144"/>
                  </a:cubicBezTo>
                  <a:cubicBezTo>
                    <a:pt x="2762" y="16106"/>
                    <a:pt x="2699" y="16074"/>
                    <a:pt x="2636" y="16036"/>
                  </a:cubicBezTo>
                  <a:cubicBezTo>
                    <a:pt x="2623" y="16004"/>
                    <a:pt x="2617" y="15966"/>
                    <a:pt x="2604" y="15935"/>
                  </a:cubicBezTo>
                  <a:cubicBezTo>
                    <a:pt x="2610" y="15922"/>
                    <a:pt x="2610" y="15916"/>
                    <a:pt x="2610" y="15903"/>
                  </a:cubicBezTo>
                  <a:close/>
                  <a:moveTo>
                    <a:pt x="1154" y="14541"/>
                  </a:moveTo>
                  <a:lnTo>
                    <a:pt x="1154" y="14541"/>
                  </a:lnTo>
                  <a:cubicBezTo>
                    <a:pt x="1236" y="15111"/>
                    <a:pt x="1356" y="15681"/>
                    <a:pt x="1496" y="16239"/>
                  </a:cubicBezTo>
                  <a:lnTo>
                    <a:pt x="1470" y="16239"/>
                  </a:lnTo>
                  <a:cubicBezTo>
                    <a:pt x="1255" y="15707"/>
                    <a:pt x="1147" y="15118"/>
                    <a:pt x="1154" y="14541"/>
                  </a:cubicBezTo>
                  <a:close/>
                  <a:moveTo>
                    <a:pt x="2091" y="16074"/>
                  </a:moveTo>
                  <a:cubicBezTo>
                    <a:pt x="2123" y="16074"/>
                    <a:pt x="2205" y="16106"/>
                    <a:pt x="2287" y="16150"/>
                  </a:cubicBezTo>
                  <a:cubicBezTo>
                    <a:pt x="2313" y="16194"/>
                    <a:pt x="2338" y="16232"/>
                    <a:pt x="2357" y="16277"/>
                  </a:cubicBezTo>
                  <a:cubicBezTo>
                    <a:pt x="2268" y="16207"/>
                    <a:pt x="2186" y="16137"/>
                    <a:pt x="2091" y="16074"/>
                  </a:cubicBezTo>
                  <a:close/>
                  <a:moveTo>
                    <a:pt x="2579" y="16410"/>
                  </a:moveTo>
                  <a:cubicBezTo>
                    <a:pt x="2598" y="16435"/>
                    <a:pt x="2617" y="16460"/>
                    <a:pt x="2636" y="16486"/>
                  </a:cubicBezTo>
                  <a:cubicBezTo>
                    <a:pt x="2610" y="16467"/>
                    <a:pt x="2591" y="16448"/>
                    <a:pt x="2566" y="16429"/>
                  </a:cubicBezTo>
                  <a:lnTo>
                    <a:pt x="2572" y="16429"/>
                  </a:lnTo>
                  <a:cubicBezTo>
                    <a:pt x="2572" y="16422"/>
                    <a:pt x="2579" y="16416"/>
                    <a:pt x="2579" y="16410"/>
                  </a:cubicBezTo>
                  <a:close/>
                  <a:moveTo>
                    <a:pt x="2667" y="16346"/>
                  </a:moveTo>
                  <a:lnTo>
                    <a:pt x="2667" y="16346"/>
                  </a:lnTo>
                  <a:cubicBezTo>
                    <a:pt x="2959" y="16486"/>
                    <a:pt x="3250" y="16619"/>
                    <a:pt x="3535" y="16758"/>
                  </a:cubicBezTo>
                  <a:cubicBezTo>
                    <a:pt x="3636" y="16821"/>
                    <a:pt x="3731" y="16885"/>
                    <a:pt x="3833" y="16948"/>
                  </a:cubicBezTo>
                  <a:cubicBezTo>
                    <a:pt x="3978" y="17049"/>
                    <a:pt x="4124" y="17157"/>
                    <a:pt x="4270" y="17265"/>
                  </a:cubicBezTo>
                  <a:cubicBezTo>
                    <a:pt x="4263" y="17271"/>
                    <a:pt x="4263" y="17277"/>
                    <a:pt x="4257" y="17284"/>
                  </a:cubicBezTo>
                  <a:cubicBezTo>
                    <a:pt x="3883" y="17094"/>
                    <a:pt x="3478" y="16923"/>
                    <a:pt x="3142" y="16739"/>
                  </a:cubicBezTo>
                  <a:cubicBezTo>
                    <a:pt x="3035" y="16682"/>
                    <a:pt x="2908" y="16625"/>
                    <a:pt x="2788" y="16568"/>
                  </a:cubicBezTo>
                  <a:cubicBezTo>
                    <a:pt x="2762" y="16543"/>
                    <a:pt x="2743" y="16517"/>
                    <a:pt x="2724" y="16492"/>
                  </a:cubicBezTo>
                  <a:cubicBezTo>
                    <a:pt x="2718" y="16473"/>
                    <a:pt x="2712" y="16448"/>
                    <a:pt x="2699" y="16422"/>
                  </a:cubicBezTo>
                  <a:cubicBezTo>
                    <a:pt x="2693" y="16397"/>
                    <a:pt x="2680" y="16372"/>
                    <a:pt x="2667" y="16346"/>
                  </a:cubicBezTo>
                  <a:close/>
                  <a:moveTo>
                    <a:pt x="5125" y="17531"/>
                  </a:moveTo>
                  <a:lnTo>
                    <a:pt x="5125" y="17531"/>
                  </a:lnTo>
                  <a:cubicBezTo>
                    <a:pt x="5163" y="17543"/>
                    <a:pt x="5201" y="17556"/>
                    <a:pt x="5232" y="17569"/>
                  </a:cubicBezTo>
                  <a:cubicBezTo>
                    <a:pt x="5251" y="17588"/>
                    <a:pt x="5264" y="17607"/>
                    <a:pt x="5277" y="17632"/>
                  </a:cubicBezTo>
                  <a:cubicBezTo>
                    <a:pt x="5226" y="17594"/>
                    <a:pt x="5175" y="17562"/>
                    <a:pt x="5125" y="17531"/>
                  </a:cubicBezTo>
                  <a:close/>
                  <a:moveTo>
                    <a:pt x="3168" y="16910"/>
                  </a:moveTo>
                  <a:lnTo>
                    <a:pt x="3168" y="16910"/>
                  </a:lnTo>
                  <a:cubicBezTo>
                    <a:pt x="3598" y="17144"/>
                    <a:pt x="4035" y="17385"/>
                    <a:pt x="4466" y="17619"/>
                  </a:cubicBezTo>
                  <a:cubicBezTo>
                    <a:pt x="4631" y="17816"/>
                    <a:pt x="4789" y="18018"/>
                    <a:pt x="4954" y="18215"/>
                  </a:cubicBezTo>
                  <a:cubicBezTo>
                    <a:pt x="4612" y="17904"/>
                    <a:pt x="4257" y="17613"/>
                    <a:pt x="3890" y="17328"/>
                  </a:cubicBezTo>
                  <a:cubicBezTo>
                    <a:pt x="3868" y="17312"/>
                    <a:pt x="3846" y="17305"/>
                    <a:pt x="3825" y="17305"/>
                  </a:cubicBezTo>
                  <a:cubicBezTo>
                    <a:pt x="3773" y="17305"/>
                    <a:pt x="3728" y="17349"/>
                    <a:pt x="3719" y="17404"/>
                  </a:cubicBezTo>
                  <a:cubicBezTo>
                    <a:pt x="3541" y="17233"/>
                    <a:pt x="3351" y="17068"/>
                    <a:pt x="3168" y="16910"/>
                  </a:cubicBezTo>
                  <a:close/>
                  <a:moveTo>
                    <a:pt x="6227" y="17873"/>
                  </a:moveTo>
                  <a:cubicBezTo>
                    <a:pt x="6328" y="17987"/>
                    <a:pt x="6499" y="18120"/>
                    <a:pt x="6651" y="18240"/>
                  </a:cubicBezTo>
                  <a:cubicBezTo>
                    <a:pt x="6702" y="18335"/>
                    <a:pt x="6752" y="18424"/>
                    <a:pt x="6803" y="18512"/>
                  </a:cubicBezTo>
                  <a:cubicBezTo>
                    <a:pt x="6676" y="18367"/>
                    <a:pt x="6537" y="18227"/>
                    <a:pt x="6398" y="18094"/>
                  </a:cubicBezTo>
                  <a:cubicBezTo>
                    <a:pt x="6328" y="18012"/>
                    <a:pt x="6265" y="17936"/>
                    <a:pt x="6220" y="17873"/>
                  </a:cubicBezTo>
                  <a:close/>
                  <a:moveTo>
                    <a:pt x="8405" y="18595"/>
                  </a:moveTo>
                  <a:cubicBezTo>
                    <a:pt x="8412" y="18595"/>
                    <a:pt x="8418" y="18601"/>
                    <a:pt x="8424" y="18607"/>
                  </a:cubicBezTo>
                  <a:cubicBezTo>
                    <a:pt x="8431" y="18620"/>
                    <a:pt x="8431" y="18633"/>
                    <a:pt x="8437" y="18645"/>
                  </a:cubicBezTo>
                  <a:cubicBezTo>
                    <a:pt x="8424" y="18626"/>
                    <a:pt x="8412" y="18614"/>
                    <a:pt x="8405" y="18595"/>
                  </a:cubicBezTo>
                  <a:close/>
                  <a:moveTo>
                    <a:pt x="3123" y="17493"/>
                  </a:moveTo>
                  <a:cubicBezTo>
                    <a:pt x="3358" y="17676"/>
                    <a:pt x="3592" y="17860"/>
                    <a:pt x="3820" y="18056"/>
                  </a:cubicBezTo>
                  <a:cubicBezTo>
                    <a:pt x="4042" y="18278"/>
                    <a:pt x="4257" y="18506"/>
                    <a:pt x="4472" y="18721"/>
                  </a:cubicBezTo>
                  <a:cubicBezTo>
                    <a:pt x="4194" y="18487"/>
                    <a:pt x="3902" y="18265"/>
                    <a:pt x="3605" y="18050"/>
                  </a:cubicBezTo>
                  <a:cubicBezTo>
                    <a:pt x="3446" y="17866"/>
                    <a:pt x="3288" y="17676"/>
                    <a:pt x="3123" y="17493"/>
                  </a:cubicBezTo>
                  <a:close/>
                  <a:moveTo>
                    <a:pt x="7151" y="18139"/>
                  </a:moveTo>
                  <a:cubicBezTo>
                    <a:pt x="7234" y="18170"/>
                    <a:pt x="7322" y="18196"/>
                    <a:pt x="7405" y="18221"/>
                  </a:cubicBezTo>
                  <a:cubicBezTo>
                    <a:pt x="7468" y="18284"/>
                    <a:pt x="7525" y="18354"/>
                    <a:pt x="7582" y="18417"/>
                  </a:cubicBezTo>
                  <a:cubicBezTo>
                    <a:pt x="7709" y="18658"/>
                    <a:pt x="7842" y="18886"/>
                    <a:pt x="7981" y="19108"/>
                  </a:cubicBezTo>
                  <a:cubicBezTo>
                    <a:pt x="7709" y="18785"/>
                    <a:pt x="7430" y="18462"/>
                    <a:pt x="7151" y="18139"/>
                  </a:cubicBezTo>
                  <a:close/>
                  <a:moveTo>
                    <a:pt x="4681" y="18766"/>
                  </a:moveTo>
                  <a:cubicBezTo>
                    <a:pt x="4795" y="18905"/>
                    <a:pt x="4916" y="19044"/>
                    <a:pt x="5030" y="19184"/>
                  </a:cubicBezTo>
                  <a:cubicBezTo>
                    <a:pt x="4884" y="19057"/>
                    <a:pt x="4738" y="18930"/>
                    <a:pt x="4586" y="18810"/>
                  </a:cubicBezTo>
                  <a:lnTo>
                    <a:pt x="4586" y="18810"/>
                  </a:lnTo>
                  <a:cubicBezTo>
                    <a:pt x="4591" y="18811"/>
                    <a:pt x="4596" y="18811"/>
                    <a:pt x="4601" y="18811"/>
                  </a:cubicBezTo>
                  <a:cubicBezTo>
                    <a:pt x="4632" y="18811"/>
                    <a:pt x="4659" y="18793"/>
                    <a:pt x="4681" y="18766"/>
                  </a:cubicBezTo>
                  <a:close/>
                  <a:moveTo>
                    <a:pt x="7886" y="18481"/>
                  </a:moveTo>
                  <a:cubicBezTo>
                    <a:pt x="7924" y="18481"/>
                    <a:pt x="7981" y="18512"/>
                    <a:pt x="8082" y="18582"/>
                  </a:cubicBezTo>
                  <a:cubicBezTo>
                    <a:pt x="8247" y="18696"/>
                    <a:pt x="8399" y="18861"/>
                    <a:pt x="8551" y="19057"/>
                  </a:cubicBezTo>
                  <a:cubicBezTo>
                    <a:pt x="8583" y="19165"/>
                    <a:pt x="8614" y="19272"/>
                    <a:pt x="8646" y="19380"/>
                  </a:cubicBezTo>
                  <a:cubicBezTo>
                    <a:pt x="8405" y="19076"/>
                    <a:pt x="8152" y="18772"/>
                    <a:pt x="7886" y="18481"/>
                  </a:cubicBezTo>
                  <a:close/>
                  <a:moveTo>
                    <a:pt x="8864" y="19136"/>
                  </a:moveTo>
                  <a:cubicBezTo>
                    <a:pt x="8890" y="19136"/>
                    <a:pt x="8926" y="19151"/>
                    <a:pt x="8975" y="19184"/>
                  </a:cubicBezTo>
                  <a:cubicBezTo>
                    <a:pt x="9001" y="19317"/>
                    <a:pt x="9026" y="19450"/>
                    <a:pt x="9058" y="19576"/>
                  </a:cubicBezTo>
                  <a:cubicBezTo>
                    <a:pt x="8975" y="19456"/>
                    <a:pt x="8893" y="19329"/>
                    <a:pt x="8811" y="19209"/>
                  </a:cubicBezTo>
                  <a:cubicBezTo>
                    <a:pt x="8814" y="19162"/>
                    <a:pt x="8830" y="19136"/>
                    <a:pt x="8864" y="19136"/>
                  </a:cubicBezTo>
                  <a:close/>
                  <a:moveTo>
                    <a:pt x="8405" y="19386"/>
                  </a:moveTo>
                  <a:cubicBezTo>
                    <a:pt x="8564" y="19595"/>
                    <a:pt x="8728" y="19798"/>
                    <a:pt x="8880" y="20007"/>
                  </a:cubicBezTo>
                  <a:cubicBezTo>
                    <a:pt x="8893" y="20032"/>
                    <a:pt x="8899" y="20051"/>
                    <a:pt x="8912" y="20070"/>
                  </a:cubicBezTo>
                  <a:cubicBezTo>
                    <a:pt x="8735" y="19849"/>
                    <a:pt x="8564" y="19627"/>
                    <a:pt x="8405" y="19386"/>
                  </a:cubicBezTo>
                  <a:close/>
                  <a:moveTo>
                    <a:pt x="4187" y="18759"/>
                  </a:moveTo>
                  <a:cubicBezTo>
                    <a:pt x="4491" y="19006"/>
                    <a:pt x="4757" y="19228"/>
                    <a:pt x="4808" y="19266"/>
                  </a:cubicBezTo>
                  <a:cubicBezTo>
                    <a:pt x="5270" y="19665"/>
                    <a:pt x="5714" y="20089"/>
                    <a:pt x="6132" y="20526"/>
                  </a:cubicBezTo>
                  <a:cubicBezTo>
                    <a:pt x="5935" y="20393"/>
                    <a:pt x="5733" y="20267"/>
                    <a:pt x="5543" y="20140"/>
                  </a:cubicBezTo>
                  <a:cubicBezTo>
                    <a:pt x="5270" y="19969"/>
                    <a:pt x="4998" y="19792"/>
                    <a:pt x="4726" y="19614"/>
                  </a:cubicBezTo>
                  <a:cubicBezTo>
                    <a:pt x="4669" y="19570"/>
                    <a:pt x="4612" y="19526"/>
                    <a:pt x="4555" y="19481"/>
                  </a:cubicBezTo>
                  <a:cubicBezTo>
                    <a:pt x="4504" y="19431"/>
                    <a:pt x="4441" y="19367"/>
                    <a:pt x="4377" y="19298"/>
                  </a:cubicBezTo>
                  <a:lnTo>
                    <a:pt x="4377" y="19298"/>
                  </a:lnTo>
                  <a:cubicBezTo>
                    <a:pt x="4385" y="19299"/>
                    <a:pt x="4393" y="19300"/>
                    <a:pt x="4400" y="19300"/>
                  </a:cubicBezTo>
                  <a:cubicBezTo>
                    <a:pt x="4480" y="19300"/>
                    <a:pt x="4549" y="19214"/>
                    <a:pt x="4485" y="19133"/>
                  </a:cubicBezTo>
                  <a:cubicBezTo>
                    <a:pt x="4384" y="19006"/>
                    <a:pt x="4282" y="18886"/>
                    <a:pt x="4187" y="18759"/>
                  </a:cubicBezTo>
                  <a:close/>
                  <a:moveTo>
                    <a:pt x="9045" y="20830"/>
                  </a:moveTo>
                  <a:lnTo>
                    <a:pt x="9045" y="20830"/>
                  </a:lnTo>
                  <a:cubicBezTo>
                    <a:pt x="9127" y="20913"/>
                    <a:pt x="9203" y="21001"/>
                    <a:pt x="9286" y="21084"/>
                  </a:cubicBezTo>
                  <a:cubicBezTo>
                    <a:pt x="9343" y="21160"/>
                    <a:pt x="9400" y="21242"/>
                    <a:pt x="9457" y="21318"/>
                  </a:cubicBezTo>
                  <a:cubicBezTo>
                    <a:pt x="9476" y="21394"/>
                    <a:pt x="9495" y="21476"/>
                    <a:pt x="9507" y="21552"/>
                  </a:cubicBezTo>
                  <a:cubicBezTo>
                    <a:pt x="9355" y="21312"/>
                    <a:pt x="9203" y="21071"/>
                    <a:pt x="9045" y="20830"/>
                  </a:cubicBezTo>
                  <a:close/>
                  <a:moveTo>
                    <a:pt x="4175" y="17797"/>
                  </a:moveTo>
                  <a:lnTo>
                    <a:pt x="4175" y="17797"/>
                  </a:lnTo>
                  <a:cubicBezTo>
                    <a:pt x="4244" y="17860"/>
                    <a:pt x="4358" y="17974"/>
                    <a:pt x="4523" y="18113"/>
                  </a:cubicBezTo>
                  <a:cubicBezTo>
                    <a:pt x="5017" y="18531"/>
                    <a:pt x="5479" y="18975"/>
                    <a:pt x="5929" y="19437"/>
                  </a:cubicBezTo>
                  <a:cubicBezTo>
                    <a:pt x="5999" y="19513"/>
                    <a:pt x="6068" y="19589"/>
                    <a:pt x="6138" y="19665"/>
                  </a:cubicBezTo>
                  <a:cubicBezTo>
                    <a:pt x="6670" y="20311"/>
                    <a:pt x="7196" y="20957"/>
                    <a:pt x="7728" y="21603"/>
                  </a:cubicBezTo>
                  <a:cubicBezTo>
                    <a:pt x="7563" y="21489"/>
                    <a:pt x="7398" y="21369"/>
                    <a:pt x="7234" y="21261"/>
                  </a:cubicBezTo>
                  <a:cubicBezTo>
                    <a:pt x="7069" y="21090"/>
                    <a:pt x="6904" y="20919"/>
                    <a:pt x="6733" y="20761"/>
                  </a:cubicBezTo>
                  <a:cubicBezTo>
                    <a:pt x="5961" y="19899"/>
                    <a:pt x="5144" y="19070"/>
                    <a:pt x="4441" y="18132"/>
                  </a:cubicBezTo>
                  <a:cubicBezTo>
                    <a:pt x="4434" y="18120"/>
                    <a:pt x="4428" y="18113"/>
                    <a:pt x="4422" y="18101"/>
                  </a:cubicBezTo>
                  <a:cubicBezTo>
                    <a:pt x="4422" y="18088"/>
                    <a:pt x="4415" y="18075"/>
                    <a:pt x="4403" y="18063"/>
                  </a:cubicBezTo>
                  <a:cubicBezTo>
                    <a:pt x="4384" y="18044"/>
                    <a:pt x="4371" y="18031"/>
                    <a:pt x="4358" y="18018"/>
                  </a:cubicBezTo>
                  <a:cubicBezTo>
                    <a:pt x="4276" y="17917"/>
                    <a:pt x="4219" y="17841"/>
                    <a:pt x="4175" y="17797"/>
                  </a:cubicBezTo>
                  <a:close/>
                  <a:moveTo>
                    <a:pt x="4903" y="17860"/>
                  </a:moveTo>
                  <a:lnTo>
                    <a:pt x="4903" y="17860"/>
                  </a:lnTo>
                  <a:cubicBezTo>
                    <a:pt x="5011" y="17917"/>
                    <a:pt x="5118" y="17974"/>
                    <a:pt x="5220" y="18031"/>
                  </a:cubicBezTo>
                  <a:cubicBezTo>
                    <a:pt x="5232" y="18038"/>
                    <a:pt x="5244" y="18042"/>
                    <a:pt x="5255" y="18042"/>
                  </a:cubicBezTo>
                  <a:cubicBezTo>
                    <a:pt x="5298" y="18042"/>
                    <a:pt x="5325" y="17988"/>
                    <a:pt x="5315" y="17942"/>
                  </a:cubicBezTo>
                  <a:lnTo>
                    <a:pt x="5315" y="17942"/>
                  </a:lnTo>
                  <a:cubicBezTo>
                    <a:pt x="5536" y="18132"/>
                    <a:pt x="5726" y="18360"/>
                    <a:pt x="5923" y="18569"/>
                  </a:cubicBezTo>
                  <a:cubicBezTo>
                    <a:pt x="5948" y="18588"/>
                    <a:pt x="5967" y="18614"/>
                    <a:pt x="5986" y="18633"/>
                  </a:cubicBezTo>
                  <a:cubicBezTo>
                    <a:pt x="6917" y="19937"/>
                    <a:pt x="7880" y="21210"/>
                    <a:pt x="8880" y="22458"/>
                  </a:cubicBezTo>
                  <a:cubicBezTo>
                    <a:pt x="8773" y="22376"/>
                    <a:pt x="8665" y="22293"/>
                    <a:pt x="8564" y="22217"/>
                  </a:cubicBezTo>
                  <a:cubicBezTo>
                    <a:pt x="7873" y="21331"/>
                    <a:pt x="7164" y="20463"/>
                    <a:pt x="6404" y="19646"/>
                  </a:cubicBezTo>
                  <a:lnTo>
                    <a:pt x="5980" y="19127"/>
                  </a:lnTo>
                  <a:cubicBezTo>
                    <a:pt x="5733" y="18823"/>
                    <a:pt x="5093" y="18265"/>
                    <a:pt x="4903" y="17860"/>
                  </a:cubicBezTo>
                  <a:close/>
                  <a:moveTo>
                    <a:pt x="5646" y="17761"/>
                  </a:moveTo>
                  <a:cubicBezTo>
                    <a:pt x="5651" y="17761"/>
                    <a:pt x="5725" y="17837"/>
                    <a:pt x="5859" y="17904"/>
                  </a:cubicBezTo>
                  <a:cubicBezTo>
                    <a:pt x="6068" y="18006"/>
                    <a:pt x="6271" y="18202"/>
                    <a:pt x="6461" y="18424"/>
                  </a:cubicBezTo>
                  <a:cubicBezTo>
                    <a:pt x="7582" y="19988"/>
                    <a:pt x="8722" y="21540"/>
                    <a:pt x="9881" y="23072"/>
                  </a:cubicBezTo>
                  <a:cubicBezTo>
                    <a:pt x="9906" y="23167"/>
                    <a:pt x="9932" y="23256"/>
                    <a:pt x="9957" y="23351"/>
                  </a:cubicBezTo>
                  <a:cubicBezTo>
                    <a:pt x="9932" y="23326"/>
                    <a:pt x="9913" y="23307"/>
                    <a:pt x="9887" y="23288"/>
                  </a:cubicBezTo>
                  <a:cubicBezTo>
                    <a:pt x="9007" y="21907"/>
                    <a:pt x="8032" y="20590"/>
                    <a:pt x="6949" y="19361"/>
                  </a:cubicBezTo>
                  <a:cubicBezTo>
                    <a:pt x="6638" y="19006"/>
                    <a:pt x="6303" y="18582"/>
                    <a:pt x="5929" y="18202"/>
                  </a:cubicBezTo>
                  <a:cubicBezTo>
                    <a:pt x="5910" y="18177"/>
                    <a:pt x="5897" y="18151"/>
                    <a:pt x="5885" y="18126"/>
                  </a:cubicBezTo>
                  <a:cubicBezTo>
                    <a:pt x="5718" y="17848"/>
                    <a:pt x="5642" y="17761"/>
                    <a:pt x="5646" y="17761"/>
                  </a:cubicBezTo>
                  <a:close/>
                  <a:moveTo>
                    <a:pt x="7525" y="7486"/>
                  </a:moveTo>
                  <a:lnTo>
                    <a:pt x="7525" y="7486"/>
                  </a:lnTo>
                  <a:cubicBezTo>
                    <a:pt x="7601" y="7499"/>
                    <a:pt x="7677" y="7499"/>
                    <a:pt x="7747" y="7505"/>
                  </a:cubicBezTo>
                  <a:cubicBezTo>
                    <a:pt x="8602" y="10380"/>
                    <a:pt x="9514" y="13218"/>
                    <a:pt x="10185" y="16156"/>
                  </a:cubicBezTo>
                  <a:cubicBezTo>
                    <a:pt x="10552" y="17746"/>
                    <a:pt x="10882" y="19348"/>
                    <a:pt x="11173" y="20951"/>
                  </a:cubicBezTo>
                  <a:cubicBezTo>
                    <a:pt x="11319" y="21755"/>
                    <a:pt x="11458" y="22559"/>
                    <a:pt x="11585" y="23364"/>
                  </a:cubicBezTo>
                  <a:cubicBezTo>
                    <a:pt x="11654" y="23801"/>
                    <a:pt x="11737" y="24244"/>
                    <a:pt x="11794" y="24681"/>
                  </a:cubicBezTo>
                  <a:cubicBezTo>
                    <a:pt x="11818" y="24874"/>
                    <a:pt x="11968" y="25273"/>
                    <a:pt x="11852" y="25273"/>
                  </a:cubicBezTo>
                  <a:cubicBezTo>
                    <a:pt x="11846" y="25273"/>
                    <a:pt x="11839" y="25272"/>
                    <a:pt x="11832" y="25270"/>
                  </a:cubicBezTo>
                  <a:cubicBezTo>
                    <a:pt x="11648" y="25048"/>
                    <a:pt x="11458" y="24827"/>
                    <a:pt x="11255" y="24611"/>
                  </a:cubicBezTo>
                  <a:cubicBezTo>
                    <a:pt x="11236" y="24529"/>
                    <a:pt x="11217" y="24453"/>
                    <a:pt x="11205" y="24390"/>
                  </a:cubicBezTo>
                  <a:cubicBezTo>
                    <a:pt x="11002" y="23364"/>
                    <a:pt x="10780" y="22344"/>
                    <a:pt x="10565" y="21324"/>
                  </a:cubicBezTo>
                  <a:cubicBezTo>
                    <a:pt x="10128" y="19279"/>
                    <a:pt x="9697" y="17233"/>
                    <a:pt x="9248" y="15187"/>
                  </a:cubicBezTo>
                  <a:cubicBezTo>
                    <a:pt x="8804" y="13148"/>
                    <a:pt x="8348" y="11102"/>
                    <a:pt x="7835" y="9076"/>
                  </a:cubicBezTo>
                  <a:cubicBezTo>
                    <a:pt x="7740" y="8715"/>
                    <a:pt x="7677" y="8069"/>
                    <a:pt x="7525" y="7486"/>
                  </a:cubicBezTo>
                  <a:close/>
                  <a:moveTo>
                    <a:pt x="10130" y="1"/>
                  </a:moveTo>
                  <a:cubicBezTo>
                    <a:pt x="9989" y="1"/>
                    <a:pt x="9844" y="13"/>
                    <a:pt x="9697" y="38"/>
                  </a:cubicBezTo>
                  <a:cubicBezTo>
                    <a:pt x="8329" y="278"/>
                    <a:pt x="7031" y="1513"/>
                    <a:pt x="6315" y="2805"/>
                  </a:cubicBezTo>
                  <a:cubicBezTo>
                    <a:pt x="6296" y="2800"/>
                    <a:pt x="6276" y="2797"/>
                    <a:pt x="6256" y="2797"/>
                  </a:cubicBezTo>
                  <a:cubicBezTo>
                    <a:pt x="6122" y="2797"/>
                    <a:pt x="5974" y="2918"/>
                    <a:pt x="5980" y="3078"/>
                  </a:cubicBezTo>
                  <a:cubicBezTo>
                    <a:pt x="5980" y="3211"/>
                    <a:pt x="5992" y="3344"/>
                    <a:pt x="5999" y="3477"/>
                  </a:cubicBezTo>
                  <a:cubicBezTo>
                    <a:pt x="5973" y="3540"/>
                    <a:pt x="5948" y="3603"/>
                    <a:pt x="5923" y="3667"/>
                  </a:cubicBezTo>
                  <a:cubicBezTo>
                    <a:pt x="5587" y="4655"/>
                    <a:pt x="5562" y="6118"/>
                    <a:pt x="6309" y="6916"/>
                  </a:cubicBezTo>
                  <a:cubicBezTo>
                    <a:pt x="6366" y="7207"/>
                    <a:pt x="6429" y="7499"/>
                    <a:pt x="6486" y="7790"/>
                  </a:cubicBezTo>
                  <a:cubicBezTo>
                    <a:pt x="6657" y="8677"/>
                    <a:pt x="6841" y="9563"/>
                    <a:pt x="7037" y="10444"/>
                  </a:cubicBezTo>
                  <a:cubicBezTo>
                    <a:pt x="7417" y="12141"/>
                    <a:pt x="7804" y="13832"/>
                    <a:pt x="8190" y="15529"/>
                  </a:cubicBezTo>
                  <a:cubicBezTo>
                    <a:pt x="8355" y="16220"/>
                    <a:pt x="8507" y="16929"/>
                    <a:pt x="8659" y="17632"/>
                  </a:cubicBezTo>
                  <a:cubicBezTo>
                    <a:pt x="7677" y="17271"/>
                    <a:pt x="6436" y="17119"/>
                    <a:pt x="5885" y="16961"/>
                  </a:cubicBezTo>
                  <a:cubicBezTo>
                    <a:pt x="4852" y="16669"/>
                    <a:pt x="3801" y="16270"/>
                    <a:pt x="2971" y="15567"/>
                  </a:cubicBezTo>
                  <a:cubicBezTo>
                    <a:pt x="2547" y="15200"/>
                    <a:pt x="2249" y="14731"/>
                    <a:pt x="2104" y="14225"/>
                  </a:cubicBezTo>
                  <a:cubicBezTo>
                    <a:pt x="2104" y="14212"/>
                    <a:pt x="2097" y="14193"/>
                    <a:pt x="2091" y="14174"/>
                  </a:cubicBezTo>
                  <a:cubicBezTo>
                    <a:pt x="1863" y="13313"/>
                    <a:pt x="2085" y="12369"/>
                    <a:pt x="2883" y="11748"/>
                  </a:cubicBezTo>
                  <a:cubicBezTo>
                    <a:pt x="2993" y="11661"/>
                    <a:pt x="2933" y="11445"/>
                    <a:pt x="2794" y="11445"/>
                  </a:cubicBezTo>
                  <a:cubicBezTo>
                    <a:pt x="2782" y="11445"/>
                    <a:pt x="2769" y="11447"/>
                    <a:pt x="2756" y="11451"/>
                  </a:cubicBezTo>
                  <a:cubicBezTo>
                    <a:pt x="1439" y="11793"/>
                    <a:pt x="419" y="12831"/>
                    <a:pt x="235" y="14212"/>
                  </a:cubicBezTo>
                  <a:cubicBezTo>
                    <a:pt x="1" y="16017"/>
                    <a:pt x="1040" y="17714"/>
                    <a:pt x="2306" y="18905"/>
                  </a:cubicBezTo>
                  <a:cubicBezTo>
                    <a:pt x="3782" y="20292"/>
                    <a:pt x="5650" y="21223"/>
                    <a:pt x="7284" y="22414"/>
                  </a:cubicBezTo>
                  <a:cubicBezTo>
                    <a:pt x="8437" y="23256"/>
                    <a:pt x="9450" y="24238"/>
                    <a:pt x="10489" y="25194"/>
                  </a:cubicBezTo>
                  <a:cubicBezTo>
                    <a:pt x="10514" y="25276"/>
                    <a:pt x="10540" y="25359"/>
                    <a:pt x="10565" y="25441"/>
                  </a:cubicBezTo>
                  <a:cubicBezTo>
                    <a:pt x="10570" y="25602"/>
                    <a:pt x="10712" y="25685"/>
                    <a:pt x="10853" y="25685"/>
                  </a:cubicBezTo>
                  <a:cubicBezTo>
                    <a:pt x="10900" y="25685"/>
                    <a:pt x="10948" y="25675"/>
                    <a:pt x="10989" y="25656"/>
                  </a:cubicBezTo>
                  <a:cubicBezTo>
                    <a:pt x="11388" y="26011"/>
                    <a:pt x="11787" y="26359"/>
                    <a:pt x="12205" y="26695"/>
                  </a:cubicBezTo>
                  <a:cubicBezTo>
                    <a:pt x="12254" y="26732"/>
                    <a:pt x="12308" y="26748"/>
                    <a:pt x="12360" y="26748"/>
                  </a:cubicBezTo>
                  <a:cubicBezTo>
                    <a:pt x="12542" y="26748"/>
                    <a:pt x="12712" y="26557"/>
                    <a:pt x="12623" y="26366"/>
                  </a:cubicBezTo>
                  <a:cubicBezTo>
                    <a:pt x="12332" y="25751"/>
                    <a:pt x="12148" y="25048"/>
                    <a:pt x="11984" y="24358"/>
                  </a:cubicBezTo>
                  <a:cubicBezTo>
                    <a:pt x="11673" y="21375"/>
                    <a:pt x="10977" y="18373"/>
                    <a:pt x="10299" y="15472"/>
                  </a:cubicBezTo>
                  <a:cubicBezTo>
                    <a:pt x="9685" y="12819"/>
                    <a:pt x="9039" y="10089"/>
                    <a:pt x="8171" y="7480"/>
                  </a:cubicBezTo>
                  <a:cubicBezTo>
                    <a:pt x="8697" y="7416"/>
                    <a:pt x="9203" y="7201"/>
                    <a:pt x="9659" y="6903"/>
                  </a:cubicBezTo>
                  <a:lnTo>
                    <a:pt x="9659" y="6903"/>
                  </a:lnTo>
                  <a:cubicBezTo>
                    <a:pt x="9653" y="6948"/>
                    <a:pt x="9647" y="6992"/>
                    <a:pt x="9640" y="7036"/>
                  </a:cubicBezTo>
                  <a:cubicBezTo>
                    <a:pt x="9633" y="7092"/>
                    <a:pt x="9678" y="7122"/>
                    <a:pt x="9722" y="7122"/>
                  </a:cubicBezTo>
                  <a:cubicBezTo>
                    <a:pt x="9759" y="7122"/>
                    <a:pt x="9796" y="7101"/>
                    <a:pt x="9805" y="7055"/>
                  </a:cubicBezTo>
                  <a:cubicBezTo>
                    <a:pt x="9818" y="6960"/>
                    <a:pt x="9830" y="6872"/>
                    <a:pt x="9843" y="6777"/>
                  </a:cubicBezTo>
                  <a:cubicBezTo>
                    <a:pt x="9970" y="6682"/>
                    <a:pt x="10096" y="6580"/>
                    <a:pt x="10217" y="6473"/>
                  </a:cubicBezTo>
                  <a:cubicBezTo>
                    <a:pt x="10293" y="6416"/>
                    <a:pt x="10356" y="6352"/>
                    <a:pt x="10419" y="6295"/>
                  </a:cubicBezTo>
                  <a:cubicBezTo>
                    <a:pt x="10996" y="5757"/>
                    <a:pt x="11490" y="4997"/>
                    <a:pt x="11819" y="4180"/>
                  </a:cubicBezTo>
                  <a:cubicBezTo>
                    <a:pt x="12167" y="3420"/>
                    <a:pt x="12402" y="2558"/>
                    <a:pt x="12218" y="1817"/>
                  </a:cubicBezTo>
                  <a:cubicBezTo>
                    <a:pt x="12089" y="704"/>
                    <a:pt x="11204" y="1"/>
                    <a:pt x="10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1232925" y="3675828"/>
              <a:ext cx="1260887" cy="1509778"/>
            </a:xfrm>
            <a:custGeom>
              <a:avLst/>
              <a:gdLst/>
              <a:ahLst/>
              <a:cxnLst/>
              <a:rect l="l" t="t" r="r" b="b"/>
              <a:pathLst>
                <a:path w="20026" h="23979" extrusionOk="0">
                  <a:moveTo>
                    <a:pt x="15162" y="1682"/>
                  </a:moveTo>
                  <a:cubicBezTo>
                    <a:pt x="15397" y="2696"/>
                    <a:pt x="15251" y="3810"/>
                    <a:pt x="15118" y="4862"/>
                  </a:cubicBezTo>
                  <a:cubicBezTo>
                    <a:pt x="15105" y="4076"/>
                    <a:pt x="15086" y="3285"/>
                    <a:pt x="15067" y="2499"/>
                  </a:cubicBezTo>
                  <a:cubicBezTo>
                    <a:pt x="15080" y="2227"/>
                    <a:pt x="15086" y="1955"/>
                    <a:pt x="15099" y="1689"/>
                  </a:cubicBezTo>
                  <a:cubicBezTo>
                    <a:pt x="15118" y="1689"/>
                    <a:pt x="15137" y="1689"/>
                    <a:pt x="15162" y="1682"/>
                  </a:cubicBezTo>
                  <a:close/>
                  <a:moveTo>
                    <a:pt x="14523" y="4121"/>
                  </a:moveTo>
                  <a:cubicBezTo>
                    <a:pt x="14523" y="4532"/>
                    <a:pt x="14516" y="4950"/>
                    <a:pt x="14516" y="5362"/>
                  </a:cubicBezTo>
                  <a:cubicBezTo>
                    <a:pt x="14485" y="5368"/>
                    <a:pt x="14459" y="5368"/>
                    <a:pt x="14434" y="5368"/>
                  </a:cubicBezTo>
                  <a:cubicBezTo>
                    <a:pt x="14459" y="4950"/>
                    <a:pt x="14491" y="4539"/>
                    <a:pt x="14523" y="4121"/>
                  </a:cubicBezTo>
                  <a:close/>
                  <a:moveTo>
                    <a:pt x="14371" y="973"/>
                  </a:moveTo>
                  <a:cubicBezTo>
                    <a:pt x="14415" y="1005"/>
                    <a:pt x="14466" y="1036"/>
                    <a:pt x="14516" y="1074"/>
                  </a:cubicBezTo>
                  <a:cubicBezTo>
                    <a:pt x="14250" y="2512"/>
                    <a:pt x="14098" y="3956"/>
                    <a:pt x="14022" y="5406"/>
                  </a:cubicBezTo>
                  <a:cubicBezTo>
                    <a:pt x="14003" y="5406"/>
                    <a:pt x="13984" y="5406"/>
                    <a:pt x="13965" y="5413"/>
                  </a:cubicBezTo>
                  <a:cubicBezTo>
                    <a:pt x="14048" y="3918"/>
                    <a:pt x="14244" y="2455"/>
                    <a:pt x="14371" y="973"/>
                  </a:cubicBezTo>
                  <a:close/>
                  <a:moveTo>
                    <a:pt x="19583" y="5375"/>
                  </a:moveTo>
                  <a:cubicBezTo>
                    <a:pt x="19602" y="5438"/>
                    <a:pt x="19615" y="5527"/>
                    <a:pt x="19621" y="5628"/>
                  </a:cubicBezTo>
                  <a:cubicBezTo>
                    <a:pt x="19607" y="5625"/>
                    <a:pt x="19593" y="5623"/>
                    <a:pt x="19578" y="5623"/>
                  </a:cubicBezTo>
                  <a:cubicBezTo>
                    <a:pt x="19531" y="5623"/>
                    <a:pt x="19479" y="5639"/>
                    <a:pt x="19431" y="5672"/>
                  </a:cubicBezTo>
                  <a:cubicBezTo>
                    <a:pt x="19418" y="5685"/>
                    <a:pt x="19406" y="5698"/>
                    <a:pt x="19387" y="5710"/>
                  </a:cubicBezTo>
                  <a:cubicBezTo>
                    <a:pt x="19374" y="5622"/>
                    <a:pt x="19368" y="5533"/>
                    <a:pt x="19355" y="5444"/>
                  </a:cubicBezTo>
                  <a:cubicBezTo>
                    <a:pt x="19431" y="5419"/>
                    <a:pt x="19507" y="5394"/>
                    <a:pt x="19583" y="5375"/>
                  </a:cubicBezTo>
                  <a:close/>
                  <a:moveTo>
                    <a:pt x="6562" y="2442"/>
                  </a:moveTo>
                  <a:cubicBezTo>
                    <a:pt x="6543" y="3139"/>
                    <a:pt x="6524" y="3836"/>
                    <a:pt x="6511" y="4532"/>
                  </a:cubicBezTo>
                  <a:cubicBezTo>
                    <a:pt x="6492" y="5064"/>
                    <a:pt x="6479" y="5590"/>
                    <a:pt x="6460" y="6122"/>
                  </a:cubicBezTo>
                  <a:cubicBezTo>
                    <a:pt x="6410" y="6128"/>
                    <a:pt x="6353" y="6135"/>
                    <a:pt x="6296" y="6141"/>
                  </a:cubicBezTo>
                  <a:cubicBezTo>
                    <a:pt x="6378" y="4906"/>
                    <a:pt x="6460" y="3677"/>
                    <a:pt x="6562" y="2442"/>
                  </a:cubicBezTo>
                  <a:close/>
                  <a:moveTo>
                    <a:pt x="15910" y="6299"/>
                  </a:moveTo>
                  <a:cubicBezTo>
                    <a:pt x="15785" y="6323"/>
                    <a:pt x="15659" y="6347"/>
                    <a:pt x="15534" y="6365"/>
                  </a:cubicBezTo>
                  <a:lnTo>
                    <a:pt x="15534" y="6365"/>
                  </a:lnTo>
                  <a:cubicBezTo>
                    <a:pt x="15543" y="6363"/>
                    <a:pt x="15551" y="6360"/>
                    <a:pt x="15561" y="6356"/>
                  </a:cubicBezTo>
                  <a:cubicBezTo>
                    <a:pt x="15656" y="6337"/>
                    <a:pt x="15745" y="6318"/>
                    <a:pt x="15834" y="6299"/>
                  </a:cubicBezTo>
                  <a:close/>
                  <a:moveTo>
                    <a:pt x="19102" y="5514"/>
                  </a:moveTo>
                  <a:cubicBezTo>
                    <a:pt x="19114" y="5660"/>
                    <a:pt x="19127" y="5805"/>
                    <a:pt x="19133" y="5945"/>
                  </a:cubicBezTo>
                  <a:cubicBezTo>
                    <a:pt x="19007" y="6078"/>
                    <a:pt x="18899" y="6217"/>
                    <a:pt x="18810" y="6375"/>
                  </a:cubicBezTo>
                  <a:cubicBezTo>
                    <a:pt x="18810" y="6369"/>
                    <a:pt x="18810" y="6369"/>
                    <a:pt x="18810" y="6363"/>
                  </a:cubicBezTo>
                  <a:cubicBezTo>
                    <a:pt x="18810" y="6363"/>
                    <a:pt x="18810" y="6363"/>
                    <a:pt x="18810" y="6356"/>
                  </a:cubicBezTo>
                  <a:cubicBezTo>
                    <a:pt x="18867" y="6261"/>
                    <a:pt x="18823" y="6116"/>
                    <a:pt x="18722" y="6065"/>
                  </a:cubicBezTo>
                  <a:cubicBezTo>
                    <a:pt x="18804" y="6046"/>
                    <a:pt x="18886" y="6014"/>
                    <a:pt x="18969" y="5995"/>
                  </a:cubicBezTo>
                  <a:cubicBezTo>
                    <a:pt x="19184" y="5932"/>
                    <a:pt x="19152" y="5615"/>
                    <a:pt x="18962" y="5609"/>
                  </a:cubicBezTo>
                  <a:cubicBezTo>
                    <a:pt x="18962" y="5590"/>
                    <a:pt x="18962" y="5577"/>
                    <a:pt x="18956" y="5558"/>
                  </a:cubicBezTo>
                  <a:cubicBezTo>
                    <a:pt x="19007" y="5546"/>
                    <a:pt x="19057" y="5533"/>
                    <a:pt x="19102" y="5514"/>
                  </a:cubicBezTo>
                  <a:close/>
                  <a:moveTo>
                    <a:pt x="18633" y="6458"/>
                  </a:moveTo>
                  <a:lnTo>
                    <a:pt x="18633" y="6458"/>
                  </a:lnTo>
                  <a:cubicBezTo>
                    <a:pt x="18627" y="6483"/>
                    <a:pt x="18627" y="6502"/>
                    <a:pt x="18620" y="6521"/>
                  </a:cubicBezTo>
                  <a:cubicBezTo>
                    <a:pt x="18468" y="6559"/>
                    <a:pt x="18310" y="6603"/>
                    <a:pt x="18158" y="6641"/>
                  </a:cubicBezTo>
                  <a:cubicBezTo>
                    <a:pt x="18316" y="6584"/>
                    <a:pt x="18475" y="6521"/>
                    <a:pt x="18633" y="6458"/>
                  </a:cubicBezTo>
                  <a:close/>
                  <a:moveTo>
                    <a:pt x="15447" y="6755"/>
                  </a:moveTo>
                  <a:lnTo>
                    <a:pt x="15447" y="6755"/>
                  </a:lnTo>
                  <a:cubicBezTo>
                    <a:pt x="15416" y="6768"/>
                    <a:pt x="15384" y="6781"/>
                    <a:pt x="15352" y="6793"/>
                  </a:cubicBezTo>
                  <a:cubicBezTo>
                    <a:pt x="15352" y="6787"/>
                    <a:pt x="15352" y="6781"/>
                    <a:pt x="15352" y="6768"/>
                  </a:cubicBezTo>
                  <a:cubicBezTo>
                    <a:pt x="15384" y="6768"/>
                    <a:pt x="15416" y="6762"/>
                    <a:pt x="15447" y="6755"/>
                  </a:cubicBezTo>
                  <a:close/>
                  <a:moveTo>
                    <a:pt x="13959" y="7344"/>
                  </a:moveTo>
                  <a:lnTo>
                    <a:pt x="13959" y="7344"/>
                  </a:lnTo>
                  <a:cubicBezTo>
                    <a:pt x="13940" y="7357"/>
                    <a:pt x="13921" y="7376"/>
                    <a:pt x="13908" y="7401"/>
                  </a:cubicBezTo>
                  <a:cubicBezTo>
                    <a:pt x="13908" y="7389"/>
                    <a:pt x="13908" y="7370"/>
                    <a:pt x="13908" y="7357"/>
                  </a:cubicBezTo>
                  <a:cubicBezTo>
                    <a:pt x="13927" y="7351"/>
                    <a:pt x="13946" y="7351"/>
                    <a:pt x="13959" y="7344"/>
                  </a:cubicBezTo>
                  <a:close/>
                  <a:moveTo>
                    <a:pt x="10412" y="6698"/>
                  </a:moveTo>
                  <a:lnTo>
                    <a:pt x="10412" y="6698"/>
                  </a:lnTo>
                  <a:cubicBezTo>
                    <a:pt x="10191" y="6768"/>
                    <a:pt x="9969" y="6831"/>
                    <a:pt x="9754" y="6907"/>
                  </a:cubicBezTo>
                  <a:cubicBezTo>
                    <a:pt x="8937" y="7091"/>
                    <a:pt x="8113" y="7268"/>
                    <a:pt x="7290" y="7420"/>
                  </a:cubicBezTo>
                  <a:cubicBezTo>
                    <a:pt x="7397" y="7370"/>
                    <a:pt x="7339" y="7209"/>
                    <a:pt x="7232" y="7209"/>
                  </a:cubicBezTo>
                  <a:cubicBezTo>
                    <a:pt x="7218" y="7209"/>
                    <a:pt x="7204" y="7212"/>
                    <a:pt x="7189" y="7218"/>
                  </a:cubicBezTo>
                  <a:cubicBezTo>
                    <a:pt x="7011" y="7287"/>
                    <a:pt x="6834" y="7357"/>
                    <a:pt x="6657" y="7427"/>
                  </a:cubicBezTo>
                  <a:cubicBezTo>
                    <a:pt x="6657" y="7401"/>
                    <a:pt x="6663" y="7370"/>
                    <a:pt x="6663" y="7338"/>
                  </a:cubicBezTo>
                  <a:cubicBezTo>
                    <a:pt x="6948" y="7275"/>
                    <a:pt x="7220" y="7186"/>
                    <a:pt x="7448" y="7142"/>
                  </a:cubicBezTo>
                  <a:cubicBezTo>
                    <a:pt x="7828" y="7059"/>
                    <a:pt x="8208" y="6977"/>
                    <a:pt x="8588" y="6882"/>
                  </a:cubicBezTo>
                  <a:cubicBezTo>
                    <a:pt x="9057" y="6831"/>
                    <a:pt x="9519" y="6781"/>
                    <a:pt x="9988" y="6736"/>
                  </a:cubicBezTo>
                  <a:cubicBezTo>
                    <a:pt x="10127" y="6724"/>
                    <a:pt x="10267" y="6711"/>
                    <a:pt x="10412" y="6698"/>
                  </a:cubicBezTo>
                  <a:close/>
                  <a:moveTo>
                    <a:pt x="6429" y="7389"/>
                  </a:moveTo>
                  <a:cubicBezTo>
                    <a:pt x="6429" y="7433"/>
                    <a:pt x="6422" y="7477"/>
                    <a:pt x="6422" y="7522"/>
                  </a:cubicBezTo>
                  <a:cubicBezTo>
                    <a:pt x="6353" y="7547"/>
                    <a:pt x="6277" y="7579"/>
                    <a:pt x="6207" y="7604"/>
                  </a:cubicBezTo>
                  <a:cubicBezTo>
                    <a:pt x="6213" y="7547"/>
                    <a:pt x="6213" y="7484"/>
                    <a:pt x="6220" y="7420"/>
                  </a:cubicBezTo>
                  <a:cubicBezTo>
                    <a:pt x="6289" y="7414"/>
                    <a:pt x="6359" y="7401"/>
                    <a:pt x="6429" y="7389"/>
                  </a:cubicBezTo>
                  <a:close/>
                  <a:moveTo>
                    <a:pt x="13706" y="7414"/>
                  </a:moveTo>
                  <a:cubicBezTo>
                    <a:pt x="13706" y="7452"/>
                    <a:pt x="13706" y="7490"/>
                    <a:pt x="13706" y="7528"/>
                  </a:cubicBezTo>
                  <a:cubicBezTo>
                    <a:pt x="13433" y="7560"/>
                    <a:pt x="13167" y="7591"/>
                    <a:pt x="12895" y="7629"/>
                  </a:cubicBezTo>
                  <a:cubicBezTo>
                    <a:pt x="13167" y="7560"/>
                    <a:pt x="13440" y="7484"/>
                    <a:pt x="13706" y="7414"/>
                  </a:cubicBezTo>
                  <a:close/>
                  <a:moveTo>
                    <a:pt x="11806" y="7199"/>
                  </a:moveTo>
                  <a:cubicBezTo>
                    <a:pt x="11514" y="7281"/>
                    <a:pt x="11217" y="7357"/>
                    <a:pt x="10919" y="7439"/>
                  </a:cubicBezTo>
                  <a:cubicBezTo>
                    <a:pt x="10596" y="7509"/>
                    <a:pt x="10273" y="7585"/>
                    <a:pt x="9950" y="7661"/>
                  </a:cubicBezTo>
                  <a:cubicBezTo>
                    <a:pt x="10564" y="7490"/>
                    <a:pt x="11185" y="7332"/>
                    <a:pt x="11806" y="7199"/>
                  </a:cubicBezTo>
                  <a:close/>
                  <a:moveTo>
                    <a:pt x="3509" y="7465"/>
                  </a:moveTo>
                  <a:cubicBezTo>
                    <a:pt x="3357" y="7541"/>
                    <a:pt x="3211" y="7617"/>
                    <a:pt x="3059" y="7693"/>
                  </a:cubicBezTo>
                  <a:cubicBezTo>
                    <a:pt x="3142" y="7623"/>
                    <a:pt x="3224" y="7560"/>
                    <a:pt x="3306" y="7490"/>
                  </a:cubicBezTo>
                  <a:cubicBezTo>
                    <a:pt x="3376" y="7484"/>
                    <a:pt x="3439" y="7477"/>
                    <a:pt x="3509" y="7465"/>
                  </a:cubicBezTo>
                  <a:close/>
                  <a:moveTo>
                    <a:pt x="887" y="7674"/>
                  </a:moveTo>
                  <a:lnTo>
                    <a:pt x="887" y="7674"/>
                  </a:lnTo>
                  <a:cubicBezTo>
                    <a:pt x="849" y="7699"/>
                    <a:pt x="817" y="7724"/>
                    <a:pt x="786" y="7750"/>
                  </a:cubicBezTo>
                  <a:cubicBezTo>
                    <a:pt x="779" y="7731"/>
                    <a:pt x="779" y="7712"/>
                    <a:pt x="773" y="7693"/>
                  </a:cubicBezTo>
                  <a:cubicBezTo>
                    <a:pt x="805" y="7686"/>
                    <a:pt x="843" y="7680"/>
                    <a:pt x="887" y="7674"/>
                  </a:cubicBezTo>
                  <a:close/>
                  <a:moveTo>
                    <a:pt x="1457" y="7623"/>
                  </a:moveTo>
                  <a:lnTo>
                    <a:pt x="1457" y="7623"/>
                  </a:lnTo>
                  <a:cubicBezTo>
                    <a:pt x="1259" y="7722"/>
                    <a:pt x="1065" y="7801"/>
                    <a:pt x="978" y="7801"/>
                  </a:cubicBezTo>
                  <a:cubicBezTo>
                    <a:pt x="953" y="7801"/>
                    <a:pt x="937" y="7795"/>
                    <a:pt x="931" y="7781"/>
                  </a:cubicBezTo>
                  <a:cubicBezTo>
                    <a:pt x="919" y="7769"/>
                    <a:pt x="976" y="7718"/>
                    <a:pt x="1058" y="7648"/>
                  </a:cubicBezTo>
                  <a:cubicBezTo>
                    <a:pt x="1178" y="7636"/>
                    <a:pt x="1318" y="7629"/>
                    <a:pt x="1457" y="7623"/>
                  </a:cubicBezTo>
                  <a:close/>
                  <a:moveTo>
                    <a:pt x="19133" y="6819"/>
                  </a:moveTo>
                  <a:cubicBezTo>
                    <a:pt x="19121" y="7154"/>
                    <a:pt x="19095" y="7490"/>
                    <a:pt x="19064" y="7832"/>
                  </a:cubicBezTo>
                  <a:cubicBezTo>
                    <a:pt x="19038" y="7822"/>
                    <a:pt x="19008" y="7811"/>
                    <a:pt x="18973" y="7811"/>
                  </a:cubicBezTo>
                  <a:cubicBezTo>
                    <a:pt x="18966" y="7811"/>
                    <a:pt x="18958" y="7812"/>
                    <a:pt x="18950" y="7813"/>
                  </a:cubicBezTo>
                  <a:cubicBezTo>
                    <a:pt x="18893" y="7813"/>
                    <a:pt x="18842" y="7819"/>
                    <a:pt x="18791" y="7826"/>
                  </a:cubicBezTo>
                  <a:cubicBezTo>
                    <a:pt x="18924" y="7737"/>
                    <a:pt x="18931" y="7547"/>
                    <a:pt x="18836" y="7446"/>
                  </a:cubicBezTo>
                  <a:cubicBezTo>
                    <a:pt x="18893" y="7294"/>
                    <a:pt x="18956" y="7148"/>
                    <a:pt x="19013" y="7002"/>
                  </a:cubicBezTo>
                  <a:cubicBezTo>
                    <a:pt x="19038" y="6945"/>
                    <a:pt x="19064" y="6888"/>
                    <a:pt x="19095" y="6825"/>
                  </a:cubicBezTo>
                  <a:cubicBezTo>
                    <a:pt x="19108" y="6825"/>
                    <a:pt x="19121" y="6819"/>
                    <a:pt x="19133" y="6819"/>
                  </a:cubicBezTo>
                  <a:close/>
                  <a:moveTo>
                    <a:pt x="13045" y="6471"/>
                  </a:moveTo>
                  <a:lnTo>
                    <a:pt x="13045" y="6471"/>
                  </a:lnTo>
                  <a:cubicBezTo>
                    <a:pt x="13042" y="6471"/>
                    <a:pt x="13038" y="6473"/>
                    <a:pt x="13034" y="6477"/>
                  </a:cubicBezTo>
                  <a:cubicBezTo>
                    <a:pt x="12952" y="6502"/>
                    <a:pt x="12946" y="6584"/>
                    <a:pt x="12977" y="6641"/>
                  </a:cubicBezTo>
                  <a:cubicBezTo>
                    <a:pt x="11312" y="6914"/>
                    <a:pt x="9690" y="7363"/>
                    <a:pt x="8082" y="7889"/>
                  </a:cubicBezTo>
                  <a:cubicBezTo>
                    <a:pt x="8658" y="7636"/>
                    <a:pt x="9241" y="7408"/>
                    <a:pt x="9830" y="7211"/>
                  </a:cubicBezTo>
                  <a:cubicBezTo>
                    <a:pt x="10811" y="6983"/>
                    <a:pt x="11787" y="6736"/>
                    <a:pt x="12762" y="6489"/>
                  </a:cubicBezTo>
                  <a:cubicBezTo>
                    <a:pt x="12854" y="6483"/>
                    <a:pt x="12947" y="6477"/>
                    <a:pt x="13045" y="6471"/>
                  </a:cubicBezTo>
                  <a:close/>
                  <a:moveTo>
                    <a:pt x="18519" y="6996"/>
                  </a:moveTo>
                  <a:cubicBezTo>
                    <a:pt x="18513" y="7028"/>
                    <a:pt x="18506" y="7059"/>
                    <a:pt x="18500" y="7091"/>
                  </a:cubicBezTo>
                  <a:cubicBezTo>
                    <a:pt x="18481" y="7154"/>
                    <a:pt x="18456" y="7218"/>
                    <a:pt x="18443" y="7287"/>
                  </a:cubicBezTo>
                  <a:cubicBezTo>
                    <a:pt x="18430" y="7332"/>
                    <a:pt x="18418" y="7382"/>
                    <a:pt x="18411" y="7427"/>
                  </a:cubicBezTo>
                  <a:cubicBezTo>
                    <a:pt x="17354" y="7629"/>
                    <a:pt x="16283" y="7807"/>
                    <a:pt x="15219" y="7971"/>
                  </a:cubicBezTo>
                  <a:cubicBezTo>
                    <a:pt x="15219" y="7933"/>
                    <a:pt x="15226" y="7895"/>
                    <a:pt x="15232" y="7857"/>
                  </a:cubicBezTo>
                  <a:cubicBezTo>
                    <a:pt x="15688" y="7731"/>
                    <a:pt x="16163" y="7636"/>
                    <a:pt x="16581" y="7515"/>
                  </a:cubicBezTo>
                  <a:cubicBezTo>
                    <a:pt x="16739" y="7471"/>
                    <a:pt x="16898" y="7433"/>
                    <a:pt x="17056" y="7389"/>
                  </a:cubicBezTo>
                  <a:cubicBezTo>
                    <a:pt x="17544" y="7275"/>
                    <a:pt x="18031" y="7142"/>
                    <a:pt x="18519" y="6996"/>
                  </a:cubicBezTo>
                  <a:close/>
                  <a:moveTo>
                    <a:pt x="7911" y="7623"/>
                  </a:moveTo>
                  <a:cubicBezTo>
                    <a:pt x="7569" y="7775"/>
                    <a:pt x="7233" y="7933"/>
                    <a:pt x="6897" y="8098"/>
                  </a:cubicBezTo>
                  <a:cubicBezTo>
                    <a:pt x="6864" y="8083"/>
                    <a:pt x="6820" y="8077"/>
                    <a:pt x="6766" y="8077"/>
                  </a:cubicBezTo>
                  <a:cubicBezTo>
                    <a:pt x="6728" y="8077"/>
                    <a:pt x="6685" y="8080"/>
                    <a:pt x="6638" y="8085"/>
                  </a:cubicBezTo>
                  <a:cubicBezTo>
                    <a:pt x="6638" y="8009"/>
                    <a:pt x="6644" y="7933"/>
                    <a:pt x="6644" y="7851"/>
                  </a:cubicBezTo>
                  <a:cubicBezTo>
                    <a:pt x="7068" y="7781"/>
                    <a:pt x="7493" y="7705"/>
                    <a:pt x="7911" y="7623"/>
                  </a:cubicBezTo>
                  <a:close/>
                  <a:moveTo>
                    <a:pt x="1292" y="7826"/>
                  </a:moveTo>
                  <a:cubicBezTo>
                    <a:pt x="1153" y="7940"/>
                    <a:pt x="1014" y="8054"/>
                    <a:pt x="874" y="8174"/>
                  </a:cubicBezTo>
                  <a:cubicBezTo>
                    <a:pt x="868" y="8111"/>
                    <a:pt x="849" y="8047"/>
                    <a:pt x="836" y="7990"/>
                  </a:cubicBezTo>
                  <a:cubicBezTo>
                    <a:pt x="995" y="7940"/>
                    <a:pt x="1140" y="7889"/>
                    <a:pt x="1292" y="7826"/>
                  </a:cubicBezTo>
                  <a:close/>
                  <a:moveTo>
                    <a:pt x="6410" y="7895"/>
                  </a:moveTo>
                  <a:cubicBezTo>
                    <a:pt x="6410" y="7971"/>
                    <a:pt x="6410" y="8054"/>
                    <a:pt x="6403" y="8130"/>
                  </a:cubicBezTo>
                  <a:cubicBezTo>
                    <a:pt x="6334" y="8149"/>
                    <a:pt x="6258" y="8168"/>
                    <a:pt x="6175" y="8193"/>
                  </a:cubicBezTo>
                  <a:cubicBezTo>
                    <a:pt x="6182" y="8104"/>
                    <a:pt x="6188" y="8022"/>
                    <a:pt x="6188" y="7933"/>
                  </a:cubicBezTo>
                  <a:cubicBezTo>
                    <a:pt x="6264" y="7921"/>
                    <a:pt x="6340" y="7908"/>
                    <a:pt x="6410" y="7895"/>
                  </a:cubicBezTo>
                  <a:close/>
                  <a:moveTo>
                    <a:pt x="2382" y="7598"/>
                  </a:moveTo>
                  <a:lnTo>
                    <a:pt x="2382" y="7598"/>
                  </a:lnTo>
                  <a:cubicBezTo>
                    <a:pt x="2204" y="7686"/>
                    <a:pt x="2027" y="7781"/>
                    <a:pt x="1850" y="7870"/>
                  </a:cubicBezTo>
                  <a:cubicBezTo>
                    <a:pt x="1411" y="8079"/>
                    <a:pt x="1134" y="8224"/>
                    <a:pt x="1084" y="8224"/>
                  </a:cubicBezTo>
                  <a:cubicBezTo>
                    <a:pt x="1035" y="8224"/>
                    <a:pt x="1211" y="8081"/>
                    <a:pt x="1679" y="7718"/>
                  </a:cubicBezTo>
                  <a:cubicBezTo>
                    <a:pt x="1723" y="7680"/>
                    <a:pt x="1774" y="7648"/>
                    <a:pt x="1824" y="7610"/>
                  </a:cubicBezTo>
                  <a:cubicBezTo>
                    <a:pt x="2040" y="7610"/>
                    <a:pt x="2242" y="7604"/>
                    <a:pt x="2382" y="7598"/>
                  </a:cubicBezTo>
                  <a:close/>
                  <a:moveTo>
                    <a:pt x="19304" y="7674"/>
                  </a:moveTo>
                  <a:cubicBezTo>
                    <a:pt x="19311" y="7870"/>
                    <a:pt x="19317" y="8066"/>
                    <a:pt x="19317" y="8263"/>
                  </a:cubicBezTo>
                  <a:cubicBezTo>
                    <a:pt x="19273" y="8263"/>
                    <a:pt x="19228" y="8256"/>
                    <a:pt x="19184" y="8250"/>
                  </a:cubicBezTo>
                  <a:cubicBezTo>
                    <a:pt x="19235" y="8060"/>
                    <a:pt x="19273" y="7864"/>
                    <a:pt x="19304" y="7674"/>
                  </a:cubicBezTo>
                  <a:close/>
                  <a:moveTo>
                    <a:pt x="14478" y="8617"/>
                  </a:moveTo>
                  <a:cubicBezTo>
                    <a:pt x="14478" y="8636"/>
                    <a:pt x="14478" y="8655"/>
                    <a:pt x="14478" y="8674"/>
                  </a:cubicBezTo>
                  <a:cubicBezTo>
                    <a:pt x="14453" y="8681"/>
                    <a:pt x="14421" y="8687"/>
                    <a:pt x="14396" y="8700"/>
                  </a:cubicBezTo>
                  <a:cubicBezTo>
                    <a:pt x="14396" y="8681"/>
                    <a:pt x="14396" y="8655"/>
                    <a:pt x="14396" y="8636"/>
                  </a:cubicBezTo>
                  <a:cubicBezTo>
                    <a:pt x="14421" y="8630"/>
                    <a:pt x="14453" y="8624"/>
                    <a:pt x="14478" y="8617"/>
                  </a:cubicBezTo>
                  <a:close/>
                  <a:moveTo>
                    <a:pt x="13573" y="8111"/>
                  </a:moveTo>
                  <a:lnTo>
                    <a:pt x="13573" y="8111"/>
                  </a:lnTo>
                  <a:cubicBezTo>
                    <a:pt x="13503" y="8168"/>
                    <a:pt x="13440" y="8225"/>
                    <a:pt x="13376" y="8294"/>
                  </a:cubicBezTo>
                  <a:cubicBezTo>
                    <a:pt x="13376" y="8294"/>
                    <a:pt x="13370" y="8294"/>
                    <a:pt x="13370" y="8301"/>
                  </a:cubicBezTo>
                  <a:cubicBezTo>
                    <a:pt x="12471" y="8415"/>
                    <a:pt x="11571" y="8548"/>
                    <a:pt x="10678" y="8693"/>
                  </a:cubicBezTo>
                  <a:cubicBezTo>
                    <a:pt x="10526" y="8719"/>
                    <a:pt x="10381" y="8744"/>
                    <a:pt x="10229" y="8769"/>
                  </a:cubicBezTo>
                  <a:cubicBezTo>
                    <a:pt x="11343" y="8554"/>
                    <a:pt x="12458" y="8332"/>
                    <a:pt x="13573" y="8111"/>
                  </a:cubicBezTo>
                  <a:close/>
                  <a:moveTo>
                    <a:pt x="311" y="7838"/>
                  </a:moveTo>
                  <a:cubicBezTo>
                    <a:pt x="336" y="7851"/>
                    <a:pt x="368" y="7851"/>
                    <a:pt x="393" y="7851"/>
                  </a:cubicBezTo>
                  <a:cubicBezTo>
                    <a:pt x="374" y="8182"/>
                    <a:pt x="343" y="8514"/>
                    <a:pt x="293" y="8839"/>
                  </a:cubicBezTo>
                  <a:lnTo>
                    <a:pt x="293" y="8839"/>
                  </a:lnTo>
                  <a:cubicBezTo>
                    <a:pt x="296" y="8812"/>
                    <a:pt x="292" y="8783"/>
                    <a:pt x="298" y="8750"/>
                  </a:cubicBezTo>
                  <a:cubicBezTo>
                    <a:pt x="304" y="8567"/>
                    <a:pt x="285" y="8180"/>
                    <a:pt x="311" y="7838"/>
                  </a:cubicBezTo>
                  <a:close/>
                  <a:moveTo>
                    <a:pt x="2122" y="7933"/>
                  </a:moveTo>
                  <a:lnTo>
                    <a:pt x="2122" y="7933"/>
                  </a:lnTo>
                  <a:cubicBezTo>
                    <a:pt x="1685" y="8275"/>
                    <a:pt x="1273" y="8630"/>
                    <a:pt x="1064" y="8776"/>
                  </a:cubicBezTo>
                  <a:cubicBezTo>
                    <a:pt x="1039" y="8795"/>
                    <a:pt x="1026" y="8820"/>
                    <a:pt x="1026" y="8845"/>
                  </a:cubicBezTo>
                  <a:cubicBezTo>
                    <a:pt x="995" y="8864"/>
                    <a:pt x="963" y="8883"/>
                    <a:pt x="938" y="8902"/>
                  </a:cubicBezTo>
                  <a:cubicBezTo>
                    <a:pt x="931" y="8763"/>
                    <a:pt x="925" y="8624"/>
                    <a:pt x="912" y="8484"/>
                  </a:cubicBezTo>
                  <a:cubicBezTo>
                    <a:pt x="1318" y="8307"/>
                    <a:pt x="1723" y="8130"/>
                    <a:pt x="2122" y="7933"/>
                  </a:cubicBezTo>
                  <a:close/>
                  <a:moveTo>
                    <a:pt x="4814" y="8123"/>
                  </a:moveTo>
                  <a:cubicBezTo>
                    <a:pt x="4288" y="8345"/>
                    <a:pt x="3769" y="8586"/>
                    <a:pt x="3256" y="8795"/>
                  </a:cubicBezTo>
                  <a:cubicBezTo>
                    <a:pt x="3142" y="8839"/>
                    <a:pt x="3021" y="8883"/>
                    <a:pt x="2901" y="8928"/>
                  </a:cubicBezTo>
                  <a:cubicBezTo>
                    <a:pt x="3319" y="8674"/>
                    <a:pt x="3724" y="8415"/>
                    <a:pt x="4117" y="8218"/>
                  </a:cubicBezTo>
                  <a:cubicBezTo>
                    <a:pt x="4142" y="8206"/>
                    <a:pt x="4187" y="8187"/>
                    <a:pt x="4250" y="8155"/>
                  </a:cubicBezTo>
                  <a:cubicBezTo>
                    <a:pt x="4276" y="8171"/>
                    <a:pt x="4302" y="8182"/>
                    <a:pt x="4335" y="8182"/>
                  </a:cubicBezTo>
                  <a:cubicBezTo>
                    <a:pt x="4342" y="8182"/>
                    <a:pt x="4350" y="8181"/>
                    <a:pt x="4358" y="8180"/>
                  </a:cubicBezTo>
                  <a:cubicBezTo>
                    <a:pt x="4510" y="8161"/>
                    <a:pt x="4662" y="8142"/>
                    <a:pt x="4814" y="8123"/>
                  </a:cubicBezTo>
                  <a:close/>
                  <a:moveTo>
                    <a:pt x="13978" y="8744"/>
                  </a:moveTo>
                  <a:cubicBezTo>
                    <a:pt x="13978" y="8807"/>
                    <a:pt x="13978" y="8871"/>
                    <a:pt x="13984" y="8934"/>
                  </a:cubicBezTo>
                  <a:cubicBezTo>
                    <a:pt x="13953" y="8940"/>
                    <a:pt x="13921" y="8947"/>
                    <a:pt x="13889" y="8947"/>
                  </a:cubicBezTo>
                  <a:cubicBezTo>
                    <a:pt x="13889" y="8883"/>
                    <a:pt x="13889" y="8820"/>
                    <a:pt x="13889" y="8757"/>
                  </a:cubicBezTo>
                  <a:cubicBezTo>
                    <a:pt x="13921" y="8757"/>
                    <a:pt x="13946" y="8750"/>
                    <a:pt x="13978" y="8744"/>
                  </a:cubicBezTo>
                  <a:close/>
                  <a:moveTo>
                    <a:pt x="7752" y="8738"/>
                  </a:moveTo>
                  <a:lnTo>
                    <a:pt x="7752" y="8738"/>
                  </a:lnTo>
                  <a:cubicBezTo>
                    <a:pt x="7493" y="8814"/>
                    <a:pt x="7233" y="8896"/>
                    <a:pt x="6973" y="8978"/>
                  </a:cubicBezTo>
                  <a:cubicBezTo>
                    <a:pt x="6954" y="8985"/>
                    <a:pt x="6935" y="8991"/>
                    <a:pt x="6916" y="8991"/>
                  </a:cubicBezTo>
                  <a:cubicBezTo>
                    <a:pt x="6904" y="8953"/>
                    <a:pt x="6885" y="8928"/>
                    <a:pt x="6847" y="8909"/>
                  </a:cubicBezTo>
                  <a:cubicBezTo>
                    <a:pt x="6885" y="8896"/>
                    <a:pt x="6923" y="8883"/>
                    <a:pt x="6967" y="8864"/>
                  </a:cubicBezTo>
                  <a:cubicBezTo>
                    <a:pt x="7227" y="8826"/>
                    <a:pt x="7493" y="8782"/>
                    <a:pt x="7752" y="8738"/>
                  </a:cubicBezTo>
                  <a:close/>
                  <a:moveTo>
                    <a:pt x="5181" y="7262"/>
                  </a:moveTo>
                  <a:cubicBezTo>
                    <a:pt x="5175" y="7325"/>
                    <a:pt x="5168" y="7395"/>
                    <a:pt x="5168" y="7458"/>
                  </a:cubicBezTo>
                  <a:cubicBezTo>
                    <a:pt x="5086" y="7496"/>
                    <a:pt x="5004" y="7534"/>
                    <a:pt x="4921" y="7572"/>
                  </a:cubicBezTo>
                  <a:cubicBezTo>
                    <a:pt x="4890" y="7585"/>
                    <a:pt x="4858" y="7604"/>
                    <a:pt x="4826" y="7617"/>
                  </a:cubicBezTo>
                  <a:cubicBezTo>
                    <a:pt x="4516" y="7762"/>
                    <a:pt x="4250" y="7889"/>
                    <a:pt x="4130" y="7940"/>
                  </a:cubicBezTo>
                  <a:cubicBezTo>
                    <a:pt x="3199" y="8326"/>
                    <a:pt x="2236" y="8725"/>
                    <a:pt x="1261" y="9004"/>
                  </a:cubicBezTo>
                  <a:cubicBezTo>
                    <a:pt x="1102" y="9048"/>
                    <a:pt x="1001" y="9073"/>
                    <a:pt x="938" y="9092"/>
                  </a:cubicBezTo>
                  <a:cubicBezTo>
                    <a:pt x="938" y="9086"/>
                    <a:pt x="938" y="9073"/>
                    <a:pt x="938" y="9067"/>
                  </a:cubicBezTo>
                  <a:cubicBezTo>
                    <a:pt x="1039" y="9023"/>
                    <a:pt x="1229" y="8940"/>
                    <a:pt x="1413" y="8839"/>
                  </a:cubicBezTo>
                  <a:cubicBezTo>
                    <a:pt x="1444" y="8820"/>
                    <a:pt x="1470" y="8801"/>
                    <a:pt x="1501" y="8788"/>
                  </a:cubicBezTo>
                  <a:cubicBezTo>
                    <a:pt x="2521" y="8332"/>
                    <a:pt x="3528" y="7851"/>
                    <a:pt x="4522" y="7338"/>
                  </a:cubicBezTo>
                  <a:cubicBezTo>
                    <a:pt x="4649" y="7325"/>
                    <a:pt x="4782" y="7306"/>
                    <a:pt x="4915" y="7294"/>
                  </a:cubicBezTo>
                  <a:cubicBezTo>
                    <a:pt x="5004" y="7281"/>
                    <a:pt x="5092" y="7275"/>
                    <a:pt x="5181" y="7262"/>
                  </a:cubicBezTo>
                  <a:close/>
                  <a:moveTo>
                    <a:pt x="5118" y="8288"/>
                  </a:moveTo>
                  <a:lnTo>
                    <a:pt x="5118" y="8288"/>
                  </a:lnTo>
                  <a:cubicBezTo>
                    <a:pt x="5111" y="8383"/>
                    <a:pt x="5111" y="8478"/>
                    <a:pt x="5105" y="8573"/>
                  </a:cubicBezTo>
                  <a:lnTo>
                    <a:pt x="5099" y="8573"/>
                  </a:lnTo>
                  <a:cubicBezTo>
                    <a:pt x="4345" y="8782"/>
                    <a:pt x="3591" y="8997"/>
                    <a:pt x="2844" y="9232"/>
                  </a:cubicBezTo>
                  <a:cubicBezTo>
                    <a:pt x="3395" y="8997"/>
                    <a:pt x="3940" y="8763"/>
                    <a:pt x="4491" y="8541"/>
                  </a:cubicBezTo>
                  <a:lnTo>
                    <a:pt x="5118" y="8288"/>
                  </a:lnTo>
                  <a:close/>
                  <a:moveTo>
                    <a:pt x="13687" y="8795"/>
                  </a:moveTo>
                  <a:lnTo>
                    <a:pt x="13687" y="8795"/>
                  </a:lnTo>
                  <a:cubicBezTo>
                    <a:pt x="13680" y="8858"/>
                    <a:pt x="13680" y="8915"/>
                    <a:pt x="13680" y="8978"/>
                  </a:cubicBezTo>
                  <a:cubicBezTo>
                    <a:pt x="12528" y="9137"/>
                    <a:pt x="11369" y="9282"/>
                    <a:pt x="10216" y="9422"/>
                  </a:cubicBezTo>
                  <a:cubicBezTo>
                    <a:pt x="11369" y="9213"/>
                    <a:pt x="12528" y="9004"/>
                    <a:pt x="13687" y="8795"/>
                  </a:cubicBezTo>
                  <a:close/>
                  <a:moveTo>
                    <a:pt x="5086" y="8877"/>
                  </a:moveTo>
                  <a:lnTo>
                    <a:pt x="5086" y="8877"/>
                  </a:lnTo>
                  <a:cubicBezTo>
                    <a:pt x="5080" y="8978"/>
                    <a:pt x="5073" y="9080"/>
                    <a:pt x="5073" y="9181"/>
                  </a:cubicBezTo>
                  <a:cubicBezTo>
                    <a:pt x="4598" y="9308"/>
                    <a:pt x="4136" y="9453"/>
                    <a:pt x="4003" y="9485"/>
                  </a:cubicBezTo>
                  <a:cubicBezTo>
                    <a:pt x="3598" y="9567"/>
                    <a:pt x="3142" y="9624"/>
                    <a:pt x="2705" y="9713"/>
                  </a:cubicBezTo>
                  <a:cubicBezTo>
                    <a:pt x="2806" y="9675"/>
                    <a:pt x="2888" y="9643"/>
                    <a:pt x="2926" y="9631"/>
                  </a:cubicBezTo>
                  <a:cubicBezTo>
                    <a:pt x="3642" y="9352"/>
                    <a:pt x="4358" y="9105"/>
                    <a:pt x="5086" y="8877"/>
                  </a:cubicBezTo>
                  <a:close/>
                  <a:moveTo>
                    <a:pt x="2806" y="8668"/>
                  </a:moveTo>
                  <a:lnTo>
                    <a:pt x="2806" y="8668"/>
                  </a:lnTo>
                  <a:cubicBezTo>
                    <a:pt x="2166" y="9010"/>
                    <a:pt x="1527" y="9358"/>
                    <a:pt x="900" y="9719"/>
                  </a:cubicBezTo>
                  <a:cubicBezTo>
                    <a:pt x="900" y="9675"/>
                    <a:pt x="900" y="9624"/>
                    <a:pt x="900" y="9574"/>
                  </a:cubicBezTo>
                  <a:cubicBezTo>
                    <a:pt x="912" y="9485"/>
                    <a:pt x="912" y="9403"/>
                    <a:pt x="919" y="9320"/>
                  </a:cubicBezTo>
                  <a:cubicBezTo>
                    <a:pt x="1552" y="9111"/>
                    <a:pt x="2185" y="8902"/>
                    <a:pt x="2806" y="8668"/>
                  </a:cubicBezTo>
                  <a:close/>
                  <a:moveTo>
                    <a:pt x="450" y="9713"/>
                  </a:moveTo>
                  <a:cubicBezTo>
                    <a:pt x="456" y="9814"/>
                    <a:pt x="456" y="9909"/>
                    <a:pt x="456" y="10004"/>
                  </a:cubicBezTo>
                  <a:cubicBezTo>
                    <a:pt x="437" y="10017"/>
                    <a:pt x="412" y="10023"/>
                    <a:pt x="393" y="10036"/>
                  </a:cubicBezTo>
                  <a:cubicBezTo>
                    <a:pt x="412" y="9928"/>
                    <a:pt x="437" y="9821"/>
                    <a:pt x="450" y="9713"/>
                  </a:cubicBezTo>
                  <a:close/>
                  <a:moveTo>
                    <a:pt x="5048" y="9561"/>
                  </a:moveTo>
                  <a:cubicBezTo>
                    <a:pt x="5048" y="9599"/>
                    <a:pt x="5048" y="9643"/>
                    <a:pt x="5042" y="9681"/>
                  </a:cubicBezTo>
                  <a:cubicBezTo>
                    <a:pt x="5016" y="9694"/>
                    <a:pt x="4985" y="9707"/>
                    <a:pt x="4959" y="9713"/>
                  </a:cubicBezTo>
                  <a:cubicBezTo>
                    <a:pt x="4896" y="9738"/>
                    <a:pt x="4864" y="9783"/>
                    <a:pt x="4845" y="9827"/>
                  </a:cubicBezTo>
                  <a:cubicBezTo>
                    <a:pt x="4484" y="9897"/>
                    <a:pt x="4123" y="9966"/>
                    <a:pt x="3756" y="10036"/>
                  </a:cubicBezTo>
                  <a:cubicBezTo>
                    <a:pt x="3748" y="10033"/>
                    <a:pt x="3739" y="10032"/>
                    <a:pt x="3729" y="10032"/>
                  </a:cubicBezTo>
                  <a:cubicBezTo>
                    <a:pt x="3716" y="10032"/>
                    <a:pt x="3701" y="10035"/>
                    <a:pt x="3686" y="10042"/>
                  </a:cubicBezTo>
                  <a:cubicBezTo>
                    <a:pt x="3674" y="10049"/>
                    <a:pt x="3661" y="10049"/>
                    <a:pt x="3648" y="10055"/>
                  </a:cubicBezTo>
                  <a:cubicBezTo>
                    <a:pt x="3629" y="10061"/>
                    <a:pt x="3604" y="10068"/>
                    <a:pt x="3585" y="10068"/>
                  </a:cubicBezTo>
                  <a:cubicBezTo>
                    <a:pt x="3452" y="10074"/>
                    <a:pt x="3325" y="10074"/>
                    <a:pt x="3186" y="10080"/>
                  </a:cubicBezTo>
                  <a:cubicBezTo>
                    <a:pt x="3756" y="9903"/>
                    <a:pt x="4332" y="9738"/>
                    <a:pt x="4909" y="9593"/>
                  </a:cubicBezTo>
                  <a:cubicBezTo>
                    <a:pt x="4934" y="9586"/>
                    <a:pt x="4985" y="9574"/>
                    <a:pt x="5048" y="9561"/>
                  </a:cubicBezTo>
                  <a:close/>
                  <a:moveTo>
                    <a:pt x="14459" y="9675"/>
                  </a:moveTo>
                  <a:cubicBezTo>
                    <a:pt x="14453" y="9840"/>
                    <a:pt x="14453" y="10004"/>
                    <a:pt x="14447" y="10169"/>
                  </a:cubicBezTo>
                  <a:cubicBezTo>
                    <a:pt x="14440" y="10004"/>
                    <a:pt x="14434" y="9846"/>
                    <a:pt x="14428" y="9681"/>
                  </a:cubicBezTo>
                  <a:lnTo>
                    <a:pt x="14459" y="9675"/>
                  </a:lnTo>
                  <a:close/>
                  <a:moveTo>
                    <a:pt x="1957" y="9757"/>
                  </a:moveTo>
                  <a:lnTo>
                    <a:pt x="1957" y="9757"/>
                  </a:lnTo>
                  <a:cubicBezTo>
                    <a:pt x="1710" y="9859"/>
                    <a:pt x="1457" y="9966"/>
                    <a:pt x="1204" y="10080"/>
                  </a:cubicBezTo>
                  <a:cubicBezTo>
                    <a:pt x="1087" y="10129"/>
                    <a:pt x="1131" y="10315"/>
                    <a:pt x="1249" y="10315"/>
                  </a:cubicBezTo>
                  <a:cubicBezTo>
                    <a:pt x="1253" y="10315"/>
                    <a:pt x="1257" y="10315"/>
                    <a:pt x="1261" y="10315"/>
                  </a:cubicBezTo>
                  <a:lnTo>
                    <a:pt x="1261" y="10315"/>
                  </a:lnTo>
                  <a:cubicBezTo>
                    <a:pt x="1045" y="10378"/>
                    <a:pt x="849" y="10454"/>
                    <a:pt x="659" y="10555"/>
                  </a:cubicBezTo>
                  <a:cubicBezTo>
                    <a:pt x="665" y="10549"/>
                    <a:pt x="672" y="10536"/>
                    <a:pt x="678" y="10524"/>
                  </a:cubicBezTo>
                  <a:cubicBezTo>
                    <a:pt x="716" y="10403"/>
                    <a:pt x="754" y="10289"/>
                    <a:pt x="786" y="10175"/>
                  </a:cubicBezTo>
                  <a:cubicBezTo>
                    <a:pt x="796" y="10178"/>
                    <a:pt x="806" y="10180"/>
                    <a:pt x="817" y="10180"/>
                  </a:cubicBezTo>
                  <a:cubicBezTo>
                    <a:pt x="855" y="10180"/>
                    <a:pt x="895" y="10161"/>
                    <a:pt x="900" y="10112"/>
                  </a:cubicBezTo>
                  <a:cubicBezTo>
                    <a:pt x="1254" y="9992"/>
                    <a:pt x="1603" y="9871"/>
                    <a:pt x="1957" y="9757"/>
                  </a:cubicBezTo>
                  <a:close/>
                  <a:moveTo>
                    <a:pt x="14003" y="9738"/>
                  </a:moveTo>
                  <a:cubicBezTo>
                    <a:pt x="14029" y="10448"/>
                    <a:pt x="14067" y="11157"/>
                    <a:pt x="14111" y="11866"/>
                  </a:cubicBezTo>
                  <a:cubicBezTo>
                    <a:pt x="14111" y="11930"/>
                    <a:pt x="14111" y="11993"/>
                    <a:pt x="14111" y="12050"/>
                  </a:cubicBezTo>
                  <a:cubicBezTo>
                    <a:pt x="14117" y="12639"/>
                    <a:pt x="14130" y="13234"/>
                    <a:pt x="14143" y="13823"/>
                  </a:cubicBezTo>
                  <a:cubicBezTo>
                    <a:pt x="14073" y="13836"/>
                    <a:pt x="13997" y="13842"/>
                    <a:pt x="13927" y="13849"/>
                  </a:cubicBezTo>
                  <a:cubicBezTo>
                    <a:pt x="13915" y="13260"/>
                    <a:pt x="13902" y="12664"/>
                    <a:pt x="13889" y="12069"/>
                  </a:cubicBezTo>
                  <a:cubicBezTo>
                    <a:pt x="13883" y="11296"/>
                    <a:pt x="13883" y="10524"/>
                    <a:pt x="13883" y="9751"/>
                  </a:cubicBezTo>
                  <a:cubicBezTo>
                    <a:pt x="13921" y="9745"/>
                    <a:pt x="13965" y="9745"/>
                    <a:pt x="14003" y="9738"/>
                  </a:cubicBezTo>
                  <a:close/>
                  <a:moveTo>
                    <a:pt x="18145" y="14495"/>
                  </a:moveTo>
                  <a:cubicBezTo>
                    <a:pt x="18145" y="14501"/>
                    <a:pt x="18139" y="14507"/>
                    <a:pt x="18139" y="14520"/>
                  </a:cubicBezTo>
                  <a:cubicBezTo>
                    <a:pt x="18076" y="14539"/>
                    <a:pt x="18006" y="14564"/>
                    <a:pt x="17930" y="14583"/>
                  </a:cubicBezTo>
                  <a:cubicBezTo>
                    <a:pt x="18000" y="14552"/>
                    <a:pt x="18076" y="14526"/>
                    <a:pt x="18145" y="14495"/>
                  </a:cubicBezTo>
                  <a:close/>
                  <a:moveTo>
                    <a:pt x="13674" y="9783"/>
                  </a:moveTo>
                  <a:lnTo>
                    <a:pt x="13674" y="9783"/>
                  </a:lnTo>
                  <a:cubicBezTo>
                    <a:pt x="13668" y="10625"/>
                    <a:pt x="13661" y="11474"/>
                    <a:pt x="13661" y="12316"/>
                  </a:cubicBezTo>
                  <a:cubicBezTo>
                    <a:pt x="13661" y="12842"/>
                    <a:pt x="13655" y="13361"/>
                    <a:pt x="13655" y="13887"/>
                  </a:cubicBezTo>
                  <a:cubicBezTo>
                    <a:pt x="13110" y="13950"/>
                    <a:pt x="12566" y="14020"/>
                    <a:pt x="12015" y="14089"/>
                  </a:cubicBezTo>
                  <a:cubicBezTo>
                    <a:pt x="12015" y="14028"/>
                    <a:pt x="11980" y="13966"/>
                    <a:pt x="11910" y="13966"/>
                  </a:cubicBezTo>
                  <a:cubicBezTo>
                    <a:pt x="11901" y="13966"/>
                    <a:pt x="11892" y="13967"/>
                    <a:pt x="11882" y="13969"/>
                  </a:cubicBezTo>
                  <a:cubicBezTo>
                    <a:pt x="11172" y="14077"/>
                    <a:pt x="10463" y="14216"/>
                    <a:pt x="9766" y="14362"/>
                  </a:cubicBezTo>
                  <a:cubicBezTo>
                    <a:pt x="9538" y="14393"/>
                    <a:pt x="9317" y="14419"/>
                    <a:pt x="9089" y="14450"/>
                  </a:cubicBezTo>
                  <a:cubicBezTo>
                    <a:pt x="9118" y="14410"/>
                    <a:pt x="9093" y="14347"/>
                    <a:pt x="9045" y="14347"/>
                  </a:cubicBezTo>
                  <a:cubicBezTo>
                    <a:pt x="9041" y="14347"/>
                    <a:pt x="9036" y="14348"/>
                    <a:pt x="9032" y="14349"/>
                  </a:cubicBezTo>
                  <a:cubicBezTo>
                    <a:pt x="8405" y="14444"/>
                    <a:pt x="7778" y="14558"/>
                    <a:pt x="7151" y="14685"/>
                  </a:cubicBezTo>
                  <a:cubicBezTo>
                    <a:pt x="6942" y="14710"/>
                    <a:pt x="6733" y="14735"/>
                    <a:pt x="6524" y="14767"/>
                  </a:cubicBezTo>
                  <a:cubicBezTo>
                    <a:pt x="6530" y="13380"/>
                    <a:pt x="6549" y="11993"/>
                    <a:pt x="6574" y="10606"/>
                  </a:cubicBezTo>
                  <a:cubicBezTo>
                    <a:pt x="7632" y="10498"/>
                    <a:pt x="8690" y="10391"/>
                    <a:pt x="9747" y="10270"/>
                  </a:cubicBezTo>
                  <a:cubicBezTo>
                    <a:pt x="11058" y="10118"/>
                    <a:pt x="12363" y="9954"/>
                    <a:pt x="13674" y="9783"/>
                  </a:cubicBezTo>
                  <a:close/>
                  <a:moveTo>
                    <a:pt x="6327" y="10631"/>
                  </a:moveTo>
                  <a:lnTo>
                    <a:pt x="6327" y="10631"/>
                  </a:lnTo>
                  <a:cubicBezTo>
                    <a:pt x="6283" y="12025"/>
                    <a:pt x="6232" y="13412"/>
                    <a:pt x="6182" y="14805"/>
                  </a:cubicBezTo>
                  <a:cubicBezTo>
                    <a:pt x="6099" y="14818"/>
                    <a:pt x="6011" y="14824"/>
                    <a:pt x="5928" y="14837"/>
                  </a:cubicBezTo>
                  <a:cubicBezTo>
                    <a:pt x="5954" y="13443"/>
                    <a:pt x="6004" y="12050"/>
                    <a:pt x="6061" y="10657"/>
                  </a:cubicBezTo>
                  <a:cubicBezTo>
                    <a:pt x="6150" y="10650"/>
                    <a:pt x="6239" y="10638"/>
                    <a:pt x="6327" y="10631"/>
                  </a:cubicBezTo>
                  <a:close/>
                  <a:moveTo>
                    <a:pt x="16473" y="14526"/>
                  </a:moveTo>
                  <a:lnTo>
                    <a:pt x="16473" y="14526"/>
                  </a:lnTo>
                  <a:cubicBezTo>
                    <a:pt x="16290" y="14583"/>
                    <a:pt x="16119" y="14647"/>
                    <a:pt x="15954" y="14691"/>
                  </a:cubicBezTo>
                  <a:cubicBezTo>
                    <a:pt x="15701" y="14761"/>
                    <a:pt x="15447" y="14837"/>
                    <a:pt x="15194" y="14913"/>
                  </a:cubicBezTo>
                  <a:cubicBezTo>
                    <a:pt x="15194" y="14811"/>
                    <a:pt x="15194" y="14716"/>
                    <a:pt x="15194" y="14615"/>
                  </a:cubicBezTo>
                  <a:cubicBezTo>
                    <a:pt x="15593" y="14577"/>
                    <a:pt x="16030" y="14558"/>
                    <a:pt x="16473" y="14526"/>
                  </a:cubicBezTo>
                  <a:close/>
                  <a:moveTo>
                    <a:pt x="5251" y="10733"/>
                  </a:moveTo>
                  <a:cubicBezTo>
                    <a:pt x="5187" y="12132"/>
                    <a:pt x="5143" y="13538"/>
                    <a:pt x="5118" y="14938"/>
                  </a:cubicBezTo>
                  <a:cubicBezTo>
                    <a:pt x="5080" y="14944"/>
                    <a:pt x="5048" y="14944"/>
                    <a:pt x="5016" y="14951"/>
                  </a:cubicBezTo>
                  <a:cubicBezTo>
                    <a:pt x="4991" y="14951"/>
                    <a:pt x="4972" y="14957"/>
                    <a:pt x="4953" y="14957"/>
                  </a:cubicBezTo>
                  <a:cubicBezTo>
                    <a:pt x="5048" y="13551"/>
                    <a:pt x="5137" y="12145"/>
                    <a:pt x="5238" y="10733"/>
                  </a:cubicBezTo>
                  <a:close/>
                  <a:moveTo>
                    <a:pt x="16201" y="14837"/>
                  </a:moveTo>
                  <a:lnTo>
                    <a:pt x="16201" y="14837"/>
                  </a:lnTo>
                  <a:cubicBezTo>
                    <a:pt x="15878" y="14963"/>
                    <a:pt x="15561" y="15096"/>
                    <a:pt x="15245" y="15242"/>
                  </a:cubicBezTo>
                  <a:cubicBezTo>
                    <a:pt x="15226" y="15248"/>
                    <a:pt x="15213" y="15248"/>
                    <a:pt x="15194" y="15255"/>
                  </a:cubicBezTo>
                  <a:cubicBezTo>
                    <a:pt x="15194" y="15210"/>
                    <a:pt x="15194" y="15172"/>
                    <a:pt x="15194" y="15128"/>
                  </a:cubicBezTo>
                  <a:cubicBezTo>
                    <a:pt x="15530" y="15033"/>
                    <a:pt x="15865" y="14932"/>
                    <a:pt x="16201" y="14837"/>
                  </a:cubicBezTo>
                  <a:close/>
                  <a:moveTo>
                    <a:pt x="14168" y="14742"/>
                  </a:moveTo>
                  <a:cubicBezTo>
                    <a:pt x="14174" y="14900"/>
                    <a:pt x="14181" y="15065"/>
                    <a:pt x="14181" y="15223"/>
                  </a:cubicBezTo>
                  <a:cubicBezTo>
                    <a:pt x="14111" y="15248"/>
                    <a:pt x="14041" y="15267"/>
                    <a:pt x="13965" y="15293"/>
                  </a:cubicBezTo>
                  <a:cubicBezTo>
                    <a:pt x="13959" y="15115"/>
                    <a:pt x="13959" y="14944"/>
                    <a:pt x="13953" y="14767"/>
                  </a:cubicBezTo>
                  <a:cubicBezTo>
                    <a:pt x="14022" y="14761"/>
                    <a:pt x="14092" y="14748"/>
                    <a:pt x="14168" y="14742"/>
                  </a:cubicBezTo>
                  <a:close/>
                  <a:moveTo>
                    <a:pt x="14193" y="15438"/>
                  </a:moveTo>
                  <a:cubicBezTo>
                    <a:pt x="14193" y="15470"/>
                    <a:pt x="14193" y="15495"/>
                    <a:pt x="14193" y="15527"/>
                  </a:cubicBezTo>
                  <a:cubicBezTo>
                    <a:pt x="14124" y="15546"/>
                    <a:pt x="14048" y="15559"/>
                    <a:pt x="13978" y="15578"/>
                  </a:cubicBezTo>
                  <a:cubicBezTo>
                    <a:pt x="13978" y="15552"/>
                    <a:pt x="13978" y="15533"/>
                    <a:pt x="13978" y="15508"/>
                  </a:cubicBezTo>
                  <a:cubicBezTo>
                    <a:pt x="14048" y="15483"/>
                    <a:pt x="14117" y="15464"/>
                    <a:pt x="14193" y="15438"/>
                  </a:cubicBezTo>
                  <a:close/>
                  <a:moveTo>
                    <a:pt x="18095" y="14729"/>
                  </a:moveTo>
                  <a:lnTo>
                    <a:pt x="18095" y="14729"/>
                  </a:lnTo>
                  <a:cubicBezTo>
                    <a:pt x="18088" y="14773"/>
                    <a:pt x="18076" y="14818"/>
                    <a:pt x="18069" y="14862"/>
                  </a:cubicBezTo>
                  <a:cubicBezTo>
                    <a:pt x="17373" y="15071"/>
                    <a:pt x="16689" y="15305"/>
                    <a:pt x="16005" y="15565"/>
                  </a:cubicBezTo>
                  <a:cubicBezTo>
                    <a:pt x="15726" y="15622"/>
                    <a:pt x="15504" y="15666"/>
                    <a:pt x="15409" y="15685"/>
                  </a:cubicBezTo>
                  <a:cubicBezTo>
                    <a:pt x="15333" y="15698"/>
                    <a:pt x="15264" y="15717"/>
                    <a:pt x="15200" y="15730"/>
                  </a:cubicBezTo>
                  <a:cubicBezTo>
                    <a:pt x="15200" y="15673"/>
                    <a:pt x="15200" y="15622"/>
                    <a:pt x="15200" y="15565"/>
                  </a:cubicBezTo>
                  <a:cubicBezTo>
                    <a:pt x="15523" y="15470"/>
                    <a:pt x="15840" y="15375"/>
                    <a:pt x="16157" y="15267"/>
                  </a:cubicBezTo>
                  <a:cubicBezTo>
                    <a:pt x="16809" y="15103"/>
                    <a:pt x="17449" y="14919"/>
                    <a:pt x="18095" y="14729"/>
                  </a:cubicBezTo>
                  <a:close/>
                  <a:moveTo>
                    <a:pt x="6150" y="15730"/>
                  </a:moveTo>
                  <a:cubicBezTo>
                    <a:pt x="6150" y="15730"/>
                    <a:pt x="6150" y="15736"/>
                    <a:pt x="6150" y="15736"/>
                  </a:cubicBezTo>
                  <a:cubicBezTo>
                    <a:pt x="6068" y="15761"/>
                    <a:pt x="5992" y="15787"/>
                    <a:pt x="5909" y="15818"/>
                  </a:cubicBezTo>
                  <a:cubicBezTo>
                    <a:pt x="5909" y="15799"/>
                    <a:pt x="5909" y="15780"/>
                    <a:pt x="5909" y="15755"/>
                  </a:cubicBezTo>
                  <a:cubicBezTo>
                    <a:pt x="5992" y="15749"/>
                    <a:pt x="6068" y="15736"/>
                    <a:pt x="6150" y="15730"/>
                  </a:cubicBezTo>
                  <a:close/>
                  <a:moveTo>
                    <a:pt x="18012" y="15198"/>
                  </a:moveTo>
                  <a:cubicBezTo>
                    <a:pt x="18000" y="15274"/>
                    <a:pt x="17987" y="15356"/>
                    <a:pt x="17981" y="15432"/>
                  </a:cubicBezTo>
                  <a:cubicBezTo>
                    <a:pt x="17309" y="15533"/>
                    <a:pt x="16651" y="15673"/>
                    <a:pt x="16011" y="15856"/>
                  </a:cubicBezTo>
                  <a:cubicBezTo>
                    <a:pt x="16410" y="15736"/>
                    <a:pt x="17094" y="15559"/>
                    <a:pt x="17594" y="15343"/>
                  </a:cubicBezTo>
                  <a:cubicBezTo>
                    <a:pt x="17734" y="15299"/>
                    <a:pt x="17873" y="15248"/>
                    <a:pt x="18012" y="15198"/>
                  </a:cubicBezTo>
                  <a:close/>
                  <a:moveTo>
                    <a:pt x="17936" y="15875"/>
                  </a:moveTo>
                  <a:cubicBezTo>
                    <a:pt x="17936" y="15888"/>
                    <a:pt x="17936" y="15894"/>
                    <a:pt x="17936" y="15907"/>
                  </a:cubicBezTo>
                  <a:cubicBezTo>
                    <a:pt x="17892" y="15913"/>
                    <a:pt x="17854" y="15926"/>
                    <a:pt x="17810" y="15932"/>
                  </a:cubicBezTo>
                  <a:cubicBezTo>
                    <a:pt x="17854" y="15913"/>
                    <a:pt x="17898" y="15894"/>
                    <a:pt x="17936" y="15875"/>
                  </a:cubicBezTo>
                  <a:close/>
                  <a:moveTo>
                    <a:pt x="13655" y="15609"/>
                  </a:moveTo>
                  <a:cubicBezTo>
                    <a:pt x="13655" y="15647"/>
                    <a:pt x="13655" y="15692"/>
                    <a:pt x="13655" y="15736"/>
                  </a:cubicBezTo>
                  <a:cubicBezTo>
                    <a:pt x="13402" y="15793"/>
                    <a:pt x="13142" y="15844"/>
                    <a:pt x="12882" y="15888"/>
                  </a:cubicBezTo>
                  <a:cubicBezTo>
                    <a:pt x="12491" y="15956"/>
                    <a:pt x="12306" y="15983"/>
                    <a:pt x="12258" y="15983"/>
                  </a:cubicBezTo>
                  <a:cubicBezTo>
                    <a:pt x="12112" y="15983"/>
                    <a:pt x="13199" y="15738"/>
                    <a:pt x="13655" y="15609"/>
                  </a:cubicBezTo>
                  <a:close/>
                  <a:moveTo>
                    <a:pt x="5099" y="15888"/>
                  </a:moveTo>
                  <a:cubicBezTo>
                    <a:pt x="5099" y="15913"/>
                    <a:pt x="5099" y="15932"/>
                    <a:pt x="5099" y="15958"/>
                  </a:cubicBezTo>
                  <a:cubicBezTo>
                    <a:pt x="4972" y="15977"/>
                    <a:pt x="4845" y="15996"/>
                    <a:pt x="4712" y="16021"/>
                  </a:cubicBezTo>
                  <a:cubicBezTo>
                    <a:pt x="4845" y="15977"/>
                    <a:pt x="4972" y="15932"/>
                    <a:pt x="5099" y="15888"/>
                  </a:cubicBezTo>
                  <a:close/>
                  <a:moveTo>
                    <a:pt x="10064" y="15527"/>
                  </a:moveTo>
                  <a:lnTo>
                    <a:pt x="10064" y="15527"/>
                  </a:lnTo>
                  <a:cubicBezTo>
                    <a:pt x="9728" y="15622"/>
                    <a:pt x="9399" y="15717"/>
                    <a:pt x="9070" y="15806"/>
                  </a:cubicBezTo>
                  <a:cubicBezTo>
                    <a:pt x="8538" y="15920"/>
                    <a:pt x="8012" y="16027"/>
                    <a:pt x="7486" y="16129"/>
                  </a:cubicBezTo>
                  <a:cubicBezTo>
                    <a:pt x="8335" y="15894"/>
                    <a:pt x="9196" y="15692"/>
                    <a:pt x="10064" y="15527"/>
                  </a:cubicBezTo>
                  <a:close/>
                  <a:moveTo>
                    <a:pt x="6137" y="16091"/>
                  </a:moveTo>
                  <a:cubicBezTo>
                    <a:pt x="6137" y="16116"/>
                    <a:pt x="6137" y="16141"/>
                    <a:pt x="6131" y="16167"/>
                  </a:cubicBezTo>
                  <a:cubicBezTo>
                    <a:pt x="6074" y="16192"/>
                    <a:pt x="6011" y="16211"/>
                    <a:pt x="5947" y="16236"/>
                  </a:cubicBezTo>
                  <a:cubicBezTo>
                    <a:pt x="5935" y="16217"/>
                    <a:pt x="5922" y="16205"/>
                    <a:pt x="5903" y="16186"/>
                  </a:cubicBezTo>
                  <a:cubicBezTo>
                    <a:pt x="5903" y="16173"/>
                    <a:pt x="5903" y="16167"/>
                    <a:pt x="5903" y="16154"/>
                  </a:cubicBezTo>
                  <a:cubicBezTo>
                    <a:pt x="5941" y="16141"/>
                    <a:pt x="5979" y="16122"/>
                    <a:pt x="6017" y="16110"/>
                  </a:cubicBezTo>
                  <a:cubicBezTo>
                    <a:pt x="6055" y="16103"/>
                    <a:pt x="6093" y="16097"/>
                    <a:pt x="6137" y="16091"/>
                  </a:cubicBezTo>
                  <a:close/>
                  <a:moveTo>
                    <a:pt x="18449" y="16211"/>
                  </a:moveTo>
                  <a:cubicBezTo>
                    <a:pt x="18449" y="16255"/>
                    <a:pt x="18449" y="16293"/>
                    <a:pt x="18449" y="16338"/>
                  </a:cubicBezTo>
                  <a:cubicBezTo>
                    <a:pt x="18443" y="16331"/>
                    <a:pt x="18443" y="16331"/>
                    <a:pt x="18443" y="16325"/>
                  </a:cubicBezTo>
                  <a:cubicBezTo>
                    <a:pt x="18443" y="16287"/>
                    <a:pt x="18443" y="16249"/>
                    <a:pt x="18449" y="16211"/>
                  </a:cubicBezTo>
                  <a:close/>
                  <a:moveTo>
                    <a:pt x="17917" y="16300"/>
                  </a:moveTo>
                  <a:cubicBezTo>
                    <a:pt x="17917" y="16312"/>
                    <a:pt x="17917" y="16319"/>
                    <a:pt x="17917" y="16331"/>
                  </a:cubicBezTo>
                  <a:cubicBezTo>
                    <a:pt x="17854" y="16344"/>
                    <a:pt x="17791" y="16350"/>
                    <a:pt x="17721" y="16363"/>
                  </a:cubicBezTo>
                  <a:cubicBezTo>
                    <a:pt x="17791" y="16344"/>
                    <a:pt x="17854" y="16319"/>
                    <a:pt x="17917" y="16300"/>
                  </a:cubicBezTo>
                  <a:close/>
                  <a:moveTo>
                    <a:pt x="16771" y="15983"/>
                  </a:moveTo>
                  <a:lnTo>
                    <a:pt x="16771" y="15983"/>
                  </a:lnTo>
                  <a:cubicBezTo>
                    <a:pt x="16252" y="16160"/>
                    <a:pt x="15739" y="16357"/>
                    <a:pt x="15207" y="16483"/>
                  </a:cubicBezTo>
                  <a:cubicBezTo>
                    <a:pt x="15207" y="16464"/>
                    <a:pt x="15207" y="16445"/>
                    <a:pt x="15207" y="16426"/>
                  </a:cubicBezTo>
                  <a:cubicBezTo>
                    <a:pt x="15530" y="16312"/>
                    <a:pt x="15853" y="16205"/>
                    <a:pt x="16182" y="16110"/>
                  </a:cubicBezTo>
                  <a:cubicBezTo>
                    <a:pt x="16372" y="16059"/>
                    <a:pt x="16568" y="16021"/>
                    <a:pt x="16771" y="15983"/>
                  </a:cubicBezTo>
                  <a:close/>
                  <a:moveTo>
                    <a:pt x="4465" y="16357"/>
                  </a:moveTo>
                  <a:cubicBezTo>
                    <a:pt x="4332" y="16414"/>
                    <a:pt x="4193" y="16471"/>
                    <a:pt x="4060" y="16521"/>
                  </a:cubicBezTo>
                  <a:cubicBezTo>
                    <a:pt x="4104" y="16483"/>
                    <a:pt x="4155" y="16439"/>
                    <a:pt x="4206" y="16395"/>
                  </a:cubicBezTo>
                  <a:cubicBezTo>
                    <a:pt x="4294" y="16382"/>
                    <a:pt x="4383" y="16369"/>
                    <a:pt x="4465" y="16357"/>
                  </a:cubicBezTo>
                  <a:close/>
                  <a:moveTo>
                    <a:pt x="5092" y="16452"/>
                  </a:moveTo>
                  <a:cubicBezTo>
                    <a:pt x="5092" y="16458"/>
                    <a:pt x="5092" y="16464"/>
                    <a:pt x="5092" y="16471"/>
                  </a:cubicBezTo>
                  <a:cubicBezTo>
                    <a:pt x="5042" y="16496"/>
                    <a:pt x="4985" y="16528"/>
                    <a:pt x="4934" y="16553"/>
                  </a:cubicBezTo>
                  <a:cubicBezTo>
                    <a:pt x="4877" y="16559"/>
                    <a:pt x="4826" y="16566"/>
                    <a:pt x="4776" y="16572"/>
                  </a:cubicBezTo>
                  <a:cubicBezTo>
                    <a:pt x="4877" y="16528"/>
                    <a:pt x="4985" y="16490"/>
                    <a:pt x="5092" y="16452"/>
                  </a:cubicBezTo>
                  <a:close/>
                  <a:moveTo>
                    <a:pt x="6965" y="16585"/>
                  </a:moveTo>
                  <a:cubicBezTo>
                    <a:pt x="6839" y="16610"/>
                    <a:pt x="6706" y="16629"/>
                    <a:pt x="6581" y="16654"/>
                  </a:cubicBezTo>
                  <a:cubicBezTo>
                    <a:pt x="6581" y="16654"/>
                    <a:pt x="6581" y="16648"/>
                    <a:pt x="6581" y="16648"/>
                  </a:cubicBezTo>
                  <a:cubicBezTo>
                    <a:pt x="6706" y="16629"/>
                    <a:pt x="6839" y="16610"/>
                    <a:pt x="6965" y="16585"/>
                  </a:cubicBezTo>
                  <a:close/>
                  <a:moveTo>
                    <a:pt x="2508" y="16224"/>
                  </a:moveTo>
                  <a:lnTo>
                    <a:pt x="2508" y="16224"/>
                  </a:lnTo>
                  <a:cubicBezTo>
                    <a:pt x="2382" y="16363"/>
                    <a:pt x="2261" y="16509"/>
                    <a:pt x="2154" y="16667"/>
                  </a:cubicBezTo>
                  <a:cubicBezTo>
                    <a:pt x="2154" y="16540"/>
                    <a:pt x="2147" y="16420"/>
                    <a:pt x="2147" y="16293"/>
                  </a:cubicBezTo>
                  <a:cubicBezTo>
                    <a:pt x="2268" y="16274"/>
                    <a:pt x="2388" y="16249"/>
                    <a:pt x="2508" y="16224"/>
                  </a:cubicBezTo>
                  <a:close/>
                  <a:moveTo>
                    <a:pt x="18449" y="16661"/>
                  </a:moveTo>
                  <a:cubicBezTo>
                    <a:pt x="18449" y="16667"/>
                    <a:pt x="18449" y="16673"/>
                    <a:pt x="18449" y="16680"/>
                  </a:cubicBezTo>
                  <a:lnTo>
                    <a:pt x="18418" y="16680"/>
                  </a:lnTo>
                  <a:cubicBezTo>
                    <a:pt x="18430" y="16673"/>
                    <a:pt x="18443" y="16667"/>
                    <a:pt x="18449" y="16661"/>
                  </a:cubicBezTo>
                  <a:close/>
                  <a:moveTo>
                    <a:pt x="4079" y="16952"/>
                  </a:moveTo>
                  <a:cubicBezTo>
                    <a:pt x="3940" y="17003"/>
                    <a:pt x="3807" y="17053"/>
                    <a:pt x="3674" y="17104"/>
                  </a:cubicBezTo>
                  <a:cubicBezTo>
                    <a:pt x="3699" y="17060"/>
                    <a:pt x="3718" y="17015"/>
                    <a:pt x="3743" y="16971"/>
                  </a:cubicBezTo>
                  <a:cubicBezTo>
                    <a:pt x="3756" y="16971"/>
                    <a:pt x="3769" y="16977"/>
                    <a:pt x="3781" y="16977"/>
                  </a:cubicBezTo>
                  <a:cubicBezTo>
                    <a:pt x="3883" y="16971"/>
                    <a:pt x="3978" y="16958"/>
                    <a:pt x="4079" y="16952"/>
                  </a:cubicBezTo>
                  <a:close/>
                  <a:moveTo>
                    <a:pt x="13655" y="14805"/>
                  </a:moveTo>
                  <a:cubicBezTo>
                    <a:pt x="13655" y="15001"/>
                    <a:pt x="13655" y="15198"/>
                    <a:pt x="13655" y="15394"/>
                  </a:cubicBezTo>
                  <a:cubicBezTo>
                    <a:pt x="12990" y="15609"/>
                    <a:pt x="12331" y="15831"/>
                    <a:pt x="11679" y="16065"/>
                  </a:cubicBezTo>
                  <a:cubicBezTo>
                    <a:pt x="11635" y="16078"/>
                    <a:pt x="11622" y="16110"/>
                    <a:pt x="11616" y="16141"/>
                  </a:cubicBezTo>
                  <a:cubicBezTo>
                    <a:pt x="10134" y="16363"/>
                    <a:pt x="8664" y="16680"/>
                    <a:pt x="7220" y="17085"/>
                  </a:cubicBezTo>
                  <a:cubicBezTo>
                    <a:pt x="7068" y="17104"/>
                    <a:pt x="6916" y="17123"/>
                    <a:pt x="6764" y="17142"/>
                  </a:cubicBezTo>
                  <a:cubicBezTo>
                    <a:pt x="6733" y="17104"/>
                    <a:pt x="6695" y="17079"/>
                    <a:pt x="6644" y="17066"/>
                  </a:cubicBezTo>
                  <a:cubicBezTo>
                    <a:pt x="6847" y="16990"/>
                    <a:pt x="7056" y="16914"/>
                    <a:pt x="7258" y="16844"/>
                  </a:cubicBezTo>
                  <a:cubicBezTo>
                    <a:pt x="9342" y="16445"/>
                    <a:pt x="11394" y="15939"/>
                    <a:pt x="13433" y="15350"/>
                  </a:cubicBezTo>
                  <a:cubicBezTo>
                    <a:pt x="13604" y="15305"/>
                    <a:pt x="13592" y="15065"/>
                    <a:pt x="13440" y="15046"/>
                  </a:cubicBezTo>
                  <a:cubicBezTo>
                    <a:pt x="13459" y="15039"/>
                    <a:pt x="13478" y="15033"/>
                    <a:pt x="13490" y="15033"/>
                  </a:cubicBezTo>
                  <a:cubicBezTo>
                    <a:pt x="13604" y="15001"/>
                    <a:pt x="13636" y="14887"/>
                    <a:pt x="13598" y="14811"/>
                  </a:cubicBezTo>
                  <a:cubicBezTo>
                    <a:pt x="13617" y="14811"/>
                    <a:pt x="13636" y="14805"/>
                    <a:pt x="13655" y="14805"/>
                  </a:cubicBezTo>
                  <a:close/>
                  <a:moveTo>
                    <a:pt x="3566" y="17307"/>
                  </a:moveTo>
                  <a:cubicBezTo>
                    <a:pt x="3566" y="17313"/>
                    <a:pt x="3566" y="17313"/>
                    <a:pt x="3572" y="17319"/>
                  </a:cubicBezTo>
                  <a:cubicBezTo>
                    <a:pt x="3566" y="17319"/>
                    <a:pt x="3560" y="17326"/>
                    <a:pt x="3553" y="17326"/>
                  </a:cubicBezTo>
                  <a:cubicBezTo>
                    <a:pt x="3560" y="17319"/>
                    <a:pt x="3560" y="17313"/>
                    <a:pt x="3566" y="17307"/>
                  </a:cubicBezTo>
                  <a:close/>
                  <a:moveTo>
                    <a:pt x="9754" y="17123"/>
                  </a:moveTo>
                  <a:lnTo>
                    <a:pt x="9754" y="17123"/>
                  </a:lnTo>
                  <a:cubicBezTo>
                    <a:pt x="8842" y="17294"/>
                    <a:pt x="7930" y="17440"/>
                    <a:pt x="7018" y="17579"/>
                  </a:cubicBezTo>
                  <a:cubicBezTo>
                    <a:pt x="7005" y="17573"/>
                    <a:pt x="6999" y="17560"/>
                    <a:pt x="6992" y="17554"/>
                  </a:cubicBezTo>
                  <a:cubicBezTo>
                    <a:pt x="7100" y="17522"/>
                    <a:pt x="7208" y="17490"/>
                    <a:pt x="7315" y="17459"/>
                  </a:cubicBezTo>
                  <a:cubicBezTo>
                    <a:pt x="8177" y="17288"/>
                    <a:pt x="9101" y="17212"/>
                    <a:pt x="9754" y="17123"/>
                  </a:cubicBezTo>
                  <a:close/>
                  <a:moveTo>
                    <a:pt x="11728" y="17588"/>
                  </a:moveTo>
                  <a:cubicBezTo>
                    <a:pt x="11688" y="17594"/>
                    <a:pt x="11647" y="17603"/>
                    <a:pt x="11603" y="17609"/>
                  </a:cubicBezTo>
                  <a:lnTo>
                    <a:pt x="11603" y="17609"/>
                  </a:lnTo>
                  <a:cubicBezTo>
                    <a:pt x="11613" y="17607"/>
                    <a:pt x="11624" y="17602"/>
                    <a:pt x="11628" y="17598"/>
                  </a:cubicBezTo>
                  <a:cubicBezTo>
                    <a:pt x="11665" y="17593"/>
                    <a:pt x="11697" y="17592"/>
                    <a:pt x="11728" y="17588"/>
                  </a:cubicBezTo>
                  <a:close/>
                  <a:moveTo>
                    <a:pt x="4915" y="17630"/>
                  </a:moveTo>
                  <a:cubicBezTo>
                    <a:pt x="4921" y="17642"/>
                    <a:pt x="4934" y="17649"/>
                    <a:pt x="4947" y="17655"/>
                  </a:cubicBezTo>
                  <a:cubicBezTo>
                    <a:pt x="4858" y="17680"/>
                    <a:pt x="4776" y="17712"/>
                    <a:pt x="4693" y="17744"/>
                  </a:cubicBezTo>
                  <a:cubicBezTo>
                    <a:pt x="4763" y="17706"/>
                    <a:pt x="4839" y="17668"/>
                    <a:pt x="4915" y="17630"/>
                  </a:cubicBezTo>
                  <a:close/>
                  <a:moveTo>
                    <a:pt x="1305" y="16255"/>
                  </a:moveTo>
                  <a:cubicBezTo>
                    <a:pt x="1264" y="16320"/>
                    <a:pt x="1310" y="16428"/>
                    <a:pt x="1398" y="16428"/>
                  </a:cubicBezTo>
                  <a:cubicBezTo>
                    <a:pt x="1405" y="16428"/>
                    <a:pt x="1412" y="16428"/>
                    <a:pt x="1419" y="16426"/>
                  </a:cubicBezTo>
                  <a:cubicBezTo>
                    <a:pt x="1489" y="16414"/>
                    <a:pt x="1565" y="16401"/>
                    <a:pt x="1634" y="16388"/>
                  </a:cubicBezTo>
                  <a:lnTo>
                    <a:pt x="1634" y="16388"/>
                  </a:lnTo>
                  <a:cubicBezTo>
                    <a:pt x="1552" y="16946"/>
                    <a:pt x="1419" y="17478"/>
                    <a:pt x="1223" y="17997"/>
                  </a:cubicBezTo>
                  <a:cubicBezTo>
                    <a:pt x="1197" y="17699"/>
                    <a:pt x="1191" y="17402"/>
                    <a:pt x="1185" y="17104"/>
                  </a:cubicBezTo>
                  <a:cubicBezTo>
                    <a:pt x="1197" y="16825"/>
                    <a:pt x="1204" y="16540"/>
                    <a:pt x="1204" y="16255"/>
                  </a:cubicBezTo>
                  <a:close/>
                  <a:moveTo>
                    <a:pt x="653" y="16205"/>
                  </a:moveTo>
                  <a:cubicBezTo>
                    <a:pt x="678" y="16211"/>
                    <a:pt x="703" y="16211"/>
                    <a:pt x="729" y="16217"/>
                  </a:cubicBezTo>
                  <a:cubicBezTo>
                    <a:pt x="716" y="16515"/>
                    <a:pt x="710" y="16813"/>
                    <a:pt x="716" y="17104"/>
                  </a:cubicBezTo>
                  <a:cubicBezTo>
                    <a:pt x="703" y="17421"/>
                    <a:pt x="678" y="17731"/>
                    <a:pt x="653" y="18041"/>
                  </a:cubicBezTo>
                  <a:cubicBezTo>
                    <a:pt x="583" y="17351"/>
                    <a:pt x="551" y="16623"/>
                    <a:pt x="653" y="16205"/>
                  </a:cubicBezTo>
                  <a:close/>
                  <a:moveTo>
                    <a:pt x="14295" y="18029"/>
                  </a:moveTo>
                  <a:cubicBezTo>
                    <a:pt x="14295" y="18041"/>
                    <a:pt x="14301" y="18054"/>
                    <a:pt x="14301" y="18060"/>
                  </a:cubicBezTo>
                  <a:cubicBezTo>
                    <a:pt x="14231" y="18086"/>
                    <a:pt x="14162" y="18111"/>
                    <a:pt x="14092" y="18136"/>
                  </a:cubicBezTo>
                  <a:cubicBezTo>
                    <a:pt x="14092" y="18111"/>
                    <a:pt x="14092" y="18086"/>
                    <a:pt x="14092" y="18060"/>
                  </a:cubicBezTo>
                  <a:cubicBezTo>
                    <a:pt x="14162" y="18048"/>
                    <a:pt x="14225" y="18041"/>
                    <a:pt x="14295" y="18029"/>
                  </a:cubicBezTo>
                  <a:close/>
                  <a:moveTo>
                    <a:pt x="11590" y="17611"/>
                  </a:moveTo>
                  <a:lnTo>
                    <a:pt x="11590" y="17611"/>
                  </a:lnTo>
                  <a:cubicBezTo>
                    <a:pt x="11046" y="17693"/>
                    <a:pt x="10495" y="17769"/>
                    <a:pt x="9950" y="17851"/>
                  </a:cubicBezTo>
                  <a:cubicBezTo>
                    <a:pt x="9076" y="17984"/>
                    <a:pt x="8202" y="18117"/>
                    <a:pt x="7328" y="18244"/>
                  </a:cubicBezTo>
                  <a:cubicBezTo>
                    <a:pt x="7486" y="18193"/>
                    <a:pt x="7651" y="18143"/>
                    <a:pt x="7816" y="18098"/>
                  </a:cubicBezTo>
                  <a:cubicBezTo>
                    <a:pt x="8424" y="17997"/>
                    <a:pt x="9032" y="17889"/>
                    <a:pt x="9640" y="17782"/>
                  </a:cubicBezTo>
                  <a:cubicBezTo>
                    <a:pt x="9665" y="17792"/>
                    <a:pt x="9696" y="17802"/>
                    <a:pt x="9726" y="17802"/>
                  </a:cubicBezTo>
                  <a:cubicBezTo>
                    <a:pt x="9733" y="17802"/>
                    <a:pt x="9740" y="17802"/>
                    <a:pt x="9747" y="17801"/>
                  </a:cubicBezTo>
                  <a:cubicBezTo>
                    <a:pt x="10362" y="17744"/>
                    <a:pt x="10976" y="17674"/>
                    <a:pt x="11590" y="17611"/>
                  </a:cubicBezTo>
                  <a:close/>
                  <a:moveTo>
                    <a:pt x="1622" y="18263"/>
                  </a:moveTo>
                  <a:cubicBezTo>
                    <a:pt x="1641" y="18269"/>
                    <a:pt x="1653" y="18276"/>
                    <a:pt x="1672" y="18276"/>
                  </a:cubicBezTo>
                  <a:cubicBezTo>
                    <a:pt x="1660" y="18288"/>
                    <a:pt x="1647" y="18301"/>
                    <a:pt x="1634" y="18314"/>
                  </a:cubicBezTo>
                  <a:cubicBezTo>
                    <a:pt x="1527" y="18434"/>
                    <a:pt x="1609" y="18567"/>
                    <a:pt x="1723" y="18624"/>
                  </a:cubicBezTo>
                  <a:cubicBezTo>
                    <a:pt x="1723" y="18757"/>
                    <a:pt x="1729" y="18896"/>
                    <a:pt x="1729" y="19036"/>
                  </a:cubicBezTo>
                  <a:cubicBezTo>
                    <a:pt x="1729" y="19036"/>
                    <a:pt x="1729" y="19042"/>
                    <a:pt x="1729" y="19042"/>
                  </a:cubicBezTo>
                  <a:cubicBezTo>
                    <a:pt x="1470" y="19099"/>
                    <a:pt x="1216" y="19169"/>
                    <a:pt x="969" y="19251"/>
                  </a:cubicBezTo>
                  <a:cubicBezTo>
                    <a:pt x="976" y="19207"/>
                    <a:pt x="982" y="19162"/>
                    <a:pt x="988" y="19124"/>
                  </a:cubicBezTo>
                  <a:cubicBezTo>
                    <a:pt x="1006" y="19129"/>
                    <a:pt x="1026" y="19131"/>
                    <a:pt x="1045" y="19131"/>
                  </a:cubicBezTo>
                  <a:cubicBezTo>
                    <a:pt x="1141" y="19131"/>
                    <a:pt x="1245" y="19080"/>
                    <a:pt x="1292" y="18985"/>
                  </a:cubicBezTo>
                  <a:cubicBezTo>
                    <a:pt x="1419" y="18744"/>
                    <a:pt x="1527" y="18504"/>
                    <a:pt x="1622" y="18263"/>
                  </a:cubicBezTo>
                  <a:close/>
                  <a:moveTo>
                    <a:pt x="6023" y="19207"/>
                  </a:moveTo>
                  <a:cubicBezTo>
                    <a:pt x="5979" y="20309"/>
                    <a:pt x="5941" y="21417"/>
                    <a:pt x="5897" y="22525"/>
                  </a:cubicBezTo>
                  <a:cubicBezTo>
                    <a:pt x="5884" y="21423"/>
                    <a:pt x="5878" y="20321"/>
                    <a:pt x="5878" y="19226"/>
                  </a:cubicBezTo>
                  <a:cubicBezTo>
                    <a:pt x="5928" y="19219"/>
                    <a:pt x="5973" y="19213"/>
                    <a:pt x="6023" y="19207"/>
                  </a:cubicBezTo>
                  <a:close/>
                  <a:moveTo>
                    <a:pt x="14307" y="18276"/>
                  </a:moveTo>
                  <a:cubicBezTo>
                    <a:pt x="14339" y="18871"/>
                    <a:pt x="14377" y="19466"/>
                    <a:pt x="14434" y="20055"/>
                  </a:cubicBezTo>
                  <a:cubicBezTo>
                    <a:pt x="14472" y="20435"/>
                    <a:pt x="14662" y="21278"/>
                    <a:pt x="14649" y="22025"/>
                  </a:cubicBezTo>
                  <a:cubicBezTo>
                    <a:pt x="14643" y="22120"/>
                    <a:pt x="14643" y="22209"/>
                    <a:pt x="14637" y="22304"/>
                  </a:cubicBezTo>
                  <a:lnTo>
                    <a:pt x="14453" y="22975"/>
                  </a:lnTo>
                  <a:cubicBezTo>
                    <a:pt x="14434" y="23007"/>
                    <a:pt x="14415" y="23038"/>
                    <a:pt x="14396" y="23064"/>
                  </a:cubicBezTo>
                  <a:cubicBezTo>
                    <a:pt x="14383" y="22823"/>
                    <a:pt x="14371" y="22582"/>
                    <a:pt x="14358" y="22348"/>
                  </a:cubicBezTo>
                  <a:cubicBezTo>
                    <a:pt x="14339" y="21892"/>
                    <a:pt x="14314" y="21442"/>
                    <a:pt x="14282" y="20986"/>
                  </a:cubicBezTo>
                  <a:cubicBezTo>
                    <a:pt x="14225" y="20100"/>
                    <a:pt x="14155" y="19213"/>
                    <a:pt x="14105" y="18320"/>
                  </a:cubicBezTo>
                  <a:cubicBezTo>
                    <a:pt x="14174" y="18307"/>
                    <a:pt x="14244" y="18295"/>
                    <a:pt x="14307" y="18276"/>
                  </a:cubicBezTo>
                  <a:close/>
                  <a:moveTo>
                    <a:pt x="14047" y="0"/>
                  </a:moveTo>
                  <a:cubicBezTo>
                    <a:pt x="13870" y="0"/>
                    <a:pt x="13692" y="164"/>
                    <a:pt x="13687" y="333"/>
                  </a:cubicBezTo>
                  <a:cubicBezTo>
                    <a:pt x="13636" y="2024"/>
                    <a:pt x="13731" y="3728"/>
                    <a:pt x="13737" y="5432"/>
                  </a:cubicBezTo>
                  <a:cubicBezTo>
                    <a:pt x="12509" y="5520"/>
                    <a:pt x="11286" y="5628"/>
                    <a:pt x="10064" y="5748"/>
                  </a:cubicBezTo>
                  <a:cubicBezTo>
                    <a:pt x="10087" y="5714"/>
                    <a:pt x="10068" y="5658"/>
                    <a:pt x="10021" y="5658"/>
                  </a:cubicBezTo>
                  <a:cubicBezTo>
                    <a:pt x="10017" y="5658"/>
                    <a:pt x="10012" y="5658"/>
                    <a:pt x="10007" y="5660"/>
                  </a:cubicBezTo>
                  <a:cubicBezTo>
                    <a:pt x="9798" y="5704"/>
                    <a:pt x="9589" y="5761"/>
                    <a:pt x="9386" y="5812"/>
                  </a:cubicBezTo>
                  <a:cubicBezTo>
                    <a:pt x="9177" y="5831"/>
                    <a:pt x="8968" y="5850"/>
                    <a:pt x="8766" y="5875"/>
                  </a:cubicBezTo>
                  <a:cubicBezTo>
                    <a:pt x="8075" y="5945"/>
                    <a:pt x="7391" y="6021"/>
                    <a:pt x="6701" y="6097"/>
                  </a:cubicBezTo>
                  <a:cubicBezTo>
                    <a:pt x="6771" y="4323"/>
                    <a:pt x="6853" y="2550"/>
                    <a:pt x="6967" y="783"/>
                  </a:cubicBezTo>
                  <a:cubicBezTo>
                    <a:pt x="6973" y="701"/>
                    <a:pt x="6923" y="625"/>
                    <a:pt x="6847" y="593"/>
                  </a:cubicBezTo>
                  <a:cubicBezTo>
                    <a:pt x="6574" y="473"/>
                    <a:pt x="6296" y="365"/>
                    <a:pt x="6011" y="276"/>
                  </a:cubicBezTo>
                  <a:cubicBezTo>
                    <a:pt x="5986" y="268"/>
                    <a:pt x="5961" y="264"/>
                    <a:pt x="5937" y="264"/>
                  </a:cubicBezTo>
                  <a:cubicBezTo>
                    <a:pt x="5828" y="264"/>
                    <a:pt x="5728" y="341"/>
                    <a:pt x="5713" y="460"/>
                  </a:cubicBezTo>
                  <a:cubicBezTo>
                    <a:pt x="5523" y="2392"/>
                    <a:pt x="5371" y="4323"/>
                    <a:pt x="5244" y="6268"/>
                  </a:cubicBezTo>
                  <a:cubicBezTo>
                    <a:pt x="4636" y="6337"/>
                    <a:pt x="4035" y="6413"/>
                    <a:pt x="3433" y="6489"/>
                  </a:cubicBezTo>
                  <a:cubicBezTo>
                    <a:pt x="2603" y="6603"/>
                    <a:pt x="596" y="6483"/>
                    <a:pt x="102" y="7306"/>
                  </a:cubicBezTo>
                  <a:cubicBezTo>
                    <a:pt x="19" y="7439"/>
                    <a:pt x="45" y="7591"/>
                    <a:pt x="121" y="7705"/>
                  </a:cubicBezTo>
                  <a:cubicBezTo>
                    <a:pt x="95" y="7933"/>
                    <a:pt x="89" y="8180"/>
                    <a:pt x="70" y="8358"/>
                  </a:cubicBezTo>
                  <a:cubicBezTo>
                    <a:pt x="7" y="9029"/>
                    <a:pt x="0" y="9707"/>
                    <a:pt x="32" y="10384"/>
                  </a:cubicBezTo>
                  <a:cubicBezTo>
                    <a:pt x="35" y="10468"/>
                    <a:pt x="90" y="10505"/>
                    <a:pt x="152" y="10505"/>
                  </a:cubicBezTo>
                  <a:cubicBezTo>
                    <a:pt x="225" y="10505"/>
                    <a:pt x="309" y="10454"/>
                    <a:pt x="330" y="10372"/>
                  </a:cubicBezTo>
                  <a:cubicBezTo>
                    <a:pt x="336" y="10334"/>
                    <a:pt x="342" y="10289"/>
                    <a:pt x="349" y="10251"/>
                  </a:cubicBezTo>
                  <a:cubicBezTo>
                    <a:pt x="367" y="10262"/>
                    <a:pt x="385" y="10269"/>
                    <a:pt x="406" y="10269"/>
                  </a:cubicBezTo>
                  <a:cubicBezTo>
                    <a:pt x="421" y="10269"/>
                    <a:pt x="438" y="10266"/>
                    <a:pt x="456" y="10258"/>
                  </a:cubicBezTo>
                  <a:lnTo>
                    <a:pt x="463" y="10258"/>
                  </a:lnTo>
                  <a:cubicBezTo>
                    <a:pt x="463" y="10327"/>
                    <a:pt x="469" y="10403"/>
                    <a:pt x="469" y="10473"/>
                  </a:cubicBezTo>
                  <a:cubicBezTo>
                    <a:pt x="469" y="10543"/>
                    <a:pt x="532" y="10593"/>
                    <a:pt x="596" y="10593"/>
                  </a:cubicBezTo>
                  <a:cubicBezTo>
                    <a:pt x="526" y="10631"/>
                    <a:pt x="456" y="10676"/>
                    <a:pt x="393" y="10720"/>
                  </a:cubicBezTo>
                  <a:cubicBezTo>
                    <a:pt x="368" y="10739"/>
                    <a:pt x="380" y="10771"/>
                    <a:pt x="406" y="10777"/>
                  </a:cubicBezTo>
                  <a:cubicBezTo>
                    <a:pt x="463" y="10809"/>
                    <a:pt x="526" y="10840"/>
                    <a:pt x="596" y="10866"/>
                  </a:cubicBezTo>
                  <a:cubicBezTo>
                    <a:pt x="624" y="10900"/>
                    <a:pt x="663" y="10924"/>
                    <a:pt x="711" y="10924"/>
                  </a:cubicBezTo>
                  <a:cubicBezTo>
                    <a:pt x="717" y="10924"/>
                    <a:pt x="723" y="10923"/>
                    <a:pt x="729" y="10923"/>
                  </a:cubicBezTo>
                  <a:cubicBezTo>
                    <a:pt x="735" y="10916"/>
                    <a:pt x="735" y="10916"/>
                    <a:pt x="741" y="10916"/>
                  </a:cubicBezTo>
                  <a:cubicBezTo>
                    <a:pt x="1104" y="11037"/>
                    <a:pt x="1508" y="11081"/>
                    <a:pt x="1928" y="11081"/>
                  </a:cubicBezTo>
                  <a:cubicBezTo>
                    <a:pt x="2875" y="11081"/>
                    <a:pt x="3903" y="10858"/>
                    <a:pt x="4719" y="10783"/>
                  </a:cubicBezTo>
                  <a:cubicBezTo>
                    <a:pt x="4807" y="10777"/>
                    <a:pt x="4902" y="10764"/>
                    <a:pt x="4997" y="10758"/>
                  </a:cubicBezTo>
                  <a:lnTo>
                    <a:pt x="4997" y="10758"/>
                  </a:lnTo>
                  <a:cubicBezTo>
                    <a:pt x="4928" y="12164"/>
                    <a:pt x="4877" y="13570"/>
                    <a:pt x="4839" y="14970"/>
                  </a:cubicBezTo>
                  <a:cubicBezTo>
                    <a:pt x="3496" y="15128"/>
                    <a:pt x="2002" y="15172"/>
                    <a:pt x="729" y="15641"/>
                  </a:cubicBezTo>
                  <a:cubicBezTo>
                    <a:pt x="634" y="15641"/>
                    <a:pt x="558" y="15673"/>
                    <a:pt x="488" y="15736"/>
                  </a:cubicBezTo>
                  <a:cubicBezTo>
                    <a:pt x="444" y="15755"/>
                    <a:pt x="399" y="15768"/>
                    <a:pt x="355" y="15787"/>
                  </a:cubicBezTo>
                  <a:cubicBezTo>
                    <a:pt x="216" y="15850"/>
                    <a:pt x="216" y="15989"/>
                    <a:pt x="285" y="16084"/>
                  </a:cubicBezTo>
                  <a:cubicBezTo>
                    <a:pt x="7" y="16958"/>
                    <a:pt x="298" y="18871"/>
                    <a:pt x="412" y="19549"/>
                  </a:cubicBezTo>
                  <a:cubicBezTo>
                    <a:pt x="393" y="19625"/>
                    <a:pt x="399" y="19701"/>
                    <a:pt x="450" y="19758"/>
                  </a:cubicBezTo>
                  <a:cubicBezTo>
                    <a:pt x="472" y="19884"/>
                    <a:pt x="563" y="19942"/>
                    <a:pt x="658" y="19942"/>
                  </a:cubicBezTo>
                  <a:cubicBezTo>
                    <a:pt x="729" y="19942"/>
                    <a:pt x="803" y="19909"/>
                    <a:pt x="849" y="19846"/>
                  </a:cubicBezTo>
                  <a:cubicBezTo>
                    <a:pt x="974" y="19854"/>
                    <a:pt x="1099" y="19858"/>
                    <a:pt x="1226" y="19858"/>
                  </a:cubicBezTo>
                  <a:cubicBezTo>
                    <a:pt x="2461" y="19858"/>
                    <a:pt x="3771" y="19519"/>
                    <a:pt x="4966" y="19352"/>
                  </a:cubicBezTo>
                  <a:cubicBezTo>
                    <a:pt x="5004" y="19346"/>
                    <a:pt x="5048" y="19340"/>
                    <a:pt x="5086" y="19333"/>
                  </a:cubicBezTo>
                  <a:cubicBezTo>
                    <a:pt x="5099" y="20727"/>
                    <a:pt x="5124" y="22120"/>
                    <a:pt x="5168" y="23507"/>
                  </a:cubicBezTo>
                  <a:cubicBezTo>
                    <a:pt x="5174" y="23650"/>
                    <a:pt x="5346" y="23818"/>
                    <a:pt x="5490" y="23818"/>
                  </a:cubicBezTo>
                  <a:cubicBezTo>
                    <a:pt x="5492" y="23818"/>
                    <a:pt x="5495" y="23817"/>
                    <a:pt x="5498" y="23817"/>
                  </a:cubicBezTo>
                  <a:cubicBezTo>
                    <a:pt x="5726" y="23817"/>
                    <a:pt x="5954" y="23811"/>
                    <a:pt x="6182" y="23811"/>
                  </a:cubicBezTo>
                  <a:cubicBezTo>
                    <a:pt x="6353" y="23805"/>
                    <a:pt x="6574" y="23703"/>
                    <a:pt x="6568" y="23494"/>
                  </a:cubicBezTo>
                  <a:cubicBezTo>
                    <a:pt x="6549" y="22038"/>
                    <a:pt x="6536" y="20587"/>
                    <a:pt x="6524" y="19131"/>
                  </a:cubicBezTo>
                  <a:cubicBezTo>
                    <a:pt x="7619" y="18979"/>
                    <a:pt x="8709" y="18827"/>
                    <a:pt x="9804" y="18668"/>
                  </a:cubicBezTo>
                  <a:cubicBezTo>
                    <a:pt x="11096" y="18485"/>
                    <a:pt x="12388" y="18301"/>
                    <a:pt x="13674" y="18117"/>
                  </a:cubicBezTo>
                  <a:cubicBezTo>
                    <a:pt x="13706" y="19872"/>
                    <a:pt x="13769" y="21626"/>
                    <a:pt x="13921" y="23361"/>
                  </a:cubicBezTo>
                  <a:cubicBezTo>
                    <a:pt x="13915" y="23361"/>
                    <a:pt x="13915" y="23368"/>
                    <a:pt x="13908" y="23368"/>
                  </a:cubicBezTo>
                  <a:cubicBezTo>
                    <a:pt x="13714" y="23404"/>
                    <a:pt x="13753" y="23692"/>
                    <a:pt x="13925" y="23692"/>
                  </a:cubicBezTo>
                  <a:cubicBezTo>
                    <a:pt x="13932" y="23692"/>
                    <a:pt x="13939" y="23692"/>
                    <a:pt x="13946" y="23691"/>
                  </a:cubicBezTo>
                  <a:cubicBezTo>
                    <a:pt x="13946" y="23722"/>
                    <a:pt x="13953" y="23748"/>
                    <a:pt x="13953" y="23779"/>
                  </a:cubicBezTo>
                  <a:cubicBezTo>
                    <a:pt x="13964" y="23900"/>
                    <a:pt x="14079" y="23978"/>
                    <a:pt x="14190" y="23978"/>
                  </a:cubicBezTo>
                  <a:cubicBezTo>
                    <a:pt x="14202" y="23978"/>
                    <a:pt x="14213" y="23977"/>
                    <a:pt x="14225" y="23976"/>
                  </a:cubicBezTo>
                  <a:cubicBezTo>
                    <a:pt x="14535" y="23938"/>
                    <a:pt x="14725" y="23741"/>
                    <a:pt x="14839" y="23456"/>
                  </a:cubicBezTo>
                  <a:cubicBezTo>
                    <a:pt x="14839" y="23482"/>
                    <a:pt x="14839" y="23507"/>
                    <a:pt x="14839" y="23526"/>
                  </a:cubicBezTo>
                  <a:cubicBezTo>
                    <a:pt x="14846" y="23660"/>
                    <a:pt x="14963" y="23726"/>
                    <a:pt x="15081" y="23726"/>
                  </a:cubicBezTo>
                  <a:cubicBezTo>
                    <a:pt x="15203" y="23726"/>
                    <a:pt x="15324" y="23655"/>
                    <a:pt x="15321" y="23513"/>
                  </a:cubicBezTo>
                  <a:cubicBezTo>
                    <a:pt x="15314" y="23013"/>
                    <a:pt x="15302" y="22513"/>
                    <a:pt x="15283" y="22012"/>
                  </a:cubicBezTo>
                  <a:cubicBezTo>
                    <a:pt x="15251" y="20695"/>
                    <a:pt x="15232" y="19384"/>
                    <a:pt x="15219" y="18067"/>
                  </a:cubicBezTo>
                  <a:cubicBezTo>
                    <a:pt x="15466" y="18016"/>
                    <a:pt x="15713" y="17965"/>
                    <a:pt x="15960" y="17927"/>
                  </a:cubicBezTo>
                  <a:cubicBezTo>
                    <a:pt x="16106" y="17906"/>
                    <a:pt x="16249" y="17898"/>
                    <a:pt x="16388" y="17898"/>
                  </a:cubicBezTo>
                  <a:cubicBezTo>
                    <a:pt x="16895" y="17898"/>
                    <a:pt x="17367" y="18008"/>
                    <a:pt x="17859" y="18008"/>
                  </a:cubicBezTo>
                  <a:cubicBezTo>
                    <a:pt x="17914" y="18008"/>
                    <a:pt x="17969" y="18006"/>
                    <a:pt x="18025" y="18003"/>
                  </a:cubicBezTo>
                  <a:cubicBezTo>
                    <a:pt x="18310" y="17991"/>
                    <a:pt x="18513" y="17889"/>
                    <a:pt x="18684" y="17744"/>
                  </a:cubicBezTo>
                  <a:cubicBezTo>
                    <a:pt x="18689" y="17744"/>
                    <a:pt x="18694" y="17744"/>
                    <a:pt x="18700" y="17744"/>
                  </a:cubicBezTo>
                  <a:cubicBezTo>
                    <a:pt x="18821" y="17744"/>
                    <a:pt x="18945" y="17674"/>
                    <a:pt x="18975" y="17522"/>
                  </a:cubicBezTo>
                  <a:cubicBezTo>
                    <a:pt x="18999" y="17527"/>
                    <a:pt x="19023" y="17529"/>
                    <a:pt x="19046" y="17529"/>
                  </a:cubicBezTo>
                  <a:cubicBezTo>
                    <a:pt x="19186" y="17529"/>
                    <a:pt x="19312" y="17447"/>
                    <a:pt x="19317" y="17262"/>
                  </a:cubicBezTo>
                  <a:cubicBezTo>
                    <a:pt x="19317" y="17015"/>
                    <a:pt x="19323" y="16768"/>
                    <a:pt x="19323" y="16515"/>
                  </a:cubicBezTo>
                  <a:cubicBezTo>
                    <a:pt x="19330" y="16496"/>
                    <a:pt x="19317" y="16483"/>
                    <a:pt x="19317" y="16464"/>
                  </a:cubicBezTo>
                  <a:cubicBezTo>
                    <a:pt x="19317" y="15774"/>
                    <a:pt x="19323" y="15077"/>
                    <a:pt x="19323" y="14387"/>
                  </a:cubicBezTo>
                  <a:cubicBezTo>
                    <a:pt x="19323" y="14374"/>
                    <a:pt x="19317" y="14362"/>
                    <a:pt x="19317" y="14349"/>
                  </a:cubicBezTo>
                  <a:cubicBezTo>
                    <a:pt x="19380" y="14311"/>
                    <a:pt x="19361" y="14203"/>
                    <a:pt x="19292" y="14178"/>
                  </a:cubicBezTo>
                  <a:cubicBezTo>
                    <a:pt x="19266" y="14165"/>
                    <a:pt x="19241" y="14159"/>
                    <a:pt x="19216" y="14146"/>
                  </a:cubicBezTo>
                  <a:cubicBezTo>
                    <a:pt x="19155" y="14095"/>
                    <a:pt x="19081" y="14065"/>
                    <a:pt x="19005" y="14065"/>
                  </a:cubicBezTo>
                  <a:cubicBezTo>
                    <a:pt x="18987" y="14065"/>
                    <a:pt x="18968" y="14067"/>
                    <a:pt x="18950" y="14070"/>
                  </a:cubicBezTo>
                  <a:cubicBezTo>
                    <a:pt x="18899" y="14058"/>
                    <a:pt x="18842" y="14051"/>
                    <a:pt x="18791" y="14045"/>
                  </a:cubicBezTo>
                  <a:cubicBezTo>
                    <a:pt x="18912" y="13982"/>
                    <a:pt x="19038" y="13912"/>
                    <a:pt x="19152" y="13836"/>
                  </a:cubicBezTo>
                  <a:cubicBezTo>
                    <a:pt x="19273" y="13747"/>
                    <a:pt x="19222" y="13545"/>
                    <a:pt x="19089" y="13494"/>
                  </a:cubicBezTo>
                  <a:cubicBezTo>
                    <a:pt x="18737" y="13359"/>
                    <a:pt x="18355" y="13308"/>
                    <a:pt x="17961" y="13308"/>
                  </a:cubicBezTo>
                  <a:cubicBezTo>
                    <a:pt x="17042" y="13308"/>
                    <a:pt x="16051" y="13581"/>
                    <a:pt x="15188" y="13697"/>
                  </a:cubicBezTo>
                  <a:cubicBezTo>
                    <a:pt x="15181" y="12322"/>
                    <a:pt x="15175" y="10954"/>
                    <a:pt x="15169" y="9586"/>
                  </a:cubicBezTo>
                  <a:cubicBezTo>
                    <a:pt x="16524" y="9428"/>
                    <a:pt x="18076" y="9365"/>
                    <a:pt x="19311" y="8845"/>
                  </a:cubicBezTo>
                  <a:cubicBezTo>
                    <a:pt x="19311" y="8877"/>
                    <a:pt x="19311" y="8902"/>
                    <a:pt x="19311" y="8928"/>
                  </a:cubicBezTo>
                  <a:cubicBezTo>
                    <a:pt x="19307" y="9020"/>
                    <a:pt x="19374" y="9068"/>
                    <a:pt x="19440" y="9068"/>
                  </a:cubicBezTo>
                  <a:cubicBezTo>
                    <a:pt x="19496" y="9068"/>
                    <a:pt x="19552" y="9032"/>
                    <a:pt x="19564" y="8959"/>
                  </a:cubicBezTo>
                  <a:cubicBezTo>
                    <a:pt x="19583" y="8871"/>
                    <a:pt x="19596" y="8788"/>
                    <a:pt x="19608" y="8700"/>
                  </a:cubicBezTo>
                  <a:cubicBezTo>
                    <a:pt x="19684" y="8624"/>
                    <a:pt x="19691" y="8516"/>
                    <a:pt x="19653" y="8421"/>
                  </a:cubicBezTo>
                  <a:cubicBezTo>
                    <a:pt x="19665" y="8339"/>
                    <a:pt x="19672" y="8256"/>
                    <a:pt x="19684" y="8174"/>
                  </a:cubicBezTo>
                  <a:cubicBezTo>
                    <a:pt x="19689" y="8175"/>
                    <a:pt x="19693" y="8175"/>
                    <a:pt x="19698" y="8175"/>
                  </a:cubicBezTo>
                  <a:cubicBezTo>
                    <a:pt x="19738" y="8175"/>
                    <a:pt x="19780" y="8149"/>
                    <a:pt x="19786" y="8098"/>
                  </a:cubicBezTo>
                  <a:cubicBezTo>
                    <a:pt x="19798" y="7914"/>
                    <a:pt x="19779" y="7737"/>
                    <a:pt x="19754" y="7566"/>
                  </a:cubicBezTo>
                  <a:cubicBezTo>
                    <a:pt x="19817" y="6819"/>
                    <a:pt x="19836" y="6065"/>
                    <a:pt x="19798" y="5311"/>
                  </a:cubicBezTo>
                  <a:cubicBezTo>
                    <a:pt x="19824" y="5305"/>
                    <a:pt x="19843" y="5299"/>
                    <a:pt x="19868" y="5286"/>
                  </a:cubicBezTo>
                  <a:cubicBezTo>
                    <a:pt x="20025" y="5238"/>
                    <a:pt x="19952" y="4993"/>
                    <a:pt x="19801" y="4993"/>
                  </a:cubicBezTo>
                  <a:cubicBezTo>
                    <a:pt x="19794" y="4993"/>
                    <a:pt x="19787" y="4993"/>
                    <a:pt x="19779" y="4995"/>
                  </a:cubicBezTo>
                  <a:cubicBezTo>
                    <a:pt x="19773" y="4950"/>
                    <a:pt x="19773" y="4900"/>
                    <a:pt x="19767" y="4855"/>
                  </a:cubicBezTo>
                  <a:cubicBezTo>
                    <a:pt x="19767" y="4795"/>
                    <a:pt x="19705" y="4744"/>
                    <a:pt x="19647" y="4744"/>
                  </a:cubicBezTo>
                  <a:cubicBezTo>
                    <a:pt x="19638" y="4744"/>
                    <a:pt x="19629" y="4745"/>
                    <a:pt x="19621" y="4748"/>
                  </a:cubicBezTo>
                  <a:cubicBezTo>
                    <a:pt x="19070" y="4881"/>
                    <a:pt x="18506" y="5007"/>
                    <a:pt x="17943" y="5134"/>
                  </a:cubicBezTo>
                  <a:cubicBezTo>
                    <a:pt x="17917" y="5128"/>
                    <a:pt x="17892" y="5121"/>
                    <a:pt x="17867" y="5121"/>
                  </a:cubicBezTo>
                  <a:cubicBezTo>
                    <a:pt x="17962" y="5096"/>
                    <a:pt x="18050" y="5071"/>
                    <a:pt x="18139" y="5045"/>
                  </a:cubicBezTo>
                  <a:cubicBezTo>
                    <a:pt x="18216" y="5027"/>
                    <a:pt x="18204" y="4910"/>
                    <a:pt x="18136" y="4910"/>
                  </a:cubicBezTo>
                  <a:cubicBezTo>
                    <a:pt x="18131" y="4910"/>
                    <a:pt x="18126" y="4911"/>
                    <a:pt x="18120" y="4912"/>
                  </a:cubicBezTo>
                  <a:cubicBezTo>
                    <a:pt x="17879" y="4969"/>
                    <a:pt x="17651" y="5033"/>
                    <a:pt x="17417" y="5090"/>
                  </a:cubicBezTo>
                  <a:cubicBezTo>
                    <a:pt x="17372" y="5089"/>
                    <a:pt x="17327" y="5088"/>
                    <a:pt x="17282" y="5088"/>
                  </a:cubicBezTo>
                  <a:cubicBezTo>
                    <a:pt x="16715" y="5088"/>
                    <a:pt x="16124" y="5159"/>
                    <a:pt x="15555" y="5235"/>
                  </a:cubicBezTo>
                  <a:cubicBezTo>
                    <a:pt x="15568" y="5166"/>
                    <a:pt x="15574" y="5090"/>
                    <a:pt x="15587" y="5020"/>
                  </a:cubicBezTo>
                  <a:cubicBezTo>
                    <a:pt x="15770" y="3696"/>
                    <a:pt x="15998" y="2316"/>
                    <a:pt x="15460" y="1125"/>
                  </a:cubicBezTo>
                  <a:cubicBezTo>
                    <a:pt x="15473" y="739"/>
                    <a:pt x="15238" y="466"/>
                    <a:pt x="14909" y="283"/>
                  </a:cubicBezTo>
                  <a:cubicBezTo>
                    <a:pt x="14884" y="257"/>
                    <a:pt x="14852" y="245"/>
                    <a:pt x="14820" y="238"/>
                  </a:cubicBezTo>
                  <a:cubicBezTo>
                    <a:pt x="14599" y="131"/>
                    <a:pt x="14339" y="55"/>
                    <a:pt x="14092" y="4"/>
                  </a:cubicBezTo>
                  <a:cubicBezTo>
                    <a:pt x="14077" y="1"/>
                    <a:pt x="14062" y="0"/>
                    <a:pt x="140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3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27" y="0"/>
            <a:ext cx="914396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5" name="Google Shape;405;p33"/>
          <p:cNvGrpSpPr/>
          <p:nvPr/>
        </p:nvGrpSpPr>
        <p:grpSpPr>
          <a:xfrm flipH="1">
            <a:off x="-502068" y="-568073"/>
            <a:ext cx="10148137" cy="6314239"/>
            <a:chOff x="-360093" y="-568073"/>
            <a:chExt cx="10148137" cy="6314239"/>
          </a:xfrm>
        </p:grpSpPr>
        <p:sp>
          <p:nvSpPr>
            <p:cNvPr id="406" name="Google Shape;406;p33"/>
            <p:cNvSpPr/>
            <p:nvPr/>
          </p:nvSpPr>
          <p:spPr>
            <a:xfrm>
              <a:off x="232455" y="1124076"/>
              <a:ext cx="1411682" cy="2819587"/>
            </a:xfrm>
            <a:custGeom>
              <a:avLst/>
              <a:gdLst/>
              <a:ahLst/>
              <a:cxnLst/>
              <a:rect l="l" t="t" r="r" b="b"/>
              <a:pathLst>
                <a:path w="22421" h="44782" extrusionOk="0">
                  <a:moveTo>
                    <a:pt x="20193" y="314"/>
                  </a:moveTo>
                  <a:cubicBezTo>
                    <a:pt x="20214" y="314"/>
                    <a:pt x="20234" y="315"/>
                    <a:pt x="20255" y="317"/>
                  </a:cubicBezTo>
                  <a:cubicBezTo>
                    <a:pt x="20179" y="349"/>
                    <a:pt x="20109" y="380"/>
                    <a:pt x="20040" y="412"/>
                  </a:cubicBezTo>
                  <a:cubicBezTo>
                    <a:pt x="20011" y="404"/>
                    <a:pt x="19981" y="400"/>
                    <a:pt x="19952" y="400"/>
                  </a:cubicBezTo>
                  <a:cubicBezTo>
                    <a:pt x="19865" y="400"/>
                    <a:pt x="19781" y="438"/>
                    <a:pt x="19729" y="532"/>
                  </a:cubicBezTo>
                  <a:cubicBezTo>
                    <a:pt x="19723" y="545"/>
                    <a:pt x="19717" y="551"/>
                    <a:pt x="19717" y="564"/>
                  </a:cubicBezTo>
                  <a:cubicBezTo>
                    <a:pt x="19672" y="583"/>
                    <a:pt x="19628" y="602"/>
                    <a:pt x="19584" y="627"/>
                  </a:cubicBezTo>
                  <a:cubicBezTo>
                    <a:pt x="19572" y="625"/>
                    <a:pt x="19560" y="624"/>
                    <a:pt x="19548" y="624"/>
                  </a:cubicBezTo>
                  <a:cubicBezTo>
                    <a:pt x="19528" y="624"/>
                    <a:pt x="19506" y="628"/>
                    <a:pt x="19482" y="640"/>
                  </a:cubicBezTo>
                  <a:cubicBezTo>
                    <a:pt x="19299" y="716"/>
                    <a:pt x="19115" y="805"/>
                    <a:pt x="18938" y="900"/>
                  </a:cubicBezTo>
                  <a:cubicBezTo>
                    <a:pt x="19001" y="855"/>
                    <a:pt x="19064" y="817"/>
                    <a:pt x="19128" y="779"/>
                  </a:cubicBezTo>
                  <a:cubicBezTo>
                    <a:pt x="19379" y="623"/>
                    <a:pt x="19819" y="314"/>
                    <a:pt x="20193" y="314"/>
                  </a:cubicBezTo>
                  <a:close/>
                  <a:moveTo>
                    <a:pt x="20534" y="551"/>
                  </a:moveTo>
                  <a:cubicBezTo>
                    <a:pt x="20578" y="665"/>
                    <a:pt x="20629" y="786"/>
                    <a:pt x="20673" y="900"/>
                  </a:cubicBezTo>
                  <a:cubicBezTo>
                    <a:pt x="20705" y="1064"/>
                    <a:pt x="20730" y="1235"/>
                    <a:pt x="20755" y="1375"/>
                  </a:cubicBezTo>
                  <a:cubicBezTo>
                    <a:pt x="20622" y="1153"/>
                    <a:pt x="20489" y="931"/>
                    <a:pt x="20337" y="722"/>
                  </a:cubicBezTo>
                  <a:cubicBezTo>
                    <a:pt x="20401" y="665"/>
                    <a:pt x="20464" y="608"/>
                    <a:pt x="20534" y="551"/>
                  </a:cubicBezTo>
                  <a:close/>
                  <a:moveTo>
                    <a:pt x="20787" y="1185"/>
                  </a:moveTo>
                  <a:cubicBezTo>
                    <a:pt x="20869" y="1413"/>
                    <a:pt x="20952" y="1647"/>
                    <a:pt x="21021" y="1881"/>
                  </a:cubicBezTo>
                  <a:cubicBezTo>
                    <a:pt x="20958" y="1742"/>
                    <a:pt x="20882" y="1603"/>
                    <a:pt x="20806" y="1463"/>
                  </a:cubicBezTo>
                  <a:cubicBezTo>
                    <a:pt x="20800" y="1381"/>
                    <a:pt x="20793" y="1286"/>
                    <a:pt x="20787" y="1185"/>
                  </a:cubicBezTo>
                  <a:close/>
                  <a:moveTo>
                    <a:pt x="18976" y="1900"/>
                  </a:moveTo>
                  <a:cubicBezTo>
                    <a:pt x="18969" y="1900"/>
                    <a:pt x="18969" y="1907"/>
                    <a:pt x="18963" y="1907"/>
                  </a:cubicBezTo>
                  <a:cubicBezTo>
                    <a:pt x="18969" y="1900"/>
                    <a:pt x="18969" y="1900"/>
                    <a:pt x="18976" y="1900"/>
                  </a:cubicBezTo>
                  <a:close/>
                  <a:moveTo>
                    <a:pt x="20109" y="1793"/>
                  </a:moveTo>
                  <a:cubicBezTo>
                    <a:pt x="20122" y="1831"/>
                    <a:pt x="20141" y="1875"/>
                    <a:pt x="20154" y="1913"/>
                  </a:cubicBezTo>
                  <a:cubicBezTo>
                    <a:pt x="19837" y="2014"/>
                    <a:pt x="19527" y="2122"/>
                    <a:pt x="19229" y="2249"/>
                  </a:cubicBezTo>
                  <a:cubicBezTo>
                    <a:pt x="19222" y="2246"/>
                    <a:pt x="19215" y="2245"/>
                    <a:pt x="19208" y="2245"/>
                  </a:cubicBezTo>
                  <a:cubicBezTo>
                    <a:pt x="19196" y="2245"/>
                    <a:pt x="19184" y="2249"/>
                    <a:pt x="19172" y="2261"/>
                  </a:cubicBezTo>
                  <a:cubicBezTo>
                    <a:pt x="19166" y="2268"/>
                    <a:pt x="19159" y="2274"/>
                    <a:pt x="19153" y="2280"/>
                  </a:cubicBezTo>
                  <a:cubicBezTo>
                    <a:pt x="19014" y="2337"/>
                    <a:pt x="18881" y="2407"/>
                    <a:pt x="18748" y="2470"/>
                  </a:cubicBezTo>
                  <a:cubicBezTo>
                    <a:pt x="19185" y="2179"/>
                    <a:pt x="19641" y="1945"/>
                    <a:pt x="20109" y="1793"/>
                  </a:cubicBezTo>
                  <a:close/>
                  <a:moveTo>
                    <a:pt x="20394" y="2635"/>
                  </a:moveTo>
                  <a:cubicBezTo>
                    <a:pt x="20394" y="2641"/>
                    <a:pt x="20394" y="2641"/>
                    <a:pt x="20394" y="2648"/>
                  </a:cubicBezTo>
                  <a:lnTo>
                    <a:pt x="20382" y="2648"/>
                  </a:lnTo>
                  <a:cubicBezTo>
                    <a:pt x="20388" y="2648"/>
                    <a:pt x="20388" y="2648"/>
                    <a:pt x="20388" y="2641"/>
                  </a:cubicBezTo>
                  <a:cubicBezTo>
                    <a:pt x="20388" y="2641"/>
                    <a:pt x="20394" y="2641"/>
                    <a:pt x="20394" y="2635"/>
                  </a:cubicBezTo>
                  <a:close/>
                  <a:moveTo>
                    <a:pt x="20166" y="2477"/>
                  </a:moveTo>
                  <a:lnTo>
                    <a:pt x="20166" y="2477"/>
                  </a:lnTo>
                  <a:cubicBezTo>
                    <a:pt x="20128" y="2553"/>
                    <a:pt x="20166" y="2635"/>
                    <a:pt x="20230" y="2667"/>
                  </a:cubicBezTo>
                  <a:cubicBezTo>
                    <a:pt x="19831" y="2736"/>
                    <a:pt x="19444" y="2876"/>
                    <a:pt x="19071" y="3066"/>
                  </a:cubicBezTo>
                  <a:cubicBezTo>
                    <a:pt x="19425" y="2825"/>
                    <a:pt x="19786" y="2616"/>
                    <a:pt x="20166" y="2477"/>
                  </a:cubicBezTo>
                  <a:close/>
                  <a:moveTo>
                    <a:pt x="19704" y="2451"/>
                  </a:moveTo>
                  <a:cubicBezTo>
                    <a:pt x="19235" y="2749"/>
                    <a:pt x="18792" y="3072"/>
                    <a:pt x="18361" y="3414"/>
                  </a:cubicBezTo>
                  <a:cubicBezTo>
                    <a:pt x="18355" y="3411"/>
                    <a:pt x="18349" y="3409"/>
                    <a:pt x="18342" y="3409"/>
                  </a:cubicBezTo>
                  <a:cubicBezTo>
                    <a:pt x="18339" y="3409"/>
                    <a:pt x="18335" y="3410"/>
                    <a:pt x="18332" y="3411"/>
                  </a:cubicBezTo>
                  <a:lnTo>
                    <a:pt x="18332" y="3411"/>
                  </a:lnTo>
                  <a:cubicBezTo>
                    <a:pt x="18437" y="3293"/>
                    <a:pt x="18548" y="3170"/>
                    <a:pt x="18653" y="3053"/>
                  </a:cubicBezTo>
                  <a:cubicBezTo>
                    <a:pt x="18672" y="3040"/>
                    <a:pt x="18691" y="3028"/>
                    <a:pt x="18716" y="3015"/>
                  </a:cubicBezTo>
                  <a:cubicBezTo>
                    <a:pt x="18995" y="2838"/>
                    <a:pt x="19286" y="2667"/>
                    <a:pt x="19584" y="2508"/>
                  </a:cubicBezTo>
                  <a:cubicBezTo>
                    <a:pt x="19615" y="2496"/>
                    <a:pt x="19634" y="2483"/>
                    <a:pt x="19666" y="2470"/>
                  </a:cubicBezTo>
                  <a:cubicBezTo>
                    <a:pt x="19679" y="2464"/>
                    <a:pt x="19691" y="2458"/>
                    <a:pt x="19704" y="2451"/>
                  </a:cubicBezTo>
                  <a:close/>
                  <a:moveTo>
                    <a:pt x="17424" y="3243"/>
                  </a:moveTo>
                  <a:lnTo>
                    <a:pt x="17424" y="3243"/>
                  </a:lnTo>
                  <a:cubicBezTo>
                    <a:pt x="17316" y="3344"/>
                    <a:pt x="17202" y="3446"/>
                    <a:pt x="17095" y="3547"/>
                  </a:cubicBezTo>
                  <a:cubicBezTo>
                    <a:pt x="17057" y="3579"/>
                    <a:pt x="17025" y="3610"/>
                    <a:pt x="16981" y="3648"/>
                  </a:cubicBezTo>
                  <a:cubicBezTo>
                    <a:pt x="17000" y="3629"/>
                    <a:pt x="17012" y="3610"/>
                    <a:pt x="17031" y="3591"/>
                  </a:cubicBezTo>
                  <a:cubicBezTo>
                    <a:pt x="17158" y="3471"/>
                    <a:pt x="17291" y="3357"/>
                    <a:pt x="17424" y="3243"/>
                  </a:cubicBezTo>
                  <a:close/>
                  <a:moveTo>
                    <a:pt x="16943" y="3674"/>
                  </a:moveTo>
                  <a:lnTo>
                    <a:pt x="16943" y="3674"/>
                  </a:lnTo>
                  <a:cubicBezTo>
                    <a:pt x="16924" y="3693"/>
                    <a:pt x="16905" y="3712"/>
                    <a:pt x="16886" y="3737"/>
                  </a:cubicBezTo>
                  <a:cubicBezTo>
                    <a:pt x="16841" y="3775"/>
                    <a:pt x="16791" y="3819"/>
                    <a:pt x="16746" y="3857"/>
                  </a:cubicBezTo>
                  <a:cubicBezTo>
                    <a:pt x="16810" y="3794"/>
                    <a:pt x="16873" y="3731"/>
                    <a:pt x="16943" y="3674"/>
                  </a:cubicBezTo>
                  <a:close/>
                  <a:moveTo>
                    <a:pt x="17728" y="3686"/>
                  </a:moveTo>
                  <a:cubicBezTo>
                    <a:pt x="17551" y="3870"/>
                    <a:pt x="17373" y="4054"/>
                    <a:pt x="17202" y="4237"/>
                  </a:cubicBezTo>
                  <a:cubicBezTo>
                    <a:pt x="17101" y="4326"/>
                    <a:pt x="17000" y="4408"/>
                    <a:pt x="16905" y="4497"/>
                  </a:cubicBezTo>
                  <a:cubicBezTo>
                    <a:pt x="16898" y="4491"/>
                    <a:pt x="16898" y="4478"/>
                    <a:pt x="16898" y="4472"/>
                  </a:cubicBezTo>
                  <a:cubicBezTo>
                    <a:pt x="17025" y="4326"/>
                    <a:pt x="17152" y="4180"/>
                    <a:pt x="17285" y="4035"/>
                  </a:cubicBezTo>
                  <a:cubicBezTo>
                    <a:pt x="17430" y="3914"/>
                    <a:pt x="17576" y="3800"/>
                    <a:pt x="17728" y="3686"/>
                  </a:cubicBezTo>
                  <a:close/>
                  <a:moveTo>
                    <a:pt x="16639" y="4586"/>
                  </a:moveTo>
                  <a:lnTo>
                    <a:pt x="16639" y="4586"/>
                  </a:lnTo>
                  <a:cubicBezTo>
                    <a:pt x="16588" y="4643"/>
                    <a:pt x="16544" y="4700"/>
                    <a:pt x="16499" y="4757"/>
                  </a:cubicBezTo>
                  <a:lnTo>
                    <a:pt x="15334" y="6093"/>
                  </a:lnTo>
                  <a:cubicBezTo>
                    <a:pt x="15594" y="5764"/>
                    <a:pt x="15847" y="5428"/>
                    <a:pt x="16100" y="5099"/>
                  </a:cubicBezTo>
                  <a:cubicBezTo>
                    <a:pt x="16271" y="4921"/>
                    <a:pt x="16449" y="4750"/>
                    <a:pt x="16639" y="4586"/>
                  </a:cubicBezTo>
                  <a:close/>
                  <a:moveTo>
                    <a:pt x="15828" y="5688"/>
                  </a:moveTo>
                  <a:cubicBezTo>
                    <a:pt x="15803" y="5726"/>
                    <a:pt x="15777" y="5764"/>
                    <a:pt x="15752" y="5802"/>
                  </a:cubicBezTo>
                  <a:cubicBezTo>
                    <a:pt x="15632" y="5979"/>
                    <a:pt x="15518" y="6150"/>
                    <a:pt x="15423" y="6296"/>
                  </a:cubicBezTo>
                  <a:cubicBezTo>
                    <a:pt x="15271" y="6492"/>
                    <a:pt x="15112" y="6688"/>
                    <a:pt x="14960" y="6891"/>
                  </a:cubicBezTo>
                  <a:cubicBezTo>
                    <a:pt x="15005" y="6764"/>
                    <a:pt x="15049" y="6644"/>
                    <a:pt x="15093" y="6524"/>
                  </a:cubicBezTo>
                  <a:lnTo>
                    <a:pt x="15828" y="5688"/>
                  </a:lnTo>
                  <a:close/>
                  <a:moveTo>
                    <a:pt x="14916" y="7005"/>
                  </a:moveTo>
                  <a:cubicBezTo>
                    <a:pt x="14935" y="7024"/>
                    <a:pt x="14954" y="7037"/>
                    <a:pt x="14979" y="7037"/>
                  </a:cubicBezTo>
                  <a:cubicBezTo>
                    <a:pt x="14935" y="7100"/>
                    <a:pt x="14891" y="7157"/>
                    <a:pt x="14853" y="7220"/>
                  </a:cubicBezTo>
                  <a:cubicBezTo>
                    <a:pt x="14872" y="7151"/>
                    <a:pt x="14891" y="7075"/>
                    <a:pt x="14916" y="7005"/>
                  </a:cubicBezTo>
                  <a:close/>
                  <a:moveTo>
                    <a:pt x="13814" y="7524"/>
                  </a:moveTo>
                  <a:cubicBezTo>
                    <a:pt x="13782" y="7626"/>
                    <a:pt x="13750" y="7721"/>
                    <a:pt x="13725" y="7822"/>
                  </a:cubicBezTo>
                  <a:cubicBezTo>
                    <a:pt x="13712" y="7759"/>
                    <a:pt x="13744" y="7651"/>
                    <a:pt x="13814" y="7524"/>
                  </a:cubicBezTo>
                  <a:close/>
                  <a:moveTo>
                    <a:pt x="20768" y="9266"/>
                  </a:moveTo>
                  <a:cubicBezTo>
                    <a:pt x="20749" y="9329"/>
                    <a:pt x="20730" y="9393"/>
                    <a:pt x="20711" y="9456"/>
                  </a:cubicBezTo>
                  <a:cubicBezTo>
                    <a:pt x="20698" y="9437"/>
                    <a:pt x="20679" y="9424"/>
                    <a:pt x="20660" y="9418"/>
                  </a:cubicBezTo>
                  <a:cubicBezTo>
                    <a:pt x="20698" y="9367"/>
                    <a:pt x="20736" y="9317"/>
                    <a:pt x="20768" y="9266"/>
                  </a:cubicBezTo>
                  <a:close/>
                  <a:moveTo>
                    <a:pt x="20540" y="9956"/>
                  </a:moveTo>
                  <a:cubicBezTo>
                    <a:pt x="20521" y="9994"/>
                    <a:pt x="20508" y="10032"/>
                    <a:pt x="20489" y="10077"/>
                  </a:cubicBezTo>
                  <a:cubicBezTo>
                    <a:pt x="20485" y="10077"/>
                    <a:pt x="20481" y="10074"/>
                    <a:pt x="20475" y="10074"/>
                  </a:cubicBezTo>
                  <a:cubicBezTo>
                    <a:pt x="20472" y="10074"/>
                    <a:pt x="20468" y="10075"/>
                    <a:pt x="20464" y="10077"/>
                  </a:cubicBezTo>
                  <a:cubicBezTo>
                    <a:pt x="20489" y="10032"/>
                    <a:pt x="20515" y="9994"/>
                    <a:pt x="20540" y="9956"/>
                  </a:cubicBezTo>
                  <a:close/>
                  <a:moveTo>
                    <a:pt x="20888" y="8791"/>
                  </a:moveTo>
                  <a:lnTo>
                    <a:pt x="20888" y="8791"/>
                  </a:lnTo>
                  <a:cubicBezTo>
                    <a:pt x="20679" y="9133"/>
                    <a:pt x="20445" y="9437"/>
                    <a:pt x="20192" y="9716"/>
                  </a:cubicBezTo>
                  <a:cubicBezTo>
                    <a:pt x="20002" y="9874"/>
                    <a:pt x="19818" y="10039"/>
                    <a:pt x="19634" y="10203"/>
                  </a:cubicBezTo>
                  <a:cubicBezTo>
                    <a:pt x="19590" y="10222"/>
                    <a:pt x="19546" y="10241"/>
                    <a:pt x="19495" y="10260"/>
                  </a:cubicBezTo>
                  <a:cubicBezTo>
                    <a:pt x="19742" y="10064"/>
                    <a:pt x="19983" y="9855"/>
                    <a:pt x="20204" y="9633"/>
                  </a:cubicBezTo>
                  <a:cubicBezTo>
                    <a:pt x="20470" y="9367"/>
                    <a:pt x="20698" y="9082"/>
                    <a:pt x="20888" y="8791"/>
                  </a:cubicBezTo>
                  <a:close/>
                  <a:moveTo>
                    <a:pt x="19280" y="10495"/>
                  </a:moveTo>
                  <a:cubicBezTo>
                    <a:pt x="19050" y="10646"/>
                    <a:pt x="18809" y="10785"/>
                    <a:pt x="18573" y="10930"/>
                  </a:cubicBezTo>
                  <a:lnTo>
                    <a:pt x="18573" y="10930"/>
                  </a:lnTo>
                  <a:cubicBezTo>
                    <a:pt x="18686" y="10856"/>
                    <a:pt x="18796" y="10782"/>
                    <a:pt x="18906" y="10704"/>
                  </a:cubicBezTo>
                  <a:cubicBezTo>
                    <a:pt x="19007" y="10647"/>
                    <a:pt x="19109" y="10590"/>
                    <a:pt x="19216" y="10533"/>
                  </a:cubicBezTo>
                  <a:cubicBezTo>
                    <a:pt x="19229" y="10526"/>
                    <a:pt x="19248" y="10514"/>
                    <a:pt x="19273" y="10495"/>
                  </a:cubicBezTo>
                  <a:close/>
                  <a:moveTo>
                    <a:pt x="18535" y="10954"/>
                  </a:moveTo>
                  <a:cubicBezTo>
                    <a:pt x="18524" y="10965"/>
                    <a:pt x="18512" y="10970"/>
                    <a:pt x="18501" y="10976"/>
                  </a:cubicBezTo>
                  <a:cubicBezTo>
                    <a:pt x="18512" y="10969"/>
                    <a:pt x="18524" y="10961"/>
                    <a:pt x="18535" y="10954"/>
                  </a:cubicBezTo>
                  <a:close/>
                  <a:moveTo>
                    <a:pt x="19590" y="11084"/>
                  </a:moveTo>
                  <a:lnTo>
                    <a:pt x="19590" y="11084"/>
                  </a:lnTo>
                  <a:cubicBezTo>
                    <a:pt x="19349" y="11350"/>
                    <a:pt x="19096" y="11603"/>
                    <a:pt x="18830" y="11856"/>
                  </a:cubicBezTo>
                  <a:cubicBezTo>
                    <a:pt x="18906" y="11755"/>
                    <a:pt x="18982" y="11647"/>
                    <a:pt x="19058" y="11552"/>
                  </a:cubicBezTo>
                  <a:cubicBezTo>
                    <a:pt x="19242" y="11400"/>
                    <a:pt x="19419" y="11242"/>
                    <a:pt x="19590" y="11084"/>
                  </a:cubicBezTo>
                  <a:close/>
                  <a:moveTo>
                    <a:pt x="20496" y="3002"/>
                  </a:moveTo>
                  <a:cubicBezTo>
                    <a:pt x="20869" y="4332"/>
                    <a:pt x="21047" y="5662"/>
                    <a:pt x="21066" y="7163"/>
                  </a:cubicBezTo>
                  <a:cubicBezTo>
                    <a:pt x="21066" y="7353"/>
                    <a:pt x="21059" y="7543"/>
                    <a:pt x="21047" y="7733"/>
                  </a:cubicBezTo>
                  <a:cubicBezTo>
                    <a:pt x="20939" y="7987"/>
                    <a:pt x="20806" y="8221"/>
                    <a:pt x="20635" y="8449"/>
                  </a:cubicBezTo>
                  <a:cubicBezTo>
                    <a:pt x="19622" y="9760"/>
                    <a:pt x="17468" y="10640"/>
                    <a:pt x="15986" y="11331"/>
                  </a:cubicBezTo>
                  <a:cubicBezTo>
                    <a:pt x="15296" y="11654"/>
                    <a:pt x="14599" y="11958"/>
                    <a:pt x="13896" y="12243"/>
                  </a:cubicBezTo>
                  <a:cubicBezTo>
                    <a:pt x="13978" y="11476"/>
                    <a:pt x="14080" y="10704"/>
                    <a:pt x="14206" y="9937"/>
                  </a:cubicBezTo>
                  <a:cubicBezTo>
                    <a:pt x="14289" y="9456"/>
                    <a:pt x="14384" y="8975"/>
                    <a:pt x="14498" y="8500"/>
                  </a:cubicBezTo>
                  <a:cubicBezTo>
                    <a:pt x="14992" y="7505"/>
                    <a:pt x="15638" y="6600"/>
                    <a:pt x="16417" y="5764"/>
                  </a:cubicBezTo>
                  <a:cubicBezTo>
                    <a:pt x="17475" y="4624"/>
                    <a:pt x="18722" y="3389"/>
                    <a:pt x="20274" y="3034"/>
                  </a:cubicBezTo>
                  <a:cubicBezTo>
                    <a:pt x="20284" y="3039"/>
                    <a:pt x="20299" y="3048"/>
                    <a:pt x="20314" y="3048"/>
                  </a:cubicBezTo>
                  <a:cubicBezTo>
                    <a:pt x="20317" y="3048"/>
                    <a:pt x="20321" y="3048"/>
                    <a:pt x="20325" y="3047"/>
                  </a:cubicBezTo>
                  <a:cubicBezTo>
                    <a:pt x="20382" y="3034"/>
                    <a:pt x="20439" y="3015"/>
                    <a:pt x="20496" y="3002"/>
                  </a:cubicBezTo>
                  <a:close/>
                  <a:moveTo>
                    <a:pt x="18526" y="11324"/>
                  </a:moveTo>
                  <a:lnTo>
                    <a:pt x="18526" y="11324"/>
                  </a:lnTo>
                  <a:cubicBezTo>
                    <a:pt x="18469" y="11388"/>
                    <a:pt x="18406" y="11451"/>
                    <a:pt x="18349" y="11514"/>
                  </a:cubicBezTo>
                  <a:cubicBezTo>
                    <a:pt x="18311" y="11533"/>
                    <a:pt x="18273" y="11559"/>
                    <a:pt x="18235" y="11584"/>
                  </a:cubicBezTo>
                  <a:cubicBezTo>
                    <a:pt x="17981" y="11603"/>
                    <a:pt x="16968" y="12344"/>
                    <a:pt x="16341" y="12800"/>
                  </a:cubicBezTo>
                  <a:cubicBezTo>
                    <a:pt x="16321" y="12741"/>
                    <a:pt x="16266" y="12685"/>
                    <a:pt x="16195" y="12685"/>
                  </a:cubicBezTo>
                  <a:cubicBezTo>
                    <a:pt x="16175" y="12685"/>
                    <a:pt x="16154" y="12689"/>
                    <a:pt x="16132" y="12699"/>
                  </a:cubicBezTo>
                  <a:cubicBezTo>
                    <a:pt x="16016" y="12754"/>
                    <a:pt x="15907" y="12808"/>
                    <a:pt x="15792" y="12857"/>
                  </a:cubicBezTo>
                  <a:lnTo>
                    <a:pt x="15792" y="12857"/>
                  </a:lnTo>
                  <a:cubicBezTo>
                    <a:pt x="15973" y="12720"/>
                    <a:pt x="16160" y="12583"/>
                    <a:pt x="16341" y="12445"/>
                  </a:cubicBezTo>
                  <a:cubicBezTo>
                    <a:pt x="17101" y="12116"/>
                    <a:pt x="17842" y="11755"/>
                    <a:pt x="18526" y="11324"/>
                  </a:cubicBezTo>
                  <a:close/>
                  <a:moveTo>
                    <a:pt x="14955" y="13238"/>
                  </a:moveTo>
                  <a:cubicBezTo>
                    <a:pt x="14948" y="13243"/>
                    <a:pt x="14941" y="13250"/>
                    <a:pt x="14935" y="13256"/>
                  </a:cubicBezTo>
                  <a:cubicBezTo>
                    <a:pt x="14903" y="13269"/>
                    <a:pt x="14878" y="13281"/>
                    <a:pt x="14846" y="13294"/>
                  </a:cubicBezTo>
                  <a:cubicBezTo>
                    <a:pt x="14882" y="13273"/>
                    <a:pt x="14918" y="13257"/>
                    <a:pt x="14955" y="13238"/>
                  </a:cubicBezTo>
                  <a:close/>
                  <a:moveTo>
                    <a:pt x="16898" y="13484"/>
                  </a:moveTo>
                  <a:cubicBezTo>
                    <a:pt x="16896" y="13486"/>
                    <a:pt x="16894" y="13488"/>
                    <a:pt x="16892" y="13489"/>
                  </a:cubicBezTo>
                  <a:lnTo>
                    <a:pt x="16892" y="13489"/>
                  </a:lnTo>
                  <a:cubicBezTo>
                    <a:pt x="16893" y="13484"/>
                    <a:pt x="16898" y="13484"/>
                    <a:pt x="16898" y="13484"/>
                  </a:cubicBezTo>
                  <a:close/>
                  <a:moveTo>
                    <a:pt x="14371" y="13262"/>
                  </a:moveTo>
                  <a:cubicBezTo>
                    <a:pt x="14168" y="13389"/>
                    <a:pt x="13966" y="13509"/>
                    <a:pt x="13763" y="13636"/>
                  </a:cubicBezTo>
                  <a:cubicBezTo>
                    <a:pt x="13763" y="13623"/>
                    <a:pt x="13763" y="13604"/>
                    <a:pt x="13763" y="13585"/>
                  </a:cubicBezTo>
                  <a:cubicBezTo>
                    <a:pt x="13883" y="13509"/>
                    <a:pt x="14004" y="13433"/>
                    <a:pt x="14124" y="13357"/>
                  </a:cubicBezTo>
                  <a:cubicBezTo>
                    <a:pt x="14206" y="13326"/>
                    <a:pt x="14289" y="13294"/>
                    <a:pt x="14371" y="13262"/>
                  </a:cubicBezTo>
                  <a:close/>
                  <a:moveTo>
                    <a:pt x="16664" y="12990"/>
                  </a:moveTo>
                  <a:cubicBezTo>
                    <a:pt x="16240" y="13294"/>
                    <a:pt x="15809" y="13592"/>
                    <a:pt x="15372" y="13883"/>
                  </a:cubicBezTo>
                  <a:cubicBezTo>
                    <a:pt x="15733" y="13617"/>
                    <a:pt x="16094" y="13364"/>
                    <a:pt x="16468" y="13117"/>
                  </a:cubicBezTo>
                  <a:cubicBezTo>
                    <a:pt x="16531" y="13072"/>
                    <a:pt x="16601" y="13028"/>
                    <a:pt x="16664" y="12990"/>
                  </a:cubicBezTo>
                  <a:close/>
                  <a:moveTo>
                    <a:pt x="18589" y="13060"/>
                  </a:moveTo>
                  <a:lnTo>
                    <a:pt x="18589" y="13060"/>
                  </a:lnTo>
                  <a:cubicBezTo>
                    <a:pt x="18577" y="13072"/>
                    <a:pt x="18564" y="13091"/>
                    <a:pt x="18551" y="13104"/>
                  </a:cubicBezTo>
                  <a:cubicBezTo>
                    <a:pt x="18152" y="13541"/>
                    <a:pt x="17715" y="13921"/>
                    <a:pt x="17253" y="14269"/>
                  </a:cubicBezTo>
                  <a:cubicBezTo>
                    <a:pt x="17443" y="14092"/>
                    <a:pt x="17614" y="13896"/>
                    <a:pt x="17785" y="13699"/>
                  </a:cubicBezTo>
                  <a:cubicBezTo>
                    <a:pt x="18064" y="13497"/>
                    <a:pt x="18330" y="13288"/>
                    <a:pt x="18589" y="13060"/>
                  </a:cubicBezTo>
                  <a:close/>
                  <a:moveTo>
                    <a:pt x="12737" y="14250"/>
                  </a:moveTo>
                  <a:cubicBezTo>
                    <a:pt x="12737" y="14257"/>
                    <a:pt x="12737" y="14269"/>
                    <a:pt x="12737" y="14276"/>
                  </a:cubicBezTo>
                  <a:cubicBezTo>
                    <a:pt x="12731" y="14276"/>
                    <a:pt x="12731" y="14282"/>
                    <a:pt x="12724" y="14282"/>
                  </a:cubicBezTo>
                  <a:cubicBezTo>
                    <a:pt x="12712" y="14288"/>
                    <a:pt x="12705" y="14301"/>
                    <a:pt x="12699" y="14307"/>
                  </a:cubicBezTo>
                  <a:cubicBezTo>
                    <a:pt x="12636" y="14339"/>
                    <a:pt x="12566" y="14371"/>
                    <a:pt x="12503" y="14402"/>
                  </a:cubicBezTo>
                  <a:cubicBezTo>
                    <a:pt x="12579" y="14352"/>
                    <a:pt x="12661" y="14301"/>
                    <a:pt x="12737" y="14250"/>
                  </a:cubicBezTo>
                  <a:close/>
                  <a:moveTo>
                    <a:pt x="11559" y="14782"/>
                  </a:moveTo>
                  <a:cubicBezTo>
                    <a:pt x="11458" y="14858"/>
                    <a:pt x="11350" y="14934"/>
                    <a:pt x="11249" y="15010"/>
                  </a:cubicBezTo>
                  <a:cubicBezTo>
                    <a:pt x="11223" y="15023"/>
                    <a:pt x="11204" y="15036"/>
                    <a:pt x="11179" y="15042"/>
                  </a:cubicBezTo>
                  <a:cubicBezTo>
                    <a:pt x="11242" y="14998"/>
                    <a:pt x="11306" y="14953"/>
                    <a:pt x="11363" y="14909"/>
                  </a:cubicBezTo>
                  <a:cubicBezTo>
                    <a:pt x="11432" y="14865"/>
                    <a:pt x="11496" y="14827"/>
                    <a:pt x="11559" y="14782"/>
                  </a:cubicBezTo>
                  <a:close/>
                  <a:moveTo>
                    <a:pt x="17411" y="13630"/>
                  </a:moveTo>
                  <a:lnTo>
                    <a:pt x="17411" y="13630"/>
                  </a:lnTo>
                  <a:cubicBezTo>
                    <a:pt x="17253" y="13807"/>
                    <a:pt x="17095" y="13972"/>
                    <a:pt x="16917" y="14130"/>
                  </a:cubicBezTo>
                  <a:cubicBezTo>
                    <a:pt x="16911" y="14129"/>
                    <a:pt x="16904" y="14128"/>
                    <a:pt x="16897" y="14128"/>
                  </a:cubicBezTo>
                  <a:cubicBezTo>
                    <a:pt x="16876" y="14128"/>
                    <a:pt x="16852" y="14135"/>
                    <a:pt x="16829" y="14149"/>
                  </a:cubicBezTo>
                  <a:cubicBezTo>
                    <a:pt x="16265" y="14497"/>
                    <a:pt x="15689" y="14814"/>
                    <a:pt x="15112" y="15124"/>
                  </a:cubicBezTo>
                  <a:lnTo>
                    <a:pt x="15112" y="15124"/>
                  </a:lnTo>
                  <a:cubicBezTo>
                    <a:pt x="15885" y="14643"/>
                    <a:pt x="16651" y="14149"/>
                    <a:pt x="17411" y="13630"/>
                  </a:cubicBezTo>
                  <a:close/>
                  <a:moveTo>
                    <a:pt x="17278" y="12775"/>
                  </a:moveTo>
                  <a:cubicBezTo>
                    <a:pt x="17303" y="12812"/>
                    <a:pt x="17346" y="12838"/>
                    <a:pt x="17395" y="12838"/>
                  </a:cubicBezTo>
                  <a:cubicBezTo>
                    <a:pt x="17421" y="12838"/>
                    <a:pt x="17448" y="12831"/>
                    <a:pt x="17475" y="12813"/>
                  </a:cubicBezTo>
                  <a:lnTo>
                    <a:pt x="17481" y="12813"/>
                  </a:lnTo>
                  <a:cubicBezTo>
                    <a:pt x="16563" y="13364"/>
                    <a:pt x="15670" y="13946"/>
                    <a:pt x="14808" y="14573"/>
                  </a:cubicBezTo>
                  <a:cubicBezTo>
                    <a:pt x="14517" y="14757"/>
                    <a:pt x="14225" y="14934"/>
                    <a:pt x="13940" y="15124"/>
                  </a:cubicBezTo>
                  <a:cubicBezTo>
                    <a:pt x="13921" y="15105"/>
                    <a:pt x="13896" y="15086"/>
                    <a:pt x="13877" y="15074"/>
                  </a:cubicBezTo>
                  <a:cubicBezTo>
                    <a:pt x="15036" y="14345"/>
                    <a:pt x="16176" y="13592"/>
                    <a:pt x="17278" y="12775"/>
                  </a:cubicBezTo>
                  <a:close/>
                  <a:moveTo>
                    <a:pt x="11926" y="13870"/>
                  </a:moveTo>
                  <a:cubicBezTo>
                    <a:pt x="11014" y="14314"/>
                    <a:pt x="10115" y="14776"/>
                    <a:pt x="9228" y="15264"/>
                  </a:cubicBezTo>
                  <a:cubicBezTo>
                    <a:pt x="9235" y="15184"/>
                    <a:pt x="9176" y="15099"/>
                    <a:pt x="9092" y="15099"/>
                  </a:cubicBezTo>
                  <a:cubicBezTo>
                    <a:pt x="9089" y="15099"/>
                    <a:pt x="9086" y="15099"/>
                    <a:pt x="9083" y="15099"/>
                  </a:cubicBezTo>
                  <a:cubicBezTo>
                    <a:pt x="9836" y="14744"/>
                    <a:pt x="10596" y="14415"/>
                    <a:pt x="11356" y="14105"/>
                  </a:cubicBezTo>
                  <a:cubicBezTo>
                    <a:pt x="11540" y="14029"/>
                    <a:pt x="11730" y="13946"/>
                    <a:pt x="11926" y="13870"/>
                  </a:cubicBezTo>
                  <a:close/>
                  <a:moveTo>
                    <a:pt x="16885" y="13495"/>
                  </a:moveTo>
                  <a:lnTo>
                    <a:pt x="16885" y="13495"/>
                  </a:lnTo>
                  <a:cubicBezTo>
                    <a:pt x="16750" y="13605"/>
                    <a:pt x="16615" y="13722"/>
                    <a:pt x="16480" y="13832"/>
                  </a:cubicBezTo>
                  <a:cubicBezTo>
                    <a:pt x="16455" y="13858"/>
                    <a:pt x="16442" y="13877"/>
                    <a:pt x="16436" y="13902"/>
                  </a:cubicBezTo>
                  <a:cubicBezTo>
                    <a:pt x="15758" y="14320"/>
                    <a:pt x="15100" y="14757"/>
                    <a:pt x="14460" y="15226"/>
                  </a:cubicBezTo>
                  <a:cubicBezTo>
                    <a:pt x="14289" y="15327"/>
                    <a:pt x="14124" y="15428"/>
                    <a:pt x="13953" y="15530"/>
                  </a:cubicBezTo>
                  <a:cubicBezTo>
                    <a:pt x="14289" y="15257"/>
                    <a:pt x="14631" y="14998"/>
                    <a:pt x="14979" y="14738"/>
                  </a:cubicBezTo>
                  <a:cubicBezTo>
                    <a:pt x="15617" y="14322"/>
                    <a:pt x="16248" y="13905"/>
                    <a:pt x="16885" y="13495"/>
                  </a:cubicBezTo>
                  <a:close/>
                  <a:moveTo>
                    <a:pt x="11616" y="14453"/>
                  </a:moveTo>
                  <a:cubicBezTo>
                    <a:pt x="11154" y="14757"/>
                    <a:pt x="10698" y="15067"/>
                    <a:pt x="10254" y="15397"/>
                  </a:cubicBezTo>
                  <a:cubicBezTo>
                    <a:pt x="10090" y="15454"/>
                    <a:pt x="9919" y="15517"/>
                    <a:pt x="9754" y="15580"/>
                  </a:cubicBezTo>
                  <a:cubicBezTo>
                    <a:pt x="9754" y="15574"/>
                    <a:pt x="9760" y="15574"/>
                    <a:pt x="9760" y="15574"/>
                  </a:cubicBezTo>
                  <a:cubicBezTo>
                    <a:pt x="10356" y="15194"/>
                    <a:pt x="10964" y="14827"/>
                    <a:pt x="11572" y="14472"/>
                  </a:cubicBezTo>
                  <a:cubicBezTo>
                    <a:pt x="11591" y="14466"/>
                    <a:pt x="11603" y="14459"/>
                    <a:pt x="11616" y="14453"/>
                  </a:cubicBezTo>
                  <a:close/>
                  <a:moveTo>
                    <a:pt x="10096" y="15511"/>
                  </a:moveTo>
                  <a:lnTo>
                    <a:pt x="10096" y="15511"/>
                  </a:lnTo>
                  <a:cubicBezTo>
                    <a:pt x="9995" y="15587"/>
                    <a:pt x="9900" y="15663"/>
                    <a:pt x="9805" y="15732"/>
                  </a:cubicBezTo>
                  <a:cubicBezTo>
                    <a:pt x="9577" y="15846"/>
                    <a:pt x="9361" y="15960"/>
                    <a:pt x="9140" y="16068"/>
                  </a:cubicBezTo>
                  <a:cubicBezTo>
                    <a:pt x="9304" y="15948"/>
                    <a:pt x="9463" y="15821"/>
                    <a:pt x="9634" y="15701"/>
                  </a:cubicBezTo>
                  <a:cubicBezTo>
                    <a:pt x="9786" y="15637"/>
                    <a:pt x="9938" y="15574"/>
                    <a:pt x="10096" y="15511"/>
                  </a:cubicBezTo>
                  <a:close/>
                  <a:moveTo>
                    <a:pt x="9127" y="15656"/>
                  </a:moveTo>
                  <a:lnTo>
                    <a:pt x="9127" y="15656"/>
                  </a:lnTo>
                  <a:cubicBezTo>
                    <a:pt x="8893" y="15808"/>
                    <a:pt x="8658" y="15954"/>
                    <a:pt x="8430" y="16100"/>
                  </a:cubicBezTo>
                  <a:cubicBezTo>
                    <a:pt x="8367" y="16144"/>
                    <a:pt x="8297" y="16182"/>
                    <a:pt x="8234" y="16220"/>
                  </a:cubicBezTo>
                  <a:cubicBezTo>
                    <a:pt x="8335" y="16138"/>
                    <a:pt x="8430" y="16055"/>
                    <a:pt x="8532" y="15967"/>
                  </a:cubicBezTo>
                  <a:cubicBezTo>
                    <a:pt x="8728" y="15865"/>
                    <a:pt x="8924" y="15758"/>
                    <a:pt x="9127" y="15656"/>
                  </a:cubicBezTo>
                  <a:close/>
                  <a:moveTo>
                    <a:pt x="11705" y="16822"/>
                  </a:moveTo>
                  <a:cubicBezTo>
                    <a:pt x="11711" y="16847"/>
                    <a:pt x="11724" y="16872"/>
                    <a:pt x="11743" y="16891"/>
                  </a:cubicBezTo>
                  <a:cubicBezTo>
                    <a:pt x="11546" y="16961"/>
                    <a:pt x="11356" y="17024"/>
                    <a:pt x="11160" y="17094"/>
                  </a:cubicBezTo>
                  <a:cubicBezTo>
                    <a:pt x="11344" y="17005"/>
                    <a:pt x="11521" y="16910"/>
                    <a:pt x="11705" y="16822"/>
                  </a:cubicBezTo>
                  <a:close/>
                  <a:moveTo>
                    <a:pt x="6562" y="16575"/>
                  </a:moveTo>
                  <a:lnTo>
                    <a:pt x="6562" y="16575"/>
                  </a:lnTo>
                  <a:cubicBezTo>
                    <a:pt x="6138" y="16885"/>
                    <a:pt x="5739" y="17214"/>
                    <a:pt x="5352" y="17563"/>
                  </a:cubicBezTo>
                  <a:cubicBezTo>
                    <a:pt x="4763" y="17987"/>
                    <a:pt x="4200" y="18449"/>
                    <a:pt x="3680" y="18943"/>
                  </a:cubicBezTo>
                  <a:cubicBezTo>
                    <a:pt x="4523" y="18025"/>
                    <a:pt x="5492" y="17227"/>
                    <a:pt x="6562" y="16575"/>
                  </a:cubicBezTo>
                  <a:close/>
                  <a:moveTo>
                    <a:pt x="5903" y="17613"/>
                  </a:moveTo>
                  <a:cubicBezTo>
                    <a:pt x="5599" y="17930"/>
                    <a:pt x="5314" y="18240"/>
                    <a:pt x="5055" y="18487"/>
                  </a:cubicBezTo>
                  <a:cubicBezTo>
                    <a:pt x="4770" y="18760"/>
                    <a:pt x="4472" y="19019"/>
                    <a:pt x="4174" y="19292"/>
                  </a:cubicBezTo>
                  <a:cubicBezTo>
                    <a:pt x="4162" y="19285"/>
                    <a:pt x="4149" y="19279"/>
                    <a:pt x="4136" y="19279"/>
                  </a:cubicBezTo>
                  <a:cubicBezTo>
                    <a:pt x="4434" y="18981"/>
                    <a:pt x="4725" y="18684"/>
                    <a:pt x="5036" y="18399"/>
                  </a:cubicBezTo>
                  <a:cubicBezTo>
                    <a:pt x="5321" y="18133"/>
                    <a:pt x="5606" y="17867"/>
                    <a:pt x="5903" y="17613"/>
                  </a:cubicBezTo>
                  <a:close/>
                  <a:moveTo>
                    <a:pt x="4092" y="18848"/>
                  </a:moveTo>
                  <a:cubicBezTo>
                    <a:pt x="3832" y="19146"/>
                    <a:pt x="3585" y="19456"/>
                    <a:pt x="3351" y="19773"/>
                  </a:cubicBezTo>
                  <a:cubicBezTo>
                    <a:pt x="3079" y="19988"/>
                    <a:pt x="2825" y="20216"/>
                    <a:pt x="2591" y="20457"/>
                  </a:cubicBezTo>
                  <a:cubicBezTo>
                    <a:pt x="2870" y="20102"/>
                    <a:pt x="3161" y="19760"/>
                    <a:pt x="3478" y="19437"/>
                  </a:cubicBezTo>
                  <a:cubicBezTo>
                    <a:pt x="3674" y="19235"/>
                    <a:pt x="3883" y="19038"/>
                    <a:pt x="4092" y="18848"/>
                  </a:cubicBezTo>
                  <a:close/>
                  <a:moveTo>
                    <a:pt x="2908" y="20831"/>
                  </a:moveTo>
                  <a:cubicBezTo>
                    <a:pt x="2623" y="21147"/>
                    <a:pt x="2338" y="21477"/>
                    <a:pt x="2065" y="21812"/>
                  </a:cubicBezTo>
                  <a:cubicBezTo>
                    <a:pt x="2078" y="21743"/>
                    <a:pt x="2053" y="21679"/>
                    <a:pt x="2002" y="21641"/>
                  </a:cubicBezTo>
                  <a:cubicBezTo>
                    <a:pt x="2053" y="21572"/>
                    <a:pt x="2103" y="21502"/>
                    <a:pt x="2154" y="21439"/>
                  </a:cubicBezTo>
                  <a:cubicBezTo>
                    <a:pt x="2179" y="21439"/>
                    <a:pt x="2205" y="21432"/>
                    <a:pt x="2230" y="21407"/>
                  </a:cubicBezTo>
                  <a:cubicBezTo>
                    <a:pt x="2458" y="21217"/>
                    <a:pt x="2680" y="21021"/>
                    <a:pt x="2908" y="20831"/>
                  </a:cubicBezTo>
                  <a:close/>
                  <a:moveTo>
                    <a:pt x="11173" y="22129"/>
                  </a:moveTo>
                  <a:cubicBezTo>
                    <a:pt x="11071" y="22173"/>
                    <a:pt x="10995" y="22211"/>
                    <a:pt x="10970" y="22218"/>
                  </a:cubicBezTo>
                  <a:cubicBezTo>
                    <a:pt x="10818" y="22275"/>
                    <a:pt x="10672" y="22332"/>
                    <a:pt x="10527" y="22395"/>
                  </a:cubicBezTo>
                  <a:cubicBezTo>
                    <a:pt x="10413" y="22427"/>
                    <a:pt x="10292" y="22458"/>
                    <a:pt x="10172" y="22503"/>
                  </a:cubicBezTo>
                  <a:cubicBezTo>
                    <a:pt x="10191" y="22477"/>
                    <a:pt x="10210" y="22458"/>
                    <a:pt x="10223" y="22439"/>
                  </a:cubicBezTo>
                  <a:cubicBezTo>
                    <a:pt x="10261" y="22395"/>
                    <a:pt x="10254" y="22351"/>
                    <a:pt x="10229" y="22325"/>
                  </a:cubicBezTo>
                  <a:cubicBezTo>
                    <a:pt x="10539" y="22237"/>
                    <a:pt x="10850" y="22173"/>
                    <a:pt x="11173" y="22129"/>
                  </a:cubicBezTo>
                  <a:close/>
                  <a:moveTo>
                    <a:pt x="10001" y="22395"/>
                  </a:moveTo>
                  <a:lnTo>
                    <a:pt x="10001" y="22395"/>
                  </a:lnTo>
                  <a:cubicBezTo>
                    <a:pt x="9843" y="22522"/>
                    <a:pt x="9691" y="22648"/>
                    <a:pt x="9539" y="22781"/>
                  </a:cubicBezTo>
                  <a:cubicBezTo>
                    <a:pt x="9482" y="22807"/>
                    <a:pt x="9425" y="22826"/>
                    <a:pt x="9368" y="22851"/>
                  </a:cubicBezTo>
                  <a:cubicBezTo>
                    <a:pt x="9488" y="22731"/>
                    <a:pt x="9602" y="22610"/>
                    <a:pt x="9722" y="22490"/>
                  </a:cubicBezTo>
                  <a:cubicBezTo>
                    <a:pt x="9811" y="22458"/>
                    <a:pt x="9906" y="22427"/>
                    <a:pt x="10001" y="22395"/>
                  </a:cubicBezTo>
                  <a:close/>
                  <a:moveTo>
                    <a:pt x="2002" y="22883"/>
                  </a:moveTo>
                  <a:lnTo>
                    <a:pt x="2002" y="22883"/>
                  </a:lnTo>
                  <a:cubicBezTo>
                    <a:pt x="1970" y="22921"/>
                    <a:pt x="1945" y="22959"/>
                    <a:pt x="1920" y="23003"/>
                  </a:cubicBezTo>
                  <a:cubicBezTo>
                    <a:pt x="1910" y="23000"/>
                    <a:pt x="1902" y="22998"/>
                    <a:pt x="1895" y="22998"/>
                  </a:cubicBezTo>
                  <a:cubicBezTo>
                    <a:pt x="1888" y="22998"/>
                    <a:pt x="1882" y="23000"/>
                    <a:pt x="1875" y="23003"/>
                  </a:cubicBezTo>
                  <a:cubicBezTo>
                    <a:pt x="1913" y="22959"/>
                    <a:pt x="1958" y="22921"/>
                    <a:pt x="2002" y="22883"/>
                  </a:cubicBezTo>
                  <a:close/>
                  <a:moveTo>
                    <a:pt x="10501" y="22693"/>
                  </a:moveTo>
                  <a:cubicBezTo>
                    <a:pt x="10185" y="22851"/>
                    <a:pt x="9862" y="23016"/>
                    <a:pt x="9602" y="23155"/>
                  </a:cubicBezTo>
                  <a:cubicBezTo>
                    <a:pt x="9665" y="23085"/>
                    <a:pt x="9729" y="23009"/>
                    <a:pt x="9792" y="22940"/>
                  </a:cubicBezTo>
                  <a:cubicBezTo>
                    <a:pt x="9919" y="22914"/>
                    <a:pt x="10178" y="22826"/>
                    <a:pt x="10501" y="22693"/>
                  </a:cubicBezTo>
                  <a:close/>
                  <a:moveTo>
                    <a:pt x="9165" y="23377"/>
                  </a:moveTo>
                  <a:cubicBezTo>
                    <a:pt x="9165" y="23383"/>
                    <a:pt x="9159" y="23383"/>
                    <a:pt x="9159" y="23390"/>
                  </a:cubicBezTo>
                  <a:cubicBezTo>
                    <a:pt x="9152" y="23390"/>
                    <a:pt x="9152" y="23390"/>
                    <a:pt x="9146" y="23396"/>
                  </a:cubicBezTo>
                  <a:cubicBezTo>
                    <a:pt x="9152" y="23390"/>
                    <a:pt x="9159" y="23383"/>
                    <a:pt x="9165" y="23377"/>
                  </a:cubicBezTo>
                  <a:close/>
                  <a:moveTo>
                    <a:pt x="13465" y="23453"/>
                  </a:moveTo>
                  <a:cubicBezTo>
                    <a:pt x="13744" y="23504"/>
                    <a:pt x="14023" y="23554"/>
                    <a:pt x="14295" y="23624"/>
                  </a:cubicBezTo>
                  <a:cubicBezTo>
                    <a:pt x="14023" y="23586"/>
                    <a:pt x="13757" y="23535"/>
                    <a:pt x="13484" y="23485"/>
                  </a:cubicBezTo>
                  <a:cubicBezTo>
                    <a:pt x="13478" y="23478"/>
                    <a:pt x="13472" y="23466"/>
                    <a:pt x="13465" y="23459"/>
                  </a:cubicBezTo>
                  <a:lnTo>
                    <a:pt x="13465" y="23453"/>
                  </a:lnTo>
                  <a:close/>
                  <a:moveTo>
                    <a:pt x="11350" y="23358"/>
                  </a:moveTo>
                  <a:lnTo>
                    <a:pt x="11350" y="23358"/>
                  </a:lnTo>
                  <a:cubicBezTo>
                    <a:pt x="10970" y="23523"/>
                    <a:pt x="10590" y="23681"/>
                    <a:pt x="10204" y="23839"/>
                  </a:cubicBezTo>
                  <a:cubicBezTo>
                    <a:pt x="10210" y="23801"/>
                    <a:pt x="10197" y="23763"/>
                    <a:pt x="10172" y="23732"/>
                  </a:cubicBezTo>
                  <a:cubicBezTo>
                    <a:pt x="10565" y="23599"/>
                    <a:pt x="10957" y="23472"/>
                    <a:pt x="11350" y="23358"/>
                  </a:cubicBezTo>
                  <a:close/>
                  <a:moveTo>
                    <a:pt x="9887" y="23833"/>
                  </a:moveTo>
                  <a:lnTo>
                    <a:pt x="9887" y="23833"/>
                  </a:lnTo>
                  <a:cubicBezTo>
                    <a:pt x="9817" y="23903"/>
                    <a:pt x="9748" y="23979"/>
                    <a:pt x="9678" y="24048"/>
                  </a:cubicBezTo>
                  <a:lnTo>
                    <a:pt x="9665" y="24048"/>
                  </a:lnTo>
                  <a:cubicBezTo>
                    <a:pt x="9735" y="23985"/>
                    <a:pt x="9798" y="23909"/>
                    <a:pt x="9868" y="23846"/>
                  </a:cubicBezTo>
                  <a:cubicBezTo>
                    <a:pt x="9874" y="23839"/>
                    <a:pt x="9881" y="23839"/>
                    <a:pt x="9887" y="23833"/>
                  </a:cubicBezTo>
                  <a:close/>
                  <a:moveTo>
                    <a:pt x="9311" y="24048"/>
                  </a:moveTo>
                  <a:lnTo>
                    <a:pt x="9311" y="24048"/>
                  </a:lnTo>
                  <a:cubicBezTo>
                    <a:pt x="9292" y="24067"/>
                    <a:pt x="9279" y="24086"/>
                    <a:pt x="9260" y="24105"/>
                  </a:cubicBezTo>
                  <a:cubicBezTo>
                    <a:pt x="9209" y="24156"/>
                    <a:pt x="9159" y="24213"/>
                    <a:pt x="9108" y="24264"/>
                  </a:cubicBezTo>
                  <a:cubicBezTo>
                    <a:pt x="9064" y="24283"/>
                    <a:pt x="9013" y="24302"/>
                    <a:pt x="8969" y="24314"/>
                  </a:cubicBezTo>
                  <a:cubicBezTo>
                    <a:pt x="9045" y="24238"/>
                    <a:pt x="9127" y="24162"/>
                    <a:pt x="9203" y="24086"/>
                  </a:cubicBezTo>
                  <a:cubicBezTo>
                    <a:pt x="9241" y="24074"/>
                    <a:pt x="9273" y="24061"/>
                    <a:pt x="9311" y="24048"/>
                  </a:cubicBezTo>
                  <a:close/>
                  <a:moveTo>
                    <a:pt x="15454" y="24156"/>
                  </a:moveTo>
                  <a:cubicBezTo>
                    <a:pt x="15499" y="24194"/>
                    <a:pt x="15549" y="24238"/>
                    <a:pt x="15594" y="24276"/>
                  </a:cubicBezTo>
                  <a:cubicBezTo>
                    <a:pt x="15613" y="24302"/>
                    <a:pt x="15625" y="24327"/>
                    <a:pt x="15644" y="24346"/>
                  </a:cubicBezTo>
                  <a:cubicBezTo>
                    <a:pt x="15435" y="24283"/>
                    <a:pt x="15220" y="24226"/>
                    <a:pt x="15005" y="24181"/>
                  </a:cubicBezTo>
                  <a:cubicBezTo>
                    <a:pt x="14992" y="24175"/>
                    <a:pt x="14979" y="24169"/>
                    <a:pt x="14967" y="24162"/>
                  </a:cubicBezTo>
                  <a:lnTo>
                    <a:pt x="14967" y="24162"/>
                  </a:lnTo>
                  <a:cubicBezTo>
                    <a:pt x="15015" y="24164"/>
                    <a:pt x="15062" y="24165"/>
                    <a:pt x="15110" y="24165"/>
                  </a:cubicBezTo>
                  <a:cubicBezTo>
                    <a:pt x="15224" y="24165"/>
                    <a:pt x="15338" y="24160"/>
                    <a:pt x="15454" y="24156"/>
                  </a:cubicBezTo>
                  <a:close/>
                  <a:moveTo>
                    <a:pt x="15993" y="23725"/>
                  </a:moveTo>
                  <a:lnTo>
                    <a:pt x="15993" y="23725"/>
                  </a:lnTo>
                  <a:cubicBezTo>
                    <a:pt x="16037" y="23738"/>
                    <a:pt x="16088" y="23744"/>
                    <a:pt x="16132" y="23751"/>
                  </a:cubicBezTo>
                  <a:cubicBezTo>
                    <a:pt x="16119" y="23789"/>
                    <a:pt x="16119" y="23833"/>
                    <a:pt x="16151" y="23884"/>
                  </a:cubicBezTo>
                  <a:cubicBezTo>
                    <a:pt x="16316" y="24137"/>
                    <a:pt x="16480" y="24390"/>
                    <a:pt x="16651" y="24644"/>
                  </a:cubicBezTo>
                  <a:cubicBezTo>
                    <a:pt x="16436" y="24428"/>
                    <a:pt x="16208" y="24232"/>
                    <a:pt x="15986" y="24029"/>
                  </a:cubicBezTo>
                  <a:cubicBezTo>
                    <a:pt x="16043" y="23941"/>
                    <a:pt x="16050" y="23814"/>
                    <a:pt x="15993" y="23725"/>
                  </a:cubicBezTo>
                  <a:close/>
                  <a:moveTo>
                    <a:pt x="8912" y="24815"/>
                  </a:moveTo>
                  <a:cubicBezTo>
                    <a:pt x="8905" y="24821"/>
                    <a:pt x="8899" y="24827"/>
                    <a:pt x="8886" y="24834"/>
                  </a:cubicBezTo>
                  <a:cubicBezTo>
                    <a:pt x="8880" y="24840"/>
                    <a:pt x="8874" y="24840"/>
                    <a:pt x="8867" y="24846"/>
                  </a:cubicBezTo>
                  <a:cubicBezTo>
                    <a:pt x="8880" y="24834"/>
                    <a:pt x="8886" y="24827"/>
                    <a:pt x="8899" y="24815"/>
                  </a:cubicBezTo>
                  <a:close/>
                  <a:moveTo>
                    <a:pt x="8924" y="23573"/>
                  </a:moveTo>
                  <a:cubicBezTo>
                    <a:pt x="8924" y="23592"/>
                    <a:pt x="8931" y="23611"/>
                    <a:pt x="8937" y="23630"/>
                  </a:cubicBezTo>
                  <a:cubicBezTo>
                    <a:pt x="8456" y="24143"/>
                    <a:pt x="7968" y="24650"/>
                    <a:pt x="7461" y="25138"/>
                  </a:cubicBezTo>
                  <a:cubicBezTo>
                    <a:pt x="7924" y="24587"/>
                    <a:pt x="8411" y="24067"/>
                    <a:pt x="8924" y="23573"/>
                  </a:cubicBezTo>
                  <a:close/>
                  <a:moveTo>
                    <a:pt x="8627" y="25093"/>
                  </a:moveTo>
                  <a:cubicBezTo>
                    <a:pt x="8627" y="25093"/>
                    <a:pt x="8627" y="25093"/>
                    <a:pt x="8627" y="25100"/>
                  </a:cubicBezTo>
                  <a:cubicBezTo>
                    <a:pt x="8602" y="25118"/>
                    <a:pt x="8583" y="25144"/>
                    <a:pt x="8557" y="25169"/>
                  </a:cubicBezTo>
                  <a:lnTo>
                    <a:pt x="8557" y="25169"/>
                  </a:lnTo>
                  <a:cubicBezTo>
                    <a:pt x="8583" y="25144"/>
                    <a:pt x="8602" y="25118"/>
                    <a:pt x="8627" y="25093"/>
                  </a:cubicBezTo>
                  <a:close/>
                  <a:moveTo>
                    <a:pt x="7727" y="24162"/>
                  </a:moveTo>
                  <a:lnTo>
                    <a:pt x="7727" y="24162"/>
                  </a:lnTo>
                  <a:cubicBezTo>
                    <a:pt x="7620" y="24283"/>
                    <a:pt x="7512" y="24403"/>
                    <a:pt x="7411" y="24530"/>
                  </a:cubicBezTo>
                  <a:cubicBezTo>
                    <a:pt x="7316" y="24650"/>
                    <a:pt x="7208" y="24770"/>
                    <a:pt x="7100" y="24897"/>
                  </a:cubicBezTo>
                  <a:cubicBezTo>
                    <a:pt x="6986" y="25017"/>
                    <a:pt x="6866" y="25131"/>
                    <a:pt x="6746" y="25220"/>
                  </a:cubicBezTo>
                  <a:cubicBezTo>
                    <a:pt x="6733" y="25226"/>
                    <a:pt x="6733" y="25226"/>
                    <a:pt x="6727" y="25233"/>
                  </a:cubicBezTo>
                  <a:cubicBezTo>
                    <a:pt x="6733" y="25182"/>
                    <a:pt x="6739" y="25138"/>
                    <a:pt x="6752" y="25087"/>
                  </a:cubicBezTo>
                  <a:cubicBezTo>
                    <a:pt x="7075" y="24802"/>
                    <a:pt x="7385" y="24504"/>
                    <a:pt x="7683" y="24200"/>
                  </a:cubicBezTo>
                  <a:cubicBezTo>
                    <a:pt x="7696" y="24188"/>
                    <a:pt x="7715" y="24175"/>
                    <a:pt x="7727" y="24162"/>
                  </a:cubicBezTo>
                  <a:close/>
                  <a:moveTo>
                    <a:pt x="6644" y="25239"/>
                  </a:moveTo>
                  <a:lnTo>
                    <a:pt x="6644" y="25239"/>
                  </a:lnTo>
                  <a:cubicBezTo>
                    <a:pt x="6638" y="25258"/>
                    <a:pt x="6632" y="25283"/>
                    <a:pt x="6625" y="25302"/>
                  </a:cubicBezTo>
                  <a:cubicBezTo>
                    <a:pt x="6595" y="25325"/>
                    <a:pt x="6581" y="25337"/>
                    <a:pt x="6579" y="25337"/>
                  </a:cubicBezTo>
                  <a:cubicBezTo>
                    <a:pt x="6574" y="25337"/>
                    <a:pt x="6604" y="25303"/>
                    <a:pt x="6644" y="25239"/>
                  </a:cubicBezTo>
                  <a:close/>
                  <a:moveTo>
                    <a:pt x="18197" y="25815"/>
                  </a:moveTo>
                  <a:lnTo>
                    <a:pt x="18197" y="25815"/>
                  </a:lnTo>
                  <a:cubicBezTo>
                    <a:pt x="18203" y="25822"/>
                    <a:pt x="18209" y="25834"/>
                    <a:pt x="18222" y="25841"/>
                  </a:cubicBezTo>
                  <a:cubicBezTo>
                    <a:pt x="18222" y="25847"/>
                    <a:pt x="18222" y="25853"/>
                    <a:pt x="18222" y="25860"/>
                  </a:cubicBezTo>
                  <a:cubicBezTo>
                    <a:pt x="18216" y="25847"/>
                    <a:pt x="18203" y="25834"/>
                    <a:pt x="18197" y="25815"/>
                  </a:cubicBezTo>
                  <a:close/>
                  <a:moveTo>
                    <a:pt x="9159" y="23060"/>
                  </a:moveTo>
                  <a:cubicBezTo>
                    <a:pt x="9165" y="23073"/>
                    <a:pt x="9171" y="23085"/>
                    <a:pt x="9184" y="23098"/>
                  </a:cubicBezTo>
                  <a:cubicBezTo>
                    <a:pt x="8253" y="23941"/>
                    <a:pt x="7404" y="24865"/>
                    <a:pt x="6638" y="25866"/>
                  </a:cubicBezTo>
                  <a:cubicBezTo>
                    <a:pt x="6609" y="25894"/>
                    <a:pt x="6586" y="25918"/>
                    <a:pt x="6582" y="25932"/>
                  </a:cubicBezTo>
                  <a:lnTo>
                    <a:pt x="6582" y="25932"/>
                  </a:lnTo>
                  <a:cubicBezTo>
                    <a:pt x="6631" y="25658"/>
                    <a:pt x="7152" y="25168"/>
                    <a:pt x="7309" y="24967"/>
                  </a:cubicBezTo>
                  <a:cubicBezTo>
                    <a:pt x="7373" y="24884"/>
                    <a:pt x="7442" y="24808"/>
                    <a:pt x="7506" y="24726"/>
                  </a:cubicBezTo>
                  <a:cubicBezTo>
                    <a:pt x="8057" y="24169"/>
                    <a:pt x="8608" y="23618"/>
                    <a:pt x="9159" y="23060"/>
                  </a:cubicBezTo>
                  <a:close/>
                  <a:moveTo>
                    <a:pt x="8595" y="24682"/>
                  </a:moveTo>
                  <a:cubicBezTo>
                    <a:pt x="8601" y="24707"/>
                    <a:pt x="8614" y="24739"/>
                    <a:pt x="8627" y="24758"/>
                  </a:cubicBezTo>
                  <a:cubicBezTo>
                    <a:pt x="8500" y="24891"/>
                    <a:pt x="8373" y="25024"/>
                    <a:pt x="8247" y="25150"/>
                  </a:cubicBezTo>
                  <a:cubicBezTo>
                    <a:pt x="8158" y="25239"/>
                    <a:pt x="8076" y="25321"/>
                    <a:pt x="7987" y="25404"/>
                  </a:cubicBezTo>
                  <a:cubicBezTo>
                    <a:pt x="7721" y="25657"/>
                    <a:pt x="7423" y="25898"/>
                    <a:pt x="7151" y="26157"/>
                  </a:cubicBezTo>
                  <a:cubicBezTo>
                    <a:pt x="7360" y="25923"/>
                    <a:pt x="7601" y="25689"/>
                    <a:pt x="7670" y="25606"/>
                  </a:cubicBezTo>
                  <a:cubicBezTo>
                    <a:pt x="7759" y="25505"/>
                    <a:pt x="7860" y="25404"/>
                    <a:pt x="7955" y="25302"/>
                  </a:cubicBezTo>
                  <a:cubicBezTo>
                    <a:pt x="8164" y="25093"/>
                    <a:pt x="8380" y="24891"/>
                    <a:pt x="8595" y="24682"/>
                  </a:cubicBezTo>
                  <a:close/>
                  <a:moveTo>
                    <a:pt x="8766" y="24067"/>
                  </a:moveTo>
                  <a:cubicBezTo>
                    <a:pt x="8772" y="24093"/>
                    <a:pt x="8785" y="24112"/>
                    <a:pt x="8798" y="24131"/>
                  </a:cubicBezTo>
                  <a:cubicBezTo>
                    <a:pt x="8418" y="24504"/>
                    <a:pt x="8050" y="24884"/>
                    <a:pt x="7696" y="25283"/>
                  </a:cubicBezTo>
                  <a:cubicBezTo>
                    <a:pt x="7525" y="25454"/>
                    <a:pt x="7347" y="25632"/>
                    <a:pt x="7164" y="25796"/>
                  </a:cubicBezTo>
                  <a:cubicBezTo>
                    <a:pt x="7066" y="25888"/>
                    <a:pt x="6733" y="26292"/>
                    <a:pt x="6578" y="26292"/>
                  </a:cubicBezTo>
                  <a:cubicBezTo>
                    <a:pt x="6573" y="26292"/>
                    <a:pt x="6567" y="26291"/>
                    <a:pt x="6562" y="26290"/>
                  </a:cubicBezTo>
                  <a:cubicBezTo>
                    <a:pt x="6568" y="26290"/>
                    <a:pt x="6657" y="26176"/>
                    <a:pt x="6752" y="26043"/>
                  </a:cubicBezTo>
                  <a:cubicBezTo>
                    <a:pt x="7449" y="25410"/>
                    <a:pt x="8120" y="24751"/>
                    <a:pt x="8766" y="24067"/>
                  </a:cubicBezTo>
                  <a:close/>
                  <a:moveTo>
                    <a:pt x="18475" y="26088"/>
                  </a:moveTo>
                  <a:lnTo>
                    <a:pt x="18475" y="26088"/>
                  </a:lnTo>
                  <a:cubicBezTo>
                    <a:pt x="18488" y="26100"/>
                    <a:pt x="18501" y="26113"/>
                    <a:pt x="18513" y="26126"/>
                  </a:cubicBezTo>
                  <a:cubicBezTo>
                    <a:pt x="18520" y="26208"/>
                    <a:pt x="18520" y="26290"/>
                    <a:pt x="18526" y="26373"/>
                  </a:cubicBezTo>
                  <a:cubicBezTo>
                    <a:pt x="18507" y="26278"/>
                    <a:pt x="18494" y="26183"/>
                    <a:pt x="18475" y="26088"/>
                  </a:cubicBezTo>
                  <a:close/>
                  <a:moveTo>
                    <a:pt x="7265" y="26670"/>
                  </a:moveTo>
                  <a:lnTo>
                    <a:pt x="7164" y="26784"/>
                  </a:lnTo>
                  <a:cubicBezTo>
                    <a:pt x="7145" y="26784"/>
                    <a:pt x="7126" y="26791"/>
                    <a:pt x="7113" y="26797"/>
                  </a:cubicBezTo>
                  <a:cubicBezTo>
                    <a:pt x="7113" y="26797"/>
                    <a:pt x="7113" y="26797"/>
                    <a:pt x="7113" y="26791"/>
                  </a:cubicBezTo>
                  <a:cubicBezTo>
                    <a:pt x="7164" y="26753"/>
                    <a:pt x="7214" y="26715"/>
                    <a:pt x="7265" y="26670"/>
                  </a:cubicBezTo>
                  <a:close/>
                  <a:moveTo>
                    <a:pt x="6613" y="26588"/>
                  </a:moveTo>
                  <a:cubicBezTo>
                    <a:pt x="6549" y="26670"/>
                    <a:pt x="6492" y="26753"/>
                    <a:pt x="6429" y="26835"/>
                  </a:cubicBezTo>
                  <a:cubicBezTo>
                    <a:pt x="6442" y="26772"/>
                    <a:pt x="6454" y="26708"/>
                    <a:pt x="6461" y="26645"/>
                  </a:cubicBezTo>
                  <a:cubicBezTo>
                    <a:pt x="6511" y="26632"/>
                    <a:pt x="6562" y="26613"/>
                    <a:pt x="6613" y="26588"/>
                  </a:cubicBezTo>
                  <a:close/>
                  <a:moveTo>
                    <a:pt x="17221" y="26835"/>
                  </a:moveTo>
                  <a:cubicBezTo>
                    <a:pt x="17221" y="26835"/>
                    <a:pt x="17221" y="26841"/>
                    <a:pt x="17221" y="26841"/>
                  </a:cubicBezTo>
                  <a:cubicBezTo>
                    <a:pt x="17221" y="26835"/>
                    <a:pt x="17221" y="26835"/>
                    <a:pt x="17215" y="26835"/>
                  </a:cubicBezTo>
                  <a:close/>
                  <a:moveTo>
                    <a:pt x="18406" y="26917"/>
                  </a:moveTo>
                  <a:cubicBezTo>
                    <a:pt x="18437" y="27076"/>
                    <a:pt x="18463" y="27240"/>
                    <a:pt x="18488" y="27399"/>
                  </a:cubicBezTo>
                  <a:cubicBezTo>
                    <a:pt x="18450" y="27247"/>
                    <a:pt x="18418" y="27095"/>
                    <a:pt x="18387" y="26943"/>
                  </a:cubicBezTo>
                  <a:cubicBezTo>
                    <a:pt x="18393" y="26930"/>
                    <a:pt x="18399" y="26924"/>
                    <a:pt x="18406" y="26917"/>
                  </a:cubicBezTo>
                  <a:close/>
                  <a:moveTo>
                    <a:pt x="17487" y="26233"/>
                  </a:moveTo>
                  <a:cubicBezTo>
                    <a:pt x="17652" y="26411"/>
                    <a:pt x="17823" y="26588"/>
                    <a:pt x="17994" y="26765"/>
                  </a:cubicBezTo>
                  <a:cubicBezTo>
                    <a:pt x="18045" y="27202"/>
                    <a:pt x="18133" y="27646"/>
                    <a:pt x="18222" y="28076"/>
                  </a:cubicBezTo>
                  <a:cubicBezTo>
                    <a:pt x="18064" y="27646"/>
                    <a:pt x="17905" y="27209"/>
                    <a:pt x="17741" y="26778"/>
                  </a:cubicBezTo>
                  <a:cubicBezTo>
                    <a:pt x="17747" y="26740"/>
                    <a:pt x="17741" y="26708"/>
                    <a:pt x="17715" y="26670"/>
                  </a:cubicBezTo>
                  <a:cubicBezTo>
                    <a:pt x="17709" y="26658"/>
                    <a:pt x="17696" y="26639"/>
                    <a:pt x="17684" y="26626"/>
                  </a:cubicBezTo>
                  <a:cubicBezTo>
                    <a:pt x="17658" y="26550"/>
                    <a:pt x="17627" y="26474"/>
                    <a:pt x="17601" y="26398"/>
                  </a:cubicBezTo>
                  <a:cubicBezTo>
                    <a:pt x="17585" y="26355"/>
                    <a:pt x="17541" y="26325"/>
                    <a:pt x="17497" y="26325"/>
                  </a:cubicBezTo>
                  <a:cubicBezTo>
                    <a:pt x="17490" y="26325"/>
                    <a:pt x="17482" y="26326"/>
                    <a:pt x="17475" y="26328"/>
                  </a:cubicBezTo>
                  <a:cubicBezTo>
                    <a:pt x="17462" y="26309"/>
                    <a:pt x="17443" y="26284"/>
                    <a:pt x="17424" y="26259"/>
                  </a:cubicBezTo>
                  <a:cubicBezTo>
                    <a:pt x="17449" y="26252"/>
                    <a:pt x="17468" y="26246"/>
                    <a:pt x="17487" y="26233"/>
                  </a:cubicBezTo>
                  <a:close/>
                  <a:moveTo>
                    <a:pt x="6397" y="27000"/>
                  </a:moveTo>
                  <a:cubicBezTo>
                    <a:pt x="6423" y="27025"/>
                    <a:pt x="6461" y="27038"/>
                    <a:pt x="6492" y="27038"/>
                  </a:cubicBezTo>
                  <a:cubicBezTo>
                    <a:pt x="6359" y="27532"/>
                    <a:pt x="6264" y="28026"/>
                    <a:pt x="6195" y="28526"/>
                  </a:cubicBezTo>
                  <a:cubicBezTo>
                    <a:pt x="6182" y="28551"/>
                    <a:pt x="6169" y="28583"/>
                    <a:pt x="6157" y="28608"/>
                  </a:cubicBezTo>
                  <a:cubicBezTo>
                    <a:pt x="6138" y="28507"/>
                    <a:pt x="6112" y="28393"/>
                    <a:pt x="6093" y="28285"/>
                  </a:cubicBezTo>
                  <a:cubicBezTo>
                    <a:pt x="6106" y="28159"/>
                    <a:pt x="6125" y="28026"/>
                    <a:pt x="6150" y="27899"/>
                  </a:cubicBezTo>
                  <a:cubicBezTo>
                    <a:pt x="6220" y="27696"/>
                    <a:pt x="6277" y="27494"/>
                    <a:pt x="6328" y="27285"/>
                  </a:cubicBezTo>
                  <a:cubicBezTo>
                    <a:pt x="6347" y="27272"/>
                    <a:pt x="6353" y="27253"/>
                    <a:pt x="6340" y="27240"/>
                  </a:cubicBezTo>
                  <a:cubicBezTo>
                    <a:pt x="6359" y="27158"/>
                    <a:pt x="6378" y="27082"/>
                    <a:pt x="6397" y="27000"/>
                  </a:cubicBezTo>
                  <a:close/>
                  <a:moveTo>
                    <a:pt x="18222" y="27088"/>
                  </a:moveTo>
                  <a:lnTo>
                    <a:pt x="18222" y="27088"/>
                  </a:lnTo>
                  <a:cubicBezTo>
                    <a:pt x="18342" y="27608"/>
                    <a:pt x="18475" y="28133"/>
                    <a:pt x="18634" y="28646"/>
                  </a:cubicBezTo>
                  <a:cubicBezTo>
                    <a:pt x="18608" y="28659"/>
                    <a:pt x="18589" y="28678"/>
                    <a:pt x="18577" y="28710"/>
                  </a:cubicBezTo>
                  <a:cubicBezTo>
                    <a:pt x="18570" y="28722"/>
                    <a:pt x="18564" y="28735"/>
                    <a:pt x="18564" y="28748"/>
                  </a:cubicBezTo>
                  <a:cubicBezTo>
                    <a:pt x="18545" y="28678"/>
                    <a:pt x="18532" y="28602"/>
                    <a:pt x="18513" y="28526"/>
                  </a:cubicBezTo>
                  <a:cubicBezTo>
                    <a:pt x="18513" y="28488"/>
                    <a:pt x="18520" y="28444"/>
                    <a:pt x="18520" y="28399"/>
                  </a:cubicBezTo>
                  <a:cubicBezTo>
                    <a:pt x="18520" y="28368"/>
                    <a:pt x="18501" y="28355"/>
                    <a:pt x="18475" y="28349"/>
                  </a:cubicBezTo>
                  <a:cubicBezTo>
                    <a:pt x="18387" y="27931"/>
                    <a:pt x="18292" y="27506"/>
                    <a:pt x="18222" y="27088"/>
                  </a:cubicBezTo>
                  <a:close/>
                  <a:moveTo>
                    <a:pt x="17595" y="26917"/>
                  </a:moveTo>
                  <a:cubicBezTo>
                    <a:pt x="17817" y="27519"/>
                    <a:pt x="18038" y="28121"/>
                    <a:pt x="18266" y="28722"/>
                  </a:cubicBezTo>
                  <a:cubicBezTo>
                    <a:pt x="18254" y="28754"/>
                    <a:pt x="18247" y="28786"/>
                    <a:pt x="18235" y="28817"/>
                  </a:cubicBezTo>
                  <a:cubicBezTo>
                    <a:pt x="18146" y="28545"/>
                    <a:pt x="18057" y="28273"/>
                    <a:pt x="17969" y="28000"/>
                  </a:cubicBezTo>
                  <a:cubicBezTo>
                    <a:pt x="17886" y="27753"/>
                    <a:pt x="17658" y="27304"/>
                    <a:pt x="17576" y="26924"/>
                  </a:cubicBezTo>
                  <a:cubicBezTo>
                    <a:pt x="17582" y="26917"/>
                    <a:pt x="17589" y="26917"/>
                    <a:pt x="17595" y="26917"/>
                  </a:cubicBezTo>
                  <a:close/>
                  <a:moveTo>
                    <a:pt x="7442" y="31161"/>
                  </a:moveTo>
                  <a:cubicBezTo>
                    <a:pt x="7487" y="31224"/>
                    <a:pt x="7531" y="31281"/>
                    <a:pt x="7582" y="31344"/>
                  </a:cubicBezTo>
                  <a:cubicBezTo>
                    <a:pt x="7575" y="31338"/>
                    <a:pt x="7563" y="31332"/>
                    <a:pt x="7556" y="31325"/>
                  </a:cubicBezTo>
                  <a:cubicBezTo>
                    <a:pt x="7518" y="31262"/>
                    <a:pt x="7474" y="31211"/>
                    <a:pt x="7430" y="31167"/>
                  </a:cubicBezTo>
                  <a:cubicBezTo>
                    <a:pt x="7430" y="31161"/>
                    <a:pt x="7436" y="31161"/>
                    <a:pt x="7442" y="31161"/>
                  </a:cubicBezTo>
                  <a:close/>
                  <a:moveTo>
                    <a:pt x="13459" y="25309"/>
                  </a:moveTo>
                  <a:cubicBezTo>
                    <a:pt x="14168" y="25454"/>
                    <a:pt x="14853" y="25714"/>
                    <a:pt x="15454" y="26081"/>
                  </a:cubicBezTo>
                  <a:cubicBezTo>
                    <a:pt x="17209" y="27177"/>
                    <a:pt x="17943" y="29527"/>
                    <a:pt x="17297" y="31477"/>
                  </a:cubicBezTo>
                  <a:cubicBezTo>
                    <a:pt x="17082" y="32136"/>
                    <a:pt x="16734" y="32693"/>
                    <a:pt x="16297" y="33162"/>
                  </a:cubicBezTo>
                  <a:cubicBezTo>
                    <a:pt x="16214" y="33219"/>
                    <a:pt x="16126" y="33282"/>
                    <a:pt x="16037" y="33339"/>
                  </a:cubicBezTo>
                  <a:cubicBezTo>
                    <a:pt x="15093" y="33960"/>
                    <a:pt x="14010" y="34353"/>
                    <a:pt x="12870" y="34549"/>
                  </a:cubicBezTo>
                  <a:cubicBezTo>
                    <a:pt x="13339" y="31515"/>
                    <a:pt x="13427" y="28393"/>
                    <a:pt x="13459" y="25309"/>
                  </a:cubicBezTo>
                  <a:close/>
                  <a:moveTo>
                    <a:pt x="12553" y="17113"/>
                  </a:moveTo>
                  <a:lnTo>
                    <a:pt x="12553" y="17113"/>
                  </a:lnTo>
                  <a:cubicBezTo>
                    <a:pt x="12534" y="17544"/>
                    <a:pt x="12522" y="17968"/>
                    <a:pt x="12515" y="18380"/>
                  </a:cubicBezTo>
                  <a:cubicBezTo>
                    <a:pt x="12490" y="19311"/>
                    <a:pt x="12484" y="20242"/>
                    <a:pt x="12484" y="21179"/>
                  </a:cubicBezTo>
                  <a:cubicBezTo>
                    <a:pt x="12368" y="21174"/>
                    <a:pt x="12253" y="21172"/>
                    <a:pt x="12137" y="21172"/>
                  </a:cubicBezTo>
                  <a:cubicBezTo>
                    <a:pt x="10290" y="21172"/>
                    <a:pt x="8459" y="21794"/>
                    <a:pt x="7088" y="23123"/>
                  </a:cubicBezTo>
                  <a:cubicBezTo>
                    <a:pt x="4162" y="25967"/>
                    <a:pt x="4915" y="32180"/>
                    <a:pt x="9336" y="32833"/>
                  </a:cubicBezTo>
                  <a:cubicBezTo>
                    <a:pt x="9529" y="32897"/>
                    <a:pt x="9739" y="32938"/>
                    <a:pt x="9929" y="32938"/>
                  </a:cubicBezTo>
                  <a:cubicBezTo>
                    <a:pt x="9965" y="32938"/>
                    <a:pt x="9999" y="32937"/>
                    <a:pt x="10033" y="32934"/>
                  </a:cubicBezTo>
                  <a:cubicBezTo>
                    <a:pt x="10254" y="32909"/>
                    <a:pt x="10438" y="32820"/>
                    <a:pt x="10622" y="32719"/>
                  </a:cubicBezTo>
                  <a:cubicBezTo>
                    <a:pt x="10843" y="32687"/>
                    <a:pt x="11065" y="32636"/>
                    <a:pt x="11280" y="32548"/>
                  </a:cubicBezTo>
                  <a:cubicBezTo>
                    <a:pt x="11331" y="32529"/>
                    <a:pt x="11331" y="32453"/>
                    <a:pt x="11274" y="32453"/>
                  </a:cubicBezTo>
                  <a:cubicBezTo>
                    <a:pt x="11241" y="32453"/>
                    <a:pt x="11208" y="32453"/>
                    <a:pt x="11175" y="32453"/>
                  </a:cubicBezTo>
                  <a:cubicBezTo>
                    <a:pt x="10276" y="32453"/>
                    <a:pt x="9366" y="32285"/>
                    <a:pt x="8614" y="31857"/>
                  </a:cubicBezTo>
                  <a:cubicBezTo>
                    <a:pt x="7088" y="30565"/>
                    <a:pt x="7100" y="28070"/>
                    <a:pt x="8652" y="26531"/>
                  </a:cubicBezTo>
                  <a:cubicBezTo>
                    <a:pt x="9587" y="25602"/>
                    <a:pt x="10882" y="25181"/>
                    <a:pt x="12197" y="25181"/>
                  </a:cubicBezTo>
                  <a:cubicBezTo>
                    <a:pt x="12299" y="25181"/>
                    <a:pt x="12401" y="25183"/>
                    <a:pt x="12503" y="25188"/>
                  </a:cubicBezTo>
                  <a:cubicBezTo>
                    <a:pt x="12509" y="26664"/>
                    <a:pt x="12503" y="28140"/>
                    <a:pt x="12465" y="29615"/>
                  </a:cubicBezTo>
                  <a:cubicBezTo>
                    <a:pt x="12382" y="31300"/>
                    <a:pt x="12243" y="32978"/>
                    <a:pt x="12059" y="34650"/>
                  </a:cubicBezTo>
                  <a:cubicBezTo>
                    <a:pt x="11734" y="34680"/>
                    <a:pt x="11406" y="34694"/>
                    <a:pt x="11078" y="34694"/>
                  </a:cubicBezTo>
                  <a:cubicBezTo>
                    <a:pt x="9070" y="34694"/>
                    <a:pt x="7033" y="34158"/>
                    <a:pt x="5384" y="33244"/>
                  </a:cubicBezTo>
                  <a:cubicBezTo>
                    <a:pt x="2559" y="31680"/>
                    <a:pt x="1248" y="28735"/>
                    <a:pt x="1483" y="25803"/>
                  </a:cubicBezTo>
                  <a:cubicBezTo>
                    <a:pt x="1768" y="24739"/>
                    <a:pt x="2420" y="23713"/>
                    <a:pt x="3110" y="22870"/>
                  </a:cubicBezTo>
                  <a:cubicBezTo>
                    <a:pt x="5517" y="19938"/>
                    <a:pt x="9140" y="18532"/>
                    <a:pt x="12553" y="17113"/>
                  </a:cubicBezTo>
                  <a:close/>
                  <a:moveTo>
                    <a:pt x="4776" y="39286"/>
                  </a:moveTo>
                  <a:cubicBezTo>
                    <a:pt x="4801" y="39324"/>
                    <a:pt x="4833" y="39369"/>
                    <a:pt x="4858" y="39407"/>
                  </a:cubicBezTo>
                  <a:cubicBezTo>
                    <a:pt x="4871" y="39451"/>
                    <a:pt x="4877" y="39502"/>
                    <a:pt x="4877" y="39552"/>
                  </a:cubicBezTo>
                  <a:cubicBezTo>
                    <a:pt x="4877" y="39565"/>
                    <a:pt x="4877" y="39584"/>
                    <a:pt x="4877" y="39597"/>
                  </a:cubicBezTo>
                  <a:cubicBezTo>
                    <a:pt x="4856" y="39589"/>
                    <a:pt x="4833" y="39584"/>
                    <a:pt x="4810" y="39584"/>
                  </a:cubicBezTo>
                  <a:cubicBezTo>
                    <a:pt x="4776" y="39584"/>
                    <a:pt x="4742" y="39593"/>
                    <a:pt x="4713" y="39616"/>
                  </a:cubicBezTo>
                  <a:cubicBezTo>
                    <a:pt x="4706" y="39622"/>
                    <a:pt x="4700" y="39622"/>
                    <a:pt x="4694" y="39628"/>
                  </a:cubicBezTo>
                  <a:cubicBezTo>
                    <a:pt x="4700" y="39559"/>
                    <a:pt x="4694" y="39483"/>
                    <a:pt x="4687" y="39413"/>
                  </a:cubicBezTo>
                  <a:cubicBezTo>
                    <a:pt x="4700" y="39394"/>
                    <a:pt x="4719" y="39375"/>
                    <a:pt x="4732" y="39356"/>
                  </a:cubicBezTo>
                  <a:cubicBezTo>
                    <a:pt x="4732" y="39356"/>
                    <a:pt x="4738" y="39356"/>
                    <a:pt x="4738" y="39350"/>
                  </a:cubicBezTo>
                  <a:cubicBezTo>
                    <a:pt x="4744" y="39343"/>
                    <a:pt x="4751" y="39337"/>
                    <a:pt x="4757" y="39324"/>
                  </a:cubicBezTo>
                  <a:cubicBezTo>
                    <a:pt x="4763" y="39312"/>
                    <a:pt x="4770" y="39299"/>
                    <a:pt x="4776" y="39286"/>
                  </a:cubicBezTo>
                  <a:close/>
                  <a:moveTo>
                    <a:pt x="3522" y="38976"/>
                  </a:moveTo>
                  <a:cubicBezTo>
                    <a:pt x="3579" y="38989"/>
                    <a:pt x="3636" y="39014"/>
                    <a:pt x="3693" y="39039"/>
                  </a:cubicBezTo>
                  <a:cubicBezTo>
                    <a:pt x="3452" y="39274"/>
                    <a:pt x="3224" y="39521"/>
                    <a:pt x="3022" y="39787"/>
                  </a:cubicBezTo>
                  <a:cubicBezTo>
                    <a:pt x="3060" y="39616"/>
                    <a:pt x="3129" y="39445"/>
                    <a:pt x="3212" y="39293"/>
                  </a:cubicBezTo>
                  <a:cubicBezTo>
                    <a:pt x="3300" y="39185"/>
                    <a:pt x="3408" y="39065"/>
                    <a:pt x="3522" y="38976"/>
                  </a:cubicBezTo>
                  <a:close/>
                  <a:moveTo>
                    <a:pt x="3022" y="39122"/>
                  </a:moveTo>
                  <a:lnTo>
                    <a:pt x="3022" y="39122"/>
                  </a:lnTo>
                  <a:cubicBezTo>
                    <a:pt x="2882" y="39299"/>
                    <a:pt x="2775" y="39502"/>
                    <a:pt x="2711" y="39723"/>
                  </a:cubicBezTo>
                  <a:cubicBezTo>
                    <a:pt x="2673" y="39774"/>
                    <a:pt x="2642" y="39831"/>
                    <a:pt x="2610" y="39882"/>
                  </a:cubicBezTo>
                  <a:cubicBezTo>
                    <a:pt x="2648" y="39723"/>
                    <a:pt x="2724" y="39546"/>
                    <a:pt x="2819" y="39381"/>
                  </a:cubicBezTo>
                  <a:cubicBezTo>
                    <a:pt x="2876" y="39293"/>
                    <a:pt x="2946" y="39204"/>
                    <a:pt x="3022" y="39122"/>
                  </a:cubicBezTo>
                  <a:close/>
                  <a:moveTo>
                    <a:pt x="4098" y="38837"/>
                  </a:moveTo>
                  <a:cubicBezTo>
                    <a:pt x="4124" y="38856"/>
                    <a:pt x="4149" y="38881"/>
                    <a:pt x="4168" y="38900"/>
                  </a:cubicBezTo>
                  <a:cubicBezTo>
                    <a:pt x="4155" y="38925"/>
                    <a:pt x="4143" y="38957"/>
                    <a:pt x="4124" y="38989"/>
                  </a:cubicBezTo>
                  <a:cubicBezTo>
                    <a:pt x="3699" y="39388"/>
                    <a:pt x="3326" y="39812"/>
                    <a:pt x="2996" y="40281"/>
                  </a:cubicBezTo>
                  <a:cubicBezTo>
                    <a:pt x="2996" y="40205"/>
                    <a:pt x="2996" y="40129"/>
                    <a:pt x="2996" y="40053"/>
                  </a:cubicBezTo>
                  <a:cubicBezTo>
                    <a:pt x="3003" y="40046"/>
                    <a:pt x="3009" y="40034"/>
                    <a:pt x="3015" y="40027"/>
                  </a:cubicBezTo>
                  <a:cubicBezTo>
                    <a:pt x="3250" y="39698"/>
                    <a:pt x="3516" y="39394"/>
                    <a:pt x="3807" y="39109"/>
                  </a:cubicBezTo>
                  <a:cubicBezTo>
                    <a:pt x="3820" y="39115"/>
                    <a:pt x="3832" y="39122"/>
                    <a:pt x="3839" y="39128"/>
                  </a:cubicBezTo>
                  <a:cubicBezTo>
                    <a:pt x="3861" y="39144"/>
                    <a:pt x="3884" y="39151"/>
                    <a:pt x="3906" y="39151"/>
                  </a:cubicBezTo>
                  <a:cubicBezTo>
                    <a:pt x="4002" y="39151"/>
                    <a:pt x="4080" y="39014"/>
                    <a:pt x="3997" y="38932"/>
                  </a:cubicBezTo>
                  <a:lnTo>
                    <a:pt x="3991" y="38932"/>
                  </a:lnTo>
                  <a:cubicBezTo>
                    <a:pt x="4029" y="38894"/>
                    <a:pt x="4060" y="38862"/>
                    <a:pt x="4092" y="38837"/>
                  </a:cubicBezTo>
                  <a:close/>
                  <a:moveTo>
                    <a:pt x="4535" y="39603"/>
                  </a:moveTo>
                  <a:cubicBezTo>
                    <a:pt x="4535" y="39660"/>
                    <a:pt x="4529" y="39723"/>
                    <a:pt x="4516" y="39780"/>
                  </a:cubicBezTo>
                  <a:cubicBezTo>
                    <a:pt x="4225" y="40027"/>
                    <a:pt x="3959" y="40293"/>
                    <a:pt x="3725" y="40578"/>
                  </a:cubicBezTo>
                  <a:cubicBezTo>
                    <a:pt x="3839" y="40426"/>
                    <a:pt x="3959" y="40281"/>
                    <a:pt x="4073" y="40135"/>
                  </a:cubicBezTo>
                  <a:cubicBezTo>
                    <a:pt x="4231" y="39964"/>
                    <a:pt x="4390" y="39787"/>
                    <a:pt x="4535" y="39603"/>
                  </a:cubicBezTo>
                  <a:close/>
                  <a:moveTo>
                    <a:pt x="4839" y="39951"/>
                  </a:moveTo>
                  <a:cubicBezTo>
                    <a:pt x="4782" y="40148"/>
                    <a:pt x="4687" y="40338"/>
                    <a:pt x="4573" y="40521"/>
                  </a:cubicBezTo>
                  <a:cubicBezTo>
                    <a:pt x="4567" y="40528"/>
                    <a:pt x="4561" y="40540"/>
                    <a:pt x="4554" y="40553"/>
                  </a:cubicBezTo>
                  <a:cubicBezTo>
                    <a:pt x="4434" y="40686"/>
                    <a:pt x="4314" y="40825"/>
                    <a:pt x="4193" y="40952"/>
                  </a:cubicBezTo>
                  <a:cubicBezTo>
                    <a:pt x="4143" y="40939"/>
                    <a:pt x="4098" y="40927"/>
                    <a:pt x="4054" y="40914"/>
                  </a:cubicBezTo>
                  <a:cubicBezTo>
                    <a:pt x="4339" y="40616"/>
                    <a:pt x="4599" y="40300"/>
                    <a:pt x="4839" y="39951"/>
                  </a:cubicBezTo>
                  <a:close/>
                  <a:moveTo>
                    <a:pt x="2623" y="41395"/>
                  </a:moveTo>
                  <a:lnTo>
                    <a:pt x="2623" y="41395"/>
                  </a:lnTo>
                  <a:cubicBezTo>
                    <a:pt x="2642" y="41414"/>
                    <a:pt x="2661" y="41433"/>
                    <a:pt x="2686" y="41446"/>
                  </a:cubicBezTo>
                  <a:cubicBezTo>
                    <a:pt x="2673" y="41459"/>
                    <a:pt x="2667" y="41471"/>
                    <a:pt x="2648" y="41484"/>
                  </a:cubicBezTo>
                  <a:cubicBezTo>
                    <a:pt x="2642" y="41452"/>
                    <a:pt x="2629" y="41421"/>
                    <a:pt x="2623" y="41395"/>
                  </a:cubicBezTo>
                  <a:close/>
                  <a:moveTo>
                    <a:pt x="5264" y="40952"/>
                  </a:moveTo>
                  <a:lnTo>
                    <a:pt x="5264" y="40952"/>
                  </a:lnTo>
                  <a:cubicBezTo>
                    <a:pt x="5117" y="41555"/>
                    <a:pt x="4701" y="42039"/>
                    <a:pt x="4019" y="42039"/>
                  </a:cubicBezTo>
                  <a:cubicBezTo>
                    <a:pt x="3962" y="42039"/>
                    <a:pt x="3905" y="42035"/>
                    <a:pt x="3845" y="42029"/>
                  </a:cubicBezTo>
                  <a:cubicBezTo>
                    <a:pt x="4054" y="41946"/>
                    <a:pt x="4263" y="41813"/>
                    <a:pt x="4459" y="41649"/>
                  </a:cubicBezTo>
                  <a:cubicBezTo>
                    <a:pt x="4782" y="41503"/>
                    <a:pt x="5067" y="41269"/>
                    <a:pt x="5264" y="40952"/>
                  </a:cubicBezTo>
                  <a:close/>
                  <a:moveTo>
                    <a:pt x="10862" y="40477"/>
                  </a:moveTo>
                  <a:lnTo>
                    <a:pt x="10862" y="40477"/>
                  </a:lnTo>
                  <a:cubicBezTo>
                    <a:pt x="10710" y="40933"/>
                    <a:pt x="10539" y="41370"/>
                    <a:pt x="10318" y="41782"/>
                  </a:cubicBezTo>
                  <a:cubicBezTo>
                    <a:pt x="10007" y="42098"/>
                    <a:pt x="9659" y="42390"/>
                    <a:pt x="9285" y="42656"/>
                  </a:cubicBezTo>
                  <a:cubicBezTo>
                    <a:pt x="9906" y="42016"/>
                    <a:pt x="10425" y="41256"/>
                    <a:pt x="10862" y="40477"/>
                  </a:cubicBezTo>
                  <a:close/>
                  <a:moveTo>
                    <a:pt x="10077" y="42181"/>
                  </a:moveTo>
                  <a:lnTo>
                    <a:pt x="10077" y="42181"/>
                  </a:lnTo>
                  <a:cubicBezTo>
                    <a:pt x="9703" y="42738"/>
                    <a:pt x="9209" y="43207"/>
                    <a:pt x="8525" y="43504"/>
                  </a:cubicBezTo>
                  <a:cubicBezTo>
                    <a:pt x="8335" y="43587"/>
                    <a:pt x="8139" y="43650"/>
                    <a:pt x="7943" y="43707"/>
                  </a:cubicBezTo>
                  <a:cubicBezTo>
                    <a:pt x="8259" y="43523"/>
                    <a:pt x="8563" y="43314"/>
                    <a:pt x="8842" y="43074"/>
                  </a:cubicBezTo>
                  <a:cubicBezTo>
                    <a:pt x="9279" y="42820"/>
                    <a:pt x="9697" y="42516"/>
                    <a:pt x="10077" y="42181"/>
                  </a:cubicBezTo>
                  <a:close/>
                  <a:moveTo>
                    <a:pt x="3782" y="42953"/>
                  </a:moveTo>
                  <a:lnTo>
                    <a:pt x="3782" y="42953"/>
                  </a:lnTo>
                  <a:cubicBezTo>
                    <a:pt x="4597" y="43489"/>
                    <a:pt x="5688" y="43790"/>
                    <a:pt x="6625" y="43790"/>
                  </a:cubicBezTo>
                  <a:cubicBezTo>
                    <a:pt x="7028" y="43790"/>
                    <a:pt x="7403" y="43734"/>
                    <a:pt x="7715" y="43618"/>
                  </a:cubicBezTo>
                  <a:cubicBezTo>
                    <a:pt x="8031" y="43498"/>
                    <a:pt x="8342" y="43352"/>
                    <a:pt x="8639" y="43188"/>
                  </a:cubicBezTo>
                  <a:lnTo>
                    <a:pt x="8639" y="43188"/>
                  </a:lnTo>
                  <a:cubicBezTo>
                    <a:pt x="8386" y="43390"/>
                    <a:pt x="8107" y="43574"/>
                    <a:pt x="7816" y="43732"/>
                  </a:cubicBezTo>
                  <a:cubicBezTo>
                    <a:pt x="7446" y="43822"/>
                    <a:pt x="7063" y="43865"/>
                    <a:pt x="6679" y="43865"/>
                  </a:cubicBezTo>
                  <a:cubicBezTo>
                    <a:pt x="5624" y="43865"/>
                    <a:pt x="4567" y="43539"/>
                    <a:pt x="3782" y="42953"/>
                  </a:cubicBezTo>
                  <a:close/>
                  <a:moveTo>
                    <a:pt x="20182" y="0"/>
                  </a:moveTo>
                  <a:cubicBezTo>
                    <a:pt x="19620" y="0"/>
                    <a:pt x="18765" y="725"/>
                    <a:pt x="18393" y="988"/>
                  </a:cubicBezTo>
                  <a:cubicBezTo>
                    <a:pt x="18222" y="1109"/>
                    <a:pt x="18057" y="1235"/>
                    <a:pt x="17893" y="1368"/>
                  </a:cubicBezTo>
                  <a:cubicBezTo>
                    <a:pt x="17874" y="1368"/>
                    <a:pt x="17861" y="1375"/>
                    <a:pt x="17848" y="1381"/>
                  </a:cubicBezTo>
                  <a:cubicBezTo>
                    <a:pt x="16601" y="1964"/>
                    <a:pt x="15562" y="3515"/>
                    <a:pt x="14935" y="4681"/>
                  </a:cubicBezTo>
                  <a:cubicBezTo>
                    <a:pt x="14473" y="5529"/>
                    <a:pt x="14124" y="6435"/>
                    <a:pt x="13852" y="7379"/>
                  </a:cubicBezTo>
                  <a:cubicBezTo>
                    <a:pt x="13725" y="7657"/>
                    <a:pt x="13624" y="7949"/>
                    <a:pt x="13560" y="8246"/>
                  </a:cubicBezTo>
                  <a:cubicBezTo>
                    <a:pt x="13554" y="8284"/>
                    <a:pt x="13579" y="8310"/>
                    <a:pt x="13605" y="8310"/>
                  </a:cubicBezTo>
                  <a:cubicBezTo>
                    <a:pt x="13326" y="9507"/>
                    <a:pt x="13155" y="10735"/>
                    <a:pt x="13035" y="11964"/>
                  </a:cubicBezTo>
                  <a:cubicBezTo>
                    <a:pt x="12997" y="12192"/>
                    <a:pt x="12965" y="12414"/>
                    <a:pt x="12927" y="12642"/>
                  </a:cubicBezTo>
                  <a:cubicBezTo>
                    <a:pt x="10660" y="13554"/>
                    <a:pt x="8373" y="14434"/>
                    <a:pt x="6277" y="15713"/>
                  </a:cubicBezTo>
                  <a:cubicBezTo>
                    <a:pt x="3712" y="17284"/>
                    <a:pt x="1394" y="19526"/>
                    <a:pt x="463" y="22452"/>
                  </a:cubicBezTo>
                  <a:cubicBezTo>
                    <a:pt x="7" y="23877"/>
                    <a:pt x="1" y="25334"/>
                    <a:pt x="248" y="26797"/>
                  </a:cubicBezTo>
                  <a:cubicBezTo>
                    <a:pt x="482" y="28184"/>
                    <a:pt x="761" y="29717"/>
                    <a:pt x="1723" y="30793"/>
                  </a:cubicBezTo>
                  <a:cubicBezTo>
                    <a:pt x="1825" y="30952"/>
                    <a:pt x="1932" y="31104"/>
                    <a:pt x="2040" y="31243"/>
                  </a:cubicBezTo>
                  <a:cubicBezTo>
                    <a:pt x="2407" y="31724"/>
                    <a:pt x="2832" y="32130"/>
                    <a:pt x="3300" y="32472"/>
                  </a:cubicBezTo>
                  <a:cubicBezTo>
                    <a:pt x="3503" y="32674"/>
                    <a:pt x="3712" y="32864"/>
                    <a:pt x="3940" y="33048"/>
                  </a:cubicBezTo>
                  <a:cubicBezTo>
                    <a:pt x="5876" y="34612"/>
                    <a:pt x="8598" y="35514"/>
                    <a:pt x="11256" y="35514"/>
                  </a:cubicBezTo>
                  <a:cubicBezTo>
                    <a:pt x="11493" y="35514"/>
                    <a:pt x="11729" y="35507"/>
                    <a:pt x="11964" y="35493"/>
                  </a:cubicBezTo>
                  <a:lnTo>
                    <a:pt x="11964" y="35493"/>
                  </a:lnTo>
                  <a:cubicBezTo>
                    <a:pt x="11844" y="36487"/>
                    <a:pt x="11705" y="37481"/>
                    <a:pt x="11546" y="38476"/>
                  </a:cubicBezTo>
                  <a:cubicBezTo>
                    <a:pt x="11534" y="38520"/>
                    <a:pt x="11521" y="38558"/>
                    <a:pt x="11508" y="38596"/>
                  </a:cubicBezTo>
                  <a:cubicBezTo>
                    <a:pt x="11388" y="38919"/>
                    <a:pt x="11268" y="39248"/>
                    <a:pt x="11154" y="39584"/>
                  </a:cubicBezTo>
                  <a:cubicBezTo>
                    <a:pt x="10672" y="40787"/>
                    <a:pt x="10020" y="41896"/>
                    <a:pt x="9133" y="42757"/>
                  </a:cubicBezTo>
                  <a:cubicBezTo>
                    <a:pt x="9026" y="42827"/>
                    <a:pt x="8918" y="42903"/>
                    <a:pt x="8798" y="42972"/>
                  </a:cubicBezTo>
                  <a:cubicBezTo>
                    <a:pt x="8072" y="43407"/>
                    <a:pt x="7363" y="43703"/>
                    <a:pt x="6579" y="43703"/>
                  </a:cubicBezTo>
                  <a:cubicBezTo>
                    <a:pt x="6289" y="43703"/>
                    <a:pt x="5990" y="43663"/>
                    <a:pt x="5675" y="43574"/>
                  </a:cubicBezTo>
                  <a:cubicBezTo>
                    <a:pt x="5194" y="43441"/>
                    <a:pt x="4719" y="43264"/>
                    <a:pt x="4276" y="43029"/>
                  </a:cubicBezTo>
                  <a:cubicBezTo>
                    <a:pt x="4111" y="42947"/>
                    <a:pt x="3946" y="42852"/>
                    <a:pt x="3794" y="42751"/>
                  </a:cubicBezTo>
                  <a:cubicBezTo>
                    <a:pt x="3522" y="42599"/>
                    <a:pt x="3300" y="42402"/>
                    <a:pt x="3136" y="42168"/>
                  </a:cubicBezTo>
                  <a:cubicBezTo>
                    <a:pt x="3142" y="42168"/>
                    <a:pt x="3148" y="42162"/>
                    <a:pt x="3155" y="42162"/>
                  </a:cubicBezTo>
                  <a:lnTo>
                    <a:pt x="3288" y="42162"/>
                  </a:lnTo>
                  <a:cubicBezTo>
                    <a:pt x="3319" y="42168"/>
                    <a:pt x="3351" y="42181"/>
                    <a:pt x="3383" y="42187"/>
                  </a:cubicBezTo>
                  <a:cubicBezTo>
                    <a:pt x="3620" y="42250"/>
                    <a:pt x="3859" y="42294"/>
                    <a:pt x="4086" y="42294"/>
                  </a:cubicBezTo>
                  <a:cubicBezTo>
                    <a:pt x="4472" y="42294"/>
                    <a:pt x="4828" y="42169"/>
                    <a:pt x="5099" y="41807"/>
                  </a:cubicBezTo>
                  <a:cubicBezTo>
                    <a:pt x="5511" y="41262"/>
                    <a:pt x="5694" y="40471"/>
                    <a:pt x="5511" y="39806"/>
                  </a:cubicBezTo>
                  <a:cubicBezTo>
                    <a:pt x="5511" y="39787"/>
                    <a:pt x="5511" y="39761"/>
                    <a:pt x="5511" y="39736"/>
                  </a:cubicBezTo>
                  <a:cubicBezTo>
                    <a:pt x="5530" y="39381"/>
                    <a:pt x="5447" y="39033"/>
                    <a:pt x="5219" y="38735"/>
                  </a:cubicBezTo>
                  <a:cubicBezTo>
                    <a:pt x="4937" y="38375"/>
                    <a:pt x="4580" y="38228"/>
                    <a:pt x="4212" y="38228"/>
                  </a:cubicBezTo>
                  <a:cubicBezTo>
                    <a:pt x="4101" y="38228"/>
                    <a:pt x="3988" y="38242"/>
                    <a:pt x="3877" y="38267"/>
                  </a:cubicBezTo>
                  <a:cubicBezTo>
                    <a:pt x="3800" y="38257"/>
                    <a:pt x="3724" y="38253"/>
                    <a:pt x="3646" y="38253"/>
                  </a:cubicBezTo>
                  <a:cubicBezTo>
                    <a:pt x="3249" y="38253"/>
                    <a:pt x="2846" y="38378"/>
                    <a:pt x="2496" y="38659"/>
                  </a:cubicBezTo>
                  <a:cubicBezTo>
                    <a:pt x="2274" y="38843"/>
                    <a:pt x="2110" y="39065"/>
                    <a:pt x="1996" y="39312"/>
                  </a:cubicBezTo>
                  <a:cubicBezTo>
                    <a:pt x="1609" y="39951"/>
                    <a:pt x="1609" y="40787"/>
                    <a:pt x="1932" y="41389"/>
                  </a:cubicBezTo>
                  <a:cubicBezTo>
                    <a:pt x="2021" y="41940"/>
                    <a:pt x="2249" y="42485"/>
                    <a:pt x="2585" y="42941"/>
                  </a:cubicBezTo>
                  <a:cubicBezTo>
                    <a:pt x="3476" y="44194"/>
                    <a:pt x="4992" y="44782"/>
                    <a:pt x="6495" y="44782"/>
                  </a:cubicBezTo>
                  <a:cubicBezTo>
                    <a:pt x="6573" y="44782"/>
                    <a:pt x="6650" y="44780"/>
                    <a:pt x="6727" y="44777"/>
                  </a:cubicBezTo>
                  <a:cubicBezTo>
                    <a:pt x="8380" y="44714"/>
                    <a:pt x="9526" y="44093"/>
                    <a:pt x="10337" y="43150"/>
                  </a:cubicBezTo>
                  <a:cubicBezTo>
                    <a:pt x="10349" y="43143"/>
                    <a:pt x="10362" y="43143"/>
                    <a:pt x="10368" y="43124"/>
                  </a:cubicBezTo>
                  <a:cubicBezTo>
                    <a:pt x="10375" y="43118"/>
                    <a:pt x="10375" y="43112"/>
                    <a:pt x="10375" y="43105"/>
                  </a:cubicBezTo>
                  <a:cubicBezTo>
                    <a:pt x="11173" y="42168"/>
                    <a:pt x="11648" y="40927"/>
                    <a:pt x="11977" y="39609"/>
                  </a:cubicBezTo>
                  <a:cubicBezTo>
                    <a:pt x="12047" y="39457"/>
                    <a:pt x="12110" y="39299"/>
                    <a:pt x="12167" y="39141"/>
                  </a:cubicBezTo>
                  <a:cubicBezTo>
                    <a:pt x="12171" y="39124"/>
                    <a:pt x="12156" y="39110"/>
                    <a:pt x="12141" y="39110"/>
                  </a:cubicBezTo>
                  <a:cubicBezTo>
                    <a:pt x="12134" y="39110"/>
                    <a:pt x="12127" y="39113"/>
                    <a:pt x="12123" y="39122"/>
                  </a:cubicBezTo>
                  <a:cubicBezTo>
                    <a:pt x="12104" y="39153"/>
                    <a:pt x="12091" y="39185"/>
                    <a:pt x="12072" y="39217"/>
                  </a:cubicBezTo>
                  <a:cubicBezTo>
                    <a:pt x="12275" y="38324"/>
                    <a:pt x="12427" y="37412"/>
                    <a:pt x="12566" y="36544"/>
                  </a:cubicBezTo>
                  <a:cubicBezTo>
                    <a:pt x="12572" y="36493"/>
                    <a:pt x="12553" y="36455"/>
                    <a:pt x="12528" y="36436"/>
                  </a:cubicBezTo>
                  <a:cubicBezTo>
                    <a:pt x="12598" y="36094"/>
                    <a:pt x="12667" y="35759"/>
                    <a:pt x="12724" y="35417"/>
                  </a:cubicBezTo>
                  <a:cubicBezTo>
                    <a:pt x="14187" y="35220"/>
                    <a:pt x="15587" y="34733"/>
                    <a:pt x="16759" y="33903"/>
                  </a:cubicBezTo>
                  <a:cubicBezTo>
                    <a:pt x="19976" y="31629"/>
                    <a:pt x="21091" y="27063"/>
                    <a:pt x="18418" y="23953"/>
                  </a:cubicBezTo>
                  <a:cubicBezTo>
                    <a:pt x="17171" y="22503"/>
                    <a:pt x="15366" y="21578"/>
                    <a:pt x="13478" y="21274"/>
                  </a:cubicBezTo>
                  <a:cubicBezTo>
                    <a:pt x="13484" y="21021"/>
                    <a:pt x="13484" y="20767"/>
                    <a:pt x="13491" y="20508"/>
                  </a:cubicBezTo>
                  <a:cubicBezTo>
                    <a:pt x="13510" y="19235"/>
                    <a:pt x="13535" y="17955"/>
                    <a:pt x="13579" y="16676"/>
                  </a:cubicBezTo>
                  <a:cubicBezTo>
                    <a:pt x="16702" y="15314"/>
                    <a:pt x="19400" y="13535"/>
                    <a:pt x="20825" y="10298"/>
                  </a:cubicBezTo>
                  <a:cubicBezTo>
                    <a:pt x="20863" y="10210"/>
                    <a:pt x="20901" y="10115"/>
                    <a:pt x="20939" y="10026"/>
                  </a:cubicBezTo>
                  <a:cubicBezTo>
                    <a:pt x="20945" y="10020"/>
                    <a:pt x="20952" y="10020"/>
                    <a:pt x="20958" y="10007"/>
                  </a:cubicBezTo>
                  <a:cubicBezTo>
                    <a:pt x="22421" y="6935"/>
                    <a:pt x="22218" y="2983"/>
                    <a:pt x="20502" y="51"/>
                  </a:cubicBezTo>
                  <a:cubicBezTo>
                    <a:pt x="20485" y="20"/>
                    <a:pt x="20459" y="8"/>
                    <a:pt x="20432" y="8"/>
                  </a:cubicBezTo>
                  <a:cubicBezTo>
                    <a:pt x="20410" y="8"/>
                    <a:pt x="20387" y="17"/>
                    <a:pt x="20369" y="32"/>
                  </a:cubicBezTo>
                  <a:cubicBezTo>
                    <a:pt x="20363" y="32"/>
                    <a:pt x="20356" y="26"/>
                    <a:pt x="20350" y="26"/>
                  </a:cubicBezTo>
                  <a:cubicBezTo>
                    <a:pt x="20298" y="8"/>
                    <a:pt x="20242" y="0"/>
                    <a:pt x="20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-203914" y="-135964"/>
              <a:ext cx="1601955" cy="1576707"/>
            </a:xfrm>
            <a:custGeom>
              <a:avLst/>
              <a:gdLst/>
              <a:ahLst/>
              <a:cxnLst/>
              <a:rect l="l" t="t" r="r" b="b"/>
              <a:pathLst>
                <a:path w="25443" h="25042" extrusionOk="0">
                  <a:moveTo>
                    <a:pt x="13231" y="2623"/>
                  </a:moveTo>
                  <a:lnTo>
                    <a:pt x="13231" y="2623"/>
                  </a:lnTo>
                  <a:cubicBezTo>
                    <a:pt x="13333" y="2629"/>
                    <a:pt x="13434" y="2635"/>
                    <a:pt x="13529" y="2642"/>
                  </a:cubicBezTo>
                  <a:cubicBezTo>
                    <a:pt x="13548" y="2667"/>
                    <a:pt x="13567" y="2692"/>
                    <a:pt x="13580" y="2718"/>
                  </a:cubicBezTo>
                  <a:cubicBezTo>
                    <a:pt x="13466" y="2686"/>
                    <a:pt x="13352" y="2654"/>
                    <a:pt x="13231" y="2623"/>
                  </a:cubicBezTo>
                  <a:close/>
                  <a:moveTo>
                    <a:pt x="11952" y="2110"/>
                  </a:moveTo>
                  <a:cubicBezTo>
                    <a:pt x="12421" y="2192"/>
                    <a:pt x="12889" y="2274"/>
                    <a:pt x="13364" y="2357"/>
                  </a:cubicBezTo>
                  <a:cubicBezTo>
                    <a:pt x="13371" y="2369"/>
                    <a:pt x="13383" y="2388"/>
                    <a:pt x="13390" y="2401"/>
                  </a:cubicBezTo>
                  <a:cubicBezTo>
                    <a:pt x="12978" y="2388"/>
                    <a:pt x="12566" y="2376"/>
                    <a:pt x="12148" y="2363"/>
                  </a:cubicBezTo>
                  <a:cubicBezTo>
                    <a:pt x="12104" y="2283"/>
                    <a:pt x="12026" y="2228"/>
                    <a:pt x="11929" y="2228"/>
                  </a:cubicBezTo>
                  <a:cubicBezTo>
                    <a:pt x="11887" y="2228"/>
                    <a:pt x="11841" y="2239"/>
                    <a:pt x="11794" y="2262"/>
                  </a:cubicBezTo>
                  <a:cubicBezTo>
                    <a:pt x="11737" y="2287"/>
                    <a:pt x="11680" y="2319"/>
                    <a:pt x="11623" y="2344"/>
                  </a:cubicBezTo>
                  <a:lnTo>
                    <a:pt x="11616" y="2344"/>
                  </a:lnTo>
                  <a:cubicBezTo>
                    <a:pt x="11566" y="2344"/>
                    <a:pt x="11534" y="2369"/>
                    <a:pt x="11521" y="2401"/>
                  </a:cubicBezTo>
                  <a:cubicBezTo>
                    <a:pt x="11167" y="2572"/>
                    <a:pt x="10806" y="2756"/>
                    <a:pt x="10451" y="2933"/>
                  </a:cubicBezTo>
                  <a:cubicBezTo>
                    <a:pt x="10951" y="2661"/>
                    <a:pt x="11452" y="2382"/>
                    <a:pt x="11952" y="2110"/>
                  </a:cubicBezTo>
                  <a:close/>
                  <a:moveTo>
                    <a:pt x="12231" y="2635"/>
                  </a:moveTo>
                  <a:lnTo>
                    <a:pt x="12231" y="2635"/>
                  </a:lnTo>
                  <a:cubicBezTo>
                    <a:pt x="12617" y="2692"/>
                    <a:pt x="12997" y="2768"/>
                    <a:pt x="13371" y="2870"/>
                  </a:cubicBezTo>
                  <a:cubicBezTo>
                    <a:pt x="13402" y="2895"/>
                    <a:pt x="13428" y="2920"/>
                    <a:pt x="13459" y="2946"/>
                  </a:cubicBezTo>
                  <a:cubicBezTo>
                    <a:pt x="13212" y="2965"/>
                    <a:pt x="12959" y="2984"/>
                    <a:pt x="12706" y="2996"/>
                  </a:cubicBezTo>
                  <a:lnTo>
                    <a:pt x="12554" y="2996"/>
                  </a:lnTo>
                  <a:cubicBezTo>
                    <a:pt x="12544" y="2882"/>
                    <a:pt x="12460" y="2780"/>
                    <a:pt x="12340" y="2780"/>
                  </a:cubicBezTo>
                  <a:cubicBezTo>
                    <a:pt x="12306" y="2780"/>
                    <a:pt x="12269" y="2788"/>
                    <a:pt x="12231" y="2806"/>
                  </a:cubicBezTo>
                  <a:cubicBezTo>
                    <a:pt x="12218" y="2813"/>
                    <a:pt x="12205" y="2819"/>
                    <a:pt x="12186" y="2825"/>
                  </a:cubicBezTo>
                  <a:cubicBezTo>
                    <a:pt x="12231" y="2768"/>
                    <a:pt x="12237" y="2699"/>
                    <a:pt x="12231" y="2635"/>
                  </a:cubicBezTo>
                  <a:close/>
                  <a:moveTo>
                    <a:pt x="12788" y="3186"/>
                  </a:moveTo>
                  <a:cubicBezTo>
                    <a:pt x="12972" y="3193"/>
                    <a:pt x="13155" y="3205"/>
                    <a:pt x="13339" y="3218"/>
                  </a:cubicBezTo>
                  <a:cubicBezTo>
                    <a:pt x="13326" y="3231"/>
                    <a:pt x="13320" y="3237"/>
                    <a:pt x="13307" y="3243"/>
                  </a:cubicBezTo>
                  <a:cubicBezTo>
                    <a:pt x="12946" y="3294"/>
                    <a:pt x="12592" y="3332"/>
                    <a:pt x="12231" y="3351"/>
                  </a:cubicBezTo>
                  <a:cubicBezTo>
                    <a:pt x="12294" y="3313"/>
                    <a:pt x="12364" y="3281"/>
                    <a:pt x="12427" y="3243"/>
                  </a:cubicBezTo>
                  <a:cubicBezTo>
                    <a:pt x="12452" y="3231"/>
                    <a:pt x="12471" y="3212"/>
                    <a:pt x="12484" y="3193"/>
                  </a:cubicBezTo>
                  <a:cubicBezTo>
                    <a:pt x="12585" y="3193"/>
                    <a:pt x="12687" y="3193"/>
                    <a:pt x="12788" y="3186"/>
                  </a:cubicBezTo>
                  <a:close/>
                  <a:moveTo>
                    <a:pt x="12965" y="3465"/>
                  </a:moveTo>
                  <a:lnTo>
                    <a:pt x="12965" y="3465"/>
                  </a:lnTo>
                  <a:cubicBezTo>
                    <a:pt x="12953" y="3471"/>
                    <a:pt x="12934" y="3484"/>
                    <a:pt x="12921" y="3490"/>
                  </a:cubicBezTo>
                  <a:cubicBezTo>
                    <a:pt x="12883" y="3490"/>
                    <a:pt x="12845" y="3484"/>
                    <a:pt x="12807" y="3484"/>
                  </a:cubicBezTo>
                  <a:cubicBezTo>
                    <a:pt x="12858" y="3478"/>
                    <a:pt x="12915" y="3471"/>
                    <a:pt x="12965" y="3465"/>
                  </a:cubicBezTo>
                  <a:close/>
                  <a:moveTo>
                    <a:pt x="12313" y="3604"/>
                  </a:moveTo>
                  <a:cubicBezTo>
                    <a:pt x="12294" y="3611"/>
                    <a:pt x="12281" y="3617"/>
                    <a:pt x="12262" y="3623"/>
                  </a:cubicBezTo>
                  <a:cubicBezTo>
                    <a:pt x="12262" y="3617"/>
                    <a:pt x="12262" y="3611"/>
                    <a:pt x="12262" y="3604"/>
                  </a:cubicBezTo>
                  <a:close/>
                  <a:moveTo>
                    <a:pt x="11838" y="3573"/>
                  </a:moveTo>
                  <a:cubicBezTo>
                    <a:pt x="11870" y="3573"/>
                    <a:pt x="11908" y="3573"/>
                    <a:pt x="11939" y="3579"/>
                  </a:cubicBezTo>
                  <a:cubicBezTo>
                    <a:pt x="11870" y="3617"/>
                    <a:pt x="11800" y="3661"/>
                    <a:pt x="11730" y="3699"/>
                  </a:cubicBezTo>
                  <a:cubicBezTo>
                    <a:pt x="11680" y="3706"/>
                    <a:pt x="11629" y="3706"/>
                    <a:pt x="11585" y="3712"/>
                  </a:cubicBezTo>
                  <a:cubicBezTo>
                    <a:pt x="11667" y="3661"/>
                    <a:pt x="11749" y="3617"/>
                    <a:pt x="11838" y="3573"/>
                  </a:cubicBezTo>
                  <a:close/>
                  <a:moveTo>
                    <a:pt x="14340" y="3737"/>
                  </a:moveTo>
                  <a:cubicBezTo>
                    <a:pt x="14378" y="3788"/>
                    <a:pt x="14422" y="3839"/>
                    <a:pt x="14460" y="3889"/>
                  </a:cubicBezTo>
                  <a:cubicBezTo>
                    <a:pt x="13776" y="4250"/>
                    <a:pt x="13124" y="4656"/>
                    <a:pt x="12484" y="5086"/>
                  </a:cubicBezTo>
                  <a:cubicBezTo>
                    <a:pt x="12731" y="4884"/>
                    <a:pt x="12978" y="4668"/>
                    <a:pt x="13219" y="4459"/>
                  </a:cubicBezTo>
                  <a:cubicBezTo>
                    <a:pt x="13618" y="4250"/>
                    <a:pt x="13991" y="4016"/>
                    <a:pt x="14340" y="3737"/>
                  </a:cubicBezTo>
                  <a:close/>
                  <a:moveTo>
                    <a:pt x="11502" y="3832"/>
                  </a:moveTo>
                  <a:cubicBezTo>
                    <a:pt x="10508" y="4409"/>
                    <a:pt x="9501" y="4947"/>
                    <a:pt x="8475" y="5460"/>
                  </a:cubicBezTo>
                  <a:cubicBezTo>
                    <a:pt x="8564" y="5409"/>
                    <a:pt x="8652" y="5359"/>
                    <a:pt x="8741" y="5302"/>
                  </a:cubicBezTo>
                  <a:cubicBezTo>
                    <a:pt x="9406" y="4922"/>
                    <a:pt x="10071" y="4542"/>
                    <a:pt x="10736" y="4155"/>
                  </a:cubicBezTo>
                  <a:cubicBezTo>
                    <a:pt x="10939" y="4054"/>
                    <a:pt x="11135" y="3946"/>
                    <a:pt x="11338" y="3839"/>
                  </a:cubicBezTo>
                  <a:cubicBezTo>
                    <a:pt x="11395" y="3839"/>
                    <a:pt x="11452" y="3832"/>
                    <a:pt x="11502" y="3832"/>
                  </a:cubicBezTo>
                  <a:close/>
                  <a:moveTo>
                    <a:pt x="12528" y="4668"/>
                  </a:moveTo>
                  <a:cubicBezTo>
                    <a:pt x="12560" y="4695"/>
                    <a:pt x="12601" y="4708"/>
                    <a:pt x="12642" y="4708"/>
                  </a:cubicBezTo>
                  <a:cubicBezTo>
                    <a:pt x="12651" y="4708"/>
                    <a:pt x="12659" y="4707"/>
                    <a:pt x="12668" y="4706"/>
                  </a:cubicBezTo>
                  <a:lnTo>
                    <a:pt x="12668" y="4706"/>
                  </a:lnTo>
                  <a:cubicBezTo>
                    <a:pt x="12060" y="5219"/>
                    <a:pt x="11439" y="5713"/>
                    <a:pt x="10793" y="6176"/>
                  </a:cubicBezTo>
                  <a:cubicBezTo>
                    <a:pt x="10451" y="6353"/>
                    <a:pt x="10109" y="6530"/>
                    <a:pt x="9761" y="6701"/>
                  </a:cubicBezTo>
                  <a:cubicBezTo>
                    <a:pt x="10552" y="6201"/>
                    <a:pt x="11306" y="5656"/>
                    <a:pt x="12009" y="5036"/>
                  </a:cubicBezTo>
                  <a:cubicBezTo>
                    <a:pt x="12186" y="4915"/>
                    <a:pt x="12357" y="4795"/>
                    <a:pt x="12528" y="4668"/>
                  </a:cubicBezTo>
                  <a:close/>
                  <a:moveTo>
                    <a:pt x="11825" y="4029"/>
                  </a:moveTo>
                  <a:cubicBezTo>
                    <a:pt x="11262" y="4364"/>
                    <a:pt x="10723" y="4751"/>
                    <a:pt x="10153" y="5080"/>
                  </a:cubicBezTo>
                  <a:cubicBezTo>
                    <a:pt x="9374" y="5536"/>
                    <a:pt x="8570" y="5948"/>
                    <a:pt x="7747" y="6321"/>
                  </a:cubicBezTo>
                  <a:cubicBezTo>
                    <a:pt x="7731" y="6306"/>
                    <a:pt x="7706" y="6295"/>
                    <a:pt x="7678" y="6295"/>
                  </a:cubicBezTo>
                  <a:cubicBezTo>
                    <a:pt x="7661" y="6295"/>
                    <a:pt x="7643" y="6299"/>
                    <a:pt x="7626" y="6309"/>
                  </a:cubicBezTo>
                  <a:cubicBezTo>
                    <a:pt x="7500" y="6391"/>
                    <a:pt x="7379" y="6467"/>
                    <a:pt x="7253" y="6549"/>
                  </a:cubicBezTo>
                  <a:cubicBezTo>
                    <a:pt x="7113" y="6613"/>
                    <a:pt x="6974" y="6676"/>
                    <a:pt x="6828" y="6733"/>
                  </a:cubicBezTo>
                  <a:lnTo>
                    <a:pt x="7037" y="6575"/>
                  </a:lnTo>
                  <a:cubicBezTo>
                    <a:pt x="7056" y="6556"/>
                    <a:pt x="7063" y="6537"/>
                    <a:pt x="7063" y="6518"/>
                  </a:cubicBezTo>
                  <a:cubicBezTo>
                    <a:pt x="7075" y="6511"/>
                    <a:pt x="7088" y="6499"/>
                    <a:pt x="7101" y="6492"/>
                  </a:cubicBezTo>
                  <a:cubicBezTo>
                    <a:pt x="7671" y="6296"/>
                    <a:pt x="8209" y="6043"/>
                    <a:pt x="8741" y="5758"/>
                  </a:cubicBezTo>
                  <a:cubicBezTo>
                    <a:pt x="9501" y="5403"/>
                    <a:pt x="10236" y="4947"/>
                    <a:pt x="10945" y="4491"/>
                  </a:cubicBezTo>
                  <a:cubicBezTo>
                    <a:pt x="11167" y="4371"/>
                    <a:pt x="11388" y="4250"/>
                    <a:pt x="11616" y="4136"/>
                  </a:cubicBezTo>
                  <a:cubicBezTo>
                    <a:pt x="11673" y="4111"/>
                    <a:pt x="11743" y="4073"/>
                    <a:pt x="11825" y="4029"/>
                  </a:cubicBezTo>
                  <a:close/>
                  <a:moveTo>
                    <a:pt x="4289" y="6410"/>
                  </a:moveTo>
                  <a:lnTo>
                    <a:pt x="4289" y="6410"/>
                  </a:lnTo>
                  <a:cubicBezTo>
                    <a:pt x="4263" y="6435"/>
                    <a:pt x="4238" y="6467"/>
                    <a:pt x="4213" y="6492"/>
                  </a:cubicBezTo>
                  <a:cubicBezTo>
                    <a:pt x="4042" y="6581"/>
                    <a:pt x="3871" y="6670"/>
                    <a:pt x="3700" y="6758"/>
                  </a:cubicBezTo>
                  <a:lnTo>
                    <a:pt x="3693" y="6758"/>
                  </a:lnTo>
                  <a:cubicBezTo>
                    <a:pt x="3522" y="6815"/>
                    <a:pt x="3358" y="6872"/>
                    <a:pt x="3193" y="6929"/>
                  </a:cubicBezTo>
                  <a:cubicBezTo>
                    <a:pt x="3288" y="6885"/>
                    <a:pt x="3377" y="6834"/>
                    <a:pt x="3472" y="6790"/>
                  </a:cubicBezTo>
                  <a:cubicBezTo>
                    <a:pt x="3529" y="6765"/>
                    <a:pt x="3554" y="6701"/>
                    <a:pt x="3548" y="6644"/>
                  </a:cubicBezTo>
                  <a:cubicBezTo>
                    <a:pt x="3795" y="6568"/>
                    <a:pt x="4042" y="6492"/>
                    <a:pt x="4289" y="6410"/>
                  </a:cubicBezTo>
                  <a:close/>
                  <a:moveTo>
                    <a:pt x="6797" y="6765"/>
                  </a:moveTo>
                  <a:cubicBezTo>
                    <a:pt x="6778" y="6784"/>
                    <a:pt x="6771" y="6815"/>
                    <a:pt x="6778" y="6847"/>
                  </a:cubicBezTo>
                  <a:cubicBezTo>
                    <a:pt x="6632" y="6936"/>
                    <a:pt x="6493" y="7024"/>
                    <a:pt x="6347" y="7119"/>
                  </a:cubicBezTo>
                  <a:cubicBezTo>
                    <a:pt x="6499" y="6999"/>
                    <a:pt x="6645" y="6879"/>
                    <a:pt x="6797" y="6765"/>
                  </a:cubicBezTo>
                  <a:close/>
                  <a:moveTo>
                    <a:pt x="7094" y="7373"/>
                  </a:moveTo>
                  <a:lnTo>
                    <a:pt x="7094" y="7373"/>
                  </a:lnTo>
                  <a:cubicBezTo>
                    <a:pt x="7031" y="7411"/>
                    <a:pt x="6968" y="7455"/>
                    <a:pt x="6904" y="7493"/>
                  </a:cubicBezTo>
                  <a:cubicBezTo>
                    <a:pt x="6911" y="7487"/>
                    <a:pt x="6917" y="7480"/>
                    <a:pt x="6917" y="7474"/>
                  </a:cubicBezTo>
                  <a:cubicBezTo>
                    <a:pt x="6974" y="7442"/>
                    <a:pt x="7031" y="7404"/>
                    <a:pt x="7094" y="7373"/>
                  </a:cubicBezTo>
                  <a:close/>
                  <a:moveTo>
                    <a:pt x="1749" y="7968"/>
                  </a:moveTo>
                  <a:lnTo>
                    <a:pt x="1749" y="7968"/>
                  </a:lnTo>
                  <a:cubicBezTo>
                    <a:pt x="1743" y="7974"/>
                    <a:pt x="1736" y="7981"/>
                    <a:pt x="1730" y="7987"/>
                  </a:cubicBezTo>
                  <a:cubicBezTo>
                    <a:pt x="1730" y="7981"/>
                    <a:pt x="1724" y="7981"/>
                    <a:pt x="1717" y="7974"/>
                  </a:cubicBezTo>
                  <a:cubicBezTo>
                    <a:pt x="1730" y="7974"/>
                    <a:pt x="1743" y="7974"/>
                    <a:pt x="1749" y="7968"/>
                  </a:cubicBezTo>
                  <a:close/>
                  <a:moveTo>
                    <a:pt x="6372" y="6321"/>
                  </a:moveTo>
                  <a:cubicBezTo>
                    <a:pt x="6391" y="6353"/>
                    <a:pt x="6417" y="6378"/>
                    <a:pt x="6455" y="6391"/>
                  </a:cubicBezTo>
                  <a:cubicBezTo>
                    <a:pt x="6138" y="6587"/>
                    <a:pt x="5828" y="6777"/>
                    <a:pt x="5505" y="6967"/>
                  </a:cubicBezTo>
                  <a:cubicBezTo>
                    <a:pt x="4789" y="7341"/>
                    <a:pt x="4073" y="7721"/>
                    <a:pt x="3351" y="8101"/>
                  </a:cubicBezTo>
                  <a:cubicBezTo>
                    <a:pt x="3313" y="8101"/>
                    <a:pt x="3275" y="8107"/>
                    <a:pt x="3231" y="8107"/>
                  </a:cubicBezTo>
                  <a:cubicBezTo>
                    <a:pt x="3231" y="8107"/>
                    <a:pt x="3225" y="8101"/>
                    <a:pt x="3225" y="8101"/>
                  </a:cubicBezTo>
                  <a:cubicBezTo>
                    <a:pt x="3282" y="8000"/>
                    <a:pt x="3358" y="7892"/>
                    <a:pt x="3440" y="7791"/>
                  </a:cubicBezTo>
                  <a:cubicBezTo>
                    <a:pt x="4396" y="7259"/>
                    <a:pt x="5378" y="6771"/>
                    <a:pt x="6372" y="6321"/>
                  </a:cubicBezTo>
                  <a:close/>
                  <a:moveTo>
                    <a:pt x="2161" y="8038"/>
                  </a:moveTo>
                  <a:cubicBezTo>
                    <a:pt x="2167" y="8076"/>
                    <a:pt x="2173" y="8114"/>
                    <a:pt x="2186" y="8152"/>
                  </a:cubicBezTo>
                  <a:cubicBezTo>
                    <a:pt x="2180" y="8158"/>
                    <a:pt x="2180" y="8158"/>
                    <a:pt x="2173" y="8164"/>
                  </a:cubicBezTo>
                  <a:cubicBezTo>
                    <a:pt x="2173" y="8158"/>
                    <a:pt x="2173" y="8158"/>
                    <a:pt x="2173" y="8158"/>
                  </a:cubicBezTo>
                  <a:cubicBezTo>
                    <a:pt x="2180" y="8114"/>
                    <a:pt x="2161" y="8076"/>
                    <a:pt x="2135" y="8050"/>
                  </a:cubicBezTo>
                  <a:cubicBezTo>
                    <a:pt x="2142" y="8044"/>
                    <a:pt x="2154" y="8038"/>
                    <a:pt x="2161" y="8038"/>
                  </a:cubicBezTo>
                  <a:close/>
                  <a:moveTo>
                    <a:pt x="6385" y="6701"/>
                  </a:moveTo>
                  <a:cubicBezTo>
                    <a:pt x="6233" y="6803"/>
                    <a:pt x="6094" y="6898"/>
                    <a:pt x="5973" y="6986"/>
                  </a:cubicBezTo>
                  <a:cubicBezTo>
                    <a:pt x="5137" y="7493"/>
                    <a:pt x="4282" y="8031"/>
                    <a:pt x="3408" y="8361"/>
                  </a:cubicBezTo>
                  <a:cubicBezTo>
                    <a:pt x="3383" y="8373"/>
                    <a:pt x="3358" y="8386"/>
                    <a:pt x="3332" y="8399"/>
                  </a:cubicBezTo>
                  <a:cubicBezTo>
                    <a:pt x="3408" y="8354"/>
                    <a:pt x="3491" y="8316"/>
                    <a:pt x="3573" y="8272"/>
                  </a:cubicBezTo>
                  <a:cubicBezTo>
                    <a:pt x="3605" y="8266"/>
                    <a:pt x="3630" y="8259"/>
                    <a:pt x="3655" y="8259"/>
                  </a:cubicBezTo>
                  <a:cubicBezTo>
                    <a:pt x="3687" y="8253"/>
                    <a:pt x="3706" y="8228"/>
                    <a:pt x="3712" y="8202"/>
                  </a:cubicBezTo>
                  <a:cubicBezTo>
                    <a:pt x="4605" y="7734"/>
                    <a:pt x="5479" y="7240"/>
                    <a:pt x="6341" y="6714"/>
                  </a:cubicBezTo>
                  <a:cubicBezTo>
                    <a:pt x="6353" y="6708"/>
                    <a:pt x="6366" y="6701"/>
                    <a:pt x="6385" y="6701"/>
                  </a:cubicBezTo>
                  <a:close/>
                  <a:moveTo>
                    <a:pt x="9583" y="7012"/>
                  </a:moveTo>
                  <a:lnTo>
                    <a:pt x="9583" y="7012"/>
                  </a:lnTo>
                  <a:cubicBezTo>
                    <a:pt x="9476" y="7075"/>
                    <a:pt x="9381" y="7145"/>
                    <a:pt x="9273" y="7208"/>
                  </a:cubicBezTo>
                  <a:cubicBezTo>
                    <a:pt x="8735" y="7550"/>
                    <a:pt x="8177" y="7860"/>
                    <a:pt x="7614" y="8171"/>
                  </a:cubicBezTo>
                  <a:cubicBezTo>
                    <a:pt x="7595" y="8177"/>
                    <a:pt x="7576" y="8190"/>
                    <a:pt x="7550" y="8196"/>
                  </a:cubicBezTo>
                  <a:cubicBezTo>
                    <a:pt x="7462" y="8240"/>
                    <a:pt x="7360" y="8304"/>
                    <a:pt x="7278" y="8354"/>
                  </a:cubicBezTo>
                  <a:cubicBezTo>
                    <a:pt x="7234" y="8380"/>
                    <a:pt x="7196" y="8399"/>
                    <a:pt x="7151" y="8424"/>
                  </a:cubicBezTo>
                  <a:cubicBezTo>
                    <a:pt x="7177" y="8399"/>
                    <a:pt x="7221" y="8354"/>
                    <a:pt x="7297" y="8291"/>
                  </a:cubicBezTo>
                  <a:cubicBezTo>
                    <a:pt x="7316" y="8272"/>
                    <a:pt x="7335" y="8259"/>
                    <a:pt x="7354" y="8240"/>
                  </a:cubicBezTo>
                  <a:cubicBezTo>
                    <a:pt x="7443" y="8177"/>
                    <a:pt x="7525" y="8120"/>
                    <a:pt x="7607" y="8057"/>
                  </a:cubicBezTo>
                  <a:cubicBezTo>
                    <a:pt x="8222" y="7715"/>
                    <a:pt x="8836" y="7392"/>
                    <a:pt x="9463" y="7069"/>
                  </a:cubicBezTo>
                  <a:cubicBezTo>
                    <a:pt x="9501" y="7050"/>
                    <a:pt x="9539" y="7031"/>
                    <a:pt x="9583" y="7012"/>
                  </a:cubicBezTo>
                  <a:close/>
                  <a:moveTo>
                    <a:pt x="4586" y="7924"/>
                  </a:moveTo>
                  <a:lnTo>
                    <a:pt x="4586" y="7924"/>
                  </a:lnTo>
                  <a:cubicBezTo>
                    <a:pt x="4238" y="8152"/>
                    <a:pt x="3890" y="8380"/>
                    <a:pt x="3548" y="8608"/>
                  </a:cubicBezTo>
                  <a:cubicBezTo>
                    <a:pt x="3522" y="8582"/>
                    <a:pt x="3497" y="8557"/>
                    <a:pt x="3472" y="8532"/>
                  </a:cubicBezTo>
                  <a:cubicBezTo>
                    <a:pt x="3845" y="8329"/>
                    <a:pt x="4213" y="8126"/>
                    <a:pt x="4586" y="7924"/>
                  </a:cubicBezTo>
                  <a:close/>
                  <a:moveTo>
                    <a:pt x="5245" y="7753"/>
                  </a:moveTo>
                  <a:lnTo>
                    <a:pt x="5245" y="7753"/>
                  </a:lnTo>
                  <a:cubicBezTo>
                    <a:pt x="5137" y="7841"/>
                    <a:pt x="5023" y="7930"/>
                    <a:pt x="4909" y="8025"/>
                  </a:cubicBezTo>
                  <a:cubicBezTo>
                    <a:pt x="4675" y="8171"/>
                    <a:pt x="4441" y="8316"/>
                    <a:pt x="4206" y="8462"/>
                  </a:cubicBezTo>
                  <a:cubicBezTo>
                    <a:pt x="4207" y="8462"/>
                    <a:pt x="4208" y="8461"/>
                    <a:pt x="4208" y="8461"/>
                  </a:cubicBezTo>
                  <a:lnTo>
                    <a:pt x="4208" y="8461"/>
                  </a:lnTo>
                  <a:cubicBezTo>
                    <a:pt x="4211" y="8461"/>
                    <a:pt x="3949" y="8614"/>
                    <a:pt x="3693" y="8766"/>
                  </a:cubicBezTo>
                  <a:cubicBezTo>
                    <a:pt x="3693" y="8760"/>
                    <a:pt x="3687" y="8760"/>
                    <a:pt x="3687" y="8760"/>
                  </a:cubicBezTo>
                  <a:cubicBezTo>
                    <a:pt x="4213" y="8430"/>
                    <a:pt x="4732" y="8101"/>
                    <a:pt x="5245" y="7753"/>
                  </a:cubicBezTo>
                  <a:close/>
                  <a:moveTo>
                    <a:pt x="6562" y="7683"/>
                  </a:moveTo>
                  <a:lnTo>
                    <a:pt x="6562" y="7683"/>
                  </a:lnTo>
                  <a:cubicBezTo>
                    <a:pt x="6518" y="7721"/>
                    <a:pt x="6474" y="7765"/>
                    <a:pt x="6429" y="7803"/>
                  </a:cubicBezTo>
                  <a:cubicBezTo>
                    <a:pt x="5676" y="8297"/>
                    <a:pt x="4935" y="8817"/>
                    <a:pt x="4219" y="9380"/>
                  </a:cubicBezTo>
                  <a:cubicBezTo>
                    <a:pt x="4149" y="9292"/>
                    <a:pt x="4073" y="9203"/>
                    <a:pt x="3997" y="9114"/>
                  </a:cubicBezTo>
                  <a:cubicBezTo>
                    <a:pt x="4865" y="8658"/>
                    <a:pt x="5714" y="8177"/>
                    <a:pt x="6562" y="7683"/>
                  </a:cubicBezTo>
                  <a:close/>
                  <a:moveTo>
                    <a:pt x="5118" y="9520"/>
                  </a:moveTo>
                  <a:lnTo>
                    <a:pt x="5118" y="9520"/>
                  </a:lnTo>
                  <a:cubicBezTo>
                    <a:pt x="4966" y="9646"/>
                    <a:pt x="4821" y="9779"/>
                    <a:pt x="4675" y="9919"/>
                  </a:cubicBezTo>
                  <a:cubicBezTo>
                    <a:pt x="4650" y="9893"/>
                    <a:pt x="4631" y="9874"/>
                    <a:pt x="4612" y="9849"/>
                  </a:cubicBezTo>
                  <a:cubicBezTo>
                    <a:pt x="4783" y="9741"/>
                    <a:pt x="4954" y="9634"/>
                    <a:pt x="5118" y="9520"/>
                  </a:cubicBezTo>
                  <a:close/>
                  <a:moveTo>
                    <a:pt x="16835" y="6258"/>
                  </a:moveTo>
                  <a:cubicBezTo>
                    <a:pt x="17114" y="6524"/>
                    <a:pt x="17386" y="6777"/>
                    <a:pt x="17652" y="7037"/>
                  </a:cubicBezTo>
                  <a:cubicBezTo>
                    <a:pt x="18969" y="8329"/>
                    <a:pt x="20299" y="9621"/>
                    <a:pt x="21636" y="10900"/>
                  </a:cubicBezTo>
                  <a:cubicBezTo>
                    <a:pt x="21610" y="10913"/>
                    <a:pt x="21579" y="10926"/>
                    <a:pt x="21553" y="10938"/>
                  </a:cubicBezTo>
                  <a:cubicBezTo>
                    <a:pt x="21458" y="10843"/>
                    <a:pt x="21376" y="10761"/>
                    <a:pt x="21313" y="10704"/>
                  </a:cubicBezTo>
                  <a:cubicBezTo>
                    <a:pt x="20895" y="10343"/>
                    <a:pt x="20489" y="9976"/>
                    <a:pt x="20084" y="9602"/>
                  </a:cubicBezTo>
                  <a:cubicBezTo>
                    <a:pt x="19185" y="8760"/>
                    <a:pt x="18317" y="7892"/>
                    <a:pt x="17481" y="6993"/>
                  </a:cubicBezTo>
                  <a:cubicBezTo>
                    <a:pt x="17259" y="6752"/>
                    <a:pt x="17044" y="6511"/>
                    <a:pt x="16835" y="6258"/>
                  </a:cubicBezTo>
                  <a:close/>
                  <a:moveTo>
                    <a:pt x="22117" y="11724"/>
                  </a:moveTo>
                  <a:lnTo>
                    <a:pt x="22117" y="11724"/>
                  </a:lnTo>
                  <a:cubicBezTo>
                    <a:pt x="22155" y="11800"/>
                    <a:pt x="22218" y="11863"/>
                    <a:pt x="22307" y="11895"/>
                  </a:cubicBezTo>
                  <a:cubicBezTo>
                    <a:pt x="22472" y="12629"/>
                    <a:pt x="22636" y="13364"/>
                    <a:pt x="22788" y="14105"/>
                  </a:cubicBezTo>
                  <a:cubicBezTo>
                    <a:pt x="22541" y="13320"/>
                    <a:pt x="22326" y="12528"/>
                    <a:pt x="22117" y="11724"/>
                  </a:cubicBezTo>
                  <a:close/>
                  <a:moveTo>
                    <a:pt x="21661" y="11945"/>
                  </a:moveTo>
                  <a:cubicBezTo>
                    <a:pt x="21813" y="12819"/>
                    <a:pt x="21997" y="13687"/>
                    <a:pt x="22225" y="14542"/>
                  </a:cubicBezTo>
                  <a:cubicBezTo>
                    <a:pt x="22079" y="14061"/>
                    <a:pt x="21952" y="13579"/>
                    <a:pt x="21832" y="13092"/>
                  </a:cubicBezTo>
                  <a:cubicBezTo>
                    <a:pt x="21756" y="12775"/>
                    <a:pt x="21680" y="12452"/>
                    <a:pt x="21604" y="12129"/>
                  </a:cubicBezTo>
                  <a:cubicBezTo>
                    <a:pt x="21598" y="12085"/>
                    <a:pt x="21572" y="12053"/>
                    <a:pt x="21541" y="12040"/>
                  </a:cubicBezTo>
                  <a:cubicBezTo>
                    <a:pt x="21579" y="12009"/>
                    <a:pt x="21617" y="11971"/>
                    <a:pt x="21661" y="11945"/>
                  </a:cubicBezTo>
                  <a:close/>
                  <a:moveTo>
                    <a:pt x="21338" y="12218"/>
                  </a:moveTo>
                  <a:cubicBezTo>
                    <a:pt x="21522" y="13035"/>
                    <a:pt x="21705" y="13852"/>
                    <a:pt x="21889" y="14669"/>
                  </a:cubicBezTo>
                  <a:cubicBezTo>
                    <a:pt x="21813" y="14428"/>
                    <a:pt x="21743" y="14187"/>
                    <a:pt x="21674" y="13947"/>
                  </a:cubicBezTo>
                  <a:cubicBezTo>
                    <a:pt x="21553" y="13377"/>
                    <a:pt x="21433" y="12813"/>
                    <a:pt x="21313" y="12243"/>
                  </a:cubicBezTo>
                  <a:cubicBezTo>
                    <a:pt x="21319" y="12237"/>
                    <a:pt x="21325" y="12224"/>
                    <a:pt x="21338" y="12218"/>
                  </a:cubicBezTo>
                  <a:close/>
                  <a:moveTo>
                    <a:pt x="21072" y="12560"/>
                  </a:moveTo>
                  <a:cubicBezTo>
                    <a:pt x="21205" y="13345"/>
                    <a:pt x="21389" y="14118"/>
                    <a:pt x="21617" y="14878"/>
                  </a:cubicBezTo>
                  <a:cubicBezTo>
                    <a:pt x="21674" y="15137"/>
                    <a:pt x="21724" y="15391"/>
                    <a:pt x="21781" y="15650"/>
                  </a:cubicBezTo>
                  <a:cubicBezTo>
                    <a:pt x="21712" y="15441"/>
                    <a:pt x="21648" y="15226"/>
                    <a:pt x="21591" y="15017"/>
                  </a:cubicBezTo>
                  <a:cubicBezTo>
                    <a:pt x="21414" y="14219"/>
                    <a:pt x="21230" y="13421"/>
                    <a:pt x="21040" y="12623"/>
                  </a:cubicBezTo>
                  <a:cubicBezTo>
                    <a:pt x="21053" y="12604"/>
                    <a:pt x="21059" y="12579"/>
                    <a:pt x="21072" y="12560"/>
                  </a:cubicBezTo>
                  <a:close/>
                  <a:moveTo>
                    <a:pt x="23504" y="15720"/>
                  </a:moveTo>
                  <a:cubicBezTo>
                    <a:pt x="23555" y="15840"/>
                    <a:pt x="23605" y="15961"/>
                    <a:pt x="23656" y="16075"/>
                  </a:cubicBezTo>
                  <a:cubicBezTo>
                    <a:pt x="23643" y="16113"/>
                    <a:pt x="23624" y="16144"/>
                    <a:pt x="23605" y="16182"/>
                  </a:cubicBezTo>
                  <a:cubicBezTo>
                    <a:pt x="23574" y="16030"/>
                    <a:pt x="23536" y="15878"/>
                    <a:pt x="23504" y="15720"/>
                  </a:cubicBezTo>
                  <a:close/>
                  <a:moveTo>
                    <a:pt x="20850" y="14745"/>
                  </a:moveTo>
                  <a:lnTo>
                    <a:pt x="20850" y="14745"/>
                  </a:lnTo>
                  <a:cubicBezTo>
                    <a:pt x="21009" y="15308"/>
                    <a:pt x="21199" y="15866"/>
                    <a:pt x="21395" y="16417"/>
                  </a:cubicBezTo>
                  <a:cubicBezTo>
                    <a:pt x="21408" y="16480"/>
                    <a:pt x="21427" y="16550"/>
                    <a:pt x="21439" y="16607"/>
                  </a:cubicBezTo>
                  <a:cubicBezTo>
                    <a:pt x="21429" y="16628"/>
                    <a:pt x="21418" y="16640"/>
                    <a:pt x="21408" y="16640"/>
                  </a:cubicBezTo>
                  <a:cubicBezTo>
                    <a:pt x="21406" y="16640"/>
                    <a:pt x="21404" y="16639"/>
                    <a:pt x="21401" y="16638"/>
                  </a:cubicBezTo>
                  <a:cubicBezTo>
                    <a:pt x="21275" y="16347"/>
                    <a:pt x="21148" y="16049"/>
                    <a:pt x="21123" y="15992"/>
                  </a:cubicBezTo>
                  <a:cubicBezTo>
                    <a:pt x="21085" y="15885"/>
                    <a:pt x="21028" y="15745"/>
                    <a:pt x="20964" y="15593"/>
                  </a:cubicBezTo>
                  <a:cubicBezTo>
                    <a:pt x="20907" y="15315"/>
                    <a:pt x="20876" y="15023"/>
                    <a:pt x="20850" y="14745"/>
                  </a:cubicBezTo>
                  <a:close/>
                  <a:moveTo>
                    <a:pt x="23181" y="16296"/>
                  </a:moveTo>
                  <a:cubicBezTo>
                    <a:pt x="23232" y="16417"/>
                    <a:pt x="23276" y="16537"/>
                    <a:pt x="23333" y="16651"/>
                  </a:cubicBezTo>
                  <a:cubicBezTo>
                    <a:pt x="23333" y="16651"/>
                    <a:pt x="23333" y="16651"/>
                    <a:pt x="23333" y="16657"/>
                  </a:cubicBezTo>
                  <a:cubicBezTo>
                    <a:pt x="23314" y="16676"/>
                    <a:pt x="23295" y="16702"/>
                    <a:pt x="23282" y="16721"/>
                  </a:cubicBezTo>
                  <a:cubicBezTo>
                    <a:pt x="23244" y="16581"/>
                    <a:pt x="23213" y="16436"/>
                    <a:pt x="23181" y="16296"/>
                  </a:cubicBezTo>
                  <a:close/>
                  <a:moveTo>
                    <a:pt x="22649" y="16537"/>
                  </a:moveTo>
                  <a:lnTo>
                    <a:pt x="22649" y="16537"/>
                  </a:lnTo>
                  <a:cubicBezTo>
                    <a:pt x="22706" y="16676"/>
                    <a:pt x="22769" y="16816"/>
                    <a:pt x="22833" y="16955"/>
                  </a:cubicBezTo>
                  <a:cubicBezTo>
                    <a:pt x="22861" y="17011"/>
                    <a:pt x="22913" y="17032"/>
                    <a:pt x="22964" y="17032"/>
                  </a:cubicBezTo>
                  <a:cubicBezTo>
                    <a:pt x="22971" y="17032"/>
                    <a:pt x="22978" y="17032"/>
                    <a:pt x="22985" y="17031"/>
                  </a:cubicBezTo>
                  <a:lnTo>
                    <a:pt x="22985" y="17031"/>
                  </a:lnTo>
                  <a:cubicBezTo>
                    <a:pt x="22972" y="17044"/>
                    <a:pt x="22959" y="17056"/>
                    <a:pt x="22947" y="17069"/>
                  </a:cubicBezTo>
                  <a:cubicBezTo>
                    <a:pt x="22773" y="17139"/>
                    <a:pt x="22598" y="17171"/>
                    <a:pt x="22429" y="17171"/>
                  </a:cubicBezTo>
                  <a:cubicBezTo>
                    <a:pt x="22414" y="17171"/>
                    <a:pt x="22398" y="17171"/>
                    <a:pt x="22383" y="17170"/>
                  </a:cubicBezTo>
                  <a:cubicBezTo>
                    <a:pt x="22345" y="17006"/>
                    <a:pt x="22307" y="16841"/>
                    <a:pt x="22275" y="16676"/>
                  </a:cubicBezTo>
                  <a:lnTo>
                    <a:pt x="22275" y="16676"/>
                  </a:lnTo>
                  <a:cubicBezTo>
                    <a:pt x="22320" y="16797"/>
                    <a:pt x="22370" y="16917"/>
                    <a:pt x="22427" y="17031"/>
                  </a:cubicBezTo>
                  <a:cubicBezTo>
                    <a:pt x="22457" y="17097"/>
                    <a:pt x="22517" y="17126"/>
                    <a:pt x="22578" y="17126"/>
                  </a:cubicBezTo>
                  <a:cubicBezTo>
                    <a:pt x="22675" y="17126"/>
                    <a:pt x="22771" y="17053"/>
                    <a:pt x="22744" y="16936"/>
                  </a:cubicBezTo>
                  <a:cubicBezTo>
                    <a:pt x="22712" y="16803"/>
                    <a:pt x="22681" y="16670"/>
                    <a:pt x="22649" y="16537"/>
                  </a:cubicBezTo>
                  <a:close/>
                  <a:moveTo>
                    <a:pt x="7582" y="14396"/>
                  </a:moveTo>
                  <a:cubicBezTo>
                    <a:pt x="8633" y="15448"/>
                    <a:pt x="9685" y="16486"/>
                    <a:pt x="10742" y="17538"/>
                  </a:cubicBezTo>
                  <a:lnTo>
                    <a:pt x="10717" y="17538"/>
                  </a:lnTo>
                  <a:cubicBezTo>
                    <a:pt x="10381" y="17246"/>
                    <a:pt x="10052" y="16942"/>
                    <a:pt x="9735" y="16632"/>
                  </a:cubicBezTo>
                  <a:cubicBezTo>
                    <a:pt x="8994" y="15910"/>
                    <a:pt x="8285" y="15156"/>
                    <a:pt x="7582" y="14396"/>
                  </a:cubicBezTo>
                  <a:close/>
                  <a:moveTo>
                    <a:pt x="12129" y="18526"/>
                  </a:moveTo>
                  <a:cubicBezTo>
                    <a:pt x="12218" y="18589"/>
                    <a:pt x="12313" y="18652"/>
                    <a:pt x="12408" y="18709"/>
                  </a:cubicBezTo>
                  <a:cubicBezTo>
                    <a:pt x="12313" y="18741"/>
                    <a:pt x="12243" y="18823"/>
                    <a:pt x="12237" y="18950"/>
                  </a:cubicBezTo>
                  <a:cubicBezTo>
                    <a:pt x="12212" y="18906"/>
                    <a:pt x="12186" y="18868"/>
                    <a:pt x="12161" y="18830"/>
                  </a:cubicBezTo>
                  <a:cubicBezTo>
                    <a:pt x="12186" y="18798"/>
                    <a:pt x="12193" y="18760"/>
                    <a:pt x="12161" y="18728"/>
                  </a:cubicBezTo>
                  <a:cubicBezTo>
                    <a:pt x="12142" y="18709"/>
                    <a:pt x="12123" y="18690"/>
                    <a:pt x="12104" y="18671"/>
                  </a:cubicBezTo>
                  <a:cubicBezTo>
                    <a:pt x="12117" y="18621"/>
                    <a:pt x="12123" y="18576"/>
                    <a:pt x="12129" y="18526"/>
                  </a:cubicBezTo>
                  <a:close/>
                  <a:moveTo>
                    <a:pt x="10128" y="19096"/>
                  </a:moveTo>
                  <a:cubicBezTo>
                    <a:pt x="10128" y="19254"/>
                    <a:pt x="10134" y="19425"/>
                    <a:pt x="10147" y="19590"/>
                  </a:cubicBezTo>
                  <a:cubicBezTo>
                    <a:pt x="10109" y="19488"/>
                    <a:pt x="10071" y="19387"/>
                    <a:pt x="10027" y="19286"/>
                  </a:cubicBezTo>
                  <a:cubicBezTo>
                    <a:pt x="10058" y="19222"/>
                    <a:pt x="10096" y="19159"/>
                    <a:pt x="10128" y="19096"/>
                  </a:cubicBezTo>
                  <a:close/>
                  <a:moveTo>
                    <a:pt x="11281" y="19710"/>
                  </a:moveTo>
                  <a:cubicBezTo>
                    <a:pt x="11325" y="20077"/>
                    <a:pt x="11376" y="20445"/>
                    <a:pt x="11433" y="20812"/>
                  </a:cubicBezTo>
                  <a:cubicBezTo>
                    <a:pt x="11363" y="20451"/>
                    <a:pt x="11293" y="20090"/>
                    <a:pt x="11224" y="19729"/>
                  </a:cubicBezTo>
                  <a:cubicBezTo>
                    <a:pt x="11243" y="19723"/>
                    <a:pt x="11262" y="19716"/>
                    <a:pt x="11281" y="19710"/>
                  </a:cubicBezTo>
                  <a:close/>
                  <a:moveTo>
                    <a:pt x="9919" y="19925"/>
                  </a:moveTo>
                  <a:cubicBezTo>
                    <a:pt x="10052" y="20223"/>
                    <a:pt x="10210" y="20502"/>
                    <a:pt x="10381" y="20774"/>
                  </a:cubicBezTo>
                  <a:cubicBezTo>
                    <a:pt x="10426" y="20932"/>
                    <a:pt x="10470" y="21091"/>
                    <a:pt x="10521" y="21249"/>
                  </a:cubicBezTo>
                  <a:cubicBezTo>
                    <a:pt x="10476" y="21179"/>
                    <a:pt x="10432" y="21110"/>
                    <a:pt x="10388" y="21040"/>
                  </a:cubicBezTo>
                  <a:cubicBezTo>
                    <a:pt x="10236" y="20799"/>
                    <a:pt x="10071" y="20559"/>
                    <a:pt x="9925" y="20312"/>
                  </a:cubicBezTo>
                  <a:cubicBezTo>
                    <a:pt x="9856" y="20210"/>
                    <a:pt x="9792" y="20103"/>
                    <a:pt x="9748" y="19995"/>
                  </a:cubicBezTo>
                  <a:cubicBezTo>
                    <a:pt x="9748" y="19989"/>
                    <a:pt x="9748" y="19982"/>
                    <a:pt x="9748" y="19976"/>
                  </a:cubicBezTo>
                  <a:cubicBezTo>
                    <a:pt x="9811" y="19951"/>
                    <a:pt x="9868" y="19932"/>
                    <a:pt x="9919" y="19925"/>
                  </a:cubicBezTo>
                  <a:close/>
                  <a:moveTo>
                    <a:pt x="10318" y="19365"/>
                  </a:moveTo>
                  <a:cubicBezTo>
                    <a:pt x="10319" y="19365"/>
                    <a:pt x="10543" y="20042"/>
                    <a:pt x="10622" y="20274"/>
                  </a:cubicBezTo>
                  <a:cubicBezTo>
                    <a:pt x="10736" y="20597"/>
                    <a:pt x="10850" y="20920"/>
                    <a:pt x="10958" y="21236"/>
                  </a:cubicBezTo>
                  <a:cubicBezTo>
                    <a:pt x="10964" y="21249"/>
                    <a:pt x="10964" y="21262"/>
                    <a:pt x="10970" y="21274"/>
                  </a:cubicBezTo>
                  <a:cubicBezTo>
                    <a:pt x="10945" y="21249"/>
                    <a:pt x="10920" y="21224"/>
                    <a:pt x="10901" y="21198"/>
                  </a:cubicBezTo>
                  <a:cubicBezTo>
                    <a:pt x="10742" y="20698"/>
                    <a:pt x="10590" y="20198"/>
                    <a:pt x="10426" y="19697"/>
                  </a:cubicBezTo>
                  <a:cubicBezTo>
                    <a:pt x="10347" y="19457"/>
                    <a:pt x="10317" y="19365"/>
                    <a:pt x="10318" y="19365"/>
                  </a:cubicBezTo>
                  <a:close/>
                  <a:moveTo>
                    <a:pt x="9368" y="21217"/>
                  </a:moveTo>
                  <a:cubicBezTo>
                    <a:pt x="9374" y="21255"/>
                    <a:pt x="9381" y="21293"/>
                    <a:pt x="9387" y="21325"/>
                  </a:cubicBezTo>
                  <a:cubicBezTo>
                    <a:pt x="9381" y="21325"/>
                    <a:pt x="9374" y="21325"/>
                    <a:pt x="9368" y="21319"/>
                  </a:cubicBezTo>
                  <a:cubicBezTo>
                    <a:pt x="9368" y="21319"/>
                    <a:pt x="9368" y="21312"/>
                    <a:pt x="9368" y="21312"/>
                  </a:cubicBezTo>
                  <a:cubicBezTo>
                    <a:pt x="9368" y="21281"/>
                    <a:pt x="9368" y="21249"/>
                    <a:pt x="9368" y="21217"/>
                  </a:cubicBezTo>
                  <a:close/>
                  <a:moveTo>
                    <a:pt x="9374" y="21699"/>
                  </a:moveTo>
                  <a:cubicBezTo>
                    <a:pt x="9419" y="21781"/>
                    <a:pt x="9463" y="21857"/>
                    <a:pt x="9507" y="21939"/>
                  </a:cubicBezTo>
                  <a:cubicBezTo>
                    <a:pt x="9514" y="21984"/>
                    <a:pt x="9526" y="22022"/>
                    <a:pt x="9533" y="22066"/>
                  </a:cubicBezTo>
                  <a:cubicBezTo>
                    <a:pt x="9488" y="21996"/>
                    <a:pt x="9438" y="21933"/>
                    <a:pt x="9387" y="21863"/>
                  </a:cubicBezTo>
                  <a:cubicBezTo>
                    <a:pt x="9381" y="21806"/>
                    <a:pt x="9381" y="21749"/>
                    <a:pt x="9374" y="21699"/>
                  </a:cubicBezTo>
                  <a:close/>
                  <a:moveTo>
                    <a:pt x="9659" y="22231"/>
                  </a:moveTo>
                  <a:cubicBezTo>
                    <a:pt x="9666" y="22237"/>
                    <a:pt x="9666" y="22243"/>
                    <a:pt x="9672" y="22250"/>
                  </a:cubicBezTo>
                  <a:lnTo>
                    <a:pt x="9672" y="22250"/>
                  </a:lnTo>
                  <a:cubicBezTo>
                    <a:pt x="9666" y="22243"/>
                    <a:pt x="9666" y="22237"/>
                    <a:pt x="9659" y="22237"/>
                  </a:cubicBezTo>
                  <a:cubicBezTo>
                    <a:pt x="9659" y="22231"/>
                    <a:pt x="9659" y="22231"/>
                    <a:pt x="9659" y="22231"/>
                  </a:cubicBezTo>
                  <a:close/>
                  <a:moveTo>
                    <a:pt x="10426" y="21496"/>
                  </a:moveTo>
                  <a:cubicBezTo>
                    <a:pt x="10533" y="21642"/>
                    <a:pt x="10647" y="21781"/>
                    <a:pt x="10761" y="21920"/>
                  </a:cubicBezTo>
                  <a:cubicBezTo>
                    <a:pt x="10888" y="22250"/>
                    <a:pt x="11021" y="22573"/>
                    <a:pt x="11154" y="22877"/>
                  </a:cubicBezTo>
                  <a:cubicBezTo>
                    <a:pt x="11053" y="22718"/>
                    <a:pt x="10951" y="22554"/>
                    <a:pt x="10844" y="22395"/>
                  </a:cubicBezTo>
                  <a:cubicBezTo>
                    <a:pt x="10711" y="22091"/>
                    <a:pt x="10565" y="21794"/>
                    <a:pt x="10426" y="21496"/>
                  </a:cubicBezTo>
                  <a:close/>
                  <a:moveTo>
                    <a:pt x="9634" y="20514"/>
                  </a:moveTo>
                  <a:cubicBezTo>
                    <a:pt x="9672" y="20641"/>
                    <a:pt x="9754" y="20812"/>
                    <a:pt x="9856" y="21002"/>
                  </a:cubicBezTo>
                  <a:cubicBezTo>
                    <a:pt x="10090" y="21496"/>
                    <a:pt x="10350" y="21971"/>
                    <a:pt x="10622" y="22440"/>
                  </a:cubicBezTo>
                  <a:cubicBezTo>
                    <a:pt x="10666" y="22573"/>
                    <a:pt x="10717" y="22725"/>
                    <a:pt x="10768" y="22883"/>
                  </a:cubicBezTo>
                  <a:cubicBezTo>
                    <a:pt x="10666" y="22725"/>
                    <a:pt x="10559" y="22560"/>
                    <a:pt x="10464" y="22395"/>
                  </a:cubicBezTo>
                  <a:cubicBezTo>
                    <a:pt x="10369" y="22231"/>
                    <a:pt x="10280" y="22066"/>
                    <a:pt x="10191" y="21908"/>
                  </a:cubicBezTo>
                  <a:cubicBezTo>
                    <a:pt x="10008" y="21521"/>
                    <a:pt x="9811" y="21148"/>
                    <a:pt x="9602" y="20780"/>
                  </a:cubicBezTo>
                  <a:cubicBezTo>
                    <a:pt x="9609" y="20692"/>
                    <a:pt x="9621" y="20603"/>
                    <a:pt x="9634" y="20514"/>
                  </a:cubicBezTo>
                  <a:close/>
                  <a:moveTo>
                    <a:pt x="9552" y="22497"/>
                  </a:moveTo>
                  <a:lnTo>
                    <a:pt x="9552" y="22497"/>
                  </a:lnTo>
                  <a:cubicBezTo>
                    <a:pt x="9672" y="22674"/>
                    <a:pt x="9792" y="22858"/>
                    <a:pt x="9849" y="22946"/>
                  </a:cubicBezTo>
                  <a:cubicBezTo>
                    <a:pt x="9868" y="22984"/>
                    <a:pt x="9932" y="23098"/>
                    <a:pt x="10008" y="23250"/>
                  </a:cubicBezTo>
                  <a:cubicBezTo>
                    <a:pt x="9849" y="23003"/>
                    <a:pt x="9691" y="22750"/>
                    <a:pt x="9552" y="22497"/>
                  </a:cubicBezTo>
                  <a:close/>
                  <a:moveTo>
                    <a:pt x="9577" y="21236"/>
                  </a:moveTo>
                  <a:lnTo>
                    <a:pt x="9577" y="21236"/>
                  </a:lnTo>
                  <a:cubicBezTo>
                    <a:pt x="9678" y="21433"/>
                    <a:pt x="9786" y="21623"/>
                    <a:pt x="9894" y="21813"/>
                  </a:cubicBezTo>
                  <a:cubicBezTo>
                    <a:pt x="10141" y="22326"/>
                    <a:pt x="10369" y="22839"/>
                    <a:pt x="10571" y="23371"/>
                  </a:cubicBezTo>
                  <a:cubicBezTo>
                    <a:pt x="10464" y="23193"/>
                    <a:pt x="10356" y="23016"/>
                    <a:pt x="10248" y="22839"/>
                  </a:cubicBezTo>
                  <a:cubicBezTo>
                    <a:pt x="10210" y="22775"/>
                    <a:pt x="10172" y="22706"/>
                    <a:pt x="10134" y="22642"/>
                  </a:cubicBezTo>
                  <a:cubicBezTo>
                    <a:pt x="10020" y="22389"/>
                    <a:pt x="9894" y="22148"/>
                    <a:pt x="9754" y="21908"/>
                  </a:cubicBezTo>
                  <a:cubicBezTo>
                    <a:pt x="9716" y="21813"/>
                    <a:pt x="9685" y="21756"/>
                    <a:pt x="9666" y="21743"/>
                  </a:cubicBezTo>
                  <a:cubicBezTo>
                    <a:pt x="9640" y="21705"/>
                    <a:pt x="9615" y="21667"/>
                    <a:pt x="9590" y="21623"/>
                  </a:cubicBezTo>
                  <a:cubicBezTo>
                    <a:pt x="9583" y="21496"/>
                    <a:pt x="9577" y="21369"/>
                    <a:pt x="9577" y="21236"/>
                  </a:cubicBezTo>
                  <a:close/>
                  <a:moveTo>
                    <a:pt x="12104" y="23770"/>
                  </a:moveTo>
                  <a:cubicBezTo>
                    <a:pt x="12110" y="23782"/>
                    <a:pt x="12110" y="23789"/>
                    <a:pt x="12110" y="23795"/>
                  </a:cubicBezTo>
                  <a:cubicBezTo>
                    <a:pt x="12110" y="23795"/>
                    <a:pt x="12117" y="23801"/>
                    <a:pt x="12117" y="23801"/>
                  </a:cubicBezTo>
                  <a:cubicBezTo>
                    <a:pt x="12104" y="23814"/>
                    <a:pt x="12091" y="23820"/>
                    <a:pt x="12072" y="23833"/>
                  </a:cubicBezTo>
                  <a:cubicBezTo>
                    <a:pt x="12072" y="23820"/>
                    <a:pt x="12066" y="23801"/>
                    <a:pt x="12060" y="23789"/>
                  </a:cubicBezTo>
                  <a:cubicBezTo>
                    <a:pt x="12079" y="23782"/>
                    <a:pt x="12091" y="23782"/>
                    <a:pt x="12104" y="23770"/>
                  </a:cubicBezTo>
                  <a:close/>
                  <a:moveTo>
                    <a:pt x="11851" y="23947"/>
                  </a:moveTo>
                  <a:cubicBezTo>
                    <a:pt x="11863" y="23953"/>
                    <a:pt x="11876" y="23953"/>
                    <a:pt x="11895" y="23953"/>
                  </a:cubicBezTo>
                  <a:cubicBezTo>
                    <a:pt x="11882" y="23960"/>
                    <a:pt x="11870" y="23972"/>
                    <a:pt x="11851" y="23979"/>
                  </a:cubicBezTo>
                  <a:cubicBezTo>
                    <a:pt x="11851" y="23966"/>
                    <a:pt x="11851" y="23960"/>
                    <a:pt x="11851" y="23947"/>
                  </a:cubicBezTo>
                  <a:close/>
                  <a:moveTo>
                    <a:pt x="9583" y="23048"/>
                  </a:moveTo>
                  <a:lnTo>
                    <a:pt x="9583" y="23048"/>
                  </a:lnTo>
                  <a:cubicBezTo>
                    <a:pt x="9811" y="23396"/>
                    <a:pt x="10046" y="23738"/>
                    <a:pt x="10299" y="24067"/>
                  </a:cubicBezTo>
                  <a:cubicBezTo>
                    <a:pt x="10166" y="23991"/>
                    <a:pt x="10039" y="23890"/>
                    <a:pt x="9932" y="23751"/>
                  </a:cubicBezTo>
                  <a:cubicBezTo>
                    <a:pt x="9780" y="23567"/>
                    <a:pt x="9666" y="23320"/>
                    <a:pt x="9583" y="23048"/>
                  </a:cubicBezTo>
                  <a:close/>
                  <a:moveTo>
                    <a:pt x="11357" y="23586"/>
                  </a:moveTo>
                  <a:lnTo>
                    <a:pt x="11357" y="23586"/>
                  </a:lnTo>
                  <a:cubicBezTo>
                    <a:pt x="11464" y="23738"/>
                    <a:pt x="11572" y="23890"/>
                    <a:pt x="11680" y="24036"/>
                  </a:cubicBezTo>
                  <a:cubicBezTo>
                    <a:pt x="11686" y="24048"/>
                    <a:pt x="11699" y="24055"/>
                    <a:pt x="11705" y="24055"/>
                  </a:cubicBezTo>
                  <a:cubicBezTo>
                    <a:pt x="11661" y="24080"/>
                    <a:pt x="11616" y="24099"/>
                    <a:pt x="11572" y="24118"/>
                  </a:cubicBezTo>
                  <a:cubicBezTo>
                    <a:pt x="11502" y="23941"/>
                    <a:pt x="11426" y="23763"/>
                    <a:pt x="11357" y="23586"/>
                  </a:cubicBezTo>
                  <a:close/>
                  <a:moveTo>
                    <a:pt x="10837" y="23428"/>
                  </a:moveTo>
                  <a:lnTo>
                    <a:pt x="10837" y="23428"/>
                  </a:lnTo>
                  <a:cubicBezTo>
                    <a:pt x="10996" y="23681"/>
                    <a:pt x="11167" y="23934"/>
                    <a:pt x="11331" y="24188"/>
                  </a:cubicBezTo>
                  <a:cubicBezTo>
                    <a:pt x="11262" y="24207"/>
                    <a:pt x="11192" y="24219"/>
                    <a:pt x="11122" y="24226"/>
                  </a:cubicBezTo>
                  <a:cubicBezTo>
                    <a:pt x="11034" y="23960"/>
                    <a:pt x="10939" y="23694"/>
                    <a:pt x="10837" y="23428"/>
                  </a:cubicBezTo>
                  <a:close/>
                  <a:moveTo>
                    <a:pt x="10666" y="23947"/>
                  </a:moveTo>
                  <a:lnTo>
                    <a:pt x="10666" y="23947"/>
                  </a:lnTo>
                  <a:cubicBezTo>
                    <a:pt x="10730" y="24042"/>
                    <a:pt x="10787" y="24137"/>
                    <a:pt x="10850" y="24232"/>
                  </a:cubicBezTo>
                  <a:cubicBezTo>
                    <a:pt x="10825" y="24232"/>
                    <a:pt x="10806" y="24232"/>
                    <a:pt x="10787" y="24226"/>
                  </a:cubicBezTo>
                  <a:cubicBezTo>
                    <a:pt x="10755" y="24169"/>
                    <a:pt x="10730" y="24105"/>
                    <a:pt x="10698" y="24042"/>
                  </a:cubicBezTo>
                  <a:cubicBezTo>
                    <a:pt x="10692" y="24010"/>
                    <a:pt x="10679" y="23979"/>
                    <a:pt x="10666" y="23947"/>
                  </a:cubicBezTo>
                  <a:close/>
                  <a:moveTo>
                    <a:pt x="12160" y="1"/>
                  </a:moveTo>
                  <a:cubicBezTo>
                    <a:pt x="12108" y="1"/>
                    <a:pt x="12057" y="63"/>
                    <a:pt x="12104" y="115"/>
                  </a:cubicBezTo>
                  <a:cubicBezTo>
                    <a:pt x="12117" y="134"/>
                    <a:pt x="12148" y="165"/>
                    <a:pt x="12193" y="216"/>
                  </a:cubicBezTo>
                  <a:cubicBezTo>
                    <a:pt x="10527" y="1546"/>
                    <a:pt x="8659" y="2566"/>
                    <a:pt x="6797" y="3598"/>
                  </a:cubicBezTo>
                  <a:cubicBezTo>
                    <a:pt x="5524" y="4212"/>
                    <a:pt x="4244" y="4827"/>
                    <a:pt x="2978" y="5460"/>
                  </a:cubicBezTo>
                  <a:cubicBezTo>
                    <a:pt x="2971" y="5473"/>
                    <a:pt x="2959" y="5479"/>
                    <a:pt x="2952" y="5492"/>
                  </a:cubicBezTo>
                  <a:cubicBezTo>
                    <a:pt x="2002" y="5973"/>
                    <a:pt x="1052" y="6461"/>
                    <a:pt x="115" y="6967"/>
                  </a:cubicBezTo>
                  <a:cubicBezTo>
                    <a:pt x="26" y="7012"/>
                    <a:pt x="1" y="7132"/>
                    <a:pt x="90" y="7202"/>
                  </a:cubicBezTo>
                  <a:cubicBezTo>
                    <a:pt x="166" y="7259"/>
                    <a:pt x="248" y="7322"/>
                    <a:pt x="324" y="7379"/>
                  </a:cubicBezTo>
                  <a:cubicBezTo>
                    <a:pt x="330" y="7449"/>
                    <a:pt x="381" y="7506"/>
                    <a:pt x="463" y="7518"/>
                  </a:cubicBezTo>
                  <a:cubicBezTo>
                    <a:pt x="476" y="7518"/>
                    <a:pt x="482" y="7518"/>
                    <a:pt x="489" y="7525"/>
                  </a:cubicBezTo>
                  <a:cubicBezTo>
                    <a:pt x="438" y="7626"/>
                    <a:pt x="508" y="7765"/>
                    <a:pt x="615" y="7810"/>
                  </a:cubicBezTo>
                  <a:cubicBezTo>
                    <a:pt x="717" y="7854"/>
                    <a:pt x="824" y="7892"/>
                    <a:pt x="938" y="7917"/>
                  </a:cubicBezTo>
                  <a:cubicBezTo>
                    <a:pt x="983" y="7943"/>
                    <a:pt x="1027" y="7962"/>
                    <a:pt x="1071" y="7987"/>
                  </a:cubicBezTo>
                  <a:cubicBezTo>
                    <a:pt x="1401" y="8278"/>
                    <a:pt x="1736" y="8563"/>
                    <a:pt x="2066" y="8848"/>
                  </a:cubicBezTo>
                  <a:cubicBezTo>
                    <a:pt x="2332" y="9146"/>
                    <a:pt x="2705" y="9412"/>
                    <a:pt x="2895" y="9608"/>
                  </a:cubicBezTo>
                  <a:cubicBezTo>
                    <a:pt x="3320" y="10052"/>
                    <a:pt x="3750" y="10489"/>
                    <a:pt x="4175" y="10926"/>
                  </a:cubicBezTo>
                  <a:cubicBezTo>
                    <a:pt x="5061" y="11901"/>
                    <a:pt x="5948" y="12870"/>
                    <a:pt x="6841" y="13839"/>
                  </a:cubicBezTo>
                  <a:cubicBezTo>
                    <a:pt x="8038" y="15137"/>
                    <a:pt x="9241" y="16429"/>
                    <a:pt x="10552" y="17601"/>
                  </a:cubicBezTo>
                  <a:cubicBezTo>
                    <a:pt x="9514" y="18070"/>
                    <a:pt x="8798" y="20217"/>
                    <a:pt x="8792" y="21255"/>
                  </a:cubicBezTo>
                  <a:cubicBezTo>
                    <a:pt x="8785" y="22250"/>
                    <a:pt x="8918" y="23668"/>
                    <a:pt x="9723" y="24365"/>
                  </a:cubicBezTo>
                  <a:cubicBezTo>
                    <a:pt x="9976" y="24587"/>
                    <a:pt x="10267" y="24720"/>
                    <a:pt x="10578" y="24777"/>
                  </a:cubicBezTo>
                  <a:cubicBezTo>
                    <a:pt x="10660" y="24865"/>
                    <a:pt x="10736" y="24948"/>
                    <a:pt x="10806" y="25024"/>
                  </a:cubicBezTo>
                  <a:cubicBezTo>
                    <a:pt x="10818" y="25036"/>
                    <a:pt x="10834" y="25042"/>
                    <a:pt x="10849" y="25042"/>
                  </a:cubicBezTo>
                  <a:cubicBezTo>
                    <a:pt x="10888" y="25042"/>
                    <a:pt x="10925" y="25006"/>
                    <a:pt x="10907" y="24960"/>
                  </a:cubicBezTo>
                  <a:cubicBezTo>
                    <a:pt x="10888" y="24916"/>
                    <a:pt x="10869" y="24865"/>
                    <a:pt x="10850" y="24815"/>
                  </a:cubicBezTo>
                  <a:lnTo>
                    <a:pt x="10901" y="24815"/>
                  </a:lnTo>
                  <a:cubicBezTo>
                    <a:pt x="10907" y="24827"/>
                    <a:pt x="10920" y="24834"/>
                    <a:pt x="10926" y="24846"/>
                  </a:cubicBezTo>
                  <a:cubicBezTo>
                    <a:pt x="10940" y="24863"/>
                    <a:pt x="10958" y="24870"/>
                    <a:pt x="10976" y="24870"/>
                  </a:cubicBezTo>
                  <a:cubicBezTo>
                    <a:pt x="11008" y="24870"/>
                    <a:pt x="11038" y="24849"/>
                    <a:pt x="11046" y="24821"/>
                  </a:cubicBezTo>
                  <a:cubicBezTo>
                    <a:pt x="11502" y="24802"/>
                    <a:pt x="11958" y="24650"/>
                    <a:pt x="12326" y="24384"/>
                  </a:cubicBezTo>
                  <a:cubicBezTo>
                    <a:pt x="12471" y="24276"/>
                    <a:pt x="12598" y="24156"/>
                    <a:pt x="12712" y="24029"/>
                  </a:cubicBezTo>
                  <a:cubicBezTo>
                    <a:pt x="12763" y="24010"/>
                    <a:pt x="12801" y="23972"/>
                    <a:pt x="12813" y="23915"/>
                  </a:cubicBezTo>
                  <a:cubicBezTo>
                    <a:pt x="13377" y="23231"/>
                    <a:pt x="13580" y="22313"/>
                    <a:pt x="13567" y="21426"/>
                  </a:cubicBezTo>
                  <a:cubicBezTo>
                    <a:pt x="13554" y="20312"/>
                    <a:pt x="13371" y="18317"/>
                    <a:pt x="12313" y="17639"/>
                  </a:cubicBezTo>
                  <a:cubicBezTo>
                    <a:pt x="12129" y="17525"/>
                    <a:pt x="11946" y="17455"/>
                    <a:pt x="11756" y="17424"/>
                  </a:cubicBezTo>
                  <a:cubicBezTo>
                    <a:pt x="11312" y="16898"/>
                    <a:pt x="10831" y="16404"/>
                    <a:pt x="10362" y="15897"/>
                  </a:cubicBezTo>
                  <a:cubicBezTo>
                    <a:pt x="9412" y="14878"/>
                    <a:pt x="8450" y="13871"/>
                    <a:pt x="7487" y="12864"/>
                  </a:cubicBezTo>
                  <a:cubicBezTo>
                    <a:pt x="6588" y="11920"/>
                    <a:pt x="5688" y="10983"/>
                    <a:pt x="4795" y="10045"/>
                  </a:cubicBezTo>
                  <a:cubicBezTo>
                    <a:pt x="4884" y="9982"/>
                    <a:pt x="4979" y="9912"/>
                    <a:pt x="5068" y="9849"/>
                  </a:cubicBezTo>
                  <a:cubicBezTo>
                    <a:pt x="5334" y="9703"/>
                    <a:pt x="5669" y="9450"/>
                    <a:pt x="5752" y="9406"/>
                  </a:cubicBezTo>
                  <a:cubicBezTo>
                    <a:pt x="6353" y="9045"/>
                    <a:pt x="6968" y="8709"/>
                    <a:pt x="7582" y="8373"/>
                  </a:cubicBezTo>
                  <a:cubicBezTo>
                    <a:pt x="8887" y="7797"/>
                    <a:pt x="10058" y="7012"/>
                    <a:pt x="11224" y="6188"/>
                  </a:cubicBezTo>
                  <a:cubicBezTo>
                    <a:pt x="11274" y="6157"/>
                    <a:pt x="11325" y="6119"/>
                    <a:pt x="11369" y="6087"/>
                  </a:cubicBezTo>
                  <a:cubicBezTo>
                    <a:pt x="12497" y="5485"/>
                    <a:pt x="13586" y="4833"/>
                    <a:pt x="14593" y="4041"/>
                  </a:cubicBezTo>
                  <a:cubicBezTo>
                    <a:pt x="14979" y="4478"/>
                    <a:pt x="15397" y="4903"/>
                    <a:pt x="15822" y="5308"/>
                  </a:cubicBezTo>
                  <a:cubicBezTo>
                    <a:pt x="16525" y="6100"/>
                    <a:pt x="17209" y="6904"/>
                    <a:pt x="17943" y="7670"/>
                  </a:cubicBezTo>
                  <a:cubicBezTo>
                    <a:pt x="19058" y="8836"/>
                    <a:pt x="20223" y="9938"/>
                    <a:pt x="21446" y="10989"/>
                  </a:cubicBezTo>
                  <a:cubicBezTo>
                    <a:pt x="21142" y="11147"/>
                    <a:pt x="20857" y="11369"/>
                    <a:pt x="20616" y="11654"/>
                  </a:cubicBezTo>
                  <a:cubicBezTo>
                    <a:pt x="19571" y="12902"/>
                    <a:pt x="19400" y="15296"/>
                    <a:pt x="20065" y="16759"/>
                  </a:cubicBezTo>
                  <a:cubicBezTo>
                    <a:pt x="20419" y="17546"/>
                    <a:pt x="21144" y="18036"/>
                    <a:pt x="21893" y="18036"/>
                  </a:cubicBezTo>
                  <a:cubicBezTo>
                    <a:pt x="21934" y="18036"/>
                    <a:pt x="21975" y="18035"/>
                    <a:pt x="22016" y="18032"/>
                  </a:cubicBezTo>
                  <a:cubicBezTo>
                    <a:pt x="22022" y="18044"/>
                    <a:pt x="22028" y="18063"/>
                    <a:pt x="22035" y="18076"/>
                  </a:cubicBezTo>
                  <a:cubicBezTo>
                    <a:pt x="22049" y="18113"/>
                    <a:pt x="22082" y="18129"/>
                    <a:pt x="22115" y="18129"/>
                  </a:cubicBezTo>
                  <a:cubicBezTo>
                    <a:pt x="22167" y="18129"/>
                    <a:pt x="22221" y="18088"/>
                    <a:pt x="22206" y="18025"/>
                  </a:cubicBezTo>
                  <a:cubicBezTo>
                    <a:pt x="22206" y="18019"/>
                    <a:pt x="22206" y="18013"/>
                    <a:pt x="22206" y="18006"/>
                  </a:cubicBezTo>
                  <a:cubicBezTo>
                    <a:pt x="22313" y="17987"/>
                    <a:pt x="22427" y="17956"/>
                    <a:pt x="22535" y="17911"/>
                  </a:cubicBezTo>
                  <a:cubicBezTo>
                    <a:pt x="23536" y="17797"/>
                    <a:pt x="24435" y="16911"/>
                    <a:pt x="24834" y="15961"/>
                  </a:cubicBezTo>
                  <a:cubicBezTo>
                    <a:pt x="25442" y="14491"/>
                    <a:pt x="25322" y="12452"/>
                    <a:pt x="24080" y="11337"/>
                  </a:cubicBezTo>
                  <a:cubicBezTo>
                    <a:pt x="23615" y="10920"/>
                    <a:pt x="23072" y="10727"/>
                    <a:pt x="22534" y="10727"/>
                  </a:cubicBezTo>
                  <a:cubicBezTo>
                    <a:pt x="22501" y="10727"/>
                    <a:pt x="22467" y="10728"/>
                    <a:pt x="22434" y="10729"/>
                  </a:cubicBezTo>
                  <a:cubicBezTo>
                    <a:pt x="19343" y="7582"/>
                    <a:pt x="16347" y="4345"/>
                    <a:pt x="13307" y="1153"/>
                  </a:cubicBezTo>
                  <a:cubicBezTo>
                    <a:pt x="13320" y="1134"/>
                    <a:pt x="13326" y="1103"/>
                    <a:pt x="13307" y="1065"/>
                  </a:cubicBezTo>
                  <a:cubicBezTo>
                    <a:pt x="13162" y="799"/>
                    <a:pt x="12991" y="571"/>
                    <a:pt x="12782" y="362"/>
                  </a:cubicBezTo>
                  <a:cubicBezTo>
                    <a:pt x="12776" y="200"/>
                    <a:pt x="12643" y="63"/>
                    <a:pt x="12485" y="63"/>
                  </a:cubicBezTo>
                  <a:cubicBezTo>
                    <a:pt x="12464" y="63"/>
                    <a:pt x="12443" y="65"/>
                    <a:pt x="12421" y="70"/>
                  </a:cubicBezTo>
                  <a:cubicBezTo>
                    <a:pt x="12408" y="64"/>
                    <a:pt x="12402" y="51"/>
                    <a:pt x="12389" y="45"/>
                  </a:cubicBezTo>
                  <a:cubicBezTo>
                    <a:pt x="12372" y="34"/>
                    <a:pt x="12354" y="29"/>
                    <a:pt x="12338" y="29"/>
                  </a:cubicBezTo>
                  <a:cubicBezTo>
                    <a:pt x="12306" y="29"/>
                    <a:pt x="12277" y="47"/>
                    <a:pt x="12256" y="77"/>
                  </a:cubicBezTo>
                  <a:cubicBezTo>
                    <a:pt x="12243" y="58"/>
                    <a:pt x="12231" y="39"/>
                    <a:pt x="12212" y="26"/>
                  </a:cubicBezTo>
                  <a:cubicBezTo>
                    <a:pt x="12197" y="8"/>
                    <a:pt x="12179" y="1"/>
                    <a:pt x="12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7577742" y="1783358"/>
              <a:ext cx="1601892" cy="1576770"/>
            </a:xfrm>
            <a:custGeom>
              <a:avLst/>
              <a:gdLst/>
              <a:ahLst/>
              <a:cxnLst/>
              <a:rect l="l" t="t" r="r" b="b"/>
              <a:pathLst>
                <a:path w="25442" h="25043" extrusionOk="0">
                  <a:moveTo>
                    <a:pt x="13231" y="2629"/>
                  </a:moveTo>
                  <a:cubicBezTo>
                    <a:pt x="13326" y="2629"/>
                    <a:pt x="13427" y="2636"/>
                    <a:pt x="13529" y="2642"/>
                  </a:cubicBezTo>
                  <a:cubicBezTo>
                    <a:pt x="13548" y="2667"/>
                    <a:pt x="13560" y="2693"/>
                    <a:pt x="13579" y="2718"/>
                  </a:cubicBezTo>
                  <a:cubicBezTo>
                    <a:pt x="13465" y="2686"/>
                    <a:pt x="13345" y="2655"/>
                    <a:pt x="13231" y="2629"/>
                  </a:cubicBezTo>
                  <a:close/>
                  <a:moveTo>
                    <a:pt x="11952" y="2116"/>
                  </a:moveTo>
                  <a:cubicBezTo>
                    <a:pt x="12420" y="2192"/>
                    <a:pt x="12889" y="2275"/>
                    <a:pt x="13358" y="2357"/>
                  </a:cubicBezTo>
                  <a:cubicBezTo>
                    <a:pt x="13370" y="2370"/>
                    <a:pt x="13377" y="2389"/>
                    <a:pt x="13389" y="2401"/>
                  </a:cubicBezTo>
                  <a:cubicBezTo>
                    <a:pt x="12971" y="2389"/>
                    <a:pt x="12560" y="2376"/>
                    <a:pt x="12148" y="2363"/>
                  </a:cubicBezTo>
                  <a:cubicBezTo>
                    <a:pt x="12099" y="2287"/>
                    <a:pt x="12021" y="2230"/>
                    <a:pt x="11923" y="2230"/>
                  </a:cubicBezTo>
                  <a:cubicBezTo>
                    <a:pt x="11883" y="2230"/>
                    <a:pt x="11840" y="2240"/>
                    <a:pt x="11793" y="2262"/>
                  </a:cubicBezTo>
                  <a:cubicBezTo>
                    <a:pt x="11736" y="2294"/>
                    <a:pt x="11679" y="2319"/>
                    <a:pt x="11622" y="2351"/>
                  </a:cubicBezTo>
                  <a:lnTo>
                    <a:pt x="11610" y="2351"/>
                  </a:lnTo>
                  <a:cubicBezTo>
                    <a:pt x="11605" y="2350"/>
                    <a:pt x="11600" y="2350"/>
                    <a:pt x="11596" y="2350"/>
                  </a:cubicBezTo>
                  <a:cubicBezTo>
                    <a:pt x="11559" y="2350"/>
                    <a:pt x="11532" y="2373"/>
                    <a:pt x="11515" y="2401"/>
                  </a:cubicBezTo>
                  <a:cubicBezTo>
                    <a:pt x="11160" y="2579"/>
                    <a:pt x="10805" y="2756"/>
                    <a:pt x="10444" y="2940"/>
                  </a:cubicBezTo>
                  <a:cubicBezTo>
                    <a:pt x="10945" y="2661"/>
                    <a:pt x="11445" y="2389"/>
                    <a:pt x="11952" y="2116"/>
                  </a:cubicBezTo>
                  <a:close/>
                  <a:moveTo>
                    <a:pt x="12230" y="2636"/>
                  </a:moveTo>
                  <a:lnTo>
                    <a:pt x="12230" y="2636"/>
                  </a:lnTo>
                  <a:cubicBezTo>
                    <a:pt x="12610" y="2693"/>
                    <a:pt x="12990" y="2775"/>
                    <a:pt x="13364" y="2870"/>
                  </a:cubicBezTo>
                  <a:cubicBezTo>
                    <a:pt x="13396" y="2895"/>
                    <a:pt x="13427" y="2921"/>
                    <a:pt x="13459" y="2946"/>
                  </a:cubicBezTo>
                  <a:cubicBezTo>
                    <a:pt x="13206" y="2965"/>
                    <a:pt x="12952" y="2990"/>
                    <a:pt x="12705" y="2997"/>
                  </a:cubicBezTo>
                  <a:lnTo>
                    <a:pt x="12553" y="2997"/>
                  </a:lnTo>
                  <a:cubicBezTo>
                    <a:pt x="12538" y="2883"/>
                    <a:pt x="12454" y="2780"/>
                    <a:pt x="12336" y="2780"/>
                  </a:cubicBezTo>
                  <a:cubicBezTo>
                    <a:pt x="12303" y="2780"/>
                    <a:pt x="12268" y="2789"/>
                    <a:pt x="12230" y="2807"/>
                  </a:cubicBezTo>
                  <a:cubicBezTo>
                    <a:pt x="12218" y="2813"/>
                    <a:pt x="12199" y="2819"/>
                    <a:pt x="12186" y="2826"/>
                  </a:cubicBezTo>
                  <a:cubicBezTo>
                    <a:pt x="12224" y="2769"/>
                    <a:pt x="12237" y="2699"/>
                    <a:pt x="12230" y="2636"/>
                  </a:cubicBezTo>
                  <a:close/>
                  <a:moveTo>
                    <a:pt x="12788" y="3187"/>
                  </a:moveTo>
                  <a:cubicBezTo>
                    <a:pt x="12971" y="3193"/>
                    <a:pt x="13155" y="3206"/>
                    <a:pt x="13339" y="3225"/>
                  </a:cubicBezTo>
                  <a:cubicBezTo>
                    <a:pt x="13326" y="3231"/>
                    <a:pt x="13313" y="3237"/>
                    <a:pt x="13307" y="3244"/>
                  </a:cubicBezTo>
                  <a:cubicBezTo>
                    <a:pt x="12946" y="3294"/>
                    <a:pt x="12585" y="3332"/>
                    <a:pt x="12224" y="3351"/>
                  </a:cubicBezTo>
                  <a:cubicBezTo>
                    <a:pt x="12294" y="3320"/>
                    <a:pt x="12357" y="3282"/>
                    <a:pt x="12427" y="3244"/>
                  </a:cubicBezTo>
                  <a:cubicBezTo>
                    <a:pt x="12452" y="3231"/>
                    <a:pt x="12465" y="3212"/>
                    <a:pt x="12484" y="3193"/>
                  </a:cubicBezTo>
                  <a:cubicBezTo>
                    <a:pt x="12585" y="3193"/>
                    <a:pt x="12686" y="3193"/>
                    <a:pt x="12788" y="3187"/>
                  </a:cubicBezTo>
                  <a:close/>
                  <a:moveTo>
                    <a:pt x="12959" y="3465"/>
                  </a:moveTo>
                  <a:cubicBezTo>
                    <a:pt x="12946" y="3478"/>
                    <a:pt x="12933" y="3484"/>
                    <a:pt x="12914" y="3497"/>
                  </a:cubicBezTo>
                  <a:cubicBezTo>
                    <a:pt x="12876" y="3491"/>
                    <a:pt x="12838" y="3491"/>
                    <a:pt x="12800" y="3484"/>
                  </a:cubicBezTo>
                  <a:cubicBezTo>
                    <a:pt x="12857" y="3478"/>
                    <a:pt x="12908" y="3472"/>
                    <a:pt x="12959" y="3465"/>
                  </a:cubicBezTo>
                  <a:close/>
                  <a:moveTo>
                    <a:pt x="12262" y="3605"/>
                  </a:moveTo>
                  <a:cubicBezTo>
                    <a:pt x="12275" y="3605"/>
                    <a:pt x="12294" y="3605"/>
                    <a:pt x="12306" y="3611"/>
                  </a:cubicBezTo>
                  <a:cubicBezTo>
                    <a:pt x="12294" y="3617"/>
                    <a:pt x="12275" y="3617"/>
                    <a:pt x="12262" y="3630"/>
                  </a:cubicBezTo>
                  <a:cubicBezTo>
                    <a:pt x="12262" y="3617"/>
                    <a:pt x="12262" y="3611"/>
                    <a:pt x="12262" y="3605"/>
                  </a:cubicBezTo>
                  <a:close/>
                  <a:moveTo>
                    <a:pt x="11831" y="3573"/>
                  </a:moveTo>
                  <a:cubicBezTo>
                    <a:pt x="11869" y="3573"/>
                    <a:pt x="11901" y="3579"/>
                    <a:pt x="11939" y="3579"/>
                  </a:cubicBezTo>
                  <a:cubicBezTo>
                    <a:pt x="11869" y="3624"/>
                    <a:pt x="11793" y="3662"/>
                    <a:pt x="11724" y="3706"/>
                  </a:cubicBezTo>
                  <a:cubicBezTo>
                    <a:pt x="11679" y="3706"/>
                    <a:pt x="11629" y="3712"/>
                    <a:pt x="11578" y="3712"/>
                  </a:cubicBezTo>
                  <a:cubicBezTo>
                    <a:pt x="11667" y="3668"/>
                    <a:pt x="11749" y="3617"/>
                    <a:pt x="11831" y="3573"/>
                  </a:cubicBezTo>
                  <a:close/>
                  <a:moveTo>
                    <a:pt x="14333" y="3744"/>
                  </a:moveTo>
                  <a:cubicBezTo>
                    <a:pt x="14377" y="3795"/>
                    <a:pt x="14415" y="3839"/>
                    <a:pt x="14460" y="3890"/>
                  </a:cubicBezTo>
                  <a:cubicBezTo>
                    <a:pt x="13769" y="4251"/>
                    <a:pt x="13117" y="4662"/>
                    <a:pt x="12477" y="5093"/>
                  </a:cubicBezTo>
                  <a:cubicBezTo>
                    <a:pt x="12731" y="4884"/>
                    <a:pt x="12978" y="4675"/>
                    <a:pt x="13218" y="4460"/>
                  </a:cubicBezTo>
                  <a:cubicBezTo>
                    <a:pt x="13617" y="4257"/>
                    <a:pt x="13985" y="4023"/>
                    <a:pt x="14333" y="3744"/>
                  </a:cubicBezTo>
                  <a:close/>
                  <a:moveTo>
                    <a:pt x="11502" y="3833"/>
                  </a:moveTo>
                  <a:cubicBezTo>
                    <a:pt x="10508" y="4409"/>
                    <a:pt x="9501" y="4954"/>
                    <a:pt x="8468" y="5467"/>
                  </a:cubicBezTo>
                  <a:cubicBezTo>
                    <a:pt x="8557" y="5410"/>
                    <a:pt x="8652" y="5359"/>
                    <a:pt x="8741" y="5308"/>
                  </a:cubicBezTo>
                  <a:cubicBezTo>
                    <a:pt x="9406" y="4928"/>
                    <a:pt x="10071" y="4542"/>
                    <a:pt x="10736" y="4156"/>
                  </a:cubicBezTo>
                  <a:cubicBezTo>
                    <a:pt x="10938" y="4054"/>
                    <a:pt x="11135" y="3947"/>
                    <a:pt x="11331" y="3845"/>
                  </a:cubicBezTo>
                  <a:cubicBezTo>
                    <a:pt x="11388" y="3839"/>
                    <a:pt x="11445" y="3839"/>
                    <a:pt x="11502" y="3833"/>
                  </a:cubicBezTo>
                  <a:close/>
                  <a:moveTo>
                    <a:pt x="12522" y="4669"/>
                  </a:moveTo>
                  <a:cubicBezTo>
                    <a:pt x="12551" y="4693"/>
                    <a:pt x="12589" y="4710"/>
                    <a:pt x="12632" y="4710"/>
                  </a:cubicBezTo>
                  <a:cubicBezTo>
                    <a:pt x="12643" y="4710"/>
                    <a:pt x="12655" y="4709"/>
                    <a:pt x="12667" y="4707"/>
                  </a:cubicBezTo>
                  <a:lnTo>
                    <a:pt x="12667" y="4707"/>
                  </a:lnTo>
                  <a:cubicBezTo>
                    <a:pt x="12059" y="5220"/>
                    <a:pt x="11439" y="5714"/>
                    <a:pt x="10793" y="6182"/>
                  </a:cubicBezTo>
                  <a:cubicBezTo>
                    <a:pt x="10451" y="6360"/>
                    <a:pt x="10102" y="6531"/>
                    <a:pt x="9760" y="6702"/>
                  </a:cubicBezTo>
                  <a:cubicBezTo>
                    <a:pt x="10546" y="6208"/>
                    <a:pt x="11306" y="5657"/>
                    <a:pt x="12002" y="5042"/>
                  </a:cubicBezTo>
                  <a:cubicBezTo>
                    <a:pt x="12180" y="4922"/>
                    <a:pt x="12351" y="4795"/>
                    <a:pt x="12522" y="4669"/>
                  </a:cubicBezTo>
                  <a:close/>
                  <a:moveTo>
                    <a:pt x="11819" y="4029"/>
                  </a:moveTo>
                  <a:cubicBezTo>
                    <a:pt x="11255" y="4365"/>
                    <a:pt x="10723" y="4751"/>
                    <a:pt x="10153" y="5080"/>
                  </a:cubicBezTo>
                  <a:cubicBezTo>
                    <a:pt x="9368" y="5536"/>
                    <a:pt x="8563" y="5948"/>
                    <a:pt x="7746" y="6328"/>
                  </a:cubicBezTo>
                  <a:cubicBezTo>
                    <a:pt x="7727" y="6309"/>
                    <a:pt x="7704" y="6297"/>
                    <a:pt x="7679" y="6297"/>
                  </a:cubicBezTo>
                  <a:cubicBezTo>
                    <a:pt x="7662" y="6297"/>
                    <a:pt x="7644" y="6302"/>
                    <a:pt x="7626" y="6315"/>
                  </a:cubicBezTo>
                  <a:cubicBezTo>
                    <a:pt x="7499" y="6391"/>
                    <a:pt x="7373" y="6474"/>
                    <a:pt x="7246" y="6550"/>
                  </a:cubicBezTo>
                  <a:cubicBezTo>
                    <a:pt x="7107" y="6613"/>
                    <a:pt x="6967" y="6676"/>
                    <a:pt x="6828" y="6740"/>
                  </a:cubicBezTo>
                  <a:lnTo>
                    <a:pt x="7031" y="6575"/>
                  </a:lnTo>
                  <a:cubicBezTo>
                    <a:pt x="7050" y="6562"/>
                    <a:pt x="7062" y="6543"/>
                    <a:pt x="7062" y="6518"/>
                  </a:cubicBezTo>
                  <a:cubicBezTo>
                    <a:pt x="7075" y="6512"/>
                    <a:pt x="7088" y="6505"/>
                    <a:pt x="7100" y="6493"/>
                  </a:cubicBezTo>
                  <a:cubicBezTo>
                    <a:pt x="7670" y="6303"/>
                    <a:pt x="8209" y="6043"/>
                    <a:pt x="8734" y="5764"/>
                  </a:cubicBezTo>
                  <a:cubicBezTo>
                    <a:pt x="9494" y="5403"/>
                    <a:pt x="10235" y="4947"/>
                    <a:pt x="10938" y="4491"/>
                  </a:cubicBezTo>
                  <a:cubicBezTo>
                    <a:pt x="11166" y="4371"/>
                    <a:pt x="11388" y="4251"/>
                    <a:pt x="11616" y="4137"/>
                  </a:cubicBezTo>
                  <a:cubicBezTo>
                    <a:pt x="11673" y="4111"/>
                    <a:pt x="11743" y="4073"/>
                    <a:pt x="11819" y="4029"/>
                  </a:cubicBezTo>
                  <a:close/>
                  <a:moveTo>
                    <a:pt x="4282" y="6410"/>
                  </a:moveTo>
                  <a:lnTo>
                    <a:pt x="4282" y="6410"/>
                  </a:lnTo>
                  <a:cubicBezTo>
                    <a:pt x="4257" y="6442"/>
                    <a:pt x="4238" y="6467"/>
                    <a:pt x="4212" y="6499"/>
                  </a:cubicBezTo>
                  <a:cubicBezTo>
                    <a:pt x="4035" y="6581"/>
                    <a:pt x="3864" y="6670"/>
                    <a:pt x="3693" y="6759"/>
                  </a:cubicBezTo>
                  <a:lnTo>
                    <a:pt x="3687" y="6759"/>
                  </a:lnTo>
                  <a:cubicBezTo>
                    <a:pt x="3522" y="6816"/>
                    <a:pt x="3357" y="6873"/>
                    <a:pt x="3192" y="6936"/>
                  </a:cubicBezTo>
                  <a:cubicBezTo>
                    <a:pt x="3281" y="6885"/>
                    <a:pt x="3370" y="6841"/>
                    <a:pt x="3465" y="6797"/>
                  </a:cubicBezTo>
                  <a:cubicBezTo>
                    <a:pt x="3528" y="6765"/>
                    <a:pt x="3547" y="6702"/>
                    <a:pt x="3547" y="6645"/>
                  </a:cubicBezTo>
                  <a:cubicBezTo>
                    <a:pt x="3794" y="6575"/>
                    <a:pt x="4041" y="6493"/>
                    <a:pt x="4282" y="6410"/>
                  </a:cubicBezTo>
                  <a:close/>
                  <a:moveTo>
                    <a:pt x="6790" y="6765"/>
                  </a:moveTo>
                  <a:cubicBezTo>
                    <a:pt x="6771" y="6790"/>
                    <a:pt x="6765" y="6822"/>
                    <a:pt x="6771" y="6847"/>
                  </a:cubicBezTo>
                  <a:cubicBezTo>
                    <a:pt x="6632" y="6936"/>
                    <a:pt x="6486" y="7031"/>
                    <a:pt x="6347" y="7120"/>
                  </a:cubicBezTo>
                  <a:cubicBezTo>
                    <a:pt x="6492" y="6999"/>
                    <a:pt x="6644" y="6885"/>
                    <a:pt x="6790" y="6765"/>
                  </a:cubicBezTo>
                  <a:close/>
                  <a:moveTo>
                    <a:pt x="7036" y="7405"/>
                  </a:moveTo>
                  <a:cubicBezTo>
                    <a:pt x="6992" y="7435"/>
                    <a:pt x="6950" y="7466"/>
                    <a:pt x="6904" y="7493"/>
                  </a:cubicBezTo>
                  <a:cubicBezTo>
                    <a:pt x="6904" y="7487"/>
                    <a:pt x="6910" y="7481"/>
                    <a:pt x="6917" y="7474"/>
                  </a:cubicBezTo>
                  <a:cubicBezTo>
                    <a:pt x="6956" y="7452"/>
                    <a:pt x="6996" y="7430"/>
                    <a:pt x="7036" y="7405"/>
                  </a:cubicBezTo>
                  <a:close/>
                  <a:moveTo>
                    <a:pt x="1748" y="7975"/>
                  </a:moveTo>
                  <a:cubicBezTo>
                    <a:pt x="1742" y="7981"/>
                    <a:pt x="1736" y="7981"/>
                    <a:pt x="1729" y="7987"/>
                  </a:cubicBezTo>
                  <a:cubicBezTo>
                    <a:pt x="1723" y="7987"/>
                    <a:pt x="1723" y="7981"/>
                    <a:pt x="1717" y="7981"/>
                  </a:cubicBezTo>
                  <a:cubicBezTo>
                    <a:pt x="1729" y="7975"/>
                    <a:pt x="1736" y="7975"/>
                    <a:pt x="1748" y="7975"/>
                  </a:cubicBezTo>
                  <a:close/>
                  <a:moveTo>
                    <a:pt x="6366" y="6322"/>
                  </a:moveTo>
                  <a:cubicBezTo>
                    <a:pt x="6385" y="6353"/>
                    <a:pt x="6416" y="6379"/>
                    <a:pt x="6448" y="6391"/>
                  </a:cubicBezTo>
                  <a:cubicBezTo>
                    <a:pt x="6138" y="6588"/>
                    <a:pt x="5821" y="6778"/>
                    <a:pt x="5504" y="6968"/>
                  </a:cubicBezTo>
                  <a:cubicBezTo>
                    <a:pt x="4782" y="7348"/>
                    <a:pt x="4067" y="7728"/>
                    <a:pt x="3351" y="8108"/>
                  </a:cubicBezTo>
                  <a:cubicBezTo>
                    <a:pt x="3313" y="8108"/>
                    <a:pt x="3268" y="8108"/>
                    <a:pt x="3230" y="8114"/>
                  </a:cubicBezTo>
                  <a:cubicBezTo>
                    <a:pt x="3224" y="8108"/>
                    <a:pt x="3224" y="8108"/>
                    <a:pt x="3218" y="8101"/>
                  </a:cubicBezTo>
                  <a:cubicBezTo>
                    <a:pt x="3275" y="8000"/>
                    <a:pt x="3357" y="7892"/>
                    <a:pt x="3439" y="7791"/>
                  </a:cubicBezTo>
                  <a:cubicBezTo>
                    <a:pt x="4396" y="7265"/>
                    <a:pt x="5371" y="6778"/>
                    <a:pt x="6366" y="6322"/>
                  </a:cubicBezTo>
                  <a:close/>
                  <a:moveTo>
                    <a:pt x="2160" y="8038"/>
                  </a:moveTo>
                  <a:cubicBezTo>
                    <a:pt x="2166" y="8076"/>
                    <a:pt x="2173" y="8120"/>
                    <a:pt x="2179" y="8158"/>
                  </a:cubicBezTo>
                  <a:cubicBezTo>
                    <a:pt x="2179" y="8158"/>
                    <a:pt x="2173" y="8165"/>
                    <a:pt x="2173" y="8165"/>
                  </a:cubicBezTo>
                  <a:cubicBezTo>
                    <a:pt x="2173" y="8165"/>
                    <a:pt x="2173" y="8158"/>
                    <a:pt x="2173" y="8158"/>
                  </a:cubicBezTo>
                  <a:cubicBezTo>
                    <a:pt x="2179" y="8114"/>
                    <a:pt x="2160" y="8076"/>
                    <a:pt x="2128" y="8051"/>
                  </a:cubicBezTo>
                  <a:cubicBezTo>
                    <a:pt x="2141" y="8051"/>
                    <a:pt x="2147" y="8044"/>
                    <a:pt x="2160" y="8038"/>
                  </a:cubicBezTo>
                  <a:close/>
                  <a:moveTo>
                    <a:pt x="6378" y="6702"/>
                  </a:moveTo>
                  <a:lnTo>
                    <a:pt x="6378" y="6702"/>
                  </a:lnTo>
                  <a:cubicBezTo>
                    <a:pt x="6233" y="6803"/>
                    <a:pt x="6093" y="6904"/>
                    <a:pt x="5967" y="6993"/>
                  </a:cubicBezTo>
                  <a:cubicBezTo>
                    <a:pt x="5131" y="7500"/>
                    <a:pt x="4282" y="8032"/>
                    <a:pt x="3408" y="8361"/>
                  </a:cubicBezTo>
                  <a:cubicBezTo>
                    <a:pt x="3376" y="8374"/>
                    <a:pt x="3351" y="8386"/>
                    <a:pt x="3325" y="8399"/>
                  </a:cubicBezTo>
                  <a:cubicBezTo>
                    <a:pt x="3408" y="8355"/>
                    <a:pt x="3490" y="8317"/>
                    <a:pt x="3566" y="8272"/>
                  </a:cubicBezTo>
                  <a:cubicBezTo>
                    <a:pt x="3598" y="8266"/>
                    <a:pt x="3629" y="8266"/>
                    <a:pt x="3649" y="8260"/>
                  </a:cubicBezTo>
                  <a:cubicBezTo>
                    <a:pt x="3687" y="8253"/>
                    <a:pt x="3706" y="8228"/>
                    <a:pt x="3706" y="8203"/>
                  </a:cubicBezTo>
                  <a:cubicBezTo>
                    <a:pt x="4605" y="7740"/>
                    <a:pt x="5479" y="7240"/>
                    <a:pt x="6340" y="6714"/>
                  </a:cubicBezTo>
                  <a:cubicBezTo>
                    <a:pt x="6353" y="6708"/>
                    <a:pt x="6366" y="6708"/>
                    <a:pt x="6378" y="6702"/>
                  </a:cubicBezTo>
                  <a:close/>
                  <a:moveTo>
                    <a:pt x="9577" y="7012"/>
                  </a:moveTo>
                  <a:cubicBezTo>
                    <a:pt x="9475" y="7082"/>
                    <a:pt x="9374" y="7145"/>
                    <a:pt x="9273" y="7215"/>
                  </a:cubicBezTo>
                  <a:cubicBezTo>
                    <a:pt x="8734" y="7550"/>
                    <a:pt x="8177" y="7867"/>
                    <a:pt x="7613" y="8171"/>
                  </a:cubicBezTo>
                  <a:cubicBezTo>
                    <a:pt x="7594" y="8177"/>
                    <a:pt x="7569" y="8190"/>
                    <a:pt x="7550" y="8203"/>
                  </a:cubicBezTo>
                  <a:cubicBezTo>
                    <a:pt x="7461" y="8241"/>
                    <a:pt x="7360" y="8304"/>
                    <a:pt x="7278" y="8355"/>
                  </a:cubicBezTo>
                  <a:cubicBezTo>
                    <a:pt x="7233" y="8380"/>
                    <a:pt x="7189" y="8405"/>
                    <a:pt x="7145" y="8424"/>
                  </a:cubicBezTo>
                  <a:cubicBezTo>
                    <a:pt x="7170" y="8399"/>
                    <a:pt x="7221" y="8361"/>
                    <a:pt x="7297" y="8291"/>
                  </a:cubicBezTo>
                  <a:cubicBezTo>
                    <a:pt x="7316" y="8272"/>
                    <a:pt x="7335" y="8260"/>
                    <a:pt x="7354" y="8241"/>
                  </a:cubicBezTo>
                  <a:cubicBezTo>
                    <a:pt x="7436" y="8184"/>
                    <a:pt x="7525" y="8120"/>
                    <a:pt x="7607" y="8063"/>
                  </a:cubicBezTo>
                  <a:cubicBezTo>
                    <a:pt x="8215" y="7715"/>
                    <a:pt x="8836" y="7392"/>
                    <a:pt x="9463" y="7075"/>
                  </a:cubicBezTo>
                  <a:cubicBezTo>
                    <a:pt x="9501" y="7056"/>
                    <a:pt x="9539" y="7031"/>
                    <a:pt x="9577" y="7012"/>
                  </a:cubicBezTo>
                  <a:close/>
                  <a:moveTo>
                    <a:pt x="4580" y="7924"/>
                  </a:moveTo>
                  <a:cubicBezTo>
                    <a:pt x="4238" y="8152"/>
                    <a:pt x="3889" y="8380"/>
                    <a:pt x="3541" y="8614"/>
                  </a:cubicBezTo>
                  <a:cubicBezTo>
                    <a:pt x="3515" y="8589"/>
                    <a:pt x="3496" y="8564"/>
                    <a:pt x="3471" y="8538"/>
                  </a:cubicBezTo>
                  <a:cubicBezTo>
                    <a:pt x="3839" y="8336"/>
                    <a:pt x="4212" y="8127"/>
                    <a:pt x="4580" y="7924"/>
                  </a:cubicBezTo>
                  <a:close/>
                  <a:moveTo>
                    <a:pt x="5245" y="7759"/>
                  </a:moveTo>
                  <a:lnTo>
                    <a:pt x="5245" y="7759"/>
                  </a:lnTo>
                  <a:cubicBezTo>
                    <a:pt x="5131" y="7848"/>
                    <a:pt x="5017" y="7937"/>
                    <a:pt x="4903" y="8025"/>
                  </a:cubicBezTo>
                  <a:cubicBezTo>
                    <a:pt x="4675" y="8171"/>
                    <a:pt x="4440" y="8323"/>
                    <a:pt x="4206" y="8469"/>
                  </a:cubicBezTo>
                  <a:cubicBezTo>
                    <a:pt x="4207" y="8468"/>
                    <a:pt x="4208" y="8467"/>
                    <a:pt x="4207" y="8467"/>
                  </a:cubicBezTo>
                  <a:lnTo>
                    <a:pt x="4207" y="8467"/>
                  </a:lnTo>
                  <a:cubicBezTo>
                    <a:pt x="4202" y="8467"/>
                    <a:pt x="3945" y="8622"/>
                    <a:pt x="3693" y="8766"/>
                  </a:cubicBezTo>
                  <a:cubicBezTo>
                    <a:pt x="3687" y="8766"/>
                    <a:pt x="3687" y="8760"/>
                    <a:pt x="3680" y="8760"/>
                  </a:cubicBezTo>
                  <a:cubicBezTo>
                    <a:pt x="4206" y="8437"/>
                    <a:pt x="4732" y="8101"/>
                    <a:pt x="5245" y="7759"/>
                  </a:cubicBezTo>
                  <a:close/>
                  <a:moveTo>
                    <a:pt x="6556" y="7683"/>
                  </a:moveTo>
                  <a:lnTo>
                    <a:pt x="6556" y="7683"/>
                  </a:lnTo>
                  <a:cubicBezTo>
                    <a:pt x="6518" y="7728"/>
                    <a:pt x="6473" y="7766"/>
                    <a:pt x="6429" y="7804"/>
                  </a:cubicBezTo>
                  <a:cubicBezTo>
                    <a:pt x="5669" y="8304"/>
                    <a:pt x="4928" y="8823"/>
                    <a:pt x="4212" y="9381"/>
                  </a:cubicBezTo>
                  <a:cubicBezTo>
                    <a:pt x="4143" y="9298"/>
                    <a:pt x="4073" y="9210"/>
                    <a:pt x="3997" y="9121"/>
                  </a:cubicBezTo>
                  <a:cubicBezTo>
                    <a:pt x="4865" y="8665"/>
                    <a:pt x="5713" y="8177"/>
                    <a:pt x="6556" y="7683"/>
                  </a:cubicBezTo>
                  <a:close/>
                  <a:moveTo>
                    <a:pt x="5118" y="9520"/>
                  </a:moveTo>
                  <a:cubicBezTo>
                    <a:pt x="4966" y="9653"/>
                    <a:pt x="4814" y="9780"/>
                    <a:pt x="4668" y="9919"/>
                  </a:cubicBezTo>
                  <a:cubicBezTo>
                    <a:pt x="4649" y="9894"/>
                    <a:pt x="4630" y="9875"/>
                    <a:pt x="4605" y="9849"/>
                  </a:cubicBezTo>
                  <a:cubicBezTo>
                    <a:pt x="4782" y="9742"/>
                    <a:pt x="4947" y="9634"/>
                    <a:pt x="5118" y="9520"/>
                  </a:cubicBezTo>
                  <a:close/>
                  <a:moveTo>
                    <a:pt x="16828" y="6265"/>
                  </a:moveTo>
                  <a:cubicBezTo>
                    <a:pt x="17107" y="6524"/>
                    <a:pt x="17386" y="6784"/>
                    <a:pt x="17645" y="7037"/>
                  </a:cubicBezTo>
                  <a:cubicBezTo>
                    <a:pt x="18969" y="8336"/>
                    <a:pt x="20293" y="9628"/>
                    <a:pt x="21635" y="10901"/>
                  </a:cubicBezTo>
                  <a:cubicBezTo>
                    <a:pt x="21604" y="10913"/>
                    <a:pt x="21578" y="10926"/>
                    <a:pt x="21547" y="10939"/>
                  </a:cubicBezTo>
                  <a:cubicBezTo>
                    <a:pt x="21458" y="10844"/>
                    <a:pt x="21376" y="10761"/>
                    <a:pt x="21306" y="10704"/>
                  </a:cubicBezTo>
                  <a:cubicBezTo>
                    <a:pt x="20894" y="10343"/>
                    <a:pt x="20483" y="9976"/>
                    <a:pt x="20084" y="9602"/>
                  </a:cubicBezTo>
                  <a:cubicBezTo>
                    <a:pt x="19184" y="8766"/>
                    <a:pt x="18317" y="7892"/>
                    <a:pt x="17481" y="6993"/>
                  </a:cubicBezTo>
                  <a:cubicBezTo>
                    <a:pt x="17259" y="6759"/>
                    <a:pt x="17044" y="6512"/>
                    <a:pt x="16828" y="6265"/>
                  </a:cubicBezTo>
                  <a:close/>
                  <a:moveTo>
                    <a:pt x="22117" y="11730"/>
                  </a:moveTo>
                  <a:lnTo>
                    <a:pt x="22117" y="11730"/>
                  </a:lnTo>
                  <a:cubicBezTo>
                    <a:pt x="22148" y="11806"/>
                    <a:pt x="22212" y="11870"/>
                    <a:pt x="22307" y="11895"/>
                  </a:cubicBezTo>
                  <a:cubicBezTo>
                    <a:pt x="22471" y="12630"/>
                    <a:pt x="22630" y="13371"/>
                    <a:pt x="22788" y="14105"/>
                  </a:cubicBezTo>
                  <a:cubicBezTo>
                    <a:pt x="22541" y="13320"/>
                    <a:pt x="22319" y="12528"/>
                    <a:pt x="22117" y="11730"/>
                  </a:cubicBezTo>
                  <a:close/>
                  <a:moveTo>
                    <a:pt x="21661" y="11946"/>
                  </a:moveTo>
                  <a:cubicBezTo>
                    <a:pt x="21806" y="12820"/>
                    <a:pt x="21996" y="13687"/>
                    <a:pt x="22224" y="14542"/>
                  </a:cubicBezTo>
                  <a:cubicBezTo>
                    <a:pt x="22079" y="14067"/>
                    <a:pt x="21952" y="13580"/>
                    <a:pt x="21832" y="13098"/>
                  </a:cubicBezTo>
                  <a:cubicBezTo>
                    <a:pt x="21756" y="12775"/>
                    <a:pt x="21680" y="12452"/>
                    <a:pt x="21604" y="12129"/>
                  </a:cubicBezTo>
                  <a:cubicBezTo>
                    <a:pt x="21591" y="12085"/>
                    <a:pt x="21566" y="12060"/>
                    <a:pt x="21534" y="12041"/>
                  </a:cubicBezTo>
                  <a:cubicBezTo>
                    <a:pt x="21572" y="12009"/>
                    <a:pt x="21616" y="11977"/>
                    <a:pt x="21661" y="11946"/>
                  </a:cubicBezTo>
                  <a:close/>
                  <a:moveTo>
                    <a:pt x="21331" y="12218"/>
                  </a:moveTo>
                  <a:cubicBezTo>
                    <a:pt x="21515" y="13035"/>
                    <a:pt x="21699" y="13852"/>
                    <a:pt x="21882" y="14669"/>
                  </a:cubicBezTo>
                  <a:cubicBezTo>
                    <a:pt x="21813" y="14435"/>
                    <a:pt x="21737" y="14194"/>
                    <a:pt x="21673" y="13947"/>
                  </a:cubicBezTo>
                  <a:cubicBezTo>
                    <a:pt x="21553" y="13383"/>
                    <a:pt x="21426" y="12813"/>
                    <a:pt x="21312" y="12243"/>
                  </a:cubicBezTo>
                  <a:cubicBezTo>
                    <a:pt x="21319" y="12237"/>
                    <a:pt x="21325" y="12231"/>
                    <a:pt x="21331" y="12218"/>
                  </a:cubicBezTo>
                  <a:close/>
                  <a:moveTo>
                    <a:pt x="21072" y="12560"/>
                  </a:moveTo>
                  <a:cubicBezTo>
                    <a:pt x="21205" y="13352"/>
                    <a:pt x="21382" y="14124"/>
                    <a:pt x="21616" y="14884"/>
                  </a:cubicBezTo>
                  <a:cubicBezTo>
                    <a:pt x="21667" y="15138"/>
                    <a:pt x="21724" y="15397"/>
                    <a:pt x="21775" y="15651"/>
                  </a:cubicBezTo>
                  <a:cubicBezTo>
                    <a:pt x="21711" y="15442"/>
                    <a:pt x="21648" y="15233"/>
                    <a:pt x="21585" y="15017"/>
                  </a:cubicBezTo>
                  <a:cubicBezTo>
                    <a:pt x="21414" y="14219"/>
                    <a:pt x="21224" y="13421"/>
                    <a:pt x="21034" y="12630"/>
                  </a:cubicBezTo>
                  <a:cubicBezTo>
                    <a:pt x="21046" y="12604"/>
                    <a:pt x="21059" y="12585"/>
                    <a:pt x="21072" y="12560"/>
                  </a:cubicBezTo>
                  <a:close/>
                  <a:moveTo>
                    <a:pt x="23497" y="15727"/>
                  </a:moveTo>
                  <a:lnTo>
                    <a:pt x="23497" y="15727"/>
                  </a:lnTo>
                  <a:cubicBezTo>
                    <a:pt x="23548" y="15841"/>
                    <a:pt x="23599" y="15961"/>
                    <a:pt x="23656" y="16075"/>
                  </a:cubicBezTo>
                  <a:cubicBezTo>
                    <a:pt x="23637" y="16113"/>
                    <a:pt x="23624" y="16151"/>
                    <a:pt x="23605" y="16183"/>
                  </a:cubicBezTo>
                  <a:cubicBezTo>
                    <a:pt x="23567" y="16031"/>
                    <a:pt x="23535" y="15879"/>
                    <a:pt x="23497" y="15727"/>
                  </a:cubicBezTo>
                  <a:close/>
                  <a:moveTo>
                    <a:pt x="20850" y="14745"/>
                  </a:moveTo>
                  <a:lnTo>
                    <a:pt x="20850" y="14745"/>
                  </a:lnTo>
                  <a:cubicBezTo>
                    <a:pt x="21008" y="15309"/>
                    <a:pt x="21192" y="15866"/>
                    <a:pt x="21395" y="16417"/>
                  </a:cubicBezTo>
                  <a:cubicBezTo>
                    <a:pt x="21407" y="16487"/>
                    <a:pt x="21420" y="16550"/>
                    <a:pt x="21433" y="16613"/>
                  </a:cubicBezTo>
                  <a:cubicBezTo>
                    <a:pt x="21426" y="16632"/>
                    <a:pt x="21414" y="16645"/>
                    <a:pt x="21395" y="16645"/>
                  </a:cubicBezTo>
                  <a:cubicBezTo>
                    <a:pt x="21274" y="16347"/>
                    <a:pt x="21141" y="16056"/>
                    <a:pt x="21122" y="15993"/>
                  </a:cubicBezTo>
                  <a:cubicBezTo>
                    <a:pt x="21084" y="15885"/>
                    <a:pt x="21021" y="15746"/>
                    <a:pt x="20958" y="15594"/>
                  </a:cubicBezTo>
                  <a:cubicBezTo>
                    <a:pt x="20907" y="15315"/>
                    <a:pt x="20869" y="15030"/>
                    <a:pt x="20850" y="14745"/>
                  </a:cubicBezTo>
                  <a:close/>
                  <a:moveTo>
                    <a:pt x="23174" y="16297"/>
                  </a:moveTo>
                  <a:cubicBezTo>
                    <a:pt x="23225" y="16417"/>
                    <a:pt x="23276" y="16537"/>
                    <a:pt x="23326" y="16658"/>
                  </a:cubicBezTo>
                  <a:cubicBezTo>
                    <a:pt x="23314" y="16683"/>
                    <a:pt x="23295" y="16702"/>
                    <a:pt x="23276" y="16727"/>
                  </a:cubicBezTo>
                  <a:cubicBezTo>
                    <a:pt x="23244" y="16582"/>
                    <a:pt x="23212" y="16442"/>
                    <a:pt x="23174" y="16297"/>
                  </a:cubicBezTo>
                  <a:close/>
                  <a:moveTo>
                    <a:pt x="22642" y="16537"/>
                  </a:moveTo>
                  <a:lnTo>
                    <a:pt x="22642" y="16537"/>
                  </a:lnTo>
                  <a:cubicBezTo>
                    <a:pt x="22706" y="16677"/>
                    <a:pt x="22763" y="16816"/>
                    <a:pt x="22832" y="16955"/>
                  </a:cubicBezTo>
                  <a:cubicBezTo>
                    <a:pt x="22861" y="17012"/>
                    <a:pt x="22910" y="17039"/>
                    <a:pt x="22966" y="17039"/>
                  </a:cubicBezTo>
                  <a:cubicBezTo>
                    <a:pt x="22972" y="17039"/>
                    <a:pt x="22978" y="17038"/>
                    <a:pt x="22984" y="17038"/>
                  </a:cubicBezTo>
                  <a:lnTo>
                    <a:pt x="22984" y="17038"/>
                  </a:lnTo>
                  <a:cubicBezTo>
                    <a:pt x="22972" y="17050"/>
                    <a:pt x="22959" y="17063"/>
                    <a:pt x="22946" y="17069"/>
                  </a:cubicBezTo>
                  <a:cubicBezTo>
                    <a:pt x="22772" y="17139"/>
                    <a:pt x="22598" y="17171"/>
                    <a:pt x="22424" y="17171"/>
                  </a:cubicBezTo>
                  <a:cubicBezTo>
                    <a:pt x="22408" y="17171"/>
                    <a:pt x="22392" y="17171"/>
                    <a:pt x="22376" y="17171"/>
                  </a:cubicBezTo>
                  <a:cubicBezTo>
                    <a:pt x="22338" y="17006"/>
                    <a:pt x="22307" y="16848"/>
                    <a:pt x="22269" y="16683"/>
                  </a:cubicBezTo>
                  <a:lnTo>
                    <a:pt x="22269" y="16683"/>
                  </a:lnTo>
                  <a:cubicBezTo>
                    <a:pt x="22319" y="16797"/>
                    <a:pt x="22370" y="16917"/>
                    <a:pt x="22421" y="17038"/>
                  </a:cubicBezTo>
                  <a:cubicBezTo>
                    <a:pt x="22450" y="17101"/>
                    <a:pt x="22511" y="17130"/>
                    <a:pt x="22572" y="17130"/>
                  </a:cubicBezTo>
                  <a:cubicBezTo>
                    <a:pt x="22668" y="17130"/>
                    <a:pt x="22764" y="17059"/>
                    <a:pt x="22737" y="16943"/>
                  </a:cubicBezTo>
                  <a:cubicBezTo>
                    <a:pt x="22706" y="16803"/>
                    <a:pt x="22674" y="16670"/>
                    <a:pt x="22642" y="16537"/>
                  </a:cubicBezTo>
                  <a:close/>
                  <a:moveTo>
                    <a:pt x="7582" y="14397"/>
                  </a:moveTo>
                  <a:cubicBezTo>
                    <a:pt x="8627" y="15448"/>
                    <a:pt x="9684" y="16493"/>
                    <a:pt x="10736" y="17538"/>
                  </a:cubicBezTo>
                  <a:cubicBezTo>
                    <a:pt x="10729" y="17538"/>
                    <a:pt x="10723" y="17538"/>
                    <a:pt x="10717" y="17544"/>
                  </a:cubicBezTo>
                  <a:cubicBezTo>
                    <a:pt x="10381" y="17247"/>
                    <a:pt x="10052" y="16943"/>
                    <a:pt x="9729" y="16632"/>
                  </a:cubicBezTo>
                  <a:cubicBezTo>
                    <a:pt x="8988" y="15910"/>
                    <a:pt x="8278" y="15157"/>
                    <a:pt x="7582" y="14397"/>
                  </a:cubicBezTo>
                  <a:close/>
                  <a:moveTo>
                    <a:pt x="12123" y="18532"/>
                  </a:moveTo>
                  <a:cubicBezTo>
                    <a:pt x="12218" y="18596"/>
                    <a:pt x="12306" y="18653"/>
                    <a:pt x="12401" y="18716"/>
                  </a:cubicBezTo>
                  <a:cubicBezTo>
                    <a:pt x="12313" y="18748"/>
                    <a:pt x="12237" y="18824"/>
                    <a:pt x="12237" y="18950"/>
                  </a:cubicBezTo>
                  <a:cubicBezTo>
                    <a:pt x="12211" y="18912"/>
                    <a:pt x="12186" y="18868"/>
                    <a:pt x="12154" y="18830"/>
                  </a:cubicBezTo>
                  <a:cubicBezTo>
                    <a:pt x="12180" y="18805"/>
                    <a:pt x="12186" y="18767"/>
                    <a:pt x="12161" y="18735"/>
                  </a:cubicBezTo>
                  <a:cubicBezTo>
                    <a:pt x="12142" y="18716"/>
                    <a:pt x="12123" y="18691"/>
                    <a:pt x="12104" y="18672"/>
                  </a:cubicBezTo>
                  <a:cubicBezTo>
                    <a:pt x="12110" y="18621"/>
                    <a:pt x="12123" y="18577"/>
                    <a:pt x="12123" y="18532"/>
                  </a:cubicBezTo>
                  <a:close/>
                  <a:moveTo>
                    <a:pt x="10128" y="19096"/>
                  </a:moveTo>
                  <a:cubicBezTo>
                    <a:pt x="10121" y="19261"/>
                    <a:pt x="10128" y="19425"/>
                    <a:pt x="10147" y="19596"/>
                  </a:cubicBezTo>
                  <a:cubicBezTo>
                    <a:pt x="10109" y="19489"/>
                    <a:pt x="10064" y="19387"/>
                    <a:pt x="10026" y="19286"/>
                  </a:cubicBezTo>
                  <a:cubicBezTo>
                    <a:pt x="10058" y="19223"/>
                    <a:pt x="10090" y="19159"/>
                    <a:pt x="10128" y="19096"/>
                  </a:cubicBezTo>
                  <a:close/>
                  <a:moveTo>
                    <a:pt x="11280" y="19717"/>
                  </a:moveTo>
                  <a:cubicBezTo>
                    <a:pt x="11325" y="20084"/>
                    <a:pt x="11369" y="20445"/>
                    <a:pt x="11432" y="20812"/>
                  </a:cubicBezTo>
                  <a:cubicBezTo>
                    <a:pt x="11356" y="20451"/>
                    <a:pt x="11287" y="20090"/>
                    <a:pt x="11217" y="19729"/>
                  </a:cubicBezTo>
                  <a:cubicBezTo>
                    <a:pt x="11242" y="19729"/>
                    <a:pt x="11261" y="19723"/>
                    <a:pt x="11280" y="19717"/>
                  </a:cubicBezTo>
                  <a:close/>
                  <a:moveTo>
                    <a:pt x="9919" y="19926"/>
                  </a:moveTo>
                  <a:cubicBezTo>
                    <a:pt x="10052" y="20223"/>
                    <a:pt x="10204" y="20508"/>
                    <a:pt x="10381" y="20774"/>
                  </a:cubicBezTo>
                  <a:cubicBezTo>
                    <a:pt x="10425" y="20933"/>
                    <a:pt x="10470" y="21091"/>
                    <a:pt x="10520" y="21249"/>
                  </a:cubicBezTo>
                  <a:cubicBezTo>
                    <a:pt x="10476" y="21180"/>
                    <a:pt x="10432" y="21110"/>
                    <a:pt x="10387" y="21040"/>
                  </a:cubicBezTo>
                  <a:cubicBezTo>
                    <a:pt x="10229" y="20800"/>
                    <a:pt x="10071" y="20559"/>
                    <a:pt x="9919" y="20312"/>
                  </a:cubicBezTo>
                  <a:cubicBezTo>
                    <a:pt x="9849" y="20211"/>
                    <a:pt x="9792" y="20109"/>
                    <a:pt x="9741" y="19995"/>
                  </a:cubicBezTo>
                  <a:cubicBezTo>
                    <a:pt x="9748" y="19989"/>
                    <a:pt x="9748" y="19989"/>
                    <a:pt x="9748" y="19983"/>
                  </a:cubicBezTo>
                  <a:cubicBezTo>
                    <a:pt x="9805" y="19957"/>
                    <a:pt x="9862" y="19938"/>
                    <a:pt x="9919" y="19926"/>
                  </a:cubicBezTo>
                  <a:close/>
                  <a:moveTo>
                    <a:pt x="10317" y="19369"/>
                  </a:moveTo>
                  <a:cubicBezTo>
                    <a:pt x="10319" y="19369"/>
                    <a:pt x="10543" y="20049"/>
                    <a:pt x="10622" y="20280"/>
                  </a:cubicBezTo>
                  <a:cubicBezTo>
                    <a:pt x="10736" y="20597"/>
                    <a:pt x="10843" y="20920"/>
                    <a:pt x="10957" y="21243"/>
                  </a:cubicBezTo>
                  <a:cubicBezTo>
                    <a:pt x="10957" y="21256"/>
                    <a:pt x="10964" y="21262"/>
                    <a:pt x="10964" y="21275"/>
                  </a:cubicBezTo>
                  <a:cubicBezTo>
                    <a:pt x="10945" y="21249"/>
                    <a:pt x="10919" y="21224"/>
                    <a:pt x="10894" y="21199"/>
                  </a:cubicBezTo>
                  <a:cubicBezTo>
                    <a:pt x="10742" y="20698"/>
                    <a:pt x="10590" y="20198"/>
                    <a:pt x="10425" y="19704"/>
                  </a:cubicBezTo>
                  <a:cubicBezTo>
                    <a:pt x="10347" y="19461"/>
                    <a:pt x="10317" y="19369"/>
                    <a:pt x="10317" y="19369"/>
                  </a:cubicBezTo>
                  <a:close/>
                  <a:moveTo>
                    <a:pt x="9368" y="21224"/>
                  </a:moveTo>
                  <a:cubicBezTo>
                    <a:pt x="9374" y="21256"/>
                    <a:pt x="9380" y="21294"/>
                    <a:pt x="9387" y="21332"/>
                  </a:cubicBezTo>
                  <a:cubicBezTo>
                    <a:pt x="9380" y="21325"/>
                    <a:pt x="9374" y="21325"/>
                    <a:pt x="9368" y="21325"/>
                  </a:cubicBezTo>
                  <a:cubicBezTo>
                    <a:pt x="9368" y="21319"/>
                    <a:pt x="9368" y="21319"/>
                    <a:pt x="9368" y="21313"/>
                  </a:cubicBezTo>
                  <a:cubicBezTo>
                    <a:pt x="9368" y="21281"/>
                    <a:pt x="9368" y="21256"/>
                    <a:pt x="9368" y="21224"/>
                  </a:cubicBezTo>
                  <a:close/>
                  <a:moveTo>
                    <a:pt x="9374" y="21699"/>
                  </a:moveTo>
                  <a:lnTo>
                    <a:pt x="9374" y="21699"/>
                  </a:lnTo>
                  <a:cubicBezTo>
                    <a:pt x="9418" y="21781"/>
                    <a:pt x="9463" y="21864"/>
                    <a:pt x="9501" y="21940"/>
                  </a:cubicBezTo>
                  <a:cubicBezTo>
                    <a:pt x="9513" y="21984"/>
                    <a:pt x="9520" y="22028"/>
                    <a:pt x="9532" y="22066"/>
                  </a:cubicBezTo>
                  <a:cubicBezTo>
                    <a:pt x="9482" y="22003"/>
                    <a:pt x="9437" y="21933"/>
                    <a:pt x="9380" y="21870"/>
                  </a:cubicBezTo>
                  <a:cubicBezTo>
                    <a:pt x="9380" y="21813"/>
                    <a:pt x="9374" y="21756"/>
                    <a:pt x="9374" y="21699"/>
                  </a:cubicBezTo>
                  <a:close/>
                  <a:moveTo>
                    <a:pt x="9659" y="22231"/>
                  </a:moveTo>
                  <a:cubicBezTo>
                    <a:pt x="9659" y="22237"/>
                    <a:pt x="9665" y="22244"/>
                    <a:pt x="9665" y="22250"/>
                  </a:cubicBezTo>
                  <a:lnTo>
                    <a:pt x="9665" y="22250"/>
                  </a:lnTo>
                  <a:cubicBezTo>
                    <a:pt x="9665" y="22244"/>
                    <a:pt x="9659" y="22244"/>
                    <a:pt x="9659" y="22237"/>
                  </a:cubicBezTo>
                  <a:cubicBezTo>
                    <a:pt x="9659" y="22237"/>
                    <a:pt x="9659" y="22231"/>
                    <a:pt x="9659" y="22231"/>
                  </a:cubicBezTo>
                  <a:close/>
                  <a:moveTo>
                    <a:pt x="10419" y="21503"/>
                  </a:moveTo>
                  <a:lnTo>
                    <a:pt x="10419" y="21503"/>
                  </a:lnTo>
                  <a:cubicBezTo>
                    <a:pt x="10527" y="21642"/>
                    <a:pt x="10647" y="21788"/>
                    <a:pt x="10761" y="21927"/>
                  </a:cubicBezTo>
                  <a:cubicBezTo>
                    <a:pt x="10888" y="22250"/>
                    <a:pt x="11021" y="22573"/>
                    <a:pt x="11154" y="22877"/>
                  </a:cubicBezTo>
                  <a:cubicBezTo>
                    <a:pt x="11046" y="22719"/>
                    <a:pt x="10945" y="22554"/>
                    <a:pt x="10843" y="22396"/>
                  </a:cubicBezTo>
                  <a:cubicBezTo>
                    <a:pt x="10704" y="22098"/>
                    <a:pt x="10565" y="21800"/>
                    <a:pt x="10419" y="21503"/>
                  </a:cubicBezTo>
                  <a:close/>
                  <a:moveTo>
                    <a:pt x="9634" y="20515"/>
                  </a:moveTo>
                  <a:cubicBezTo>
                    <a:pt x="9672" y="20641"/>
                    <a:pt x="9754" y="20819"/>
                    <a:pt x="9855" y="21002"/>
                  </a:cubicBezTo>
                  <a:cubicBezTo>
                    <a:pt x="10090" y="21496"/>
                    <a:pt x="10343" y="21971"/>
                    <a:pt x="10622" y="22440"/>
                  </a:cubicBezTo>
                  <a:cubicBezTo>
                    <a:pt x="10666" y="22573"/>
                    <a:pt x="10717" y="22725"/>
                    <a:pt x="10767" y="22890"/>
                  </a:cubicBezTo>
                  <a:cubicBezTo>
                    <a:pt x="10660" y="22725"/>
                    <a:pt x="10558" y="22560"/>
                    <a:pt x="10457" y="22396"/>
                  </a:cubicBezTo>
                  <a:cubicBezTo>
                    <a:pt x="10368" y="22231"/>
                    <a:pt x="10280" y="22073"/>
                    <a:pt x="10185" y="21908"/>
                  </a:cubicBezTo>
                  <a:cubicBezTo>
                    <a:pt x="10007" y="21528"/>
                    <a:pt x="9805" y="21154"/>
                    <a:pt x="9596" y="20781"/>
                  </a:cubicBezTo>
                  <a:cubicBezTo>
                    <a:pt x="9608" y="20692"/>
                    <a:pt x="9615" y="20603"/>
                    <a:pt x="9634" y="20515"/>
                  </a:cubicBezTo>
                  <a:close/>
                  <a:moveTo>
                    <a:pt x="9545" y="22497"/>
                  </a:moveTo>
                  <a:cubicBezTo>
                    <a:pt x="9665" y="22674"/>
                    <a:pt x="9786" y="22858"/>
                    <a:pt x="9843" y="22947"/>
                  </a:cubicBezTo>
                  <a:cubicBezTo>
                    <a:pt x="9868" y="22985"/>
                    <a:pt x="9925" y="23099"/>
                    <a:pt x="10001" y="23251"/>
                  </a:cubicBezTo>
                  <a:cubicBezTo>
                    <a:pt x="9843" y="23004"/>
                    <a:pt x="9691" y="22757"/>
                    <a:pt x="9545" y="22497"/>
                  </a:cubicBezTo>
                  <a:close/>
                  <a:moveTo>
                    <a:pt x="9577" y="21243"/>
                  </a:moveTo>
                  <a:lnTo>
                    <a:pt x="9577" y="21243"/>
                  </a:lnTo>
                  <a:cubicBezTo>
                    <a:pt x="9678" y="21433"/>
                    <a:pt x="9786" y="21623"/>
                    <a:pt x="9887" y="21819"/>
                  </a:cubicBezTo>
                  <a:cubicBezTo>
                    <a:pt x="10140" y="22326"/>
                    <a:pt x="10362" y="22839"/>
                    <a:pt x="10565" y="23371"/>
                  </a:cubicBezTo>
                  <a:cubicBezTo>
                    <a:pt x="10457" y="23194"/>
                    <a:pt x="10349" y="23023"/>
                    <a:pt x="10248" y="22845"/>
                  </a:cubicBezTo>
                  <a:cubicBezTo>
                    <a:pt x="10210" y="22776"/>
                    <a:pt x="10172" y="22712"/>
                    <a:pt x="10134" y="22643"/>
                  </a:cubicBezTo>
                  <a:cubicBezTo>
                    <a:pt x="10014" y="22396"/>
                    <a:pt x="9887" y="22149"/>
                    <a:pt x="9754" y="21908"/>
                  </a:cubicBezTo>
                  <a:cubicBezTo>
                    <a:pt x="9710" y="21813"/>
                    <a:pt x="9678" y="21756"/>
                    <a:pt x="9659" y="21743"/>
                  </a:cubicBezTo>
                  <a:cubicBezTo>
                    <a:pt x="9640" y="21705"/>
                    <a:pt x="9615" y="21667"/>
                    <a:pt x="9589" y="21629"/>
                  </a:cubicBezTo>
                  <a:cubicBezTo>
                    <a:pt x="9583" y="21496"/>
                    <a:pt x="9577" y="21370"/>
                    <a:pt x="9577" y="21243"/>
                  </a:cubicBezTo>
                  <a:close/>
                  <a:moveTo>
                    <a:pt x="12104" y="23776"/>
                  </a:moveTo>
                  <a:cubicBezTo>
                    <a:pt x="12104" y="23783"/>
                    <a:pt x="12110" y="23789"/>
                    <a:pt x="12110" y="23795"/>
                  </a:cubicBezTo>
                  <a:cubicBezTo>
                    <a:pt x="12110" y="23802"/>
                    <a:pt x="12110" y="23802"/>
                    <a:pt x="12110" y="23802"/>
                  </a:cubicBezTo>
                  <a:cubicBezTo>
                    <a:pt x="12097" y="23814"/>
                    <a:pt x="12085" y="23827"/>
                    <a:pt x="12072" y="23833"/>
                  </a:cubicBezTo>
                  <a:cubicBezTo>
                    <a:pt x="12066" y="23821"/>
                    <a:pt x="12059" y="23808"/>
                    <a:pt x="12059" y="23789"/>
                  </a:cubicBezTo>
                  <a:cubicBezTo>
                    <a:pt x="12072" y="23789"/>
                    <a:pt x="12085" y="23783"/>
                    <a:pt x="12104" y="23776"/>
                  </a:cubicBezTo>
                  <a:close/>
                  <a:moveTo>
                    <a:pt x="11844" y="23947"/>
                  </a:moveTo>
                  <a:lnTo>
                    <a:pt x="11844" y="23947"/>
                  </a:lnTo>
                  <a:cubicBezTo>
                    <a:pt x="11863" y="23954"/>
                    <a:pt x="11876" y="23954"/>
                    <a:pt x="11895" y="23954"/>
                  </a:cubicBezTo>
                  <a:cubicBezTo>
                    <a:pt x="11876" y="23966"/>
                    <a:pt x="11863" y="23973"/>
                    <a:pt x="11850" y="23985"/>
                  </a:cubicBezTo>
                  <a:cubicBezTo>
                    <a:pt x="11850" y="23973"/>
                    <a:pt x="11850" y="23960"/>
                    <a:pt x="11844" y="23947"/>
                  </a:cubicBezTo>
                  <a:close/>
                  <a:moveTo>
                    <a:pt x="9583" y="23048"/>
                  </a:moveTo>
                  <a:lnTo>
                    <a:pt x="9583" y="23048"/>
                  </a:lnTo>
                  <a:cubicBezTo>
                    <a:pt x="9805" y="23396"/>
                    <a:pt x="10045" y="23738"/>
                    <a:pt x="10299" y="24068"/>
                  </a:cubicBezTo>
                  <a:cubicBezTo>
                    <a:pt x="10166" y="23992"/>
                    <a:pt x="10039" y="23890"/>
                    <a:pt x="9931" y="23757"/>
                  </a:cubicBezTo>
                  <a:cubicBezTo>
                    <a:pt x="9773" y="23567"/>
                    <a:pt x="9665" y="23320"/>
                    <a:pt x="9583" y="23048"/>
                  </a:cubicBezTo>
                  <a:close/>
                  <a:moveTo>
                    <a:pt x="11356" y="23586"/>
                  </a:moveTo>
                  <a:cubicBezTo>
                    <a:pt x="11458" y="23738"/>
                    <a:pt x="11565" y="23890"/>
                    <a:pt x="11679" y="24042"/>
                  </a:cubicBezTo>
                  <a:cubicBezTo>
                    <a:pt x="11686" y="24049"/>
                    <a:pt x="11692" y="24055"/>
                    <a:pt x="11698" y="24061"/>
                  </a:cubicBezTo>
                  <a:cubicBezTo>
                    <a:pt x="11654" y="24080"/>
                    <a:pt x="11610" y="24099"/>
                    <a:pt x="11565" y="24118"/>
                  </a:cubicBezTo>
                  <a:cubicBezTo>
                    <a:pt x="11496" y="23941"/>
                    <a:pt x="11426" y="23764"/>
                    <a:pt x="11356" y="23586"/>
                  </a:cubicBezTo>
                  <a:close/>
                  <a:moveTo>
                    <a:pt x="10666" y="23947"/>
                  </a:moveTo>
                  <a:lnTo>
                    <a:pt x="10666" y="23947"/>
                  </a:lnTo>
                  <a:cubicBezTo>
                    <a:pt x="10723" y="24042"/>
                    <a:pt x="10786" y="24137"/>
                    <a:pt x="10843" y="24232"/>
                  </a:cubicBezTo>
                  <a:cubicBezTo>
                    <a:pt x="10824" y="24232"/>
                    <a:pt x="10805" y="24232"/>
                    <a:pt x="10786" y="24226"/>
                  </a:cubicBezTo>
                  <a:cubicBezTo>
                    <a:pt x="10755" y="24169"/>
                    <a:pt x="10729" y="24106"/>
                    <a:pt x="10698" y="24049"/>
                  </a:cubicBezTo>
                  <a:cubicBezTo>
                    <a:pt x="10685" y="24011"/>
                    <a:pt x="10672" y="23979"/>
                    <a:pt x="10666" y="23947"/>
                  </a:cubicBezTo>
                  <a:close/>
                  <a:moveTo>
                    <a:pt x="10837" y="23428"/>
                  </a:moveTo>
                  <a:lnTo>
                    <a:pt x="10837" y="23428"/>
                  </a:lnTo>
                  <a:cubicBezTo>
                    <a:pt x="10995" y="23688"/>
                    <a:pt x="11160" y="23941"/>
                    <a:pt x="11325" y="24194"/>
                  </a:cubicBezTo>
                  <a:cubicBezTo>
                    <a:pt x="11255" y="24207"/>
                    <a:pt x="11185" y="24220"/>
                    <a:pt x="11116" y="24232"/>
                  </a:cubicBezTo>
                  <a:cubicBezTo>
                    <a:pt x="11027" y="23960"/>
                    <a:pt x="10938" y="23694"/>
                    <a:pt x="10837" y="23428"/>
                  </a:cubicBezTo>
                  <a:close/>
                  <a:moveTo>
                    <a:pt x="12160" y="1"/>
                  </a:moveTo>
                  <a:cubicBezTo>
                    <a:pt x="12107" y="1"/>
                    <a:pt x="12055" y="63"/>
                    <a:pt x="12097" y="115"/>
                  </a:cubicBezTo>
                  <a:cubicBezTo>
                    <a:pt x="12116" y="134"/>
                    <a:pt x="12148" y="172"/>
                    <a:pt x="12192" y="216"/>
                  </a:cubicBezTo>
                  <a:cubicBezTo>
                    <a:pt x="10520" y="1546"/>
                    <a:pt x="8658" y="2572"/>
                    <a:pt x="6796" y="3598"/>
                  </a:cubicBezTo>
                  <a:cubicBezTo>
                    <a:pt x="5523" y="4219"/>
                    <a:pt x="4238" y="4827"/>
                    <a:pt x="2971" y="5460"/>
                  </a:cubicBezTo>
                  <a:cubicBezTo>
                    <a:pt x="2964" y="5473"/>
                    <a:pt x="2958" y="5479"/>
                    <a:pt x="2952" y="5492"/>
                  </a:cubicBezTo>
                  <a:cubicBezTo>
                    <a:pt x="1995" y="5973"/>
                    <a:pt x="1045" y="6461"/>
                    <a:pt x="108" y="6968"/>
                  </a:cubicBezTo>
                  <a:cubicBezTo>
                    <a:pt x="19" y="7018"/>
                    <a:pt x="0" y="7139"/>
                    <a:pt x="83" y="7202"/>
                  </a:cubicBezTo>
                  <a:cubicBezTo>
                    <a:pt x="165" y="7259"/>
                    <a:pt x="241" y="7322"/>
                    <a:pt x="323" y="7386"/>
                  </a:cubicBezTo>
                  <a:cubicBezTo>
                    <a:pt x="330" y="7449"/>
                    <a:pt x="374" y="7512"/>
                    <a:pt x="463" y="7525"/>
                  </a:cubicBezTo>
                  <a:lnTo>
                    <a:pt x="488" y="7525"/>
                  </a:lnTo>
                  <a:cubicBezTo>
                    <a:pt x="431" y="7633"/>
                    <a:pt x="507" y="7766"/>
                    <a:pt x="608" y="7816"/>
                  </a:cubicBezTo>
                  <a:cubicBezTo>
                    <a:pt x="710" y="7854"/>
                    <a:pt x="817" y="7892"/>
                    <a:pt x="931" y="7924"/>
                  </a:cubicBezTo>
                  <a:cubicBezTo>
                    <a:pt x="982" y="7943"/>
                    <a:pt x="1026" y="7968"/>
                    <a:pt x="1071" y="7987"/>
                  </a:cubicBezTo>
                  <a:cubicBezTo>
                    <a:pt x="1400" y="8279"/>
                    <a:pt x="1736" y="8564"/>
                    <a:pt x="2059" y="8849"/>
                  </a:cubicBezTo>
                  <a:cubicBezTo>
                    <a:pt x="2325" y="9146"/>
                    <a:pt x="2698" y="9412"/>
                    <a:pt x="2888" y="9609"/>
                  </a:cubicBezTo>
                  <a:cubicBezTo>
                    <a:pt x="3319" y="10052"/>
                    <a:pt x="3744" y="10489"/>
                    <a:pt x="4174" y="10926"/>
                  </a:cubicBezTo>
                  <a:cubicBezTo>
                    <a:pt x="5061" y="11901"/>
                    <a:pt x="5948" y="12870"/>
                    <a:pt x="6841" y="13839"/>
                  </a:cubicBezTo>
                  <a:cubicBezTo>
                    <a:pt x="8038" y="15144"/>
                    <a:pt x="9241" y="16430"/>
                    <a:pt x="10552" y="17601"/>
                  </a:cubicBezTo>
                  <a:cubicBezTo>
                    <a:pt x="9513" y="18076"/>
                    <a:pt x="8798" y="20217"/>
                    <a:pt x="8791" y="21256"/>
                  </a:cubicBezTo>
                  <a:cubicBezTo>
                    <a:pt x="8779" y="22250"/>
                    <a:pt x="8918" y="23669"/>
                    <a:pt x="9722" y="24372"/>
                  </a:cubicBezTo>
                  <a:cubicBezTo>
                    <a:pt x="9969" y="24587"/>
                    <a:pt x="10267" y="24720"/>
                    <a:pt x="10577" y="24783"/>
                  </a:cubicBezTo>
                  <a:cubicBezTo>
                    <a:pt x="10653" y="24866"/>
                    <a:pt x="10736" y="24948"/>
                    <a:pt x="10805" y="25024"/>
                  </a:cubicBezTo>
                  <a:cubicBezTo>
                    <a:pt x="10818" y="25037"/>
                    <a:pt x="10834" y="25043"/>
                    <a:pt x="10850" y="25043"/>
                  </a:cubicBezTo>
                  <a:cubicBezTo>
                    <a:pt x="10886" y="25043"/>
                    <a:pt x="10918" y="25010"/>
                    <a:pt x="10900" y="24961"/>
                  </a:cubicBezTo>
                  <a:cubicBezTo>
                    <a:pt x="10881" y="24916"/>
                    <a:pt x="10862" y="24866"/>
                    <a:pt x="10843" y="24815"/>
                  </a:cubicBezTo>
                  <a:lnTo>
                    <a:pt x="10843" y="24815"/>
                  </a:lnTo>
                  <a:cubicBezTo>
                    <a:pt x="10862" y="24821"/>
                    <a:pt x="10881" y="24821"/>
                    <a:pt x="10900" y="24821"/>
                  </a:cubicBezTo>
                  <a:cubicBezTo>
                    <a:pt x="10907" y="24828"/>
                    <a:pt x="10913" y="24834"/>
                    <a:pt x="10919" y="24847"/>
                  </a:cubicBezTo>
                  <a:cubicBezTo>
                    <a:pt x="10936" y="24863"/>
                    <a:pt x="10954" y="24870"/>
                    <a:pt x="10973" y="24870"/>
                  </a:cubicBezTo>
                  <a:cubicBezTo>
                    <a:pt x="11004" y="24870"/>
                    <a:pt x="11034" y="24849"/>
                    <a:pt x="11046" y="24821"/>
                  </a:cubicBezTo>
                  <a:cubicBezTo>
                    <a:pt x="11496" y="24809"/>
                    <a:pt x="11952" y="24650"/>
                    <a:pt x="12319" y="24384"/>
                  </a:cubicBezTo>
                  <a:cubicBezTo>
                    <a:pt x="12465" y="24277"/>
                    <a:pt x="12591" y="24163"/>
                    <a:pt x="12712" y="24036"/>
                  </a:cubicBezTo>
                  <a:cubicBezTo>
                    <a:pt x="12756" y="24011"/>
                    <a:pt x="12794" y="23973"/>
                    <a:pt x="12813" y="23922"/>
                  </a:cubicBezTo>
                  <a:cubicBezTo>
                    <a:pt x="13370" y="23238"/>
                    <a:pt x="13579" y="22320"/>
                    <a:pt x="13567" y="21427"/>
                  </a:cubicBezTo>
                  <a:cubicBezTo>
                    <a:pt x="13554" y="20312"/>
                    <a:pt x="13364" y="18323"/>
                    <a:pt x="12306" y="17639"/>
                  </a:cubicBezTo>
                  <a:cubicBezTo>
                    <a:pt x="12129" y="17525"/>
                    <a:pt x="11939" y="17456"/>
                    <a:pt x="11749" y="17424"/>
                  </a:cubicBezTo>
                  <a:cubicBezTo>
                    <a:pt x="11312" y="16898"/>
                    <a:pt x="10824" y="16404"/>
                    <a:pt x="10356" y="15898"/>
                  </a:cubicBezTo>
                  <a:cubicBezTo>
                    <a:pt x="9406" y="14878"/>
                    <a:pt x="8449" y="13871"/>
                    <a:pt x="7480" y="12864"/>
                  </a:cubicBezTo>
                  <a:cubicBezTo>
                    <a:pt x="6587" y="11927"/>
                    <a:pt x="5688" y="10983"/>
                    <a:pt x="4789" y="10046"/>
                  </a:cubicBezTo>
                  <a:cubicBezTo>
                    <a:pt x="4884" y="9982"/>
                    <a:pt x="4972" y="9919"/>
                    <a:pt x="5067" y="9856"/>
                  </a:cubicBezTo>
                  <a:cubicBezTo>
                    <a:pt x="5327" y="9710"/>
                    <a:pt x="5663" y="9457"/>
                    <a:pt x="5745" y="9406"/>
                  </a:cubicBezTo>
                  <a:cubicBezTo>
                    <a:pt x="6353" y="9045"/>
                    <a:pt x="6967" y="8709"/>
                    <a:pt x="7582" y="8374"/>
                  </a:cubicBezTo>
                  <a:cubicBezTo>
                    <a:pt x="8880" y="7804"/>
                    <a:pt x="10052" y="7012"/>
                    <a:pt x="11223" y="6189"/>
                  </a:cubicBezTo>
                  <a:cubicBezTo>
                    <a:pt x="11268" y="6157"/>
                    <a:pt x="11318" y="6125"/>
                    <a:pt x="11369" y="6087"/>
                  </a:cubicBezTo>
                  <a:cubicBezTo>
                    <a:pt x="12490" y="5486"/>
                    <a:pt x="13586" y="4840"/>
                    <a:pt x="14593" y="4042"/>
                  </a:cubicBezTo>
                  <a:cubicBezTo>
                    <a:pt x="14979" y="4485"/>
                    <a:pt x="15397" y="4903"/>
                    <a:pt x="15821" y="5308"/>
                  </a:cubicBezTo>
                  <a:cubicBezTo>
                    <a:pt x="16524" y="6100"/>
                    <a:pt x="17208" y="6911"/>
                    <a:pt x="17937" y="7677"/>
                  </a:cubicBezTo>
                  <a:cubicBezTo>
                    <a:pt x="19051" y="8836"/>
                    <a:pt x="20223" y="9938"/>
                    <a:pt x="21439" y="10989"/>
                  </a:cubicBezTo>
                  <a:cubicBezTo>
                    <a:pt x="21135" y="11148"/>
                    <a:pt x="20856" y="11369"/>
                    <a:pt x="20616" y="11654"/>
                  </a:cubicBezTo>
                  <a:cubicBezTo>
                    <a:pt x="19564" y="12908"/>
                    <a:pt x="19400" y="15296"/>
                    <a:pt x="20058" y="16759"/>
                  </a:cubicBezTo>
                  <a:cubicBezTo>
                    <a:pt x="20417" y="17547"/>
                    <a:pt x="21136" y="18037"/>
                    <a:pt x="21880" y="18037"/>
                  </a:cubicBezTo>
                  <a:cubicBezTo>
                    <a:pt x="21925" y="18037"/>
                    <a:pt x="21970" y="18036"/>
                    <a:pt x="22015" y="18032"/>
                  </a:cubicBezTo>
                  <a:cubicBezTo>
                    <a:pt x="22022" y="18051"/>
                    <a:pt x="22028" y="18064"/>
                    <a:pt x="22028" y="18083"/>
                  </a:cubicBezTo>
                  <a:cubicBezTo>
                    <a:pt x="22042" y="18118"/>
                    <a:pt x="22074" y="18133"/>
                    <a:pt x="22106" y="18133"/>
                  </a:cubicBezTo>
                  <a:cubicBezTo>
                    <a:pt x="22162" y="18133"/>
                    <a:pt x="22221" y="18089"/>
                    <a:pt x="22205" y="18026"/>
                  </a:cubicBezTo>
                  <a:cubicBezTo>
                    <a:pt x="22205" y="18019"/>
                    <a:pt x="22199" y="18013"/>
                    <a:pt x="22199" y="18007"/>
                  </a:cubicBezTo>
                  <a:cubicBezTo>
                    <a:pt x="22313" y="17988"/>
                    <a:pt x="22421" y="17956"/>
                    <a:pt x="22535" y="17912"/>
                  </a:cubicBezTo>
                  <a:cubicBezTo>
                    <a:pt x="23535" y="17804"/>
                    <a:pt x="24435" y="16917"/>
                    <a:pt x="24827" y="15961"/>
                  </a:cubicBezTo>
                  <a:cubicBezTo>
                    <a:pt x="25442" y="14498"/>
                    <a:pt x="25321" y="12452"/>
                    <a:pt x="24074" y="11338"/>
                  </a:cubicBezTo>
                  <a:cubicBezTo>
                    <a:pt x="23614" y="10925"/>
                    <a:pt x="23069" y="10727"/>
                    <a:pt x="22526" y="10727"/>
                  </a:cubicBezTo>
                  <a:cubicBezTo>
                    <a:pt x="22493" y="10727"/>
                    <a:pt x="22460" y="10728"/>
                    <a:pt x="22427" y="10730"/>
                  </a:cubicBezTo>
                  <a:cubicBezTo>
                    <a:pt x="19343" y="7582"/>
                    <a:pt x="16341" y="4346"/>
                    <a:pt x="13301" y="1160"/>
                  </a:cubicBezTo>
                  <a:cubicBezTo>
                    <a:pt x="13320" y="1135"/>
                    <a:pt x="13326" y="1103"/>
                    <a:pt x="13307" y="1065"/>
                  </a:cubicBezTo>
                  <a:cubicBezTo>
                    <a:pt x="13155" y="799"/>
                    <a:pt x="12984" y="577"/>
                    <a:pt x="12781" y="362"/>
                  </a:cubicBezTo>
                  <a:cubicBezTo>
                    <a:pt x="12770" y="205"/>
                    <a:pt x="12635" y="63"/>
                    <a:pt x="12481" y="63"/>
                  </a:cubicBezTo>
                  <a:cubicBezTo>
                    <a:pt x="12461" y="63"/>
                    <a:pt x="12441" y="65"/>
                    <a:pt x="12420" y="70"/>
                  </a:cubicBezTo>
                  <a:cubicBezTo>
                    <a:pt x="12408" y="64"/>
                    <a:pt x="12395" y="58"/>
                    <a:pt x="12382" y="45"/>
                  </a:cubicBezTo>
                  <a:cubicBezTo>
                    <a:pt x="12368" y="35"/>
                    <a:pt x="12353" y="31"/>
                    <a:pt x="12338" y="31"/>
                  </a:cubicBezTo>
                  <a:cubicBezTo>
                    <a:pt x="12305" y="31"/>
                    <a:pt x="12273" y="51"/>
                    <a:pt x="12256" y="77"/>
                  </a:cubicBezTo>
                  <a:cubicBezTo>
                    <a:pt x="12243" y="58"/>
                    <a:pt x="12224" y="45"/>
                    <a:pt x="12211" y="26"/>
                  </a:cubicBezTo>
                  <a:cubicBezTo>
                    <a:pt x="12197" y="8"/>
                    <a:pt x="12178" y="1"/>
                    <a:pt x="12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8278644" y="3015225"/>
              <a:ext cx="1509400" cy="1891331"/>
            </a:xfrm>
            <a:custGeom>
              <a:avLst/>
              <a:gdLst/>
              <a:ahLst/>
              <a:cxnLst/>
              <a:rect l="l" t="t" r="r" b="b"/>
              <a:pathLst>
                <a:path w="23973" h="30039" extrusionOk="0">
                  <a:moveTo>
                    <a:pt x="14726" y="2706"/>
                  </a:moveTo>
                  <a:cubicBezTo>
                    <a:pt x="14758" y="2833"/>
                    <a:pt x="14796" y="2953"/>
                    <a:pt x="14834" y="3080"/>
                  </a:cubicBezTo>
                  <a:cubicBezTo>
                    <a:pt x="14827" y="3105"/>
                    <a:pt x="14827" y="3130"/>
                    <a:pt x="14821" y="3156"/>
                  </a:cubicBezTo>
                  <a:cubicBezTo>
                    <a:pt x="14815" y="3162"/>
                    <a:pt x="14802" y="3175"/>
                    <a:pt x="14796" y="3187"/>
                  </a:cubicBezTo>
                  <a:cubicBezTo>
                    <a:pt x="14783" y="3170"/>
                    <a:pt x="14762" y="3162"/>
                    <a:pt x="14740" y="3162"/>
                  </a:cubicBezTo>
                  <a:cubicBezTo>
                    <a:pt x="14729" y="3162"/>
                    <a:pt x="14718" y="3164"/>
                    <a:pt x="14707" y="3168"/>
                  </a:cubicBezTo>
                  <a:cubicBezTo>
                    <a:pt x="14688" y="3124"/>
                    <a:pt x="14669" y="3073"/>
                    <a:pt x="14650" y="3029"/>
                  </a:cubicBezTo>
                  <a:cubicBezTo>
                    <a:pt x="14675" y="2921"/>
                    <a:pt x="14701" y="2814"/>
                    <a:pt x="14726" y="2706"/>
                  </a:cubicBezTo>
                  <a:close/>
                  <a:moveTo>
                    <a:pt x="14473" y="3783"/>
                  </a:moveTo>
                  <a:cubicBezTo>
                    <a:pt x="14479" y="3808"/>
                    <a:pt x="14485" y="3833"/>
                    <a:pt x="14492" y="3859"/>
                  </a:cubicBezTo>
                  <a:cubicBezTo>
                    <a:pt x="14473" y="3871"/>
                    <a:pt x="14454" y="3884"/>
                    <a:pt x="14441" y="3909"/>
                  </a:cubicBezTo>
                  <a:cubicBezTo>
                    <a:pt x="14454" y="3865"/>
                    <a:pt x="14460" y="3821"/>
                    <a:pt x="14473" y="3783"/>
                  </a:cubicBezTo>
                  <a:close/>
                  <a:moveTo>
                    <a:pt x="14428" y="1528"/>
                  </a:moveTo>
                  <a:cubicBezTo>
                    <a:pt x="14447" y="1617"/>
                    <a:pt x="14466" y="1699"/>
                    <a:pt x="14492" y="1781"/>
                  </a:cubicBezTo>
                  <a:cubicBezTo>
                    <a:pt x="14194" y="2706"/>
                    <a:pt x="13903" y="3631"/>
                    <a:pt x="13630" y="4568"/>
                  </a:cubicBezTo>
                  <a:cubicBezTo>
                    <a:pt x="13858" y="3542"/>
                    <a:pt x="14112" y="2522"/>
                    <a:pt x="14428" y="1528"/>
                  </a:cubicBezTo>
                  <a:close/>
                  <a:moveTo>
                    <a:pt x="14428" y="3960"/>
                  </a:moveTo>
                  <a:cubicBezTo>
                    <a:pt x="14428" y="3973"/>
                    <a:pt x="14428" y="3985"/>
                    <a:pt x="14435" y="3998"/>
                  </a:cubicBezTo>
                  <a:cubicBezTo>
                    <a:pt x="14447" y="4068"/>
                    <a:pt x="14466" y="4137"/>
                    <a:pt x="14479" y="4201"/>
                  </a:cubicBezTo>
                  <a:cubicBezTo>
                    <a:pt x="14378" y="4657"/>
                    <a:pt x="14295" y="5106"/>
                    <a:pt x="14245" y="5562"/>
                  </a:cubicBezTo>
                  <a:cubicBezTo>
                    <a:pt x="14169" y="5816"/>
                    <a:pt x="14093" y="6063"/>
                    <a:pt x="14010" y="6316"/>
                  </a:cubicBezTo>
                  <a:cubicBezTo>
                    <a:pt x="14017" y="6246"/>
                    <a:pt x="14023" y="6183"/>
                    <a:pt x="14029" y="6113"/>
                  </a:cubicBezTo>
                  <a:cubicBezTo>
                    <a:pt x="14040" y="6069"/>
                    <a:pt x="14008" y="6049"/>
                    <a:pt x="13974" y="6049"/>
                  </a:cubicBezTo>
                  <a:cubicBezTo>
                    <a:pt x="13969" y="6049"/>
                    <a:pt x="13964" y="6049"/>
                    <a:pt x="13960" y="6050"/>
                  </a:cubicBezTo>
                  <a:cubicBezTo>
                    <a:pt x="13960" y="6037"/>
                    <a:pt x="13960" y="6031"/>
                    <a:pt x="13960" y="6018"/>
                  </a:cubicBezTo>
                  <a:cubicBezTo>
                    <a:pt x="13960" y="5987"/>
                    <a:pt x="13966" y="5961"/>
                    <a:pt x="13966" y="5930"/>
                  </a:cubicBezTo>
                  <a:cubicBezTo>
                    <a:pt x="14118" y="5271"/>
                    <a:pt x="14276" y="4619"/>
                    <a:pt x="14428" y="3960"/>
                  </a:cubicBezTo>
                  <a:close/>
                  <a:moveTo>
                    <a:pt x="13491" y="4701"/>
                  </a:moveTo>
                  <a:cubicBezTo>
                    <a:pt x="13402" y="5132"/>
                    <a:pt x="13307" y="5556"/>
                    <a:pt x="13219" y="5987"/>
                  </a:cubicBezTo>
                  <a:cubicBezTo>
                    <a:pt x="13181" y="6120"/>
                    <a:pt x="13136" y="6253"/>
                    <a:pt x="13098" y="6392"/>
                  </a:cubicBezTo>
                  <a:cubicBezTo>
                    <a:pt x="13225" y="5828"/>
                    <a:pt x="13364" y="5265"/>
                    <a:pt x="13491" y="4701"/>
                  </a:cubicBezTo>
                  <a:close/>
                  <a:moveTo>
                    <a:pt x="14656" y="5936"/>
                  </a:moveTo>
                  <a:lnTo>
                    <a:pt x="14656" y="5936"/>
                  </a:lnTo>
                  <a:cubicBezTo>
                    <a:pt x="14650" y="6050"/>
                    <a:pt x="14644" y="6132"/>
                    <a:pt x="14644" y="6158"/>
                  </a:cubicBezTo>
                  <a:cubicBezTo>
                    <a:pt x="14618" y="6379"/>
                    <a:pt x="14593" y="6601"/>
                    <a:pt x="14561" y="6823"/>
                  </a:cubicBezTo>
                  <a:cubicBezTo>
                    <a:pt x="14555" y="6683"/>
                    <a:pt x="14555" y="6538"/>
                    <a:pt x="14555" y="6398"/>
                  </a:cubicBezTo>
                  <a:cubicBezTo>
                    <a:pt x="14587" y="6246"/>
                    <a:pt x="14625" y="6088"/>
                    <a:pt x="14656" y="5936"/>
                  </a:cubicBezTo>
                  <a:close/>
                  <a:moveTo>
                    <a:pt x="14409" y="7070"/>
                  </a:moveTo>
                  <a:cubicBezTo>
                    <a:pt x="14422" y="7266"/>
                    <a:pt x="14435" y="7462"/>
                    <a:pt x="14454" y="7659"/>
                  </a:cubicBezTo>
                  <a:cubicBezTo>
                    <a:pt x="14440" y="7876"/>
                    <a:pt x="14437" y="8078"/>
                    <a:pt x="14419" y="8078"/>
                  </a:cubicBezTo>
                  <a:cubicBezTo>
                    <a:pt x="14404" y="8078"/>
                    <a:pt x="14378" y="7948"/>
                    <a:pt x="14327" y="7589"/>
                  </a:cubicBezTo>
                  <a:cubicBezTo>
                    <a:pt x="14327" y="7551"/>
                    <a:pt x="14321" y="7513"/>
                    <a:pt x="14321" y="7481"/>
                  </a:cubicBezTo>
                  <a:cubicBezTo>
                    <a:pt x="14321" y="7462"/>
                    <a:pt x="14327" y="7437"/>
                    <a:pt x="14333" y="7418"/>
                  </a:cubicBezTo>
                  <a:cubicBezTo>
                    <a:pt x="14359" y="7304"/>
                    <a:pt x="14384" y="7184"/>
                    <a:pt x="14409" y="7070"/>
                  </a:cubicBezTo>
                  <a:close/>
                  <a:moveTo>
                    <a:pt x="14758" y="6487"/>
                  </a:moveTo>
                  <a:cubicBezTo>
                    <a:pt x="14770" y="6576"/>
                    <a:pt x="14783" y="6664"/>
                    <a:pt x="14796" y="6753"/>
                  </a:cubicBezTo>
                  <a:cubicBezTo>
                    <a:pt x="14796" y="7171"/>
                    <a:pt x="14802" y="7633"/>
                    <a:pt x="14701" y="8039"/>
                  </a:cubicBezTo>
                  <a:cubicBezTo>
                    <a:pt x="14665" y="8177"/>
                    <a:pt x="14647" y="8230"/>
                    <a:pt x="14639" y="8230"/>
                  </a:cubicBezTo>
                  <a:cubicBezTo>
                    <a:pt x="14618" y="8230"/>
                    <a:pt x="14660" y="7890"/>
                    <a:pt x="14637" y="7722"/>
                  </a:cubicBezTo>
                  <a:cubicBezTo>
                    <a:pt x="14631" y="7652"/>
                    <a:pt x="14625" y="7576"/>
                    <a:pt x="14618" y="7500"/>
                  </a:cubicBezTo>
                  <a:cubicBezTo>
                    <a:pt x="14675" y="7165"/>
                    <a:pt x="14720" y="6823"/>
                    <a:pt x="14758" y="6487"/>
                  </a:cubicBezTo>
                  <a:close/>
                  <a:moveTo>
                    <a:pt x="13586" y="7532"/>
                  </a:moveTo>
                  <a:cubicBezTo>
                    <a:pt x="13586" y="7576"/>
                    <a:pt x="13592" y="7614"/>
                    <a:pt x="13592" y="7652"/>
                  </a:cubicBezTo>
                  <a:cubicBezTo>
                    <a:pt x="13573" y="7709"/>
                    <a:pt x="13561" y="7760"/>
                    <a:pt x="13548" y="7811"/>
                  </a:cubicBezTo>
                  <a:cubicBezTo>
                    <a:pt x="13497" y="7975"/>
                    <a:pt x="13453" y="8140"/>
                    <a:pt x="13402" y="8305"/>
                  </a:cubicBezTo>
                  <a:cubicBezTo>
                    <a:pt x="13459" y="8051"/>
                    <a:pt x="13523" y="7792"/>
                    <a:pt x="13586" y="7532"/>
                  </a:cubicBezTo>
                  <a:close/>
                  <a:moveTo>
                    <a:pt x="14504" y="8159"/>
                  </a:moveTo>
                  <a:cubicBezTo>
                    <a:pt x="14523" y="8317"/>
                    <a:pt x="14549" y="8476"/>
                    <a:pt x="14574" y="8628"/>
                  </a:cubicBezTo>
                  <a:cubicBezTo>
                    <a:pt x="14530" y="8564"/>
                    <a:pt x="14498" y="8495"/>
                    <a:pt x="14460" y="8425"/>
                  </a:cubicBezTo>
                  <a:cubicBezTo>
                    <a:pt x="14473" y="8336"/>
                    <a:pt x="14492" y="8248"/>
                    <a:pt x="14504" y="8159"/>
                  </a:cubicBezTo>
                  <a:close/>
                  <a:moveTo>
                    <a:pt x="15055" y="6626"/>
                  </a:moveTo>
                  <a:lnTo>
                    <a:pt x="15055" y="6626"/>
                  </a:lnTo>
                  <a:cubicBezTo>
                    <a:pt x="15220" y="7285"/>
                    <a:pt x="15391" y="7944"/>
                    <a:pt x="15587" y="8596"/>
                  </a:cubicBezTo>
                  <a:cubicBezTo>
                    <a:pt x="15600" y="8628"/>
                    <a:pt x="15606" y="8666"/>
                    <a:pt x="15619" y="8704"/>
                  </a:cubicBezTo>
                  <a:cubicBezTo>
                    <a:pt x="15511" y="8590"/>
                    <a:pt x="15404" y="8476"/>
                    <a:pt x="15302" y="8355"/>
                  </a:cubicBezTo>
                  <a:cubicBezTo>
                    <a:pt x="15290" y="8241"/>
                    <a:pt x="15271" y="8140"/>
                    <a:pt x="15258" y="8064"/>
                  </a:cubicBezTo>
                  <a:cubicBezTo>
                    <a:pt x="15163" y="7595"/>
                    <a:pt x="15112" y="7114"/>
                    <a:pt x="15055" y="6626"/>
                  </a:cubicBezTo>
                  <a:close/>
                  <a:moveTo>
                    <a:pt x="15328" y="8501"/>
                  </a:moveTo>
                  <a:cubicBezTo>
                    <a:pt x="15378" y="8571"/>
                    <a:pt x="15524" y="8767"/>
                    <a:pt x="15657" y="8913"/>
                  </a:cubicBezTo>
                  <a:cubicBezTo>
                    <a:pt x="15663" y="8944"/>
                    <a:pt x="15663" y="8970"/>
                    <a:pt x="15663" y="8995"/>
                  </a:cubicBezTo>
                  <a:cubicBezTo>
                    <a:pt x="15625" y="8938"/>
                    <a:pt x="15581" y="8887"/>
                    <a:pt x="15549" y="8837"/>
                  </a:cubicBezTo>
                  <a:cubicBezTo>
                    <a:pt x="15423" y="8653"/>
                    <a:pt x="15359" y="8558"/>
                    <a:pt x="15328" y="8507"/>
                  </a:cubicBezTo>
                  <a:cubicBezTo>
                    <a:pt x="15328" y="8507"/>
                    <a:pt x="15328" y="8501"/>
                    <a:pt x="15328" y="8501"/>
                  </a:cubicBezTo>
                  <a:close/>
                  <a:moveTo>
                    <a:pt x="16227" y="8862"/>
                  </a:moveTo>
                  <a:cubicBezTo>
                    <a:pt x="16278" y="8938"/>
                    <a:pt x="16335" y="9008"/>
                    <a:pt x="16398" y="9077"/>
                  </a:cubicBezTo>
                  <a:cubicBezTo>
                    <a:pt x="16430" y="9185"/>
                    <a:pt x="16455" y="9293"/>
                    <a:pt x="16480" y="9394"/>
                  </a:cubicBezTo>
                  <a:cubicBezTo>
                    <a:pt x="16430" y="9331"/>
                    <a:pt x="16385" y="9267"/>
                    <a:pt x="16341" y="9204"/>
                  </a:cubicBezTo>
                  <a:cubicBezTo>
                    <a:pt x="16297" y="9071"/>
                    <a:pt x="16259" y="8951"/>
                    <a:pt x="16227" y="8862"/>
                  </a:cubicBezTo>
                  <a:close/>
                  <a:moveTo>
                    <a:pt x="15385" y="8849"/>
                  </a:moveTo>
                  <a:lnTo>
                    <a:pt x="15385" y="8849"/>
                  </a:lnTo>
                  <a:cubicBezTo>
                    <a:pt x="15480" y="8995"/>
                    <a:pt x="15575" y="9141"/>
                    <a:pt x="15670" y="9280"/>
                  </a:cubicBezTo>
                  <a:cubicBezTo>
                    <a:pt x="15682" y="9457"/>
                    <a:pt x="15694" y="9592"/>
                    <a:pt x="15723" y="9614"/>
                  </a:cubicBezTo>
                  <a:lnTo>
                    <a:pt x="15723" y="9614"/>
                  </a:lnTo>
                  <a:cubicBezTo>
                    <a:pt x="15554" y="9516"/>
                    <a:pt x="15454" y="9189"/>
                    <a:pt x="15385" y="8849"/>
                  </a:cubicBezTo>
                  <a:close/>
                  <a:moveTo>
                    <a:pt x="14935" y="7602"/>
                  </a:moveTo>
                  <a:cubicBezTo>
                    <a:pt x="14954" y="7690"/>
                    <a:pt x="14967" y="7773"/>
                    <a:pt x="14986" y="7861"/>
                  </a:cubicBezTo>
                  <a:cubicBezTo>
                    <a:pt x="14992" y="7925"/>
                    <a:pt x="15005" y="7988"/>
                    <a:pt x="15017" y="8051"/>
                  </a:cubicBezTo>
                  <a:cubicBezTo>
                    <a:pt x="14967" y="8051"/>
                    <a:pt x="14916" y="8102"/>
                    <a:pt x="14948" y="8153"/>
                  </a:cubicBezTo>
                  <a:cubicBezTo>
                    <a:pt x="14979" y="8216"/>
                    <a:pt x="15024" y="8273"/>
                    <a:pt x="15062" y="8336"/>
                  </a:cubicBezTo>
                  <a:cubicBezTo>
                    <a:pt x="15131" y="8786"/>
                    <a:pt x="15207" y="9255"/>
                    <a:pt x="15385" y="9660"/>
                  </a:cubicBezTo>
                  <a:cubicBezTo>
                    <a:pt x="15131" y="9394"/>
                    <a:pt x="14903" y="9115"/>
                    <a:pt x="14701" y="8824"/>
                  </a:cubicBezTo>
                  <a:cubicBezTo>
                    <a:pt x="14739" y="8818"/>
                    <a:pt x="14777" y="8792"/>
                    <a:pt x="14789" y="8742"/>
                  </a:cubicBezTo>
                  <a:cubicBezTo>
                    <a:pt x="14853" y="8362"/>
                    <a:pt x="14903" y="7982"/>
                    <a:pt x="14935" y="7602"/>
                  </a:cubicBezTo>
                  <a:close/>
                  <a:moveTo>
                    <a:pt x="15955" y="9185"/>
                  </a:moveTo>
                  <a:cubicBezTo>
                    <a:pt x="15993" y="9210"/>
                    <a:pt x="16031" y="9248"/>
                    <a:pt x="16069" y="9274"/>
                  </a:cubicBezTo>
                  <a:cubicBezTo>
                    <a:pt x="16094" y="9324"/>
                    <a:pt x="16126" y="9375"/>
                    <a:pt x="16151" y="9419"/>
                  </a:cubicBezTo>
                  <a:cubicBezTo>
                    <a:pt x="16227" y="9603"/>
                    <a:pt x="16297" y="9780"/>
                    <a:pt x="16373" y="9958"/>
                  </a:cubicBezTo>
                  <a:cubicBezTo>
                    <a:pt x="16347" y="9920"/>
                    <a:pt x="16316" y="9882"/>
                    <a:pt x="16284" y="9844"/>
                  </a:cubicBezTo>
                  <a:cubicBezTo>
                    <a:pt x="16259" y="9806"/>
                    <a:pt x="16240" y="9768"/>
                    <a:pt x="16214" y="9730"/>
                  </a:cubicBezTo>
                  <a:cubicBezTo>
                    <a:pt x="16119" y="9584"/>
                    <a:pt x="16031" y="9413"/>
                    <a:pt x="15955" y="9229"/>
                  </a:cubicBezTo>
                  <a:cubicBezTo>
                    <a:pt x="15955" y="9210"/>
                    <a:pt x="15955" y="9198"/>
                    <a:pt x="15955" y="9185"/>
                  </a:cubicBezTo>
                  <a:close/>
                  <a:moveTo>
                    <a:pt x="15923" y="9837"/>
                  </a:moveTo>
                  <a:cubicBezTo>
                    <a:pt x="15993" y="10046"/>
                    <a:pt x="16081" y="10249"/>
                    <a:pt x="16189" y="10420"/>
                  </a:cubicBezTo>
                  <a:cubicBezTo>
                    <a:pt x="16081" y="10325"/>
                    <a:pt x="15974" y="10230"/>
                    <a:pt x="15866" y="10135"/>
                  </a:cubicBezTo>
                  <a:cubicBezTo>
                    <a:pt x="15879" y="10116"/>
                    <a:pt x="15891" y="10097"/>
                    <a:pt x="15891" y="10078"/>
                  </a:cubicBezTo>
                  <a:cubicBezTo>
                    <a:pt x="15904" y="9996"/>
                    <a:pt x="15910" y="9913"/>
                    <a:pt x="15923" y="9837"/>
                  </a:cubicBezTo>
                  <a:close/>
                  <a:moveTo>
                    <a:pt x="16873" y="10819"/>
                  </a:moveTo>
                  <a:cubicBezTo>
                    <a:pt x="17063" y="11041"/>
                    <a:pt x="17259" y="11250"/>
                    <a:pt x="17462" y="11459"/>
                  </a:cubicBezTo>
                  <a:cubicBezTo>
                    <a:pt x="17240" y="11281"/>
                    <a:pt x="17006" y="11091"/>
                    <a:pt x="16765" y="10901"/>
                  </a:cubicBezTo>
                  <a:cubicBezTo>
                    <a:pt x="16816" y="10895"/>
                    <a:pt x="16860" y="10870"/>
                    <a:pt x="16873" y="10819"/>
                  </a:cubicBezTo>
                  <a:close/>
                  <a:moveTo>
                    <a:pt x="16854" y="9470"/>
                  </a:moveTo>
                  <a:lnTo>
                    <a:pt x="16854" y="9470"/>
                  </a:lnTo>
                  <a:cubicBezTo>
                    <a:pt x="16867" y="9476"/>
                    <a:pt x="16879" y="9489"/>
                    <a:pt x="16892" y="9495"/>
                  </a:cubicBezTo>
                  <a:cubicBezTo>
                    <a:pt x="16905" y="9502"/>
                    <a:pt x="16917" y="9508"/>
                    <a:pt x="16930" y="9508"/>
                  </a:cubicBezTo>
                  <a:cubicBezTo>
                    <a:pt x="17215" y="9958"/>
                    <a:pt x="17525" y="10388"/>
                    <a:pt x="17855" y="10806"/>
                  </a:cubicBezTo>
                  <a:cubicBezTo>
                    <a:pt x="17848" y="10813"/>
                    <a:pt x="17848" y="10825"/>
                    <a:pt x="17855" y="10838"/>
                  </a:cubicBezTo>
                  <a:cubicBezTo>
                    <a:pt x="17950" y="11098"/>
                    <a:pt x="18057" y="11338"/>
                    <a:pt x="18171" y="11579"/>
                  </a:cubicBezTo>
                  <a:cubicBezTo>
                    <a:pt x="17734" y="11053"/>
                    <a:pt x="17304" y="10521"/>
                    <a:pt x="16898" y="9970"/>
                  </a:cubicBezTo>
                  <a:cubicBezTo>
                    <a:pt x="16892" y="9806"/>
                    <a:pt x="16879" y="9635"/>
                    <a:pt x="16854" y="9470"/>
                  </a:cubicBezTo>
                  <a:close/>
                  <a:moveTo>
                    <a:pt x="19343" y="12529"/>
                  </a:moveTo>
                  <a:cubicBezTo>
                    <a:pt x="19362" y="12548"/>
                    <a:pt x="19375" y="12561"/>
                    <a:pt x="19387" y="12573"/>
                  </a:cubicBezTo>
                  <a:cubicBezTo>
                    <a:pt x="19406" y="12611"/>
                    <a:pt x="19425" y="12643"/>
                    <a:pt x="19444" y="12675"/>
                  </a:cubicBezTo>
                  <a:cubicBezTo>
                    <a:pt x="19413" y="12624"/>
                    <a:pt x="19381" y="12580"/>
                    <a:pt x="19343" y="12529"/>
                  </a:cubicBezTo>
                  <a:close/>
                  <a:moveTo>
                    <a:pt x="18121" y="11155"/>
                  </a:moveTo>
                  <a:cubicBezTo>
                    <a:pt x="18127" y="11155"/>
                    <a:pt x="18140" y="11161"/>
                    <a:pt x="18152" y="11167"/>
                  </a:cubicBezTo>
                  <a:cubicBezTo>
                    <a:pt x="18235" y="11269"/>
                    <a:pt x="18317" y="11376"/>
                    <a:pt x="18399" y="11471"/>
                  </a:cubicBezTo>
                  <a:cubicBezTo>
                    <a:pt x="18545" y="11674"/>
                    <a:pt x="18703" y="11896"/>
                    <a:pt x="18741" y="11953"/>
                  </a:cubicBezTo>
                  <a:cubicBezTo>
                    <a:pt x="19026" y="12345"/>
                    <a:pt x="19299" y="12751"/>
                    <a:pt x="19558" y="13156"/>
                  </a:cubicBezTo>
                  <a:cubicBezTo>
                    <a:pt x="19527" y="13156"/>
                    <a:pt x="19489" y="13143"/>
                    <a:pt x="19444" y="13118"/>
                  </a:cubicBezTo>
                  <a:cubicBezTo>
                    <a:pt x="19349" y="13029"/>
                    <a:pt x="19254" y="12947"/>
                    <a:pt x="19159" y="12865"/>
                  </a:cubicBezTo>
                  <a:cubicBezTo>
                    <a:pt x="19178" y="12827"/>
                    <a:pt x="19185" y="12782"/>
                    <a:pt x="19153" y="12744"/>
                  </a:cubicBezTo>
                  <a:cubicBezTo>
                    <a:pt x="18862" y="12409"/>
                    <a:pt x="18577" y="12067"/>
                    <a:pt x="18292" y="11725"/>
                  </a:cubicBezTo>
                  <a:cubicBezTo>
                    <a:pt x="18190" y="11490"/>
                    <a:pt x="18064" y="11174"/>
                    <a:pt x="18121" y="11155"/>
                  </a:cubicBezTo>
                  <a:close/>
                  <a:moveTo>
                    <a:pt x="20173" y="12244"/>
                  </a:moveTo>
                  <a:lnTo>
                    <a:pt x="20173" y="12244"/>
                  </a:lnTo>
                  <a:cubicBezTo>
                    <a:pt x="20220" y="12266"/>
                    <a:pt x="20274" y="12276"/>
                    <a:pt x="20325" y="12276"/>
                  </a:cubicBezTo>
                  <a:cubicBezTo>
                    <a:pt x="20349" y="12276"/>
                    <a:pt x="20372" y="12273"/>
                    <a:pt x="20394" y="12269"/>
                  </a:cubicBezTo>
                  <a:cubicBezTo>
                    <a:pt x="20458" y="12345"/>
                    <a:pt x="20521" y="12421"/>
                    <a:pt x="20578" y="12497"/>
                  </a:cubicBezTo>
                  <a:cubicBezTo>
                    <a:pt x="20654" y="12757"/>
                    <a:pt x="20724" y="13023"/>
                    <a:pt x="20800" y="13283"/>
                  </a:cubicBezTo>
                  <a:cubicBezTo>
                    <a:pt x="20591" y="12953"/>
                    <a:pt x="20432" y="12700"/>
                    <a:pt x="20369" y="12599"/>
                  </a:cubicBezTo>
                  <a:cubicBezTo>
                    <a:pt x="20350" y="12567"/>
                    <a:pt x="20331" y="12548"/>
                    <a:pt x="20306" y="12535"/>
                  </a:cubicBezTo>
                  <a:cubicBezTo>
                    <a:pt x="20261" y="12434"/>
                    <a:pt x="20223" y="12339"/>
                    <a:pt x="20173" y="12244"/>
                  </a:cubicBezTo>
                  <a:close/>
                  <a:moveTo>
                    <a:pt x="20128" y="13549"/>
                  </a:moveTo>
                  <a:cubicBezTo>
                    <a:pt x="20185" y="13688"/>
                    <a:pt x="20255" y="13834"/>
                    <a:pt x="20318" y="13986"/>
                  </a:cubicBezTo>
                  <a:cubicBezTo>
                    <a:pt x="20236" y="13865"/>
                    <a:pt x="20154" y="13739"/>
                    <a:pt x="20071" y="13612"/>
                  </a:cubicBezTo>
                  <a:cubicBezTo>
                    <a:pt x="20097" y="13599"/>
                    <a:pt x="20116" y="13574"/>
                    <a:pt x="20128" y="13549"/>
                  </a:cubicBezTo>
                  <a:close/>
                  <a:moveTo>
                    <a:pt x="12921" y="13549"/>
                  </a:moveTo>
                  <a:cubicBezTo>
                    <a:pt x="13086" y="13745"/>
                    <a:pt x="13250" y="13941"/>
                    <a:pt x="13415" y="14131"/>
                  </a:cubicBezTo>
                  <a:cubicBezTo>
                    <a:pt x="13244" y="13979"/>
                    <a:pt x="13067" y="13827"/>
                    <a:pt x="12883" y="13682"/>
                  </a:cubicBezTo>
                  <a:cubicBezTo>
                    <a:pt x="12896" y="13637"/>
                    <a:pt x="12908" y="13593"/>
                    <a:pt x="12921" y="13549"/>
                  </a:cubicBezTo>
                  <a:close/>
                  <a:moveTo>
                    <a:pt x="12744" y="14226"/>
                  </a:moveTo>
                  <a:cubicBezTo>
                    <a:pt x="13193" y="14733"/>
                    <a:pt x="13662" y="15202"/>
                    <a:pt x="14162" y="15645"/>
                  </a:cubicBezTo>
                  <a:cubicBezTo>
                    <a:pt x="14112" y="15620"/>
                    <a:pt x="14061" y="15594"/>
                    <a:pt x="14010" y="15569"/>
                  </a:cubicBezTo>
                  <a:cubicBezTo>
                    <a:pt x="13605" y="15145"/>
                    <a:pt x="13168" y="14752"/>
                    <a:pt x="12706" y="14385"/>
                  </a:cubicBezTo>
                  <a:cubicBezTo>
                    <a:pt x="12718" y="14334"/>
                    <a:pt x="12731" y="14283"/>
                    <a:pt x="12744" y="14226"/>
                  </a:cubicBezTo>
                  <a:close/>
                  <a:moveTo>
                    <a:pt x="14093" y="15651"/>
                  </a:moveTo>
                  <a:lnTo>
                    <a:pt x="14093" y="15651"/>
                  </a:lnTo>
                  <a:cubicBezTo>
                    <a:pt x="14137" y="15677"/>
                    <a:pt x="14188" y="15702"/>
                    <a:pt x="14232" y="15727"/>
                  </a:cubicBezTo>
                  <a:cubicBezTo>
                    <a:pt x="14235" y="15731"/>
                    <a:pt x="14238" y="15732"/>
                    <a:pt x="14242" y="15732"/>
                  </a:cubicBezTo>
                  <a:cubicBezTo>
                    <a:pt x="14245" y="15732"/>
                    <a:pt x="14248" y="15731"/>
                    <a:pt x="14251" y="15727"/>
                  </a:cubicBezTo>
                  <a:cubicBezTo>
                    <a:pt x="14542" y="15987"/>
                    <a:pt x="14846" y="16234"/>
                    <a:pt x="15157" y="16475"/>
                  </a:cubicBezTo>
                  <a:cubicBezTo>
                    <a:pt x="15416" y="16753"/>
                    <a:pt x="15689" y="17057"/>
                    <a:pt x="15866" y="17349"/>
                  </a:cubicBezTo>
                  <a:cubicBezTo>
                    <a:pt x="15467" y="17026"/>
                    <a:pt x="15074" y="16690"/>
                    <a:pt x="14694" y="16348"/>
                  </a:cubicBezTo>
                  <a:cubicBezTo>
                    <a:pt x="14504" y="16107"/>
                    <a:pt x="14302" y="15879"/>
                    <a:pt x="14093" y="15651"/>
                  </a:cubicBezTo>
                  <a:close/>
                  <a:moveTo>
                    <a:pt x="17149" y="17058"/>
                  </a:moveTo>
                  <a:cubicBezTo>
                    <a:pt x="17295" y="17229"/>
                    <a:pt x="17436" y="17400"/>
                    <a:pt x="17576" y="17577"/>
                  </a:cubicBezTo>
                  <a:cubicBezTo>
                    <a:pt x="17443" y="17437"/>
                    <a:pt x="17310" y="17292"/>
                    <a:pt x="17177" y="17152"/>
                  </a:cubicBezTo>
                  <a:cubicBezTo>
                    <a:pt x="17177" y="17117"/>
                    <a:pt x="17166" y="17087"/>
                    <a:pt x="17149" y="17058"/>
                  </a:cubicBezTo>
                  <a:close/>
                  <a:moveTo>
                    <a:pt x="16506" y="17906"/>
                  </a:moveTo>
                  <a:cubicBezTo>
                    <a:pt x="16702" y="18172"/>
                    <a:pt x="16898" y="18438"/>
                    <a:pt x="17107" y="18698"/>
                  </a:cubicBezTo>
                  <a:cubicBezTo>
                    <a:pt x="16886" y="18501"/>
                    <a:pt x="16670" y="18311"/>
                    <a:pt x="16449" y="18115"/>
                  </a:cubicBezTo>
                  <a:cubicBezTo>
                    <a:pt x="16480" y="18083"/>
                    <a:pt x="16499" y="18039"/>
                    <a:pt x="16506" y="17995"/>
                  </a:cubicBezTo>
                  <a:cubicBezTo>
                    <a:pt x="16506" y="17963"/>
                    <a:pt x="16506" y="17938"/>
                    <a:pt x="16506" y="17906"/>
                  </a:cubicBezTo>
                  <a:close/>
                  <a:moveTo>
                    <a:pt x="17095" y="18033"/>
                  </a:moveTo>
                  <a:lnTo>
                    <a:pt x="17095" y="18033"/>
                  </a:lnTo>
                  <a:cubicBezTo>
                    <a:pt x="17519" y="18444"/>
                    <a:pt x="17937" y="18856"/>
                    <a:pt x="18361" y="19268"/>
                  </a:cubicBezTo>
                  <a:cubicBezTo>
                    <a:pt x="18304" y="19299"/>
                    <a:pt x="18266" y="19369"/>
                    <a:pt x="18292" y="19445"/>
                  </a:cubicBezTo>
                  <a:lnTo>
                    <a:pt x="18330" y="19559"/>
                  </a:lnTo>
                  <a:cubicBezTo>
                    <a:pt x="17912" y="19059"/>
                    <a:pt x="17494" y="18552"/>
                    <a:pt x="17095" y="18033"/>
                  </a:cubicBezTo>
                  <a:close/>
                  <a:moveTo>
                    <a:pt x="19185" y="19483"/>
                  </a:moveTo>
                  <a:cubicBezTo>
                    <a:pt x="19197" y="19590"/>
                    <a:pt x="19204" y="19691"/>
                    <a:pt x="19216" y="19791"/>
                  </a:cubicBezTo>
                  <a:lnTo>
                    <a:pt x="19216" y="19791"/>
                  </a:lnTo>
                  <a:cubicBezTo>
                    <a:pt x="19215" y="19787"/>
                    <a:pt x="19210" y="19786"/>
                    <a:pt x="19210" y="19781"/>
                  </a:cubicBezTo>
                  <a:cubicBezTo>
                    <a:pt x="19191" y="19762"/>
                    <a:pt x="19172" y="19749"/>
                    <a:pt x="19153" y="19749"/>
                  </a:cubicBezTo>
                  <a:cubicBezTo>
                    <a:pt x="19147" y="19730"/>
                    <a:pt x="19140" y="19717"/>
                    <a:pt x="19134" y="19698"/>
                  </a:cubicBezTo>
                  <a:cubicBezTo>
                    <a:pt x="19178" y="19641"/>
                    <a:pt x="19191" y="19565"/>
                    <a:pt x="19140" y="19489"/>
                  </a:cubicBezTo>
                  <a:cubicBezTo>
                    <a:pt x="19153" y="19489"/>
                    <a:pt x="19172" y="19489"/>
                    <a:pt x="19185" y="19483"/>
                  </a:cubicBezTo>
                  <a:close/>
                  <a:moveTo>
                    <a:pt x="18602" y="19502"/>
                  </a:moveTo>
                  <a:cubicBezTo>
                    <a:pt x="18665" y="19565"/>
                    <a:pt x="18729" y="19629"/>
                    <a:pt x="18792" y="19692"/>
                  </a:cubicBezTo>
                  <a:cubicBezTo>
                    <a:pt x="18836" y="19857"/>
                    <a:pt x="18874" y="20021"/>
                    <a:pt x="18912" y="20180"/>
                  </a:cubicBezTo>
                  <a:cubicBezTo>
                    <a:pt x="18912" y="20183"/>
                    <a:pt x="18912" y="20183"/>
                    <a:pt x="18912" y="20183"/>
                  </a:cubicBezTo>
                  <a:cubicBezTo>
                    <a:pt x="18912" y="20183"/>
                    <a:pt x="18912" y="20183"/>
                    <a:pt x="18912" y="20186"/>
                  </a:cubicBezTo>
                  <a:cubicBezTo>
                    <a:pt x="18906" y="20249"/>
                    <a:pt x="18906" y="20313"/>
                    <a:pt x="18900" y="20376"/>
                  </a:cubicBezTo>
                  <a:cubicBezTo>
                    <a:pt x="18811" y="20085"/>
                    <a:pt x="18710" y="19793"/>
                    <a:pt x="18602" y="19502"/>
                  </a:cubicBezTo>
                  <a:close/>
                  <a:moveTo>
                    <a:pt x="18944" y="20294"/>
                  </a:moveTo>
                  <a:cubicBezTo>
                    <a:pt x="19007" y="20566"/>
                    <a:pt x="19077" y="20832"/>
                    <a:pt x="19140" y="21104"/>
                  </a:cubicBezTo>
                  <a:cubicBezTo>
                    <a:pt x="19071" y="20895"/>
                    <a:pt x="19001" y="20686"/>
                    <a:pt x="18925" y="20471"/>
                  </a:cubicBezTo>
                  <a:cubicBezTo>
                    <a:pt x="18931" y="20414"/>
                    <a:pt x="18938" y="20357"/>
                    <a:pt x="18944" y="20294"/>
                  </a:cubicBezTo>
                  <a:close/>
                  <a:moveTo>
                    <a:pt x="13998" y="9014"/>
                  </a:moveTo>
                  <a:cubicBezTo>
                    <a:pt x="14675" y="10312"/>
                    <a:pt x="16075" y="11395"/>
                    <a:pt x="17164" y="12276"/>
                  </a:cubicBezTo>
                  <a:cubicBezTo>
                    <a:pt x="19337" y="14030"/>
                    <a:pt x="22491" y="17279"/>
                    <a:pt x="21180" y="20085"/>
                  </a:cubicBezTo>
                  <a:cubicBezTo>
                    <a:pt x="20933" y="20484"/>
                    <a:pt x="20629" y="20864"/>
                    <a:pt x="20261" y="21231"/>
                  </a:cubicBezTo>
                  <a:cubicBezTo>
                    <a:pt x="20331" y="20287"/>
                    <a:pt x="20154" y="19306"/>
                    <a:pt x="19736" y="18400"/>
                  </a:cubicBezTo>
                  <a:cubicBezTo>
                    <a:pt x="19090" y="17000"/>
                    <a:pt x="18064" y="15803"/>
                    <a:pt x="16898" y="14809"/>
                  </a:cubicBezTo>
                  <a:cubicBezTo>
                    <a:pt x="15252" y="13397"/>
                    <a:pt x="13922" y="12288"/>
                    <a:pt x="13706" y="10306"/>
                  </a:cubicBezTo>
                  <a:cubicBezTo>
                    <a:pt x="13801" y="9875"/>
                    <a:pt x="13903" y="9445"/>
                    <a:pt x="13998" y="9014"/>
                  </a:cubicBezTo>
                  <a:close/>
                  <a:moveTo>
                    <a:pt x="18330" y="20256"/>
                  </a:moveTo>
                  <a:cubicBezTo>
                    <a:pt x="18418" y="20300"/>
                    <a:pt x="18501" y="20338"/>
                    <a:pt x="18589" y="20376"/>
                  </a:cubicBezTo>
                  <a:cubicBezTo>
                    <a:pt x="18596" y="20382"/>
                    <a:pt x="18602" y="20382"/>
                    <a:pt x="18608" y="20382"/>
                  </a:cubicBezTo>
                  <a:lnTo>
                    <a:pt x="18672" y="20560"/>
                  </a:lnTo>
                  <a:cubicBezTo>
                    <a:pt x="18748" y="20832"/>
                    <a:pt x="18817" y="21111"/>
                    <a:pt x="18874" y="21396"/>
                  </a:cubicBezTo>
                  <a:cubicBezTo>
                    <a:pt x="18881" y="21453"/>
                    <a:pt x="18887" y="21516"/>
                    <a:pt x="18887" y="21573"/>
                  </a:cubicBezTo>
                  <a:cubicBezTo>
                    <a:pt x="18710" y="21136"/>
                    <a:pt x="18520" y="20693"/>
                    <a:pt x="18330" y="20256"/>
                  </a:cubicBezTo>
                  <a:close/>
                  <a:moveTo>
                    <a:pt x="18722" y="21871"/>
                  </a:moveTo>
                  <a:cubicBezTo>
                    <a:pt x="18767" y="21972"/>
                    <a:pt x="18811" y="22073"/>
                    <a:pt x="18855" y="22175"/>
                  </a:cubicBezTo>
                  <a:cubicBezTo>
                    <a:pt x="18868" y="22225"/>
                    <a:pt x="18881" y="22282"/>
                    <a:pt x="18900" y="22333"/>
                  </a:cubicBezTo>
                  <a:cubicBezTo>
                    <a:pt x="18855" y="22238"/>
                    <a:pt x="18811" y="22137"/>
                    <a:pt x="18760" y="22042"/>
                  </a:cubicBezTo>
                  <a:cubicBezTo>
                    <a:pt x="18754" y="21985"/>
                    <a:pt x="18741" y="21928"/>
                    <a:pt x="18722" y="21871"/>
                  </a:cubicBezTo>
                  <a:close/>
                  <a:moveTo>
                    <a:pt x="11015" y="14619"/>
                  </a:moveTo>
                  <a:cubicBezTo>
                    <a:pt x="10394" y="17349"/>
                    <a:pt x="9837" y="20085"/>
                    <a:pt x="9311" y="22814"/>
                  </a:cubicBezTo>
                  <a:cubicBezTo>
                    <a:pt x="9178" y="22574"/>
                    <a:pt x="9020" y="22377"/>
                    <a:pt x="8842" y="22213"/>
                  </a:cubicBezTo>
                  <a:cubicBezTo>
                    <a:pt x="9583" y="19774"/>
                    <a:pt x="10305" y="17216"/>
                    <a:pt x="11015" y="14619"/>
                  </a:cubicBezTo>
                  <a:close/>
                  <a:moveTo>
                    <a:pt x="6208" y="22852"/>
                  </a:moveTo>
                  <a:cubicBezTo>
                    <a:pt x="6214" y="22871"/>
                    <a:pt x="6214" y="22884"/>
                    <a:pt x="6220" y="22903"/>
                  </a:cubicBezTo>
                  <a:cubicBezTo>
                    <a:pt x="6208" y="22922"/>
                    <a:pt x="6195" y="22935"/>
                    <a:pt x="6182" y="22947"/>
                  </a:cubicBezTo>
                  <a:cubicBezTo>
                    <a:pt x="6182" y="22916"/>
                    <a:pt x="6176" y="22890"/>
                    <a:pt x="6176" y="22865"/>
                  </a:cubicBezTo>
                  <a:cubicBezTo>
                    <a:pt x="6189" y="22865"/>
                    <a:pt x="6201" y="22859"/>
                    <a:pt x="6208" y="22852"/>
                  </a:cubicBezTo>
                  <a:close/>
                  <a:moveTo>
                    <a:pt x="18855" y="22833"/>
                  </a:moveTo>
                  <a:cubicBezTo>
                    <a:pt x="18855" y="22840"/>
                    <a:pt x="18862" y="22846"/>
                    <a:pt x="18862" y="22852"/>
                  </a:cubicBezTo>
                  <a:cubicBezTo>
                    <a:pt x="18881" y="22884"/>
                    <a:pt x="18912" y="22903"/>
                    <a:pt x="18944" y="22916"/>
                  </a:cubicBezTo>
                  <a:cubicBezTo>
                    <a:pt x="18944" y="22922"/>
                    <a:pt x="18944" y="22928"/>
                    <a:pt x="18938" y="22935"/>
                  </a:cubicBezTo>
                  <a:cubicBezTo>
                    <a:pt x="18925" y="22941"/>
                    <a:pt x="18912" y="22954"/>
                    <a:pt x="18906" y="22966"/>
                  </a:cubicBezTo>
                  <a:cubicBezTo>
                    <a:pt x="18881" y="23011"/>
                    <a:pt x="18862" y="23055"/>
                    <a:pt x="18843" y="23099"/>
                  </a:cubicBezTo>
                  <a:cubicBezTo>
                    <a:pt x="18849" y="23011"/>
                    <a:pt x="18855" y="22922"/>
                    <a:pt x="18855" y="22833"/>
                  </a:cubicBezTo>
                  <a:close/>
                  <a:moveTo>
                    <a:pt x="6987" y="22700"/>
                  </a:moveTo>
                  <a:cubicBezTo>
                    <a:pt x="6987" y="22795"/>
                    <a:pt x="6993" y="22884"/>
                    <a:pt x="6993" y="22979"/>
                  </a:cubicBezTo>
                  <a:cubicBezTo>
                    <a:pt x="6930" y="23042"/>
                    <a:pt x="6860" y="23106"/>
                    <a:pt x="6797" y="23163"/>
                  </a:cubicBezTo>
                  <a:cubicBezTo>
                    <a:pt x="6771" y="23023"/>
                    <a:pt x="6746" y="22878"/>
                    <a:pt x="6714" y="22732"/>
                  </a:cubicBezTo>
                  <a:cubicBezTo>
                    <a:pt x="6803" y="22719"/>
                    <a:pt x="6892" y="22707"/>
                    <a:pt x="6987" y="22700"/>
                  </a:cubicBezTo>
                  <a:close/>
                  <a:moveTo>
                    <a:pt x="6024" y="22916"/>
                  </a:moveTo>
                  <a:cubicBezTo>
                    <a:pt x="6024" y="22992"/>
                    <a:pt x="6018" y="23068"/>
                    <a:pt x="6018" y="23144"/>
                  </a:cubicBezTo>
                  <a:cubicBezTo>
                    <a:pt x="5992" y="23175"/>
                    <a:pt x="5967" y="23207"/>
                    <a:pt x="5942" y="23239"/>
                  </a:cubicBezTo>
                  <a:cubicBezTo>
                    <a:pt x="5929" y="23150"/>
                    <a:pt x="5910" y="23055"/>
                    <a:pt x="5891" y="22966"/>
                  </a:cubicBezTo>
                  <a:cubicBezTo>
                    <a:pt x="5935" y="22947"/>
                    <a:pt x="5980" y="22928"/>
                    <a:pt x="6024" y="22916"/>
                  </a:cubicBezTo>
                  <a:close/>
                  <a:moveTo>
                    <a:pt x="7398" y="22814"/>
                  </a:moveTo>
                  <a:cubicBezTo>
                    <a:pt x="7379" y="23023"/>
                    <a:pt x="7360" y="23239"/>
                    <a:pt x="7348" y="23448"/>
                  </a:cubicBezTo>
                  <a:cubicBezTo>
                    <a:pt x="7341" y="23264"/>
                    <a:pt x="7329" y="23074"/>
                    <a:pt x="7322" y="22890"/>
                  </a:cubicBezTo>
                  <a:cubicBezTo>
                    <a:pt x="7348" y="22865"/>
                    <a:pt x="7373" y="22840"/>
                    <a:pt x="7398" y="22814"/>
                  </a:cubicBezTo>
                  <a:close/>
                  <a:moveTo>
                    <a:pt x="7810" y="22776"/>
                  </a:moveTo>
                  <a:lnTo>
                    <a:pt x="7810" y="22776"/>
                  </a:lnTo>
                  <a:cubicBezTo>
                    <a:pt x="7873" y="22802"/>
                    <a:pt x="7937" y="22827"/>
                    <a:pt x="8000" y="22852"/>
                  </a:cubicBezTo>
                  <a:cubicBezTo>
                    <a:pt x="7949" y="23061"/>
                    <a:pt x="7911" y="23264"/>
                    <a:pt x="7880" y="23467"/>
                  </a:cubicBezTo>
                  <a:cubicBezTo>
                    <a:pt x="7861" y="23239"/>
                    <a:pt x="7835" y="23011"/>
                    <a:pt x="7810" y="22776"/>
                  </a:cubicBezTo>
                  <a:close/>
                  <a:moveTo>
                    <a:pt x="6284" y="23220"/>
                  </a:moveTo>
                  <a:cubicBezTo>
                    <a:pt x="6303" y="23334"/>
                    <a:pt x="6322" y="23454"/>
                    <a:pt x="6341" y="23568"/>
                  </a:cubicBezTo>
                  <a:cubicBezTo>
                    <a:pt x="6303" y="23606"/>
                    <a:pt x="6265" y="23638"/>
                    <a:pt x="6227" y="23676"/>
                  </a:cubicBezTo>
                  <a:cubicBezTo>
                    <a:pt x="6227" y="23593"/>
                    <a:pt x="6220" y="23505"/>
                    <a:pt x="6220" y="23422"/>
                  </a:cubicBezTo>
                  <a:cubicBezTo>
                    <a:pt x="6220" y="23403"/>
                    <a:pt x="6220" y="23372"/>
                    <a:pt x="6214" y="23334"/>
                  </a:cubicBezTo>
                  <a:cubicBezTo>
                    <a:pt x="6227" y="23315"/>
                    <a:pt x="6246" y="23289"/>
                    <a:pt x="6265" y="23258"/>
                  </a:cubicBezTo>
                  <a:cubicBezTo>
                    <a:pt x="6265" y="23251"/>
                    <a:pt x="6265" y="23245"/>
                    <a:pt x="6265" y="23239"/>
                  </a:cubicBezTo>
                  <a:cubicBezTo>
                    <a:pt x="6271" y="23232"/>
                    <a:pt x="6277" y="23226"/>
                    <a:pt x="6284" y="23220"/>
                  </a:cubicBezTo>
                  <a:close/>
                  <a:moveTo>
                    <a:pt x="6024" y="23568"/>
                  </a:moveTo>
                  <a:cubicBezTo>
                    <a:pt x="6024" y="23663"/>
                    <a:pt x="6024" y="23758"/>
                    <a:pt x="6024" y="23853"/>
                  </a:cubicBezTo>
                  <a:cubicBezTo>
                    <a:pt x="6024" y="23853"/>
                    <a:pt x="6018" y="23853"/>
                    <a:pt x="6018" y="23859"/>
                  </a:cubicBezTo>
                  <a:cubicBezTo>
                    <a:pt x="6011" y="23777"/>
                    <a:pt x="5999" y="23695"/>
                    <a:pt x="5992" y="23612"/>
                  </a:cubicBezTo>
                  <a:cubicBezTo>
                    <a:pt x="5999" y="23600"/>
                    <a:pt x="6011" y="23587"/>
                    <a:pt x="6024" y="23568"/>
                  </a:cubicBezTo>
                  <a:close/>
                  <a:moveTo>
                    <a:pt x="5669" y="23049"/>
                  </a:moveTo>
                  <a:cubicBezTo>
                    <a:pt x="5676" y="23220"/>
                    <a:pt x="5676" y="23384"/>
                    <a:pt x="5682" y="23549"/>
                  </a:cubicBezTo>
                  <a:cubicBezTo>
                    <a:pt x="5536" y="23726"/>
                    <a:pt x="5397" y="23897"/>
                    <a:pt x="5258" y="24075"/>
                  </a:cubicBezTo>
                  <a:cubicBezTo>
                    <a:pt x="5220" y="23935"/>
                    <a:pt x="5188" y="23790"/>
                    <a:pt x="5156" y="23644"/>
                  </a:cubicBezTo>
                  <a:cubicBezTo>
                    <a:pt x="5239" y="23486"/>
                    <a:pt x="5321" y="23327"/>
                    <a:pt x="5403" y="23169"/>
                  </a:cubicBezTo>
                  <a:cubicBezTo>
                    <a:pt x="5492" y="23131"/>
                    <a:pt x="5581" y="23087"/>
                    <a:pt x="5669" y="23049"/>
                  </a:cubicBezTo>
                  <a:close/>
                  <a:moveTo>
                    <a:pt x="7006" y="23232"/>
                  </a:moveTo>
                  <a:cubicBezTo>
                    <a:pt x="7012" y="23492"/>
                    <a:pt x="7018" y="23752"/>
                    <a:pt x="7025" y="24005"/>
                  </a:cubicBezTo>
                  <a:cubicBezTo>
                    <a:pt x="6993" y="24005"/>
                    <a:pt x="6955" y="24011"/>
                    <a:pt x="6930" y="24037"/>
                  </a:cubicBezTo>
                  <a:cubicBezTo>
                    <a:pt x="6917" y="24049"/>
                    <a:pt x="6904" y="24062"/>
                    <a:pt x="6892" y="24075"/>
                  </a:cubicBezTo>
                  <a:cubicBezTo>
                    <a:pt x="6885" y="23853"/>
                    <a:pt x="6860" y="23638"/>
                    <a:pt x="6835" y="23416"/>
                  </a:cubicBezTo>
                  <a:cubicBezTo>
                    <a:pt x="6892" y="23359"/>
                    <a:pt x="6949" y="23296"/>
                    <a:pt x="7006" y="23232"/>
                  </a:cubicBezTo>
                  <a:close/>
                  <a:moveTo>
                    <a:pt x="6385" y="23904"/>
                  </a:moveTo>
                  <a:cubicBezTo>
                    <a:pt x="6385" y="23948"/>
                    <a:pt x="6391" y="23986"/>
                    <a:pt x="6391" y="24030"/>
                  </a:cubicBezTo>
                  <a:cubicBezTo>
                    <a:pt x="6385" y="24030"/>
                    <a:pt x="6372" y="24037"/>
                    <a:pt x="6360" y="24049"/>
                  </a:cubicBezTo>
                  <a:cubicBezTo>
                    <a:pt x="6322" y="24087"/>
                    <a:pt x="6277" y="24132"/>
                    <a:pt x="6239" y="24170"/>
                  </a:cubicBezTo>
                  <a:cubicBezTo>
                    <a:pt x="6239" y="24138"/>
                    <a:pt x="6239" y="24100"/>
                    <a:pt x="6233" y="24068"/>
                  </a:cubicBezTo>
                  <a:cubicBezTo>
                    <a:pt x="6284" y="24011"/>
                    <a:pt x="6334" y="23961"/>
                    <a:pt x="6385" y="23904"/>
                  </a:cubicBezTo>
                  <a:close/>
                  <a:moveTo>
                    <a:pt x="19413" y="22586"/>
                  </a:moveTo>
                  <a:cubicBezTo>
                    <a:pt x="19428" y="22594"/>
                    <a:pt x="19440" y="22597"/>
                    <a:pt x="19453" y="22597"/>
                  </a:cubicBezTo>
                  <a:cubicBezTo>
                    <a:pt x="19463" y="22597"/>
                    <a:pt x="19472" y="22595"/>
                    <a:pt x="19482" y="22593"/>
                  </a:cubicBezTo>
                  <a:lnTo>
                    <a:pt x="19482" y="22593"/>
                  </a:lnTo>
                  <a:cubicBezTo>
                    <a:pt x="19356" y="23055"/>
                    <a:pt x="19172" y="23479"/>
                    <a:pt x="18881" y="23866"/>
                  </a:cubicBezTo>
                  <a:cubicBezTo>
                    <a:pt x="18849" y="23897"/>
                    <a:pt x="18678" y="24144"/>
                    <a:pt x="18513" y="24366"/>
                  </a:cubicBezTo>
                  <a:cubicBezTo>
                    <a:pt x="18532" y="24315"/>
                    <a:pt x="18558" y="24265"/>
                    <a:pt x="18577" y="24214"/>
                  </a:cubicBezTo>
                  <a:cubicBezTo>
                    <a:pt x="18596" y="24208"/>
                    <a:pt x="18615" y="24201"/>
                    <a:pt x="18627" y="24170"/>
                  </a:cubicBezTo>
                  <a:cubicBezTo>
                    <a:pt x="18659" y="24081"/>
                    <a:pt x="18697" y="23992"/>
                    <a:pt x="18729" y="23904"/>
                  </a:cubicBezTo>
                  <a:cubicBezTo>
                    <a:pt x="18746" y="23916"/>
                    <a:pt x="18763" y="23922"/>
                    <a:pt x="18780" y="23922"/>
                  </a:cubicBezTo>
                  <a:cubicBezTo>
                    <a:pt x="18808" y="23922"/>
                    <a:pt x="18833" y="23905"/>
                    <a:pt x="18849" y="23866"/>
                  </a:cubicBezTo>
                  <a:cubicBezTo>
                    <a:pt x="18881" y="23771"/>
                    <a:pt x="18906" y="23669"/>
                    <a:pt x="18938" y="23574"/>
                  </a:cubicBezTo>
                  <a:cubicBezTo>
                    <a:pt x="18976" y="23568"/>
                    <a:pt x="19014" y="23549"/>
                    <a:pt x="19033" y="23505"/>
                  </a:cubicBezTo>
                  <a:cubicBezTo>
                    <a:pt x="19090" y="23359"/>
                    <a:pt x="19147" y="23213"/>
                    <a:pt x="19191" y="23061"/>
                  </a:cubicBezTo>
                  <a:cubicBezTo>
                    <a:pt x="19229" y="23055"/>
                    <a:pt x="19267" y="23036"/>
                    <a:pt x="19280" y="22998"/>
                  </a:cubicBezTo>
                  <a:cubicBezTo>
                    <a:pt x="19343" y="22852"/>
                    <a:pt x="19381" y="22719"/>
                    <a:pt x="19413" y="22586"/>
                  </a:cubicBezTo>
                  <a:close/>
                  <a:moveTo>
                    <a:pt x="5701" y="24005"/>
                  </a:moveTo>
                  <a:cubicBezTo>
                    <a:pt x="5707" y="24043"/>
                    <a:pt x="5707" y="24087"/>
                    <a:pt x="5707" y="24132"/>
                  </a:cubicBezTo>
                  <a:cubicBezTo>
                    <a:pt x="5612" y="24214"/>
                    <a:pt x="5517" y="24296"/>
                    <a:pt x="5422" y="24385"/>
                  </a:cubicBezTo>
                  <a:cubicBezTo>
                    <a:pt x="5517" y="24258"/>
                    <a:pt x="5612" y="24132"/>
                    <a:pt x="5701" y="24005"/>
                  </a:cubicBezTo>
                  <a:close/>
                  <a:moveTo>
                    <a:pt x="6410" y="24315"/>
                  </a:moveTo>
                  <a:cubicBezTo>
                    <a:pt x="6410" y="24379"/>
                    <a:pt x="6410" y="24436"/>
                    <a:pt x="6410" y="24499"/>
                  </a:cubicBezTo>
                  <a:cubicBezTo>
                    <a:pt x="6366" y="24531"/>
                    <a:pt x="6322" y="24569"/>
                    <a:pt x="6271" y="24619"/>
                  </a:cubicBezTo>
                  <a:cubicBezTo>
                    <a:pt x="6265" y="24575"/>
                    <a:pt x="6265" y="24524"/>
                    <a:pt x="6258" y="24480"/>
                  </a:cubicBezTo>
                  <a:cubicBezTo>
                    <a:pt x="6309" y="24423"/>
                    <a:pt x="6360" y="24372"/>
                    <a:pt x="6410" y="24315"/>
                  </a:cubicBezTo>
                  <a:close/>
                  <a:moveTo>
                    <a:pt x="5068" y="23815"/>
                  </a:moveTo>
                  <a:cubicBezTo>
                    <a:pt x="5093" y="23942"/>
                    <a:pt x="5118" y="24075"/>
                    <a:pt x="5144" y="24201"/>
                  </a:cubicBezTo>
                  <a:cubicBezTo>
                    <a:pt x="4941" y="24398"/>
                    <a:pt x="4745" y="24594"/>
                    <a:pt x="4548" y="24797"/>
                  </a:cubicBezTo>
                  <a:cubicBezTo>
                    <a:pt x="4719" y="24467"/>
                    <a:pt x="4890" y="24144"/>
                    <a:pt x="5068" y="23815"/>
                  </a:cubicBezTo>
                  <a:close/>
                  <a:moveTo>
                    <a:pt x="6068" y="24689"/>
                  </a:moveTo>
                  <a:cubicBezTo>
                    <a:pt x="6075" y="24733"/>
                    <a:pt x="6075" y="24771"/>
                    <a:pt x="6081" y="24809"/>
                  </a:cubicBezTo>
                  <a:cubicBezTo>
                    <a:pt x="6068" y="24822"/>
                    <a:pt x="6056" y="24828"/>
                    <a:pt x="6049" y="24841"/>
                  </a:cubicBezTo>
                  <a:cubicBezTo>
                    <a:pt x="6049" y="24803"/>
                    <a:pt x="6049" y="24759"/>
                    <a:pt x="6049" y="24714"/>
                  </a:cubicBezTo>
                  <a:cubicBezTo>
                    <a:pt x="6056" y="24708"/>
                    <a:pt x="6062" y="24702"/>
                    <a:pt x="6068" y="24689"/>
                  </a:cubicBezTo>
                  <a:close/>
                  <a:moveTo>
                    <a:pt x="5752" y="24594"/>
                  </a:moveTo>
                  <a:cubicBezTo>
                    <a:pt x="5752" y="24619"/>
                    <a:pt x="5752" y="24638"/>
                    <a:pt x="5752" y="24664"/>
                  </a:cubicBezTo>
                  <a:cubicBezTo>
                    <a:pt x="5739" y="24676"/>
                    <a:pt x="5720" y="24695"/>
                    <a:pt x="5707" y="24708"/>
                  </a:cubicBezTo>
                  <a:cubicBezTo>
                    <a:pt x="5625" y="24771"/>
                    <a:pt x="5536" y="24847"/>
                    <a:pt x="5454" y="24930"/>
                  </a:cubicBezTo>
                  <a:cubicBezTo>
                    <a:pt x="5454" y="24930"/>
                    <a:pt x="5454" y="24923"/>
                    <a:pt x="5454" y="24917"/>
                  </a:cubicBezTo>
                  <a:cubicBezTo>
                    <a:pt x="5549" y="24809"/>
                    <a:pt x="5650" y="24702"/>
                    <a:pt x="5752" y="24594"/>
                  </a:cubicBezTo>
                  <a:close/>
                  <a:moveTo>
                    <a:pt x="4447" y="25107"/>
                  </a:moveTo>
                  <a:cubicBezTo>
                    <a:pt x="4377" y="25202"/>
                    <a:pt x="4308" y="25291"/>
                    <a:pt x="4238" y="25379"/>
                  </a:cubicBezTo>
                  <a:lnTo>
                    <a:pt x="4295" y="25272"/>
                  </a:lnTo>
                  <a:cubicBezTo>
                    <a:pt x="4346" y="25221"/>
                    <a:pt x="4396" y="25164"/>
                    <a:pt x="4447" y="25107"/>
                  </a:cubicBezTo>
                  <a:close/>
                  <a:moveTo>
                    <a:pt x="5790" y="25006"/>
                  </a:moveTo>
                  <a:cubicBezTo>
                    <a:pt x="5796" y="25044"/>
                    <a:pt x="5802" y="25082"/>
                    <a:pt x="5802" y="25120"/>
                  </a:cubicBezTo>
                  <a:cubicBezTo>
                    <a:pt x="5739" y="25196"/>
                    <a:pt x="5676" y="25272"/>
                    <a:pt x="5612" y="25348"/>
                  </a:cubicBezTo>
                  <a:cubicBezTo>
                    <a:pt x="5593" y="25373"/>
                    <a:pt x="5568" y="25398"/>
                    <a:pt x="5543" y="25424"/>
                  </a:cubicBezTo>
                  <a:cubicBezTo>
                    <a:pt x="5536" y="25379"/>
                    <a:pt x="5530" y="25341"/>
                    <a:pt x="5524" y="25303"/>
                  </a:cubicBezTo>
                  <a:cubicBezTo>
                    <a:pt x="5612" y="25202"/>
                    <a:pt x="5701" y="25101"/>
                    <a:pt x="5790" y="25006"/>
                  </a:cubicBezTo>
                  <a:close/>
                  <a:moveTo>
                    <a:pt x="4916" y="25170"/>
                  </a:moveTo>
                  <a:lnTo>
                    <a:pt x="4916" y="25170"/>
                  </a:lnTo>
                  <a:cubicBezTo>
                    <a:pt x="4795" y="25303"/>
                    <a:pt x="4669" y="25436"/>
                    <a:pt x="4548" y="25569"/>
                  </a:cubicBezTo>
                  <a:cubicBezTo>
                    <a:pt x="4586" y="25512"/>
                    <a:pt x="4631" y="25455"/>
                    <a:pt x="4669" y="25398"/>
                  </a:cubicBezTo>
                  <a:cubicBezTo>
                    <a:pt x="4700" y="25373"/>
                    <a:pt x="4732" y="25341"/>
                    <a:pt x="4764" y="25310"/>
                  </a:cubicBezTo>
                  <a:cubicBezTo>
                    <a:pt x="4814" y="25265"/>
                    <a:pt x="4865" y="25215"/>
                    <a:pt x="4916" y="25170"/>
                  </a:cubicBezTo>
                  <a:close/>
                  <a:moveTo>
                    <a:pt x="4922" y="23422"/>
                  </a:moveTo>
                  <a:cubicBezTo>
                    <a:pt x="4434" y="24239"/>
                    <a:pt x="3966" y="25063"/>
                    <a:pt x="3522" y="25892"/>
                  </a:cubicBezTo>
                  <a:cubicBezTo>
                    <a:pt x="3484" y="25930"/>
                    <a:pt x="3446" y="25975"/>
                    <a:pt x="3408" y="26013"/>
                  </a:cubicBezTo>
                  <a:cubicBezTo>
                    <a:pt x="3750" y="25272"/>
                    <a:pt x="4054" y="24499"/>
                    <a:pt x="4358" y="23771"/>
                  </a:cubicBezTo>
                  <a:cubicBezTo>
                    <a:pt x="4542" y="23650"/>
                    <a:pt x="4732" y="23530"/>
                    <a:pt x="4922" y="23422"/>
                  </a:cubicBezTo>
                  <a:close/>
                  <a:moveTo>
                    <a:pt x="1977" y="26070"/>
                  </a:moveTo>
                  <a:lnTo>
                    <a:pt x="1977" y="26070"/>
                  </a:lnTo>
                  <a:cubicBezTo>
                    <a:pt x="1975" y="26074"/>
                    <a:pt x="1973" y="26078"/>
                    <a:pt x="1971" y="26082"/>
                  </a:cubicBezTo>
                  <a:cubicBezTo>
                    <a:pt x="1971" y="26076"/>
                    <a:pt x="1971" y="26076"/>
                    <a:pt x="1977" y="26070"/>
                  </a:cubicBezTo>
                  <a:close/>
                  <a:moveTo>
                    <a:pt x="5410" y="25424"/>
                  </a:moveTo>
                  <a:cubicBezTo>
                    <a:pt x="5416" y="25462"/>
                    <a:pt x="5422" y="25500"/>
                    <a:pt x="5435" y="25538"/>
                  </a:cubicBezTo>
                  <a:cubicBezTo>
                    <a:pt x="5144" y="25829"/>
                    <a:pt x="4859" y="26120"/>
                    <a:pt x="4574" y="26412"/>
                  </a:cubicBezTo>
                  <a:cubicBezTo>
                    <a:pt x="4536" y="26456"/>
                    <a:pt x="4447" y="26538"/>
                    <a:pt x="4327" y="26646"/>
                  </a:cubicBezTo>
                  <a:cubicBezTo>
                    <a:pt x="4688" y="26234"/>
                    <a:pt x="5049" y="25829"/>
                    <a:pt x="5410" y="25424"/>
                  </a:cubicBezTo>
                  <a:close/>
                  <a:moveTo>
                    <a:pt x="7367" y="26646"/>
                  </a:moveTo>
                  <a:cubicBezTo>
                    <a:pt x="7373" y="26646"/>
                    <a:pt x="7373" y="26652"/>
                    <a:pt x="7373" y="26659"/>
                  </a:cubicBezTo>
                  <a:cubicBezTo>
                    <a:pt x="7354" y="26678"/>
                    <a:pt x="7335" y="26697"/>
                    <a:pt x="7322" y="26722"/>
                  </a:cubicBezTo>
                  <a:cubicBezTo>
                    <a:pt x="7335" y="26697"/>
                    <a:pt x="7354" y="26671"/>
                    <a:pt x="7367" y="26646"/>
                  </a:cubicBezTo>
                  <a:close/>
                  <a:moveTo>
                    <a:pt x="2028" y="26228"/>
                  </a:moveTo>
                  <a:cubicBezTo>
                    <a:pt x="1895" y="26545"/>
                    <a:pt x="1774" y="26868"/>
                    <a:pt x="1660" y="27197"/>
                  </a:cubicBezTo>
                  <a:cubicBezTo>
                    <a:pt x="1660" y="27159"/>
                    <a:pt x="1660" y="27121"/>
                    <a:pt x="1660" y="27089"/>
                  </a:cubicBezTo>
                  <a:cubicBezTo>
                    <a:pt x="1705" y="26944"/>
                    <a:pt x="1743" y="26804"/>
                    <a:pt x="1787" y="26665"/>
                  </a:cubicBezTo>
                  <a:cubicBezTo>
                    <a:pt x="1869" y="26519"/>
                    <a:pt x="1952" y="26374"/>
                    <a:pt x="2028" y="26228"/>
                  </a:cubicBezTo>
                  <a:close/>
                  <a:moveTo>
                    <a:pt x="7759" y="26849"/>
                  </a:moveTo>
                  <a:cubicBezTo>
                    <a:pt x="7785" y="26887"/>
                    <a:pt x="7829" y="26906"/>
                    <a:pt x="7873" y="26906"/>
                  </a:cubicBezTo>
                  <a:cubicBezTo>
                    <a:pt x="7791" y="27001"/>
                    <a:pt x="7709" y="27096"/>
                    <a:pt x="7620" y="27178"/>
                  </a:cubicBezTo>
                  <a:cubicBezTo>
                    <a:pt x="7563" y="27241"/>
                    <a:pt x="7493" y="27298"/>
                    <a:pt x="7424" y="27362"/>
                  </a:cubicBezTo>
                  <a:cubicBezTo>
                    <a:pt x="7538" y="27197"/>
                    <a:pt x="7652" y="27026"/>
                    <a:pt x="7759" y="26849"/>
                  </a:cubicBezTo>
                  <a:close/>
                  <a:moveTo>
                    <a:pt x="3453" y="24828"/>
                  </a:moveTo>
                  <a:lnTo>
                    <a:pt x="3453" y="24828"/>
                  </a:lnTo>
                  <a:cubicBezTo>
                    <a:pt x="3326" y="25158"/>
                    <a:pt x="3206" y="25487"/>
                    <a:pt x="3085" y="25791"/>
                  </a:cubicBezTo>
                  <a:cubicBezTo>
                    <a:pt x="3041" y="25892"/>
                    <a:pt x="2997" y="25994"/>
                    <a:pt x="2952" y="26101"/>
                  </a:cubicBezTo>
                  <a:cubicBezTo>
                    <a:pt x="2902" y="26228"/>
                    <a:pt x="2838" y="26367"/>
                    <a:pt x="2769" y="26507"/>
                  </a:cubicBezTo>
                  <a:cubicBezTo>
                    <a:pt x="2636" y="26747"/>
                    <a:pt x="2439" y="27045"/>
                    <a:pt x="2281" y="27336"/>
                  </a:cubicBezTo>
                  <a:cubicBezTo>
                    <a:pt x="2249" y="27374"/>
                    <a:pt x="2224" y="27406"/>
                    <a:pt x="2199" y="27438"/>
                  </a:cubicBezTo>
                  <a:cubicBezTo>
                    <a:pt x="2306" y="27197"/>
                    <a:pt x="2427" y="26950"/>
                    <a:pt x="2490" y="26785"/>
                  </a:cubicBezTo>
                  <a:cubicBezTo>
                    <a:pt x="2503" y="26766"/>
                    <a:pt x="2509" y="26747"/>
                    <a:pt x="2515" y="26728"/>
                  </a:cubicBezTo>
                  <a:cubicBezTo>
                    <a:pt x="2857" y="26108"/>
                    <a:pt x="3168" y="25474"/>
                    <a:pt x="3453" y="24828"/>
                  </a:cubicBezTo>
                  <a:close/>
                  <a:moveTo>
                    <a:pt x="2876" y="27121"/>
                  </a:moveTo>
                  <a:lnTo>
                    <a:pt x="2876" y="27121"/>
                  </a:lnTo>
                  <a:cubicBezTo>
                    <a:pt x="2794" y="27279"/>
                    <a:pt x="2712" y="27438"/>
                    <a:pt x="2629" y="27602"/>
                  </a:cubicBezTo>
                  <a:cubicBezTo>
                    <a:pt x="2604" y="27634"/>
                    <a:pt x="2579" y="27666"/>
                    <a:pt x="2553" y="27704"/>
                  </a:cubicBezTo>
                  <a:cubicBezTo>
                    <a:pt x="2579" y="27640"/>
                    <a:pt x="2610" y="27571"/>
                    <a:pt x="2636" y="27501"/>
                  </a:cubicBezTo>
                  <a:cubicBezTo>
                    <a:pt x="2699" y="27393"/>
                    <a:pt x="2762" y="27279"/>
                    <a:pt x="2826" y="27165"/>
                  </a:cubicBezTo>
                  <a:cubicBezTo>
                    <a:pt x="2845" y="27153"/>
                    <a:pt x="2857" y="27134"/>
                    <a:pt x="2876" y="27121"/>
                  </a:cubicBezTo>
                  <a:close/>
                  <a:moveTo>
                    <a:pt x="3187" y="24664"/>
                  </a:moveTo>
                  <a:cubicBezTo>
                    <a:pt x="2807" y="25455"/>
                    <a:pt x="2458" y="26260"/>
                    <a:pt x="2154" y="27083"/>
                  </a:cubicBezTo>
                  <a:cubicBezTo>
                    <a:pt x="2009" y="27362"/>
                    <a:pt x="1863" y="27628"/>
                    <a:pt x="1736" y="27780"/>
                  </a:cubicBezTo>
                  <a:cubicBezTo>
                    <a:pt x="1730" y="27754"/>
                    <a:pt x="1724" y="27723"/>
                    <a:pt x="1717" y="27697"/>
                  </a:cubicBezTo>
                  <a:cubicBezTo>
                    <a:pt x="1768" y="27583"/>
                    <a:pt x="1831" y="27431"/>
                    <a:pt x="1895" y="27260"/>
                  </a:cubicBezTo>
                  <a:cubicBezTo>
                    <a:pt x="2325" y="26424"/>
                    <a:pt x="2731" y="25582"/>
                    <a:pt x="3117" y="24727"/>
                  </a:cubicBezTo>
                  <a:cubicBezTo>
                    <a:pt x="3142" y="24708"/>
                    <a:pt x="3168" y="24683"/>
                    <a:pt x="3187" y="24664"/>
                  </a:cubicBezTo>
                  <a:close/>
                  <a:moveTo>
                    <a:pt x="2028" y="27919"/>
                  </a:moveTo>
                  <a:lnTo>
                    <a:pt x="2028" y="27919"/>
                  </a:lnTo>
                  <a:cubicBezTo>
                    <a:pt x="2020" y="27948"/>
                    <a:pt x="2015" y="27974"/>
                    <a:pt x="2011" y="27998"/>
                  </a:cubicBezTo>
                  <a:lnTo>
                    <a:pt x="2011" y="27998"/>
                  </a:lnTo>
                  <a:cubicBezTo>
                    <a:pt x="2014" y="27975"/>
                    <a:pt x="2018" y="27950"/>
                    <a:pt x="2021" y="27925"/>
                  </a:cubicBezTo>
                  <a:cubicBezTo>
                    <a:pt x="2021" y="27925"/>
                    <a:pt x="2021" y="27925"/>
                    <a:pt x="2028" y="27919"/>
                  </a:cubicBezTo>
                  <a:close/>
                  <a:moveTo>
                    <a:pt x="1926" y="27729"/>
                  </a:moveTo>
                  <a:lnTo>
                    <a:pt x="1926" y="27729"/>
                  </a:lnTo>
                  <a:cubicBezTo>
                    <a:pt x="1914" y="27761"/>
                    <a:pt x="1907" y="27792"/>
                    <a:pt x="1895" y="27824"/>
                  </a:cubicBezTo>
                  <a:cubicBezTo>
                    <a:pt x="1869" y="27887"/>
                    <a:pt x="1850" y="27957"/>
                    <a:pt x="1825" y="28020"/>
                  </a:cubicBezTo>
                  <a:cubicBezTo>
                    <a:pt x="1812" y="27995"/>
                    <a:pt x="1806" y="27963"/>
                    <a:pt x="1793" y="27938"/>
                  </a:cubicBezTo>
                  <a:cubicBezTo>
                    <a:pt x="1838" y="27868"/>
                    <a:pt x="1882" y="27799"/>
                    <a:pt x="1926" y="27729"/>
                  </a:cubicBezTo>
                  <a:close/>
                  <a:moveTo>
                    <a:pt x="3560" y="27184"/>
                  </a:moveTo>
                  <a:cubicBezTo>
                    <a:pt x="3256" y="27545"/>
                    <a:pt x="2971" y="27913"/>
                    <a:pt x="2693" y="28293"/>
                  </a:cubicBezTo>
                  <a:cubicBezTo>
                    <a:pt x="2781" y="28122"/>
                    <a:pt x="2870" y="27957"/>
                    <a:pt x="2959" y="27786"/>
                  </a:cubicBezTo>
                  <a:cubicBezTo>
                    <a:pt x="3161" y="27590"/>
                    <a:pt x="3358" y="27387"/>
                    <a:pt x="3560" y="27184"/>
                  </a:cubicBezTo>
                  <a:close/>
                  <a:moveTo>
                    <a:pt x="2085" y="28293"/>
                  </a:moveTo>
                  <a:lnTo>
                    <a:pt x="2085" y="28293"/>
                  </a:lnTo>
                  <a:cubicBezTo>
                    <a:pt x="2078" y="28331"/>
                    <a:pt x="2072" y="28369"/>
                    <a:pt x="2072" y="28413"/>
                  </a:cubicBezTo>
                  <a:cubicBezTo>
                    <a:pt x="2053" y="28394"/>
                    <a:pt x="2040" y="28375"/>
                    <a:pt x="2028" y="28362"/>
                  </a:cubicBezTo>
                  <a:cubicBezTo>
                    <a:pt x="2047" y="28337"/>
                    <a:pt x="2066" y="28318"/>
                    <a:pt x="2085" y="28293"/>
                  </a:cubicBezTo>
                  <a:close/>
                  <a:moveTo>
                    <a:pt x="5866" y="28090"/>
                  </a:moveTo>
                  <a:cubicBezTo>
                    <a:pt x="5783" y="28255"/>
                    <a:pt x="5701" y="28419"/>
                    <a:pt x="5619" y="28584"/>
                  </a:cubicBezTo>
                  <a:cubicBezTo>
                    <a:pt x="5530" y="28628"/>
                    <a:pt x="5441" y="28666"/>
                    <a:pt x="5353" y="28711"/>
                  </a:cubicBezTo>
                  <a:cubicBezTo>
                    <a:pt x="5524" y="28502"/>
                    <a:pt x="5695" y="28293"/>
                    <a:pt x="5866" y="28090"/>
                  </a:cubicBezTo>
                  <a:close/>
                  <a:moveTo>
                    <a:pt x="3605" y="27837"/>
                  </a:moveTo>
                  <a:lnTo>
                    <a:pt x="3605" y="27837"/>
                  </a:lnTo>
                  <a:cubicBezTo>
                    <a:pt x="3326" y="28185"/>
                    <a:pt x="3054" y="28540"/>
                    <a:pt x="2788" y="28901"/>
                  </a:cubicBezTo>
                  <a:cubicBezTo>
                    <a:pt x="2737" y="28894"/>
                    <a:pt x="2693" y="28888"/>
                    <a:pt x="2648" y="28875"/>
                  </a:cubicBezTo>
                  <a:cubicBezTo>
                    <a:pt x="2965" y="28527"/>
                    <a:pt x="3288" y="28179"/>
                    <a:pt x="3605" y="27837"/>
                  </a:cubicBezTo>
                  <a:close/>
                  <a:moveTo>
                    <a:pt x="4884" y="28863"/>
                  </a:moveTo>
                  <a:cubicBezTo>
                    <a:pt x="4890" y="28869"/>
                    <a:pt x="4903" y="28875"/>
                    <a:pt x="4916" y="28882"/>
                  </a:cubicBezTo>
                  <a:cubicBezTo>
                    <a:pt x="4897" y="28888"/>
                    <a:pt x="4878" y="28894"/>
                    <a:pt x="4859" y="28901"/>
                  </a:cubicBezTo>
                  <a:cubicBezTo>
                    <a:pt x="4865" y="28888"/>
                    <a:pt x="4871" y="28875"/>
                    <a:pt x="4884" y="28863"/>
                  </a:cubicBezTo>
                  <a:close/>
                  <a:moveTo>
                    <a:pt x="3573" y="28761"/>
                  </a:moveTo>
                  <a:cubicBezTo>
                    <a:pt x="3535" y="28831"/>
                    <a:pt x="3497" y="28894"/>
                    <a:pt x="3465" y="28964"/>
                  </a:cubicBezTo>
                  <a:cubicBezTo>
                    <a:pt x="3434" y="28958"/>
                    <a:pt x="3408" y="28958"/>
                    <a:pt x="3377" y="28958"/>
                  </a:cubicBezTo>
                  <a:cubicBezTo>
                    <a:pt x="3440" y="28894"/>
                    <a:pt x="3510" y="28831"/>
                    <a:pt x="3573" y="28761"/>
                  </a:cubicBezTo>
                  <a:close/>
                  <a:moveTo>
                    <a:pt x="14463" y="0"/>
                  </a:moveTo>
                  <a:cubicBezTo>
                    <a:pt x="14317" y="0"/>
                    <a:pt x="14181" y="89"/>
                    <a:pt x="14169" y="287"/>
                  </a:cubicBezTo>
                  <a:cubicBezTo>
                    <a:pt x="14143" y="654"/>
                    <a:pt x="14105" y="1021"/>
                    <a:pt x="14067" y="1389"/>
                  </a:cubicBezTo>
                  <a:cubicBezTo>
                    <a:pt x="13434" y="4093"/>
                    <a:pt x="12832" y="6804"/>
                    <a:pt x="12237" y="9521"/>
                  </a:cubicBezTo>
                  <a:cubicBezTo>
                    <a:pt x="10989" y="13682"/>
                    <a:pt x="9792" y="17855"/>
                    <a:pt x="8627" y="22042"/>
                  </a:cubicBezTo>
                  <a:cubicBezTo>
                    <a:pt x="8150" y="21701"/>
                    <a:pt x="7563" y="21559"/>
                    <a:pt x="6930" y="21559"/>
                  </a:cubicBezTo>
                  <a:cubicBezTo>
                    <a:pt x="5330" y="21559"/>
                    <a:pt x="3439" y="22468"/>
                    <a:pt x="2300" y="23372"/>
                  </a:cubicBezTo>
                  <a:cubicBezTo>
                    <a:pt x="970" y="24436"/>
                    <a:pt x="1" y="26443"/>
                    <a:pt x="590" y="28147"/>
                  </a:cubicBezTo>
                  <a:cubicBezTo>
                    <a:pt x="837" y="28856"/>
                    <a:pt x="1249" y="29243"/>
                    <a:pt x="1749" y="29426"/>
                  </a:cubicBezTo>
                  <a:cubicBezTo>
                    <a:pt x="2148" y="29737"/>
                    <a:pt x="2636" y="29939"/>
                    <a:pt x="3180" y="30009"/>
                  </a:cubicBezTo>
                  <a:cubicBezTo>
                    <a:pt x="3341" y="30029"/>
                    <a:pt x="3505" y="30038"/>
                    <a:pt x="3672" y="30038"/>
                  </a:cubicBezTo>
                  <a:cubicBezTo>
                    <a:pt x="6444" y="30038"/>
                    <a:pt x="9839" y="27374"/>
                    <a:pt x="9773" y="24518"/>
                  </a:cubicBezTo>
                  <a:cubicBezTo>
                    <a:pt x="10039" y="23695"/>
                    <a:pt x="10274" y="22852"/>
                    <a:pt x="10527" y="22023"/>
                  </a:cubicBezTo>
                  <a:cubicBezTo>
                    <a:pt x="11065" y="20237"/>
                    <a:pt x="11585" y="18451"/>
                    <a:pt x="12085" y="16652"/>
                  </a:cubicBezTo>
                  <a:cubicBezTo>
                    <a:pt x="12775" y="17437"/>
                    <a:pt x="13941" y="17995"/>
                    <a:pt x="14707" y="18451"/>
                  </a:cubicBezTo>
                  <a:cubicBezTo>
                    <a:pt x="15834" y="19116"/>
                    <a:pt x="17392" y="20154"/>
                    <a:pt x="18165" y="21389"/>
                  </a:cubicBezTo>
                  <a:cubicBezTo>
                    <a:pt x="18279" y="21636"/>
                    <a:pt x="18399" y="21883"/>
                    <a:pt x="18520" y="22130"/>
                  </a:cubicBezTo>
                  <a:cubicBezTo>
                    <a:pt x="18786" y="22960"/>
                    <a:pt x="18646" y="23866"/>
                    <a:pt x="17772" y="24790"/>
                  </a:cubicBezTo>
                  <a:cubicBezTo>
                    <a:pt x="17693" y="24880"/>
                    <a:pt x="17751" y="25046"/>
                    <a:pt x="17857" y="25046"/>
                  </a:cubicBezTo>
                  <a:cubicBezTo>
                    <a:pt x="17878" y="25046"/>
                    <a:pt x="17901" y="25039"/>
                    <a:pt x="17924" y="25025"/>
                  </a:cubicBezTo>
                  <a:cubicBezTo>
                    <a:pt x="19248" y="24258"/>
                    <a:pt x="20002" y="23017"/>
                    <a:pt x="20211" y="21655"/>
                  </a:cubicBezTo>
                  <a:cubicBezTo>
                    <a:pt x="23973" y="20224"/>
                    <a:pt x="23472" y="15246"/>
                    <a:pt x="21952" y="12396"/>
                  </a:cubicBezTo>
                  <a:cubicBezTo>
                    <a:pt x="20876" y="10382"/>
                    <a:pt x="19235" y="8919"/>
                    <a:pt x="17842" y="7146"/>
                  </a:cubicBezTo>
                  <a:cubicBezTo>
                    <a:pt x="16563" y="5518"/>
                    <a:pt x="15879" y="3605"/>
                    <a:pt x="15264" y="1667"/>
                  </a:cubicBezTo>
                  <a:cubicBezTo>
                    <a:pt x="15258" y="1338"/>
                    <a:pt x="15239" y="1002"/>
                    <a:pt x="15195" y="673"/>
                  </a:cubicBezTo>
                  <a:cubicBezTo>
                    <a:pt x="15182" y="581"/>
                    <a:pt x="15106" y="533"/>
                    <a:pt x="15029" y="533"/>
                  </a:cubicBezTo>
                  <a:cubicBezTo>
                    <a:pt x="14989" y="533"/>
                    <a:pt x="14948" y="546"/>
                    <a:pt x="14916" y="572"/>
                  </a:cubicBezTo>
                  <a:cubicBezTo>
                    <a:pt x="14884" y="464"/>
                    <a:pt x="14853" y="363"/>
                    <a:pt x="14821" y="255"/>
                  </a:cubicBezTo>
                  <a:cubicBezTo>
                    <a:pt x="14770" y="92"/>
                    <a:pt x="14611" y="0"/>
                    <a:pt x="14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 rot="-5956070">
              <a:off x="963582" y="45048"/>
              <a:ext cx="1585191" cy="989887"/>
            </a:xfrm>
            <a:custGeom>
              <a:avLst/>
              <a:gdLst/>
              <a:ahLst/>
              <a:cxnLst/>
              <a:rect l="l" t="t" r="r" b="b"/>
              <a:pathLst>
                <a:path w="25177" h="15722" extrusionOk="0">
                  <a:moveTo>
                    <a:pt x="21078" y="4542"/>
                  </a:moveTo>
                  <a:lnTo>
                    <a:pt x="21078" y="4542"/>
                  </a:lnTo>
                  <a:cubicBezTo>
                    <a:pt x="20901" y="4764"/>
                    <a:pt x="20717" y="4985"/>
                    <a:pt x="20540" y="5213"/>
                  </a:cubicBezTo>
                  <a:cubicBezTo>
                    <a:pt x="20597" y="5112"/>
                    <a:pt x="20654" y="5011"/>
                    <a:pt x="20711" y="4909"/>
                  </a:cubicBezTo>
                  <a:cubicBezTo>
                    <a:pt x="20761" y="4827"/>
                    <a:pt x="20818" y="4751"/>
                    <a:pt x="20875" y="4669"/>
                  </a:cubicBezTo>
                  <a:cubicBezTo>
                    <a:pt x="20945" y="4624"/>
                    <a:pt x="21015" y="4586"/>
                    <a:pt x="21078" y="4542"/>
                  </a:cubicBezTo>
                  <a:close/>
                  <a:moveTo>
                    <a:pt x="19349" y="5600"/>
                  </a:moveTo>
                  <a:cubicBezTo>
                    <a:pt x="19254" y="5714"/>
                    <a:pt x="19165" y="5828"/>
                    <a:pt x="19077" y="5948"/>
                  </a:cubicBezTo>
                  <a:cubicBezTo>
                    <a:pt x="19065" y="5951"/>
                    <a:pt x="19054" y="5953"/>
                    <a:pt x="19044" y="5953"/>
                  </a:cubicBezTo>
                  <a:cubicBezTo>
                    <a:pt x="18991" y="5953"/>
                    <a:pt x="18969" y="5908"/>
                    <a:pt x="19001" y="5796"/>
                  </a:cubicBezTo>
                  <a:cubicBezTo>
                    <a:pt x="19121" y="5733"/>
                    <a:pt x="19235" y="5669"/>
                    <a:pt x="19349" y="5600"/>
                  </a:cubicBezTo>
                  <a:close/>
                  <a:moveTo>
                    <a:pt x="19868" y="5581"/>
                  </a:moveTo>
                  <a:lnTo>
                    <a:pt x="19868" y="5581"/>
                  </a:lnTo>
                  <a:cubicBezTo>
                    <a:pt x="19710" y="5821"/>
                    <a:pt x="19552" y="6056"/>
                    <a:pt x="19374" y="6277"/>
                  </a:cubicBezTo>
                  <a:cubicBezTo>
                    <a:pt x="19520" y="6062"/>
                    <a:pt x="19666" y="5840"/>
                    <a:pt x="19811" y="5631"/>
                  </a:cubicBezTo>
                  <a:cubicBezTo>
                    <a:pt x="19830" y="5612"/>
                    <a:pt x="19849" y="5600"/>
                    <a:pt x="19868" y="5581"/>
                  </a:cubicBezTo>
                  <a:close/>
                  <a:moveTo>
                    <a:pt x="18653" y="6489"/>
                  </a:moveTo>
                  <a:lnTo>
                    <a:pt x="18653" y="6489"/>
                  </a:lnTo>
                  <a:cubicBezTo>
                    <a:pt x="18642" y="6503"/>
                    <a:pt x="18631" y="6515"/>
                    <a:pt x="18621" y="6531"/>
                  </a:cubicBezTo>
                  <a:cubicBezTo>
                    <a:pt x="18627" y="6518"/>
                    <a:pt x="18627" y="6512"/>
                    <a:pt x="18627" y="6505"/>
                  </a:cubicBezTo>
                  <a:cubicBezTo>
                    <a:pt x="18637" y="6501"/>
                    <a:pt x="18646" y="6496"/>
                    <a:pt x="18653" y="6489"/>
                  </a:cubicBezTo>
                  <a:close/>
                  <a:moveTo>
                    <a:pt x="19292" y="6049"/>
                  </a:moveTo>
                  <a:lnTo>
                    <a:pt x="19292" y="6049"/>
                  </a:lnTo>
                  <a:cubicBezTo>
                    <a:pt x="19077" y="6379"/>
                    <a:pt x="18874" y="6714"/>
                    <a:pt x="18678" y="7057"/>
                  </a:cubicBezTo>
                  <a:cubicBezTo>
                    <a:pt x="18671" y="7019"/>
                    <a:pt x="18678" y="6955"/>
                    <a:pt x="18709" y="6835"/>
                  </a:cubicBezTo>
                  <a:cubicBezTo>
                    <a:pt x="18766" y="6645"/>
                    <a:pt x="18880" y="6448"/>
                    <a:pt x="19020" y="6246"/>
                  </a:cubicBezTo>
                  <a:cubicBezTo>
                    <a:pt x="19108" y="6182"/>
                    <a:pt x="19203" y="6113"/>
                    <a:pt x="19292" y="6049"/>
                  </a:cubicBezTo>
                  <a:close/>
                  <a:moveTo>
                    <a:pt x="19248" y="6765"/>
                  </a:moveTo>
                  <a:lnTo>
                    <a:pt x="19248" y="6765"/>
                  </a:lnTo>
                  <a:cubicBezTo>
                    <a:pt x="19020" y="7126"/>
                    <a:pt x="18804" y="7494"/>
                    <a:pt x="18589" y="7861"/>
                  </a:cubicBezTo>
                  <a:cubicBezTo>
                    <a:pt x="18589" y="7772"/>
                    <a:pt x="18583" y="7684"/>
                    <a:pt x="18583" y="7595"/>
                  </a:cubicBezTo>
                  <a:cubicBezTo>
                    <a:pt x="18627" y="7513"/>
                    <a:pt x="18671" y="7437"/>
                    <a:pt x="18716" y="7361"/>
                  </a:cubicBezTo>
                  <a:cubicBezTo>
                    <a:pt x="18899" y="7171"/>
                    <a:pt x="19077" y="6968"/>
                    <a:pt x="19248" y="6765"/>
                  </a:cubicBezTo>
                  <a:close/>
                  <a:moveTo>
                    <a:pt x="19051" y="8070"/>
                  </a:moveTo>
                  <a:cubicBezTo>
                    <a:pt x="18956" y="8241"/>
                    <a:pt x="18868" y="8412"/>
                    <a:pt x="18785" y="8589"/>
                  </a:cubicBezTo>
                  <a:cubicBezTo>
                    <a:pt x="18728" y="8684"/>
                    <a:pt x="18671" y="8767"/>
                    <a:pt x="18627" y="8830"/>
                  </a:cubicBezTo>
                  <a:cubicBezTo>
                    <a:pt x="18627" y="8824"/>
                    <a:pt x="18627" y="8824"/>
                    <a:pt x="18627" y="8817"/>
                  </a:cubicBezTo>
                  <a:cubicBezTo>
                    <a:pt x="18697" y="8691"/>
                    <a:pt x="18773" y="8488"/>
                    <a:pt x="18842" y="8304"/>
                  </a:cubicBezTo>
                  <a:cubicBezTo>
                    <a:pt x="18912" y="8228"/>
                    <a:pt x="18982" y="8152"/>
                    <a:pt x="19051" y="8070"/>
                  </a:cubicBezTo>
                  <a:close/>
                  <a:moveTo>
                    <a:pt x="6074" y="9286"/>
                  </a:moveTo>
                  <a:cubicBezTo>
                    <a:pt x="6081" y="9286"/>
                    <a:pt x="6087" y="9292"/>
                    <a:pt x="6093" y="9299"/>
                  </a:cubicBezTo>
                  <a:cubicBezTo>
                    <a:pt x="6074" y="9299"/>
                    <a:pt x="6055" y="9305"/>
                    <a:pt x="6043" y="9305"/>
                  </a:cubicBezTo>
                  <a:cubicBezTo>
                    <a:pt x="6049" y="9299"/>
                    <a:pt x="6062" y="9292"/>
                    <a:pt x="6074" y="9286"/>
                  </a:cubicBezTo>
                  <a:close/>
                  <a:moveTo>
                    <a:pt x="22642" y="3554"/>
                  </a:moveTo>
                  <a:cubicBezTo>
                    <a:pt x="22630" y="3586"/>
                    <a:pt x="22617" y="3611"/>
                    <a:pt x="22604" y="3636"/>
                  </a:cubicBezTo>
                  <a:cubicBezTo>
                    <a:pt x="21578" y="4909"/>
                    <a:pt x="20635" y="6246"/>
                    <a:pt x="19811" y="7665"/>
                  </a:cubicBezTo>
                  <a:cubicBezTo>
                    <a:pt x="19577" y="8076"/>
                    <a:pt x="19273" y="8526"/>
                    <a:pt x="19032" y="9001"/>
                  </a:cubicBezTo>
                  <a:cubicBezTo>
                    <a:pt x="19013" y="9026"/>
                    <a:pt x="18994" y="9045"/>
                    <a:pt x="18975" y="9071"/>
                  </a:cubicBezTo>
                  <a:cubicBezTo>
                    <a:pt x="18768" y="9310"/>
                    <a:pt x="18707" y="9409"/>
                    <a:pt x="18703" y="9409"/>
                  </a:cubicBezTo>
                  <a:cubicBezTo>
                    <a:pt x="18699" y="9409"/>
                    <a:pt x="18751" y="9313"/>
                    <a:pt x="18773" y="9159"/>
                  </a:cubicBezTo>
                  <a:cubicBezTo>
                    <a:pt x="18804" y="8931"/>
                    <a:pt x="18931" y="8678"/>
                    <a:pt x="19077" y="8425"/>
                  </a:cubicBezTo>
                  <a:cubicBezTo>
                    <a:pt x="20210" y="6866"/>
                    <a:pt x="21319" y="5296"/>
                    <a:pt x="22408" y="3712"/>
                  </a:cubicBezTo>
                  <a:cubicBezTo>
                    <a:pt x="22484" y="3662"/>
                    <a:pt x="22566" y="3605"/>
                    <a:pt x="22642" y="3554"/>
                  </a:cubicBezTo>
                  <a:close/>
                  <a:moveTo>
                    <a:pt x="4605" y="9248"/>
                  </a:moveTo>
                  <a:lnTo>
                    <a:pt x="4605" y="9248"/>
                  </a:lnTo>
                  <a:cubicBezTo>
                    <a:pt x="4231" y="9356"/>
                    <a:pt x="3851" y="9451"/>
                    <a:pt x="3471" y="9546"/>
                  </a:cubicBezTo>
                  <a:cubicBezTo>
                    <a:pt x="3370" y="9571"/>
                    <a:pt x="3269" y="9590"/>
                    <a:pt x="3167" y="9609"/>
                  </a:cubicBezTo>
                  <a:cubicBezTo>
                    <a:pt x="3151" y="9614"/>
                    <a:pt x="3129" y="9615"/>
                    <a:pt x="3112" y="9619"/>
                  </a:cubicBezTo>
                  <a:lnTo>
                    <a:pt x="3112" y="9619"/>
                  </a:lnTo>
                  <a:cubicBezTo>
                    <a:pt x="3533" y="9500"/>
                    <a:pt x="3962" y="9387"/>
                    <a:pt x="4390" y="9286"/>
                  </a:cubicBezTo>
                  <a:cubicBezTo>
                    <a:pt x="4466" y="9273"/>
                    <a:pt x="4535" y="9261"/>
                    <a:pt x="4605" y="9248"/>
                  </a:cubicBezTo>
                  <a:close/>
                  <a:moveTo>
                    <a:pt x="6321" y="9432"/>
                  </a:moveTo>
                  <a:cubicBezTo>
                    <a:pt x="6372" y="9463"/>
                    <a:pt x="6423" y="9495"/>
                    <a:pt x="6473" y="9533"/>
                  </a:cubicBezTo>
                  <a:cubicBezTo>
                    <a:pt x="5846" y="9660"/>
                    <a:pt x="5219" y="9805"/>
                    <a:pt x="4605" y="9964"/>
                  </a:cubicBezTo>
                  <a:cubicBezTo>
                    <a:pt x="4738" y="9919"/>
                    <a:pt x="4865" y="9875"/>
                    <a:pt x="4991" y="9824"/>
                  </a:cubicBezTo>
                  <a:cubicBezTo>
                    <a:pt x="5422" y="9710"/>
                    <a:pt x="5853" y="9590"/>
                    <a:pt x="6277" y="9457"/>
                  </a:cubicBezTo>
                  <a:cubicBezTo>
                    <a:pt x="6296" y="9451"/>
                    <a:pt x="6309" y="9444"/>
                    <a:pt x="6321" y="9432"/>
                  </a:cubicBezTo>
                  <a:close/>
                  <a:moveTo>
                    <a:pt x="18697" y="9799"/>
                  </a:moveTo>
                  <a:lnTo>
                    <a:pt x="18697" y="9799"/>
                  </a:lnTo>
                  <a:cubicBezTo>
                    <a:pt x="18678" y="9856"/>
                    <a:pt x="18665" y="9913"/>
                    <a:pt x="18652" y="9976"/>
                  </a:cubicBezTo>
                  <a:cubicBezTo>
                    <a:pt x="18652" y="9938"/>
                    <a:pt x="18652" y="9900"/>
                    <a:pt x="18652" y="9862"/>
                  </a:cubicBezTo>
                  <a:cubicBezTo>
                    <a:pt x="18665" y="9843"/>
                    <a:pt x="18678" y="9818"/>
                    <a:pt x="18697" y="9799"/>
                  </a:cubicBezTo>
                  <a:close/>
                  <a:moveTo>
                    <a:pt x="22142" y="4859"/>
                  </a:moveTo>
                  <a:lnTo>
                    <a:pt x="22142" y="4859"/>
                  </a:lnTo>
                  <a:cubicBezTo>
                    <a:pt x="22098" y="4985"/>
                    <a:pt x="22053" y="5112"/>
                    <a:pt x="22009" y="5232"/>
                  </a:cubicBezTo>
                  <a:cubicBezTo>
                    <a:pt x="21388" y="6170"/>
                    <a:pt x="20787" y="7114"/>
                    <a:pt x="20255" y="8095"/>
                  </a:cubicBezTo>
                  <a:lnTo>
                    <a:pt x="19894" y="8659"/>
                  </a:lnTo>
                  <a:cubicBezTo>
                    <a:pt x="19685" y="8995"/>
                    <a:pt x="19355" y="9774"/>
                    <a:pt x="19032" y="10078"/>
                  </a:cubicBezTo>
                  <a:cubicBezTo>
                    <a:pt x="19051" y="9964"/>
                    <a:pt x="19077" y="9843"/>
                    <a:pt x="19096" y="9723"/>
                  </a:cubicBezTo>
                  <a:cubicBezTo>
                    <a:pt x="19105" y="9673"/>
                    <a:pt x="19068" y="9649"/>
                    <a:pt x="19028" y="9649"/>
                  </a:cubicBezTo>
                  <a:cubicBezTo>
                    <a:pt x="19012" y="9649"/>
                    <a:pt x="18996" y="9652"/>
                    <a:pt x="18982" y="9660"/>
                  </a:cubicBezTo>
                  <a:cubicBezTo>
                    <a:pt x="19089" y="9394"/>
                    <a:pt x="19248" y="9140"/>
                    <a:pt x="19381" y="8887"/>
                  </a:cubicBezTo>
                  <a:cubicBezTo>
                    <a:pt x="19393" y="8862"/>
                    <a:pt x="19406" y="8836"/>
                    <a:pt x="19425" y="8811"/>
                  </a:cubicBezTo>
                  <a:cubicBezTo>
                    <a:pt x="20362" y="7519"/>
                    <a:pt x="21274" y="6201"/>
                    <a:pt x="22142" y="4859"/>
                  </a:cubicBezTo>
                  <a:close/>
                  <a:moveTo>
                    <a:pt x="20248" y="9539"/>
                  </a:moveTo>
                  <a:lnTo>
                    <a:pt x="20248" y="9539"/>
                  </a:lnTo>
                  <a:cubicBezTo>
                    <a:pt x="20172" y="9723"/>
                    <a:pt x="20103" y="9900"/>
                    <a:pt x="20033" y="10084"/>
                  </a:cubicBezTo>
                  <a:cubicBezTo>
                    <a:pt x="20027" y="10046"/>
                    <a:pt x="20001" y="10021"/>
                    <a:pt x="19963" y="10008"/>
                  </a:cubicBezTo>
                  <a:cubicBezTo>
                    <a:pt x="20058" y="9856"/>
                    <a:pt x="20153" y="9698"/>
                    <a:pt x="20248" y="9539"/>
                  </a:cubicBezTo>
                  <a:close/>
                  <a:moveTo>
                    <a:pt x="21173" y="8070"/>
                  </a:moveTo>
                  <a:lnTo>
                    <a:pt x="21173" y="8070"/>
                  </a:lnTo>
                  <a:cubicBezTo>
                    <a:pt x="21110" y="8304"/>
                    <a:pt x="21053" y="8532"/>
                    <a:pt x="20996" y="8760"/>
                  </a:cubicBezTo>
                  <a:cubicBezTo>
                    <a:pt x="20913" y="9071"/>
                    <a:pt x="20837" y="9381"/>
                    <a:pt x="20755" y="9698"/>
                  </a:cubicBezTo>
                  <a:cubicBezTo>
                    <a:pt x="20730" y="9761"/>
                    <a:pt x="20704" y="9831"/>
                    <a:pt x="20679" y="9900"/>
                  </a:cubicBezTo>
                  <a:cubicBezTo>
                    <a:pt x="20647" y="9964"/>
                    <a:pt x="20609" y="10046"/>
                    <a:pt x="20565" y="10128"/>
                  </a:cubicBezTo>
                  <a:cubicBezTo>
                    <a:pt x="20557" y="10072"/>
                    <a:pt x="20508" y="10028"/>
                    <a:pt x="20457" y="10028"/>
                  </a:cubicBezTo>
                  <a:cubicBezTo>
                    <a:pt x="20428" y="10028"/>
                    <a:pt x="20398" y="10043"/>
                    <a:pt x="20375" y="10078"/>
                  </a:cubicBezTo>
                  <a:cubicBezTo>
                    <a:pt x="20286" y="10211"/>
                    <a:pt x="20198" y="10344"/>
                    <a:pt x="20115" y="10477"/>
                  </a:cubicBezTo>
                  <a:cubicBezTo>
                    <a:pt x="20248" y="10109"/>
                    <a:pt x="20375" y="9786"/>
                    <a:pt x="20400" y="9729"/>
                  </a:cubicBezTo>
                  <a:cubicBezTo>
                    <a:pt x="20628" y="9159"/>
                    <a:pt x="20888" y="8608"/>
                    <a:pt x="21173" y="8070"/>
                  </a:cubicBezTo>
                  <a:close/>
                  <a:moveTo>
                    <a:pt x="7290" y="10394"/>
                  </a:moveTo>
                  <a:cubicBezTo>
                    <a:pt x="7297" y="10413"/>
                    <a:pt x="7309" y="10426"/>
                    <a:pt x="7316" y="10445"/>
                  </a:cubicBezTo>
                  <a:cubicBezTo>
                    <a:pt x="7075" y="10489"/>
                    <a:pt x="6841" y="10534"/>
                    <a:pt x="6606" y="10584"/>
                  </a:cubicBezTo>
                  <a:cubicBezTo>
                    <a:pt x="6689" y="10565"/>
                    <a:pt x="6777" y="10540"/>
                    <a:pt x="6853" y="10515"/>
                  </a:cubicBezTo>
                  <a:cubicBezTo>
                    <a:pt x="6999" y="10477"/>
                    <a:pt x="7145" y="10432"/>
                    <a:pt x="7290" y="10394"/>
                  </a:cubicBezTo>
                  <a:close/>
                  <a:moveTo>
                    <a:pt x="21692" y="6220"/>
                  </a:moveTo>
                  <a:lnTo>
                    <a:pt x="21692" y="6220"/>
                  </a:lnTo>
                  <a:cubicBezTo>
                    <a:pt x="21635" y="6417"/>
                    <a:pt x="21578" y="6607"/>
                    <a:pt x="21521" y="6797"/>
                  </a:cubicBezTo>
                  <a:cubicBezTo>
                    <a:pt x="21407" y="7006"/>
                    <a:pt x="21306" y="7215"/>
                    <a:pt x="21205" y="7430"/>
                  </a:cubicBezTo>
                  <a:cubicBezTo>
                    <a:pt x="20628" y="8437"/>
                    <a:pt x="20103" y="9476"/>
                    <a:pt x="19438" y="10432"/>
                  </a:cubicBezTo>
                  <a:cubicBezTo>
                    <a:pt x="19431" y="10445"/>
                    <a:pt x="19425" y="10451"/>
                    <a:pt x="19419" y="10464"/>
                  </a:cubicBezTo>
                  <a:cubicBezTo>
                    <a:pt x="19400" y="10470"/>
                    <a:pt x="19387" y="10477"/>
                    <a:pt x="19381" y="10496"/>
                  </a:cubicBezTo>
                  <a:cubicBezTo>
                    <a:pt x="19374" y="10515"/>
                    <a:pt x="19362" y="10534"/>
                    <a:pt x="19355" y="10553"/>
                  </a:cubicBezTo>
                  <a:cubicBezTo>
                    <a:pt x="19279" y="10660"/>
                    <a:pt x="19235" y="10736"/>
                    <a:pt x="19197" y="10793"/>
                  </a:cubicBezTo>
                  <a:cubicBezTo>
                    <a:pt x="19241" y="10711"/>
                    <a:pt x="19311" y="10565"/>
                    <a:pt x="19393" y="10363"/>
                  </a:cubicBezTo>
                  <a:cubicBezTo>
                    <a:pt x="19634" y="9761"/>
                    <a:pt x="19906" y="9185"/>
                    <a:pt x="20204" y="8615"/>
                  </a:cubicBezTo>
                  <a:cubicBezTo>
                    <a:pt x="20255" y="8520"/>
                    <a:pt x="20305" y="8431"/>
                    <a:pt x="20350" y="8342"/>
                  </a:cubicBezTo>
                  <a:cubicBezTo>
                    <a:pt x="20799" y="7633"/>
                    <a:pt x="21243" y="6930"/>
                    <a:pt x="21692" y="6220"/>
                  </a:cubicBezTo>
                  <a:close/>
                  <a:moveTo>
                    <a:pt x="23830" y="1120"/>
                  </a:moveTo>
                  <a:cubicBezTo>
                    <a:pt x="23858" y="1120"/>
                    <a:pt x="23875" y="1134"/>
                    <a:pt x="23877" y="1166"/>
                  </a:cubicBezTo>
                  <a:cubicBezTo>
                    <a:pt x="23719" y="1413"/>
                    <a:pt x="23573" y="1660"/>
                    <a:pt x="23428" y="1920"/>
                  </a:cubicBezTo>
                  <a:cubicBezTo>
                    <a:pt x="23358" y="1964"/>
                    <a:pt x="23288" y="2009"/>
                    <a:pt x="23238" y="2040"/>
                  </a:cubicBezTo>
                  <a:cubicBezTo>
                    <a:pt x="22332" y="2560"/>
                    <a:pt x="21433" y="3092"/>
                    <a:pt x="20527" y="3617"/>
                  </a:cubicBezTo>
                  <a:cubicBezTo>
                    <a:pt x="18728" y="4675"/>
                    <a:pt x="16923" y="5733"/>
                    <a:pt x="15125" y="6803"/>
                  </a:cubicBezTo>
                  <a:cubicBezTo>
                    <a:pt x="13326" y="7874"/>
                    <a:pt x="11534" y="8944"/>
                    <a:pt x="9773" y="10071"/>
                  </a:cubicBezTo>
                  <a:cubicBezTo>
                    <a:pt x="9456" y="10274"/>
                    <a:pt x="8867" y="10540"/>
                    <a:pt x="8361" y="10869"/>
                  </a:cubicBezTo>
                  <a:cubicBezTo>
                    <a:pt x="8348" y="10793"/>
                    <a:pt x="8329" y="10724"/>
                    <a:pt x="8310" y="10654"/>
                  </a:cubicBezTo>
                  <a:cubicBezTo>
                    <a:pt x="10767" y="8938"/>
                    <a:pt x="13174" y="7171"/>
                    <a:pt x="15745" y="5606"/>
                  </a:cubicBezTo>
                  <a:cubicBezTo>
                    <a:pt x="17139" y="4757"/>
                    <a:pt x="18551" y="3940"/>
                    <a:pt x="19982" y="3155"/>
                  </a:cubicBezTo>
                  <a:cubicBezTo>
                    <a:pt x="20698" y="2762"/>
                    <a:pt x="21420" y="2376"/>
                    <a:pt x="22142" y="2002"/>
                  </a:cubicBezTo>
                  <a:cubicBezTo>
                    <a:pt x="22535" y="1800"/>
                    <a:pt x="22927" y="1584"/>
                    <a:pt x="23326" y="1388"/>
                  </a:cubicBezTo>
                  <a:cubicBezTo>
                    <a:pt x="23472" y="1318"/>
                    <a:pt x="23725" y="1120"/>
                    <a:pt x="23830" y="1120"/>
                  </a:cubicBezTo>
                  <a:close/>
                  <a:moveTo>
                    <a:pt x="1451" y="10597"/>
                  </a:moveTo>
                  <a:cubicBezTo>
                    <a:pt x="1495" y="10610"/>
                    <a:pt x="1540" y="10629"/>
                    <a:pt x="1590" y="10635"/>
                  </a:cubicBezTo>
                  <a:cubicBezTo>
                    <a:pt x="1571" y="10641"/>
                    <a:pt x="1559" y="10648"/>
                    <a:pt x="1540" y="10654"/>
                  </a:cubicBezTo>
                  <a:cubicBezTo>
                    <a:pt x="1414" y="10702"/>
                    <a:pt x="1480" y="10890"/>
                    <a:pt x="1600" y="10890"/>
                  </a:cubicBezTo>
                  <a:cubicBezTo>
                    <a:pt x="1607" y="10890"/>
                    <a:pt x="1614" y="10890"/>
                    <a:pt x="1622" y="10888"/>
                  </a:cubicBezTo>
                  <a:cubicBezTo>
                    <a:pt x="1666" y="10876"/>
                    <a:pt x="1711" y="10869"/>
                    <a:pt x="1755" y="10857"/>
                  </a:cubicBezTo>
                  <a:lnTo>
                    <a:pt x="1755" y="10857"/>
                  </a:lnTo>
                  <a:cubicBezTo>
                    <a:pt x="1635" y="10901"/>
                    <a:pt x="1521" y="10952"/>
                    <a:pt x="1400" y="10996"/>
                  </a:cubicBezTo>
                  <a:cubicBezTo>
                    <a:pt x="1318" y="10882"/>
                    <a:pt x="1255" y="10762"/>
                    <a:pt x="1204" y="10641"/>
                  </a:cubicBezTo>
                  <a:cubicBezTo>
                    <a:pt x="1286" y="10629"/>
                    <a:pt x="1369" y="10610"/>
                    <a:pt x="1451" y="10597"/>
                  </a:cubicBezTo>
                  <a:close/>
                  <a:moveTo>
                    <a:pt x="6701" y="9710"/>
                  </a:moveTo>
                  <a:cubicBezTo>
                    <a:pt x="6765" y="9767"/>
                    <a:pt x="6822" y="9818"/>
                    <a:pt x="6879" y="9875"/>
                  </a:cubicBezTo>
                  <a:cubicBezTo>
                    <a:pt x="5916" y="10097"/>
                    <a:pt x="4953" y="10318"/>
                    <a:pt x="4010" y="10597"/>
                  </a:cubicBezTo>
                  <a:cubicBezTo>
                    <a:pt x="3528" y="10717"/>
                    <a:pt x="3053" y="10838"/>
                    <a:pt x="2572" y="10952"/>
                  </a:cubicBezTo>
                  <a:cubicBezTo>
                    <a:pt x="2287" y="11021"/>
                    <a:pt x="2002" y="11085"/>
                    <a:pt x="1717" y="11167"/>
                  </a:cubicBezTo>
                  <a:cubicBezTo>
                    <a:pt x="2458" y="10895"/>
                    <a:pt x="3199" y="10622"/>
                    <a:pt x="3959" y="10394"/>
                  </a:cubicBezTo>
                  <a:cubicBezTo>
                    <a:pt x="3972" y="10388"/>
                    <a:pt x="3984" y="10382"/>
                    <a:pt x="3997" y="10382"/>
                  </a:cubicBezTo>
                  <a:cubicBezTo>
                    <a:pt x="4903" y="10173"/>
                    <a:pt x="5802" y="9951"/>
                    <a:pt x="6701" y="9710"/>
                  </a:cubicBezTo>
                  <a:close/>
                  <a:moveTo>
                    <a:pt x="7056" y="10071"/>
                  </a:moveTo>
                  <a:cubicBezTo>
                    <a:pt x="7088" y="10109"/>
                    <a:pt x="7126" y="10154"/>
                    <a:pt x="7157" y="10198"/>
                  </a:cubicBezTo>
                  <a:cubicBezTo>
                    <a:pt x="7100" y="10211"/>
                    <a:pt x="7037" y="10230"/>
                    <a:pt x="6980" y="10242"/>
                  </a:cubicBezTo>
                  <a:cubicBezTo>
                    <a:pt x="6885" y="10249"/>
                    <a:pt x="6657" y="10312"/>
                    <a:pt x="6429" y="10382"/>
                  </a:cubicBezTo>
                  <a:cubicBezTo>
                    <a:pt x="5897" y="10515"/>
                    <a:pt x="5365" y="10654"/>
                    <a:pt x="4839" y="10812"/>
                  </a:cubicBezTo>
                  <a:cubicBezTo>
                    <a:pt x="4751" y="10831"/>
                    <a:pt x="4668" y="10850"/>
                    <a:pt x="4586" y="10869"/>
                  </a:cubicBezTo>
                  <a:cubicBezTo>
                    <a:pt x="4079" y="10983"/>
                    <a:pt x="3566" y="11091"/>
                    <a:pt x="3053" y="11192"/>
                  </a:cubicBezTo>
                  <a:cubicBezTo>
                    <a:pt x="3630" y="10990"/>
                    <a:pt x="4206" y="10806"/>
                    <a:pt x="4795" y="10648"/>
                  </a:cubicBezTo>
                  <a:cubicBezTo>
                    <a:pt x="5536" y="10458"/>
                    <a:pt x="6283" y="10268"/>
                    <a:pt x="7024" y="10084"/>
                  </a:cubicBezTo>
                  <a:cubicBezTo>
                    <a:pt x="7037" y="10084"/>
                    <a:pt x="7050" y="10078"/>
                    <a:pt x="7056" y="10071"/>
                  </a:cubicBezTo>
                  <a:close/>
                  <a:moveTo>
                    <a:pt x="7506" y="11218"/>
                  </a:moveTo>
                  <a:cubicBezTo>
                    <a:pt x="7506" y="11237"/>
                    <a:pt x="7506" y="11249"/>
                    <a:pt x="7506" y="11262"/>
                  </a:cubicBezTo>
                  <a:cubicBezTo>
                    <a:pt x="7468" y="11268"/>
                    <a:pt x="7423" y="11281"/>
                    <a:pt x="7385" y="11294"/>
                  </a:cubicBezTo>
                  <a:cubicBezTo>
                    <a:pt x="7411" y="11275"/>
                    <a:pt x="7436" y="11256"/>
                    <a:pt x="7461" y="11243"/>
                  </a:cubicBezTo>
                  <a:cubicBezTo>
                    <a:pt x="7474" y="11237"/>
                    <a:pt x="7493" y="11230"/>
                    <a:pt x="7506" y="11218"/>
                  </a:cubicBezTo>
                  <a:close/>
                  <a:moveTo>
                    <a:pt x="9089" y="10882"/>
                  </a:moveTo>
                  <a:cubicBezTo>
                    <a:pt x="8861" y="11021"/>
                    <a:pt x="8639" y="11167"/>
                    <a:pt x="8418" y="11313"/>
                  </a:cubicBezTo>
                  <a:cubicBezTo>
                    <a:pt x="8418" y="11313"/>
                    <a:pt x="8418" y="11313"/>
                    <a:pt x="8418" y="11306"/>
                  </a:cubicBezTo>
                  <a:cubicBezTo>
                    <a:pt x="8411" y="11287"/>
                    <a:pt x="8411" y="11268"/>
                    <a:pt x="8411" y="11243"/>
                  </a:cubicBezTo>
                  <a:cubicBezTo>
                    <a:pt x="8633" y="11110"/>
                    <a:pt x="8867" y="10990"/>
                    <a:pt x="9089" y="10882"/>
                  </a:cubicBezTo>
                  <a:close/>
                  <a:moveTo>
                    <a:pt x="6404" y="11192"/>
                  </a:moveTo>
                  <a:cubicBezTo>
                    <a:pt x="5967" y="11357"/>
                    <a:pt x="5523" y="11522"/>
                    <a:pt x="5074" y="11667"/>
                  </a:cubicBezTo>
                  <a:cubicBezTo>
                    <a:pt x="5517" y="11496"/>
                    <a:pt x="5954" y="11338"/>
                    <a:pt x="6404" y="11192"/>
                  </a:cubicBezTo>
                  <a:close/>
                  <a:moveTo>
                    <a:pt x="2901" y="11477"/>
                  </a:moveTo>
                  <a:lnTo>
                    <a:pt x="2901" y="11477"/>
                  </a:lnTo>
                  <a:cubicBezTo>
                    <a:pt x="2673" y="11566"/>
                    <a:pt x="2445" y="11667"/>
                    <a:pt x="2217" y="11775"/>
                  </a:cubicBezTo>
                  <a:cubicBezTo>
                    <a:pt x="2160" y="11731"/>
                    <a:pt x="2103" y="11693"/>
                    <a:pt x="2046" y="11655"/>
                  </a:cubicBezTo>
                  <a:cubicBezTo>
                    <a:pt x="2331" y="11591"/>
                    <a:pt x="2616" y="11534"/>
                    <a:pt x="2901" y="11477"/>
                  </a:cubicBezTo>
                  <a:close/>
                  <a:moveTo>
                    <a:pt x="19982" y="10217"/>
                  </a:moveTo>
                  <a:cubicBezTo>
                    <a:pt x="19856" y="10559"/>
                    <a:pt x="19735" y="10907"/>
                    <a:pt x="19628" y="11249"/>
                  </a:cubicBezTo>
                  <a:cubicBezTo>
                    <a:pt x="19495" y="11465"/>
                    <a:pt x="19368" y="11674"/>
                    <a:pt x="19248" y="11889"/>
                  </a:cubicBezTo>
                  <a:cubicBezTo>
                    <a:pt x="19349" y="11604"/>
                    <a:pt x="19444" y="11325"/>
                    <a:pt x="19558" y="11053"/>
                  </a:cubicBezTo>
                  <a:cubicBezTo>
                    <a:pt x="19704" y="10768"/>
                    <a:pt x="19849" y="10489"/>
                    <a:pt x="19982" y="10217"/>
                  </a:cubicBezTo>
                  <a:close/>
                  <a:moveTo>
                    <a:pt x="19355" y="9926"/>
                  </a:moveTo>
                  <a:lnTo>
                    <a:pt x="19355" y="9926"/>
                  </a:lnTo>
                  <a:cubicBezTo>
                    <a:pt x="19172" y="10344"/>
                    <a:pt x="19001" y="10774"/>
                    <a:pt x="18849" y="11211"/>
                  </a:cubicBezTo>
                  <a:cubicBezTo>
                    <a:pt x="18820" y="11297"/>
                    <a:pt x="18885" y="11352"/>
                    <a:pt x="18954" y="11352"/>
                  </a:cubicBezTo>
                  <a:cubicBezTo>
                    <a:pt x="18961" y="11352"/>
                    <a:pt x="18968" y="11352"/>
                    <a:pt x="18975" y="11351"/>
                  </a:cubicBezTo>
                  <a:lnTo>
                    <a:pt x="18975" y="11351"/>
                  </a:lnTo>
                  <a:cubicBezTo>
                    <a:pt x="18874" y="11572"/>
                    <a:pt x="18773" y="11800"/>
                    <a:pt x="18678" y="12028"/>
                  </a:cubicBezTo>
                  <a:cubicBezTo>
                    <a:pt x="18766" y="11547"/>
                    <a:pt x="18855" y="11059"/>
                    <a:pt x="18944" y="10572"/>
                  </a:cubicBezTo>
                  <a:cubicBezTo>
                    <a:pt x="19077" y="10356"/>
                    <a:pt x="19216" y="10141"/>
                    <a:pt x="19355" y="9926"/>
                  </a:cubicBezTo>
                  <a:close/>
                  <a:moveTo>
                    <a:pt x="3395" y="11940"/>
                  </a:moveTo>
                  <a:lnTo>
                    <a:pt x="3395" y="11940"/>
                  </a:lnTo>
                  <a:cubicBezTo>
                    <a:pt x="3237" y="12016"/>
                    <a:pt x="3079" y="12085"/>
                    <a:pt x="2920" y="12168"/>
                  </a:cubicBezTo>
                  <a:cubicBezTo>
                    <a:pt x="2914" y="12168"/>
                    <a:pt x="2908" y="12174"/>
                    <a:pt x="2895" y="12180"/>
                  </a:cubicBezTo>
                  <a:cubicBezTo>
                    <a:pt x="2851" y="12161"/>
                    <a:pt x="2800" y="12130"/>
                    <a:pt x="2756" y="12104"/>
                  </a:cubicBezTo>
                  <a:cubicBezTo>
                    <a:pt x="2965" y="12054"/>
                    <a:pt x="3180" y="11997"/>
                    <a:pt x="3395" y="11940"/>
                  </a:cubicBezTo>
                  <a:close/>
                  <a:moveTo>
                    <a:pt x="7354" y="11737"/>
                  </a:moveTo>
                  <a:lnTo>
                    <a:pt x="7354" y="11737"/>
                  </a:lnTo>
                  <a:cubicBezTo>
                    <a:pt x="7328" y="11781"/>
                    <a:pt x="7303" y="11819"/>
                    <a:pt x="7271" y="11864"/>
                  </a:cubicBezTo>
                  <a:cubicBezTo>
                    <a:pt x="6486" y="12123"/>
                    <a:pt x="5688" y="12358"/>
                    <a:pt x="4890" y="12573"/>
                  </a:cubicBezTo>
                  <a:cubicBezTo>
                    <a:pt x="4915" y="12560"/>
                    <a:pt x="4947" y="12548"/>
                    <a:pt x="4979" y="12535"/>
                  </a:cubicBezTo>
                  <a:cubicBezTo>
                    <a:pt x="5777" y="12294"/>
                    <a:pt x="6568" y="12022"/>
                    <a:pt x="7354" y="11737"/>
                  </a:cubicBezTo>
                  <a:close/>
                  <a:moveTo>
                    <a:pt x="18690" y="10876"/>
                  </a:moveTo>
                  <a:cubicBezTo>
                    <a:pt x="18627" y="11294"/>
                    <a:pt x="18595" y="11731"/>
                    <a:pt x="18526" y="12104"/>
                  </a:cubicBezTo>
                  <a:cubicBezTo>
                    <a:pt x="18507" y="12231"/>
                    <a:pt x="18494" y="12364"/>
                    <a:pt x="18475" y="12503"/>
                  </a:cubicBezTo>
                  <a:cubicBezTo>
                    <a:pt x="18456" y="12529"/>
                    <a:pt x="18437" y="12554"/>
                    <a:pt x="18418" y="12579"/>
                  </a:cubicBezTo>
                  <a:cubicBezTo>
                    <a:pt x="18405" y="12592"/>
                    <a:pt x="18386" y="12605"/>
                    <a:pt x="18361" y="12624"/>
                  </a:cubicBezTo>
                  <a:cubicBezTo>
                    <a:pt x="18342" y="12643"/>
                    <a:pt x="18323" y="12662"/>
                    <a:pt x="18304" y="12681"/>
                  </a:cubicBezTo>
                  <a:cubicBezTo>
                    <a:pt x="18342" y="12364"/>
                    <a:pt x="18380" y="12047"/>
                    <a:pt x="18418" y="11724"/>
                  </a:cubicBezTo>
                  <a:cubicBezTo>
                    <a:pt x="18450" y="11617"/>
                    <a:pt x="18481" y="11503"/>
                    <a:pt x="18507" y="11389"/>
                  </a:cubicBezTo>
                  <a:cubicBezTo>
                    <a:pt x="18551" y="11218"/>
                    <a:pt x="18614" y="11047"/>
                    <a:pt x="18671" y="10876"/>
                  </a:cubicBezTo>
                  <a:close/>
                  <a:moveTo>
                    <a:pt x="18443" y="12668"/>
                  </a:moveTo>
                  <a:cubicBezTo>
                    <a:pt x="18431" y="12693"/>
                    <a:pt x="18424" y="12725"/>
                    <a:pt x="18412" y="12750"/>
                  </a:cubicBezTo>
                  <a:cubicBezTo>
                    <a:pt x="18412" y="12750"/>
                    <a:pt x="18412" y="12750"/>
                    <a:pt x="18405" y="12744"/>
                  </a:cubicBezTo>
                  <a:lnTo>
                    <a:pt x="18386" y="12744"/>
                  </a:lnTo>
                  <a:cubicBezTo>
                    <a:pt x="18405" y="12719"/>
                    <a:pt x="18424" y="12693"/>
                    <a:pt x="18443" y="12668"/>
                  </a:cubicBezTo>
                  <a:close/>
                  <a:moveTo>
                    <a:pt x="18057" y="12598"/>
                  </a:moveTo>
                  <a:lnTo>
                    <a:pt x="18057" y="12598"/>
                  </a:lnTo>
                  <a:cubicBezTo>
                    <a:pt x="18044" y="12668"/>
                    <a:pt x="18032" y="12744"/>
                    <a:pt x="18019" y="12814"/>
                  </a:cubicBezTo>
                  <a:cubicBezTo>
                    <a:pt x="17987" y="12833"/>
                    <a:pt x="17962" y="12852"/>
                    <a:pt x="17930" y="12871"/>
                  </a:cubicBezTo>
                  <a:lnTo>
                    <a:pt x="17905" y="12871"/>
                  </a:lnTo>
                  <a:cubicBezTo>
                    <a:pt x="17937" y="12820"/>
                    <a:pt x="17968" y="12769"/>
                    <a:pt x="18000" y="12712"/>
                  </a:cubicBezTo>
                  <a:cubicBezTo>
                    <a:pt x="18025" y="12674"/>
                    <a:pt x="18038" y="12636"/>
                    <a:pt x="18057" y="12598"/>
                  </a:cubicBezTo>
                  <a:close/>
                  <a:moveTo>
                    <a:pt x="18329" y="12997"/>
                  </a:moveTo>
                  <a:cubicBezTo>
                    <a:pt x="18298" y="13105"/>
                    <a:pt x="18260" y="13206"/>
                    <a:pt x="18222" y="13314"/>
                  </a:cubicBezTo>
                  <a:cubicBezTo>
                    <a:pt x="18215" y="13282"/>
                    <a:pt x="18222" y="13200"/>
                    <a:pt x="18234" y="13099"/>
                  </a:cubicBezTo>
                  <a:cubicBezTo>
                    <a:pt x="18266" y="13067"/>
                    <a:pt x="18298" y="13029"/>
                    <a:pt x="18329" y="12997"/>
                  </a:cubicBezTo>
                  <a:close/>
                  <a:moveTo>
                    <a:pt x="17918" y="13447"/>
                  </a:moveTo>
                  <a:cubicBezTo>
                    <a:pt x="17911" y="13504"/>
                    <a:pt x="17905" y="13555"/>
                    <a:pt x="17899" y="13605"/>
                  </a:cubicBezTo>
                  <a:cubicBezTo>
                    <a:pt x="17816" y="13650"/>
                    <a:pt x="17734" y="13700"/>
                    <a:pt x="17652" y="13745"/>
                  </a:cubicBezTo>
                  <a:cubicBezTo>
                    <a:pt x="17740" y="13643"/>
                    <a:pt x="17829" y="13548"/>
                    <a:pt x="17918" y="13447"/>
                  </a:cubicBezTo>
                  <a:close/>
                  <a:moveTo>
                    <a:pt x="17987" y="13010"/>
                  </a:moveTo>
                  <a:cubicBezTo>
                    <a:pt x="17759" y="13282"/>
                    <a:pt x="17550" y="13593"/>
                    <a:pt x="17335" y="13865"/>
                  </a:cubicBezTo>
                  <a:cubicBezTo>
                    <a:pt x="17310" y="13897"/>
                    <a:pt x="17278" y="13935"/>
                    <a:pt x="17246" y="13966"/>
                  </a:cubicBezTo>
                  <a:cubicBezTo>
                    <a:pt x="17234" y="13973"/>
                    <a:pt x="17221" y="13979"/>
                    <a:pt x="17202" y="13992"/>
                  </a:cubicBezTo>
                  <a:cubicBezTo>
                    <a:pt x="17107" y="13998"/>
                    <a:pt x="17012" y="14011"/>
                    <a:pt x="16923" y="14023"/>
                  </a:cubicBezTo>
                  <a:cubicBezTo>
                    <a:pt x="17272" y="13688"/>
                    <a:pt x="17626" y="13352"/>
                    <a:pt x="17975" y="13016"/>
                  </a:cubicBezTo>
                  <a:cubicBezTo>
                    <a:pt x="17975" y="13016"/>
                    <a:pt x="17975" y="13016"/>
                    <a:pt x="17981" y="13010"/>
                  </a:cubicBezTo>
                  <a:close/>
                  <a:moveTo>
                    <a:pt x="18570" y="13821"/>
                  </a:moveTo>
                  <a:cubicBezTo>
                    <a:pt x="18576" y="13833"/>
                    <a:pt x="18576" y="13840"/>
                    <a:pt x="18583" y="13846"/>
                  </a:cubicBezTo>
                  <a:cubicBezTo>
                    <a:pt x="18139" y="14220"/>
                    <a:pt x="17620" y="14517"/>
                    <a:pt x="17069" y="14688"/>
                  </a:cubicBezTo>
                  <a:cubicBezTo>
                    <a:pt x="17582" y="14429"/>
                    <a:pt x="18082" y="14137"/>
                    <a:pt x="18570" y="13821"/>
                  </a:cubicBezTo>
                  <a:close/>
                  <a:moveTo>
                    <a:pt x="16341" y="14327"/>
                  </a:moveTo>
                  <a:lnTo>
                    <a:pt x="16341" y="14327"/>
                  </a:lnTo>
                  <a:cubicBezTo>
                    <a:pt x="16271" y="14403"/>
                    <a:pt x="16201" y="14473"/>
                    <a:pt x="16132" y="14543"/>
                  </a:cubicBezTo>
                  <a:cubicBezTo>
                    <a:pt x="16005" y="14612"/>
                    <a:pt x="15872" y="14676"/>
                    <a:pt x="15745" y="14739"/>
                  </a:cubicBezTo>
                  <a:cubicBezTo>
                    <a:pt x="15695" y="14764"/>
                    <a:pt x="15682" y="14802"/>
                    <a:pt x="15695" y="14840"/>
                  </a:cubicBezTo>
                  <a:cubicBezTo>
                    <a:pt x="15353" y="14809"/>
                    <a:pt x="15023" y="14726"/>
                    <a:pt x="14713" y="14574"/>
                  </a:cubicBezTo>
                  <a:lnTo>
                    <a:pt x="14713" y="14574"/>
                  </a:lnTo>
                  <a:cubicBezTo>
                    <a:pt x="14813" y="14586"/>
                    <a:pt x="14911" y="14591"/>
                    <a:pt x="15010" y="14591"/>
                  </a:cubicBezTo>
                  <a:cubicBezTo>
                    <a:pt x="15067" y="14591"/>
                    <a:pt x="15124" y="14589"/>
                    <a:pt x="15182" y="14587"/>
                  </a:cubicBezTo>
                  <a:cubicBezTo>
                    <a:pt x="15182" y="14636"/>
                    <a:pt x="15215" y="14686"/>
                    <a:pt x="15265" y="14686"/>
                  </a:cubicBezTo>
                  <a:cubicBezTo>
                    <a:pt x="15273" y="14686"/>
                    <a:pt x="15281" y="14684"/>
                    <a:pt x="15289" y="14682"/>
                  </a:cubicBezTo>
                  <a:cubicBezTo>
                    <a:pt x="15302" y="14682"/>
                    <a:pt x="15308" y="14676"/>
                    <a:pt x="15315" y="14676"/>
                  </a:cubicBezTo>
                  <a:cubicBezTo>
                    <a:pt x="15441" y="14631"/>
                    <a:pt x="15562" y="14593"/>
                    <a:pt x="15682" y="14549"/>
                  </a:cubicBezTo>
                  <a:cubicBezTo>
                    <a:pt x="15700" y="14572"/>
                    <a:pt x="15729" y="14588"/>
                    <a:pt x="15760" y="14588"/>
                  </a:cubicBezTo>
                  <a:cubicBezTo>
                    <a:pt x="15772" y="14588"/>
                    <a:pt x="15784" y="14586"/>
                    <a:pt x="15796" y="14581"/>
                  </a:cubicBezTo>
                  <a:cubicBezTo>
                    <a:pt x="15948" y="14511"/>
                    <a:pt x="16087" y="14435"/>
                    <a:pt x="16227" y="14359"/>
                  </a:cubicBezTo>
                  <a:cubicBezTo>
                    <a:pt x="16265" y="14346"/>
                    <a:pt x="16303" y="14340"/>
                    <a:pt x="16341" y="14327"/>
                  </a:cubicBezTo>
                  <a:close/>
                  <a:moveTo>
                    <a:pt x="16189" y="14758"/>
                  </a:moveTo>
                  <a:lnTo>
                    <a:pt x="16189" y="14758"/>
                  </a:lnTo>
                  <a:cubicBezTo>
                    <a:pt x="16138" y="14790"/>
                    <a:pt x="16087" y="14821"/>
                    <a:pt x="16037" y="14859"/>
                  </a:cubicBezTo>
                  <a:lnTo>
                    <a:pt x="15973" y="14859"/>
                  </a:lnTo>
                  <a:cubicBezTo>
                    <a:pt x="16049" y="14821"/>
                    <a:pt x="16119" y="14790"/>
                    <a:pt x="16189" y="14758"/>
                  </a:cubicBezTo>
                  <a:close/>
                  <a:moveTo>
                    <a:pt x="24834" y="0"/>
                  </a:moveTo>
                  <a:cubicBezTo>
                    <a:pt x="24774" y="0"/>
                    <a:pt x="24714" y="22"/>
                    <a:pt x="24663" y="71"/>
                  </a:cubicBezTo>
                  <a:cubicBezTo>
                    <a:pt x="24169" y="539"/>
                    <a:pt x="23567" y="932"/>
                    <a:pt x="22965" y="1312"/>
                  </a:cubicBezTo>
                  <a:cubicBezTo>
                    <a:pt x="20229" y="2553"/>
                    <a:pt x="17601" y="4162"/>
                    <a:pt x="15061" y="5714"/>
                  </a:cubicBezTo>
                  <a:cubicBezTo>
                    <a:pt x="12737" y="7139"/>
                    <a:pt x="10349" y="8615"/>
                    <a:pt x="8152" y="10261"/>
                  </a:cubicBezTo>
                  <a:cubicBezTo>
                    <a:pt x="7924" y="9780"/>
                    <a:pt x="7563" y="9368"/>
                    <a:pt x="7132" y="9033"/>
                  </a:cubicBezTo>
                  <a:cubicBezTo>
                    <a:pt x="7176" y="9020"/>
                    <a:pt x="7221" y="9014"/>
                    <a:pt x="7265" y="9007"/>
                  </a:cubicBezTo>
                  <a:cubicBezTo>
                    <a:pt x="7360" y="8983"/>
                    <a:pt x="7338" y="8847"/>
                    <a:pt x="7250" y="8847"/>
                  </a:cubicBezTo>
                  <a:cubicBezTo>
                    <a:pt x="7245" y="8847"/>
                    <a:pt x="7239" y="8848"/>
                    <a:pt x="7233" y="8849"/>
                  </a:cubicBezTo>
                  <a:cubicBezTo>
                    <a:pt x="7138" y="8862"/>
                    <a:pt x="7050" y="8881"/>
                    <a:pt x="6955" y="8900"/>
                  </a:cubicBezTo>
                  <a:cubicBezTo>
                    <a:pt x="6828" y="8805"/>
                    <a:pt x="6689" y="8716"/>
                    <a:pt x="6549" y="8634"/>
                  </a:cubicBezTo>
                  <a:cubicBezTo>
                    <a:pt x="6473" y="8583"/>
                    <a:pt x="6391" y="8539"/>
                    <a:pt x="6315" y="8501"/>
                  </a:cubicBezTo>
                  <a:cubicBezTo>
                    <a:pt x="5625" y="8127"/>
                    <a:pt x="4744" y="7893"/>
                    <a:pt x="3870" y="7842"/>
                  </a:cubicBezTo>
                  <a:cubicBezTo>
                    <a:pt x="3645" y="7818"/>
                    <a:pt x="3416" y="7804"/>
                    <a:pt x="3189" y="7804"/>
                  </a:cubicBezTo>
                  <a:cubicBezTo>
                    <a:pt x="2574" y="7804"/>
                    <a:pt x="1974" y="7908"/>
                    <a:pt x="1502" y="8209"/>
                  </a:cubicBezTo>
                  <a:cubicBezTo>
                    <a:pt x="349" y="8748"/>
                    <a:pt x="1" y="10033"/>
                    <a:pt x="609" y="11161"/>
                  </a:cubicBezTo>
                  <a:cubicBezTo>
                    <a:pt x="1267" y="12383"/>
                    <a:pt x="2851" y="13225"/>
                    <a:pt x="4301" y="13498"/>
                  </a:cubicBezTo>
                  <a:cubicBezTo>
                    <a:pt x="4306" y="13626"/>
                    <a:pt x="4442" y="13745"/>
                    <a:pt x="4584" y="13745"/>
                  </a:cubicBezTo>
                  <a:cubicBezTo>
                    <a:pt x="4610" y="13745"/>
                    <a:pt x="4636" y="13741"/>
                    <a:pt x="4662" y="13732"/>
                  </a:cubicBezTo>
                  <a:cubicBezTo>
                    <a:pt x="4789" y="13688"/>
                    <a:pt x="4915" y="13637"/>
                    <a:pt x="5042" y="13586"/>
                  </a:cubicBezTo>
                  <a:cubicBezTo>
                    <a:pt x="5105" y="13593"/>
                    <a:pt x="5175" y="13599"/>
                    <a:pt x="5245" y="13599"/>
                  </a:cubicBezTo>
                  <a:cubicBezTo>
                    <a:pt x="5252" y="13599"/>
                    <a:pt x="5259" y="13599"/>
                    <a:pt x="5267" y="13599"/>
                  </a:cubicBezTo>
                  <a:cubicBezTo>
                    <a:pt x="6309" y="13599"/>
                    <a:pt x="7687" y="13155"/>
                    <a:pt x="8202" y="12206"/>
                  </a:cubicBezTo>
                  <a:cubicBezTo>
                    <a:pt x="8462" y="12060"/>
                    <a:pt x="8722" y="11908"/>
                    <a:pt x="8975" y="11762"/>
                  </a:cubicBezTo>
                  <a:cubicBezTo>
                    <a:pt x="9767" y="11319"/>
                    <a:pt x="10546" y="10863"/>
                    <a:pt x="11325" y="10401"/>
                  </a:cubicBezTo>
                  <a:cubicBezTo>
                    <a:pt x="12813" y="9508"/>
                    <a:pt x="14295" y="8602"/>
                    <a:pt x="15777" y="7696"/>
                  </a:cubicBezTo>
                  <a:cubicBezTo>
                    <a:pt x="16391" y="7323"/>
                    <a:pt x="17006" y="6962"/>
                    <a:pt x="17633" y="6594"/>
                  </a:cubicBezTo>
                  <a:lnTo>
                    <a:pt x="17633" y="6594"/>
                  </a:lnTo>
                  <a:cubicBezTo>
                    <a:pt x="17595" y="7633"/>
                    <a:pt x="17842" y="8862"/>
                    <a:pt x="17867" y="9432"/>
                  </a:cubicBezTo>
                  <a:cubicBezTo>
                    <a:pt x="17918" y="10502"/>
                    <a:pt x="17873" y="11629"/>
                    <a:pt x="17468" y="12636"/>
                  </a:cubicBezTo>
                  <a:cubicBezTo>
                    <a:pt x="17253" y="13156"/>
                    <a:pt x="16898" y="13586"/>
                    <a:pt x="16467" y="13884"/>
                  </a:cubicBezTo>
                  <a:cubicBezTo>
                    <a:pt x="16455" y="13897"/>
                    <a:pt x="16442" y="13903"/>
                    <a:pt x="16423" y="13916"/>
                  </a:cubicBezTo>
                  <a:cubicBezTo>
                    <a:pt x="16032" y="14171"/>
                    <a:pt x="15581" y="14317"/>
                    <a:pt x="15119" y="14317"/>
                  </a:cubicBezTo>
                  <a:cubicBezTo>
                    <a:pt x="14700" y="14317"/>
                    <a:pt x="14272" y="14197"/>
                    <a:pt x="13871" y="13928"/>
                  </a:cubicBezTo>
                  <a:cubicBezTo>
                    <a:pt x="13845" y="13912"/>
                    <a:pt x="13816" y="13905"/>
                    <a:pt x="13788" y="13905"/>
                  </a:cubicBezTo>
                  <a:cubicBezTo>
                    <a:pt x="13670" y="13905"/>
                    <a:pt x="13554" y="14026"/>
                    <a:pt x="13630" y="14144"/>
                  </a:cubicBezTo>
                  <a:cubicBezTo>
                    <a:pt x="14260" y="15118"/>
                    <a:pt x="15301" y="15721"/>
                    <a:pt x="16439" y="15721"/>
                  </a:cubicBezTo>
                  <a:cubicBezTo>
                    <a:pt x="16640" y="15721"/>
                    <a:pt x="16845" y="15703"/>
                    <a:pt x="17050" y="15664"/>
                  </a:cubicBezTo>
                  <a:cubicBezTo>
                    <a:pt x="18836" y="15315"/>
                    <a:pt x="20115" y="13795"/>
                    <a:pt x="20844" y="12218"/>
                  </a:cubicBezTo>
                  <a:cubicBezTo>
                    <a:pt x="21692" y="10375"/>
                    <a:pt x="21990" y="8311"/>
                    <a:pt x="22598" y="6385"/>
                  </a:cubicBezTo>
                  <a:cubicBezTo>
                    <a:pt x="23035" y="5023"/>
                    <a:pt x="23643" y="3750"/>
                    <a:pt x="24226" y="2465"/>
                  </a:cubicBezTo>
                  <a:cubicBezTo>
                    <a:pt x="24295" y="2414"/>
                    <a:pt x="24371" y="2370"/>
                    <a:pt x="24441" y="2319"/>
                  </a:cubicBezTo>
                  <a:cubicBezTo>
                    <a:pt x="24637" y="2243"/>
                    <a:pt x="24631" y="1977"/>
                    <a:pt x="24504" y="1844"/>
                  </a:cubicBezTo>
                  <a:cubicBezTo>
                    <a:pt x="24720" y="1356"/>
                    <a:pt x="24922" y="862"/>
                    <a:pt x="25106" y="362"/>
                  </a:cubicBezTo>
                  <a:cubicBezTo>
                    <a:pt x="25177" y="174"/>
                    <a:pt x="25007" y="0"/>
                    <a:pt x="24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8235135" y="134725"/>
              <a:ext cx="800757" cy="1684058"/>
            </a:xfrm>
            <a:custGeom>
              <a:avLst/>
              <a:gdLst/>
              <a:ahLst/>
              <a:cxnLst/>
              <a:rect l="l" t="t" r="r" b="b"/>
              <a:pathLst>
                <a:path w="12718" h="26747" extrusionOk="0">
                  <a:moveTo>
                    <a:pt x="10014" y="768"/>
                  </a:moveTo>
                  <a:lnTo>
                    <a:pt x="10014" y="768"/>
                  </a:lnTo>
                  <a:cubicBezTo>
                    <a:pt x="9995" y="851"/>
                    <a:pt x="9982" y="933"/>
                    <a:pt x="9976" y="1015"/>
                  </a:cubicBezTo>
                  <a:cubicBezTo>
                    <a:pt x="9944" y="1053"/>
                    <a:pt x="9919" y="1091"/>
                    <a:pt x="9893" y="1136"/>
                  </a:cubicBezTo>
                  <a:cubicBezTo>
                    <a:pt x="9893" y="1117"/>
                    <a:pt x="9893" y="1104"/>
                    <a:pt x="9893" y="1085"/>
                  </a:cubicBezTo>
                  <a:cubicBezTo>
                    <a:pt x="9887" y="1014"/>
                    <a:pt x="9832" y="980"/>
                    <a:pt x="9776" y="980"/>
                  </a:cubicBezTo>
                  <a:cubicBezTo>
                    <a:pt x="9717" y="980"/>
                    <a:pt x="9656" y="1017"/>
                    <a:pt x="9646" y="1085"/>
                  </a:cubicBezTo>
                  <a:cubicBezTo>
                    <a:pt x="9640" y="1129"/>
                    <a:pt x="9634" y="1174"/>
                    <a:pt x="9627" y="1224"/>
                  </a:cubicBezTo>
                  <a:cubicBezTo>
                    <a:pt x="9627" y="1098"/>
                    <a:pt x="9615" y="971"/>
                    <a:pt x="9615" y="844"/>
                  </a:cubicBezTo>
                  <a:cubicBezTo>
                    <a:pt x="9748" y="800"/>
                    <a:pt x="9881" y="775"/>
                    <a:pt x="10014" y="768"/>
                  </a:cubicBezTo>
                  <a:close/>
                  <a:moveTo>
                    <a:pt x="8785" y="1250"/>
                  </a:moveTo>
                  <a:lnTo>
                    <a:pt x="8785" y="1250"/>
                  </a:lnTo>
                  <a:cubicBezTo>
                    <a:pt x="8747" y="1541"/>
                    <a:pt x="8715" y="1826"/>
                    <a:pt x="8684" y="2117"/>
                  </a:cubicBezTo>
                  <a:cubicBezTo>
                    <a:pt x="8665" y="1870"/>
                    <a:pt x="8646" y="1617"/>
                    <a:pt x="8614" y="1370"/>
                  </a:cubicBezTo>
                  <a:cubicBezTo>
                    <a:pt x="8671" y="1326"/>
                    <a:pt x="8728" y="1288"/>
                    <a:pt x="8785" y="1250"/>
                  </a:cubicBezTo>
                  <a:close/>
                  <a:moveTo>
                    <a:pt x="8126" y="1775"/>
                  </a:moveTo>
                  <a:cubicBezTo>
                    <a:pt x="8114" y="1997"/>
                    <a:pt x="8101" y="2212"/>
                    <a:pt x="8088" y="2434"/>
                  </a:cubicBezTo>
                  <a:cubicBezTo>
                    <a:pt x="8063" y="2263"/>
                    <a:pt x="8044" y="2086"/>
                    <a:pt x="8019" y="1915"/>
                  </a:cubicBezTo>
                  <a:cubicBezTo>
                    <a:pt x="8019" y="1902"/>
                    <a:pt x="8012" y="1896"/>
                    <a:pt x="8012" y="1889"/>
                  </a:cubicBezTo>
                  <a:cubicBezTo>
                    <a:pt x="8050" y="1851"/>
                    <a:pt x="8088" y="1813"/>
                    <a:pt x="8126" y="1775"/>
                  </a:cubicBezTo>
                  <a:close/>
                  <a:moveTo>
                    <a:pt x="10381" y="2890"/>
                  </a:moveTo>
                  <a:lnTo>
                    <a:pt x="10381" y="2890"/>
                  </a:lnTo>
                  <a:cubicBezTo>
                    <a:pt x="10356" y="3333"/>
                    <a:pt x="10330" y="3777"/>
                    <a:pt x="10286" y="4220"/>
                  </a:cubicBezTo>
                  <a:cubicBezTo>
                    <a:pt x="10273" y="4290"/>
                    <a:pt x="10267" y="4366"/>
                    <a:pt x="10254" y="4435"/>
                  </a:cubicBezTo>
                  <a:cubicBezTo>
                    <a:pt x="10273" y="4043"/>
                    <a:pt x="10299" y="3656"/>
                    <a:pt x="10330" y="3264"/>
                  </a:cubicBezTo>
                  <a:cubicBezTo>
                    <a:pt x="10343" y="3162"/>
                    <a:pt x="10356" y="3055"/>
                    <a:pt x="10368" y="2960"/>
                  </a:cubicBezTo>
                  <a:cubicBezTo>
                    <a:pt x="10368" y="2934"/>
                    <a:pt x="10375" y="2915"/>
                    <a:pt x="10381" y="2890"/>
                  </a:cubicBezTo>
                  <a:close/>
                  <a:moveTo>
                    <a:pt x="7810" y="4119"/>
                  </a:moveTo>
                  <a:lnTo>
                    <a:pt x="7810" y="4119"/>
                  </a:lnTo>
                  <a:cubicBezTo>
                    <a:pt x="7835" y="4587"/>
                    <a:pt x="7848" y="5056"/>
                    <a:pt x="7841" y="5531"/>
                  </a:cubicBezTo>
                  <a:cubicBezTo>
                    <a:pt x="7829" y="5062"/>
                    <a:pt x="7810" y="4587"/>
                    <a:pt x="7810" y="4119"/>
                  </a:cubicBezTo>
                  <a:close/>
                  <a:moveTo>
                    <a:pt x="9748" y="5778"/>
                  </a:moveTo>
                  <a:cubicBezTo>
                    <a:pt x="9754" y="5791"/>
                    <a:pt x="9754" y="5803"/>
                    <a:pt x="9760" y="5816"/>
                  </a:cubicBezTo>
                  <a:cubicBezTo>
                    <a:pt x="9754" y="5822"/>
                    <a:pt x="9748" y="5822"/>
                    <a:pt x="9741" y="5829"/>
                  </a:cubicBezTo>
                  <a:cubicBezTo>
                    <a:pt x="9741" y="5810"/>
                    <a:pt x="9748" y="5797"/>
                    <a:pt x="9748" y="5778"/>
                  </a:cubicBezTo>
                  <a:close/>
                  <a:moveTo>
                    <a:pt x="9577" y="4207"/>
                  </a:moveTo>
                  <a:cubicBezTo>
                    <a:pt x="9577" y="4347"/>
                    <a:pt x="9583" y="4486"/>
                    <a:pt x="9583" y="4619"/>
                  </a:cubicBezTo>
                  <a:cubicBezTo>
                    <a:pt x="9558" y="5062"/>
                    <a:pt x="9539" y="5512"/>
                    <a:pt x="9526" y="5955"/>
                  </a:cubicBezTo>
                  <a:cubicBezTo>
                    <a:pt x="9526" y="5974"/>
                    <a:pt x="9532" y="5993"/>
                    <a:pt x="9539" y="6006"/>
                  </a:cubicBezTo>
                  <a:cubicBezTo>
                    <a:pt x="9494" y="6044"/>
                    <a:pt x="9444" y="6082"/>
                    <a:pt x="9399" y="6114"/>
                  </a:cubicBezTo>
                  <a:cubicBezTo>
                    <a:pt x="9475" y="5480"/>
                    <a:pt x="9532" y="4847"/>
                    <a:pt x="9577" y="4207"/>
                  </a:cubicBezTo>
                  <a:close/>
                  <a:moveTo>
                    <a:pt x="7012" y="3656"/>
                  </a:moveTo>
                  <a:cubicBezTo>
                    <a:pt x="7012" y="3688"/>
                    <a:pt x="7018" y="3720"/>
                    <a:pt x="7018" y="3751"/>
                  </a:cubicBezTo>
                  <a:cubicBezTo>
                    <a:pt x="6999" y="4581"/>
                    <a:pt x="7005" y="5417"/>
                    <a:pt x="7031" y="6253"/>
                  </a:cubicBezTo>
                  <a:cubicBezTo>
                    <a:pt x="6993" y="6221"/>
                    <a:pt x="6961" y="6177"/>
                    <a:pt x="6929" y="6139"/>
                  </a:cubicBezTo>
                  <a:cubicBezTo>
                    <a:pt x="6936" y="5309"/>
                    <a:pt x="6961" y="4480"/>
                    <a:pt x="7012" y="3656"/>
                  </a:cubicBezTo>
                  <a:close/>
                  <a:moveTo>
                    <a:pt x="9349" y="1085"/>
                  </a:moveTo>
                  <a:cubicBezTo>
                    <a:pt x="9374" y="1877"/>
                    <a:pt x="9399" y="2668"/>
                    <a:pt x="9374" y="3460"/>
                  </a:cubicBezTo>
                  <a:cubicBezTo>
                    <a:pt x="9374" y="3473"/>
                    <a:pt x="9374" y="3485"/>
                    <a:pt x="9374" y="3498"/>
                  </a:cubicBezTo>
                  <a:cubicBezTo>
                    <a:pt x="9285" y="4423"/>
                    <a:pt x="9216" y="5347"/>
                    <a:pt x="9152" y="6278"/>
                  </a:cubicBezTo>
                  <a:cubicBezTo>
                    <a:pt x="9083" y="6323"/>
                    <a:pt x="9013" y="6361"/>
                    <a:pt x="8943" y="6392"/>
                  </a:cubicBezTo>
                  <a:cubicBezTo>
                    <a:pt x="9038" y="5411"/>
                    <a:pt x="9133" y="4429"/>
                    <a:pt x="9165" y="3441"/>
                  </a:cubicBezTo>
                  <a:cubicBezTo>
                    <a:pt x="9203" y="2953"/>
                    <a:pt x="9241" y="2459"/>
                    <a:pt x="9279" y="1972"/>
                  </a:cubicBezTo>
                  <a:cubicBezTo>
                    <a:pt x="9304" y="1674"/>
                    <a:pt x="9336" y="1383"/>
                    <a:pt x="9349" y="1085"/>
                  </a:cubicBezTo>
                  <a:close/>
                  <a:moveTo>
                    <a:pt x="8899" y="2345"/>
                  </a:moveTo>
                  <a:lnTo>
                    <a:pt x="8899" y="2345"/>
                  </a:lnTo>
                  <a:cubicBezTo>
                    <a:pt x="8918" y="2960"/>
                    <a:pt x="8899" y="3568"/>
                    <a:pt x="8874" y="4176"/>
                  </a:cubicBezTo>
                  <a:cubicBezTo>
                    <a:pt x="8817" y="4942"/>
                    <a:pt x="8760" y="5702"/>
                    <a:pt x="8696" y="6468"/>
                  </a:cubicBezTo>
                  <a:cubicBezTo>
                    <a:pt x="8696" y="6481"/>
                    <a:pt x="8703" y="6487"/>
                    <a:pt x="8703" y="6500"/>
                  </a:cubicBezTo>
                  <a:cubicBezTo>
                    <a:pt x="8652" y="6519"/>
                    <a:pt x="8601" y="6538"/>
                    <a:pt x="8551" y="6557"/>
                  </a:cubicBezTo>
                  <a:cubicBezTo>
                    <a:pt x="8551" y="6494"/>
                    <a:pt x="8557" y="6437"/>
                    <a:pt x="8563" y="6373"/>
                  </a:cubicBezTo>
                  <a:cubicBezTo>
                    <a:pt x="8589" y="6278"/>
                    <a:pt x="8601" y="6050"/>
                    <a:pt x="8608" y="5810"/>
                  </a:cubicBezTo>
                  <a:cubicBezTo>
                    <a:pt x="8646" y="5259"/>
                    <a:pt x="8684" y="4714"/>
                    <a:pt x="8703" y="4163"/>
                  </a:cubicBezTo>
                  <a:cubicBezTo>
                    <a:pt x="8709" y="4074"/>
                    <a:pt x="8715" y="3992"/>
                    <a:pt x="8722" y="3903"/>
                  </a:cubicBezTo>
                  <a:cubicBezTo>
                    <a:pt x="8779" y="3384"/>
                    <a:pt x="8836" y="2865"/>
                    <a:pt x="8899" y="2345"/>
                  </a:cubicBezTo>
                  <a:close/>
                  <a:moveTo>
                    <a:pt x="7436" y="6424"/>
                  </a:moveTo>
                  <a:cubicBezTo>
                    <a:pt x="7449" y="6456"/>
                    <a:pt x="7455" y="6487"/>
                    <a:pt x="7461" y="6513"/>
                  </a:cubicBezTo>
                  <a:cubicBezTo>
                    <a:pt x="7468" y="6532"/>
                    <a:pt x="7468" y="6551"/>
                    <a:pt x="7468" y="6570"/>
                  </a:cubicBezTo>
                  <a:cubicBezTo>
                    <a:pt x="7455" y="6563"/>
                    <a:pt x="7442" y="6557"/>
                    <a:pt x="7430" y="6551"/>
                  </a:cubicBezTo>
                  <a:cubicBezTo>
                    <a:pt x="7436" y="6513"/>
                    <a:pt x="7436" y="6468"/>
                    <a:pt x="7436" y="6424"/>
                  </a:cubicBezTo>
                  <a:close/>
                  <a:moveTo>
                    <a:pt x="8356" y="5945"/>
                  </a:moveTo>
                  <a:cubicBezTo>
                    <a:pt x="8348" y="6018"/>
                    <a:pt x="8348" y="6099"/>
                    <a:pt x="8348" y="6171"/>
                  </a:cubicBezTo>
                  <a:cubicBezTo>
                    <a:pt x="8335" y="6323"/>
                    <a:pt x="8329" y="6468"/>
                    <a:pt x="8323" y="6620"/>
                  </a:cubicBezTo>
                  <a:cubicBezTo>
                    <a:pt x="8304" y="6620"/>
                    <a:pt x="8285" y="6627"/>
                    <a:pt x="8266" y="6627"/>
                  </a:cubicBezTo>
                  <a:cubicBezTo>
                    <a:pt x="8296" y="6397"/>
                    <a:pt x="8326" y="6173"/>
                    <a:pt x="8356" y="5945"/>
                  </a:cubicBezTo>
                  <a:close/>
                  <a:moveTo>
                    <a:pt x="7100" y="7399"/>
                  </a:moveTo>
                  <a:cubicBezTo>
                    <a:pt x="7119" y="7406"/>
                    <a:pt x="7138" y="7406"/>
                    <a:pt x="7164" y="7412"/>
                  </a:cubicBezTo>
                  <a:cubicBezTo>
                    <a:pt x="7214" y="7665"/>
                    <a:pt x="7259" y="7925"/>
                    <a:pt x="7290" y="8172"/>
                  </a:cubicBezTo>
                  <a:cubicBezTo>
                    <a:pt x="7227" y="7912"/>
                    <a:pt x="7164" y="7653"/>
                    <a:pt x="7094" y="7399"/>
                  </a:cubicBezTo>
                  <a:close/>
                  <a:moveTo>
                    <a:pt x="1343" y="13454"/>
                  </a:moveTo>
                  <a:cubicBezTo>
                    <a:pt x="1356" y="13530"/>
                    <a:pt x="1362" y="13612"/>
                    <a:pt x="1368" y="13688"/>
                  </a:cubicBezTo>
                  <a:cubicBezTo>
                    <a:pt x="1356" y="13631"/>
                    <a:pt x="1343" y="13568"/>
                    <a:pt x="1324" y="13505"/>
                  </a:cubicBezTo>
                  <a:cubicBezTo>
                    <a:pt x="1330" y="13492"/>
                    <a:pt x="1337" y="13473"/>
                    <a:pt x="1343" y="13454"/>
                  </a:cubicBezTo>
                  <a:close/>
                  <a:moveTo>
                    <a:pt x="2014" y="12346"/>
                  </a:moveTo>
                  <a:lnTo>
                    <a:pt x="2014" y="12346"/>
                  </a:lnTo>
                  <a:cubicBezTo>
                    <a:pt x="1945" y="12485"/>
                    <a:pt x="1894" y="12631"/>
                    <a:pt x="1850" y="12783"/>
                  </a:cubicBezTo>
                  <a:cubicBezTo>
                    <a:pt x="1839" y="12779"/>
                    <a:pt x="1827" y="12777"/>
                    <a:pt x="1815" y="12777"/>
                  </a:cubicBezTo>
                  <a:cubicBezTo>
                    <a:pt x="1770" y="12777"/>
                    <a:pt x="1723" y="12804"/>
                    <a:pt x="1723" y="12859"/>
                  </a:cubicBezTo>
                  <a:cubicBezTo>
                    <a:pt x="1723" y="12865"/>
                    <a:pt x="1723" y="12871"/>
                    <a:pt x="1723" y="12884"/>
                  </a:cubicBezTo>
                  <a:cubicBezTo>
                    <a:pt x="1723" y="13017"/>
                    <a:pt x="1723" y="13144"/>
                    <a:pt x="1729" y="13270"/>
                  </a:cubicBezTo>
                  <a:cubicBezTo>
                    <a:pt x="1691" y="13283"/>
                    <a:pt x="1653" y="13321"/>
                    <a:pt x="1660" y="13372"/>
                  </a:cubicBezTo>
                  <a:cubicBezTo>
                    <a:pt x="1679" y="13530"/>
                    <a:pt x="1704" y="13688"/>
                    <a:pt x="1736" y="13847"/>
                  </a:cubicBezTo>
                  <a:cubicBezTo>
                    <a:pt x="1736" y="13885"/>
                    <a:pt x="1729" y="13923"/>
                    <a:pt x="1729" y="13961"/>
                  </a:cubicBezTo>
                  <a:cubicBezTo>
                    <a:pt x="1685" y="13872"/>
                    <a:pt x="1634" y="13783"/>
                    <a:pt x="1590" y="13695"/>
                  </a:cubicBezTo>
                  <a:cubicBezTo>
                    <a:pt x="1571" y="13555"/>
                    <a:pt x="1546" y="13416"/>
                    <a:pt x="1527" y="13270"/>
                  </a:cubicBezTo>
                  <a:cubicBezTo>
                    <a:pt x="1520" y="13220"/>
                    <a:pt x="1489" y="13194"/>
                    <a:pt x="1444" y="13188"/>
                  </a:cubicBezTo>
                  <a:cubicBezTo>
                    <a:pt x="1584" y="12878"/>
                    <a:pt x="1767" y="12593"/>
                    <a:pt x="2014" y="12346"/>
                  </a:cubicBezTo>
                  <a:close/>
                  <a:moveTo>
                    <a:pt x="1869" y="15392"/>
                  </a:moveTo>
                  <a:lnTo>
                    <a:pt x="1869" y="15392"/>
                  </a:lnTo>
                  <a:cubicBezTo>
                    <a:pt x="1932" y="15506"/>
                    <a:pt x="2002" y="15626"/>
                    <a:pt x="2065" y="15740"/>
                  </a:cubicBezTo>
                  <a:cubicBezTo>
                    <a:pt x="2014" y="15715"/>
                    <a:pt x="1970" y="15696"/>
                    <a:pt x="1919" y="15671"/>
                  </a:cubicBezTo>
                  <a:cubicBezTo>
                    <a:pt x="1907" y="15576"/>
                    <a:pt x="1888" y="15487"/>
                    <a:pt x="1869" y="15392"/>
                  </a:cubicBezTo>
                  <a:close/>
                  <a:moveTo>
                    <a:pt x="1837" y="14613"/>
                  </a:moveTo>
                  <a:cubicBezTo>
                    <a:pt x="2040" y="15050"/>
                    <a:pt x="2249" y="15487"/>
                    <a:pt x="2458" y="15930"/>
                  </a:cubicBezTo>
                  <a:cubicBezTo>
                    <a:pt x="2458" y="15930"/>
                    <a:pt x="2458" y="15930"/>
                    <a:pt x="2458" y="15937"/>
                  </a:cubicBezTo>
                  <a:cubicBezTo>
                    <a:pt x="2458" y="15937"/>
                    <a:pt x="2458" y="15943"/>
                    <a:pt x="2458" y="15943"/>
                  </a:cubicBezTo>
                  <a:cubicBezTo>
                    <a:pt x="2274" y="15639"/>
                    <a:pt x="2046" y="15341"/>
                    <a:pt x="1856" y="15056"/>
                  </a:cubicBezTo>
                  <a:cubicBezTo>
                    <a:pt x="1831" y="15018"/>
                    <a:pt x="1812" y="14980"/>
                    <a:pt x="1786" y="14942"/>
                  </a:cubicBezTo>
                  <a:cubicBezTo>
                    <a:pt x="1786" y="14923"/>
                    <a:pt x="1780" y="14904"/>
                    <a:pt x="1780" y="14892"/>
                  </a:cubicBezTo>
                  <a:cubicBezTo>
                    <a:pt x="1799" y="14797"/>
                    <a:pt x="1818" y="14702"/>
                    <a:pt x="1837" y="14613"/>
                  </a:cubicBezTo>
                  <a:close/>
                  <a:moveTo>
                    <a:pt x="2616" y="15905"/>
                  </a:moveTo>
                  <a:cubicBezTo>
                    <a:pt x="2654" y="15956"/>
                    <a:pt x="2698" y="16006"/>
                    <a:pt x="2736" y="16051"/>
                  </a:cubicBezTo>
                  <a:cubicBezTo>
                    <a:pt x="2768" y="16082"/>
                    <a:pt x="2800" y="16114"/>
                    <a:pt x="2831" y="16139"/>
                  </a:cubicBezTo>
                  <a:cubicBezTo>
                    <a:pt x="2768" y="16108"/>
                    <a:pt x="2698" y="16070"/>
                    <a:pt x="2635" y="16038"/>
                  </a:cubicBezTo>
                  <a:cubicBezTo>
                    <a:pt x="2629" y="16000"/>
                    <a:pt x="2622" y="15968"/>
                    <a:pt x="2610" y="15930"/>
                  </a:cubicBezTo>
                  <a:cubicBezTo>
                    <a:pt x="2610" y="15924"/>
                    <a:pt x="2616" y="15918"/>
                    <a:pt x="2616" y="15905"/>
                  </a:cubicBezTo>
                  <a:close/>
                  <a:moveTo>
                    <a:pt x="1159" y="14543"/>
                  </a:moveTo>
                  <a:lnTo>
                    <a:pt x="1159" y="14543"/>
                  </a:lnTo>
                  <a:cubicBezTo>
                    <a:pt x="1242" y="15113"/>
                    <a:pt x="1356" y="15677"/>
                    <a:pt x="1501" y="16241"/>
                  </a:cubicBezTo>
                  <a:lnTo>
                    <a:pt x="1476" y="16241"/>
                  </a:lnTo>
                  <a:cubicBezTo>
                    <a:pt x="1261" y="15709"/>
                    <a:pt x="1147" y="15120"/>
                    <a:pt x="1159" y="14543"/>
                  </a:cubicBezTo>
                  <a:close/>
                  <a:moveTo>
                    <a:pt x="2097" y="16070"/>
                  </a:moveTo>
                  <a:cubicBezTo>
                    <a:pt x="2128" y="16076"/>
                    <a:pt x="2204" y="16108"/>
                    <a:pt x="2293" y="16152"/>
                  </a:cubicBezTo>
                  <a:cubicBezTo>
                    <a:pt x="2318" y="16190"/>
                    <a:pt x="2344" y="16234"/>
                    <a:pt x="2363" y="16272"/>
                  </a:cubicBezTo>
                  <a:cubicBezTo>
                    <a:pt x="2274" y="16209"/>
                    <a:pt x="2185" y="16139"/>
                    <a:pt x="2097" y="16070"/>
                  </a:cubicBezTo>
                  <a:close/>
                  <a:moveTo>
                    <a:pt x="2584" y="16405"/>
                  </a:moveTo>
                  <a:cubicBezTo>
                    <a:pt x="2603" y="16431"/>
                    <a:pt x="2622" y="16456"/>
                    <a:pt x="2641" y="16481"/>
                  </a:cubicBezTo>
                  <a:cubicBezTo>
                    <a:pt x="2616" y="16462"/>
                    <a:pt x="2597" y="16450"/>
                    <a:pt x="2572" y="16431"/>
                  </a:cubicBezTo>
                  <a:cubicBezTo>
                    <a:pt x="2572" y="16431"/>
                    <a:pt x="2578" y="16431"/>
                    <a:pt x="2578" y="16424"/>
                  </a:cubicBezTo>
                  <a:cubicBezTo>
                    <a:pt x="2578" y="16418"/>
                    <a:pt x="2584" y="16412"/>
                    <a:pt x="2584" y="16405"/>
                  </a:cubicBezTo>
                  <a:close/>
                  <a:moveTo>
                    <a:pt x="2673" y="16348"/>
                  </a:moveTo>
                  <a:lnTo>
                    <a:pt x="2673" y="16348"/>
                  </a:lnTo>
                  <a:cubicBezTo>
                    <a:pt x="2964" y="16481"/>
                    <a:pt x="3256" y="16621"/>
                    <a:pt x="3541" y="16754"/>
                  </a:cubicBezTo>
                  <a:cubicBezTo>
                    <a:pt x="3642" y="16823"/>
                    <a:pt x="3737" y="16887"/>
                    <a:pt x="3838" y="16944"/>
                  </a:cubicBezTo>
                  <a:cubicBezTo>
                    <a:pt x="3984" y="17045"/>
                    <a:pt x="4130" y="17159"/>
                    <a:pt x="4269" y="17267"/>
                  </a:cubicBezTo>
                  <a:cubicBezTo>
                    <a:pt x="4269" y="17273"/>
                    <a:pt x="4269" y="17279"/>
                    <a:pt x="4263" y="17286"/>
                  </a:cubicBezTo>
                  <a:cubicBezTo>
                    <a:pt x="3889" y="17096"/>
                    <a:pt x="3484" y="16925"/>
                    <a:pt x="3148" y="16741"/>
                  </a:cubicBezTo>
                  <a:cubicBezTo>
                    <a:pt x="3040" y="16684"/>
                    <a:pt x="2914" y="16627"/>
                    <a:pt x="2787" y="16570"/>
                  </a:cubicBezTo>
                  <a:cubicBezTo>
                    <a:pt x="2768" y="16545"/>
                    <a:pt x="2749" y="16513"/>
                    <a:pt x="2730" y="16488"/>
                  </a:cubicBezTo>
                  <a:cubicBezTo>
                    <a:pt x="2724" y="16469"/>
                    <a:pt x="2717" y="16450"/>
                    <a:pt x="2705" y="16418"/>
                  </a:cubicBezTo>
                  <a:cubicBezTo>
                    <a:pt x="2698" y="16393"/>
                    <a:pt x="2686" y="16367"/>
                    <a:pt x="2673" y="16348"/>
                  </a:cubicBezTo>
                  <a:close/>
                  <a:moveTo>
                    <a:pt x="5130" y="17533"/>
                  </a:moveTo>
                  <a:cubicBezTo>
                    <a:pt x="5168" y="17545"/>
                    <a:pt x="5200" y="17558"/>
                    <a:pt x="5238" y="17571"/>
                  </a:cubicBezTo>
                  <a:cubicBezTo>
                    <a:pt x="5251" y="17590"/>
                    <a:pt x="5270" y="17609"/>
                    <a:pt x="5282" y="17628"/>
                  </a:cubicBezTo>
                  <a:cubicBezTo>
                    <a:pt x="5232" y="17596"/>
                    <a:pt x="5181" y="17564"/>
                    <a:pt x="5130" y="17533"/>
                  </a:cubicBezTo>
                  <a:close/>
                  <a:moveTo>
                    <a:pt x="3173" y="16912"/>
                  </a:moveTo>
                  <a:lnTo>
                    <a:pt x="3173" y="16912"/>
                  </a:lnTo>
                  <a:cubicBezTo>
                    <a:pt x="3604" y="17146"/>
                    <a:pt x="4035" y="17381"/>
                    <a:pt x="4472" y="17621"/>
                  </a:cubicBezTo>
                  <a:cubicBezTo>
                    <a:pt x="4630" y="17818"/>
                    <a:pt x="4795" y="18014"/>
                    <a:pt x="4959" y="18217"/>
                  </a:cubicBezTo>
                  <a:cubicBezTo>
                    <a:pt x="4617" y="17906"/>
                    <a:pt x="4263" y="17609"/>
                    <a:pt x="3895" y="17330"/>
                  </a:cubicBezTo>
                  <a:cubicBezTo>
                    <a:pt x="3872" y="17312"/>
                    <a:pt x="3849" y="17304"/>
                    <a:pt x="3827" y="17304"/>
                  </a:cubicBezTo>
                  <a:cubicBezTo>
                    <a:pt x="3775" y="17304"/>
                    <a:pt x="3734" y="17352"/>
                    <a:pt x="3724" y="17406"/>
                  </a:cubicBezTo>
                  <a:cubicBezTo>
                    <a:pt x="3541" y="17235"/>
                    <a:pt x="3357" y="17070"/>
                    <a:pt x="3173" y="16912"/>
                  </a:cubicBezTo>
                  <a:close/>
                  <a:moveTo>
                    <a:pt x="6226" y="17868"/>
                  </a:moveTo>
                  <a:cubicBezTo>
                    <a:pt x="6226" y="17868"/>
                    <a:pt x="6233" y="17875"/>
                    <a:pt x="6233" y="17875"/>
                  </a:cubicBezTo>
                  <a:cubicBezTo>
                    <a:pt x="6334" y="17982"/>
                    <a:pt x="6505" y="18122"/>
                    <a:pt x="6657" y="18242"/>
                  </a:cubicBezTo>
                  <a:cubicBezTo>
                    <a:pt x="6708" y="18331"/>
                    <a:pt x="6758" y="18426"/>
                    <a:pt x="6809" y="18514"/>
                  </a:cubicBezTo>
                  <a:cubicBezTo>
                    <a:pt x="6682" y="18369"/>
                    <a:pt x="6543" y="18229"/>
                    <a:pt x="6404" y="18096"/>
                  </a:cubicBezTo>
                  <a:cubicBezTo>
                    <a:pt x="6334" y="18014"/>
                    <a:pt x="6271" y="17932"/>
                    <a:pt x="6226" y="17868"/>
                  </a:cubicBezTo>
                  <a:close/>
                  <a:moveTo>
                    <a:pt x="8411" y="18597"/>
                  </a:moveTo>
                  <a:cubicBezTo>
                    <a:pt x="8418" y="18597"/>
                    <a:pt x="8424" y="18603"/>
                    <a:pt x="8430" y="18603"/>
                  </a:cubicBezTo>
                  <a:cubicBezTo>
                    <a:pt x="8437" y="18616"/>
                    <a:pt x="8437" y="18628"/>
                    <a:pt x="8443" y="18647"/>
                  </a:cubicBezTo>
                  <a:cubicBezTo>
                    <a:pt x="8430" y="18628"/>
                    <a:pt x="8418" y="18609"/>
                    <a:pt x="8411" y="18597"/>
                  </a:cubicBezTo>
                  <a:close/>
                  <a:moveTo>
                    <a:pt x="3129" y="17495"/>
                  </a:moveTo>
                  <a:cubicBezTo>
                    <a:pt x="3363" y="17678"/>
                    <a:pt x="3598" y="17862"/>
                    <a:pt x="3826" y="18052"/>
                  </a:cubicBezTo>
                  <a:cubicBezTo>
                    <a:pt x="4041" y="18280"/>
                    <a:pt x="4263" y="18502"/>
                    <a:pt x="4478" y="18717"/>
                  </a:cubicBezTo>
                  <a:cubicBezTo>
                    <a:pt x="4193" y="18489"/>
                    <a:pt x="3908" y="18267"/>
                    <a:pt x="3610" y="18052"/>
                  </a:cubicBezTo>
                  <a:cubicBezTo>
                    <a:pt x="3452" y="17862"/>
                    <a:pt x="3294" y="17678"/>
                    <a:pt x="3129" y="17495"/>
                  </a:cubicBezTo>
                  <a:close/>
                  <a:moveTo>
                    <a:pt x="7151" y="18141"/>
                  </a:moveTo>
                  <a:lnTo>
                    <a:pt x="7151" y="18141"/>
                  </a:lnTo>
                  <a:cubicBezTo>
                    <a:pt x="7240" y="18166"/>
                    <a:pt x="7328" y="18191"/>
                    <a:pt x="7411" y="18223"/>
                  </a:cubicBezTo>
                  <a:cubicBezTo>
                    <a:pt x="7474" y="18286"/>
                    <a:pt x="7531" y="18356"/>
                    <a:pt x="7588" y="18419"/>
                  </a:cubicBezTo>
                  <a:cubicBezTo>
                    <a:pt x="7715" y="18654"/>
                    <a:pt x="7848" y="18888"/>
                    <a:pt x="7987" y="19110"/>
                  </a:cubicBezTo>
                  <a:cubicBezTo>
                    <a:pt x="7715" y="18780"/>
                    <a:pt x="7436" y="18464"/>
                    <a:pt x="7151" y="18141"/>
                  </a:cubicBezTo>
                  <a:close/>
                  <a:moveTo>
                    <a:pt x="4687" y="18768"/>
                  </a:moveTo>
                  <a:cubicBezTo>
                    <a:pt x="4801" y="18907"/>
                    <a:pt x="4921" y="19046"/>
                    <a:pt x="5035" y="19179"/>
                  </a:cubicBezTo>
                  <a:cubicBezTo>
                    <a:pt x="4890" y="19053"/>
                    <a:pt x="4744" y="18932"/>
                    <a:pt x="4592" y="18812"/>
                  </a:cubicBezTo>
                  <a:lnTo>
                    <a:pt x="4592" y="18812"/>
                  </a:lnTo>
                  <a:cubicBezTo>
                    <a:pt x="4597" y="18813"/>
                    <a:pt x="4602" y="18813"/>
                    <a:pt x="4607" y="18813"/>
                  </a:cubicBezTo>
                  <a:cubicBezTo>
                    <a:pt x="4638" y="18813"/>
                    <a:pt x="4665" y="18795"/>
                    <a:pt x="4687" y="18768"/>
                  </a:cubicBezTo>
                  <a:close/>
                  <a:moveTo>
                    <a:pt x="7892" y="18483"/>
                  </a:moveTo>
                  <a:cubicBezTo>
                    <a:pt x="7930" y="18483"/>
                    <a:pt x="7987" y="18508"/>
                    <a:pt x="8088" y="18584"/>
                  </a:cubicBezTo>
                  <a:cubicBezTo>
                    <a:pt x="8253" y="18692"/>
                    <a:pt x="8405" y="18863"/>
                    <a:pt x="8551" y="19059"/>
                  </a:cubicBezTo>
                  <a:cubicBezTo>
                    <a:pt x="8589" y="19167"/>
                    <a:pt x="8620" y="19274"/>
                    <a:pt x="8652" y="19382"/>
                  </a:cubicBezTo>
                  <a:cubicBezTo>
                    <a:pt x="8411" y="19072"/>
                    <a:pt x="8158" y="18774"/>
                    <a:pt x="7892" y="18483"/>
                  </a:cubicBezTo>
                  <a:close/>
                  <a:moveTo>
                    <a:pt x="8870" y="19135"/>
                  </a:moveTo>
                  <a:cubicBezTo>
                    <a:pt x="8896" y="19135"/>
                    <a:pt x="8932" y="19150"/>
                    <a:pt x="8981" y="19186"/>
                  </a:cubicBezTo>
                  <a:cubicBezTo>
                    <a:pt x="9007" y="19319"/>
                    <a:pt x="9032" y="19445"/>
                    <a:pt x="9064" y="19578"/>
                  </a:cubicBezTo>
                  <a:cubicBezTo>
                    <a:pt x="8981" y="19452"/>
                    <a:pt x="8899" y="19331"/>
                    <a:pt x="8817" y="19205"/>
                  </a:cubicBezTo>
                  <a:cubicBezTo>
                    <a:pt x="8820" y="19162"/>
                    <a:pt x="8836" y="19135"/>
                    <a:pt x="8870" y="19135"/>
                  </a:cubicBezTo>
                  <a:close/>
                  <a:moveTo>
                    <a:pt x="8411" y="19388"/>
                  </a:moveTo>
                  <a:cubicBezTo>
                    <a:pt x="8570" y="19591"/>
                    <a:pt x="8728" y="19800"/>
                    <a:pt x="8886" y="20009"/>
                  </a:cubicBezTo>
                  <a:cubicBezTo>
                    <a:pt x="8893" y="20028"/>
                    <a:pt x="8905" y="20053"/>
                    <a:pt x="8918" y="20072"/>
                  </a:cubicBezTo>
                  <a:cubicBezTo>
                    <a:pt x="8741" y="19851"/>
                    <a:pt x="8570" y="19623"/>
                    <a:pt x="8411" y="19388"/>
                  </a:cubicBezTo>
                  <a:close/>
                  <a:moveTo>
                    <a:pt x="4193" y="18761"/>
                  </a:moveTo>
                  <a:cubicBezTo>
                    <a:pt x="4497" y="19008"/>
                    <a:pt x="4763" y="19224"/>
                    <a:pt x="4814" y="19268"/>
                  </a:cubicBezTo>
                  <a:cubicBezTo>
                    <a:pt x="5276" y="19667"/>
                    <a:pt x="5719" y="20085"/>
                    <a:pt x="6138" y="20522"/>
                  </a:cubicBezTo>
                  <a:cubicBezTo>
                    <a:pt x="5941" y="20395"/>
                    <a:pt x="5738" y="20269"/>
                    <a:pt x="5542" y="20142"/>
                  </a:cubicBezTo>
                  <a:cubicBezTo>
                    <a:pt x="5276" y="19965"/>
                    <a:pt x="5004" y="19794"/>
                    <a:pt x="4731" y="19616"/>
                  </a:cubicBezTo>
                  <a:cubicBezTo>
                    <a:pt x="4674" y="19572"/>
                    <a:pt x="4617" y="19528"/>
                    <a:pt x="4560" y="19483"/>
                  </a:cubicBezTo>
                  <a:cubicBezTo>
                    <a:pt x="4510" y="19426"/>
                    <a:pt x="4446" y="19369"/>
                    <a:pt x="4383" y="19300"/>
                  </a:cubicBezTo>
                  <a:lnTo>
                    <a:pt x="4383" y="19300"/>
                  </a:lnTo>
                  <a:cubicBezTo>
                    <a:pt x="4390" y="19301"/>
                    <a:pt x="4398" y="19302"/>
                    <a:pt x="4405" y="19302"/>
                  </a:cubicBezTo>
                  <a:cubicBezTo>
                    <a:pt x="4480" y="19302"/>
                    <a:pt x="4549" y="19216"/>
                    <a:pt x="4491" y="19135"/>
                  </a:cubicBezTo>
                  <a:cubicBezTo>
                    <a:pt x="4389" y="19008"/>
                    <a:pt x="4288" y="18888"/>
                    <a:pt x="4193" y="18761"/>
                  </a:cubicBezTo>
                  <a:close/>
                  <a:moveTo>
                    <a:pt x="9051" y="20832"/>
                  </a:moveTo>
                  <a:lnTo>
                    <a:pt x="9051" y="20832"/>
                  </a:lnTo>
                  <a:cubicBezTo>
                    <a:pt x="9133" y="20915"/>
                    <a:pt x="9209" y="20997"/>
                    <a:pt x="9285" y="21086"/>
                  </a:cubicBezTo>
                  <a:cubicBezTo>
                    <a:pt x="9349" y="21162"/>
                    <a:pt x="9406" y="21244"/>
                    <a:pt x="9463" y="21320"/>
                  </a:cubicBezTo>
                  <a:cubicBezTo>
                    <a:pt x="9482" y="21396"/>
                    <a:pt x="9494" y="21472"/>
                    <a:pt x="9513" y="21554"/>
                  </a:cubicBezTo>
                  <a:cubicBezTo>
                    <a:pt x="9361" y="21314"/>
                    <a:pt x="9209" y="21073"/>
                    <a:pt x="9051" y="20832"/>
                  </a:cubicBezTo>
                  <a:close/>
                  <a:moveTo>
                    <a:pt x="4180" y="17792"/>
                  </a:moveTo>
                  <a:lnTo>
                    <a:pt x="4180" y="17792"/>
                  </a:lnTo>
                  <a:cubicBezTo>
                    <a:pt x="4250" y="17862"/>
                    <a:pt x="4364" y="17970"/>
                    <a:pt x="4529" y="18115"/>
                  </a:cubicBezTo>
                  <a:cubicBezTo>
                    <a:pt x="5023" y="18527"/>
                    <a:pt x="5485" y="18970"/>
                    <a:pt x="5935" y="19439"/>
                  </a:cubicBezTo>
                  <a:cubicBezTo>
                    <a:pt x="6004" y="19509"/>
                    <a:pt x="6074" y="19585"/>
                    <a:pt x="6144" y="19661"/>
                  </a:cubicBezTo>
                  <a:cubicBezTo>
                    <a:pt x="6670" y="20307"/>
                    <a:pt x="7202" y="20953"/>
                    <a:pt x="7734" y="21605"/>
                  </a:cubicBezTo>
                  <a:cubicBezTo>
                    <a:pt x="7569" y="21485"/>
                    <a:pt x="7404" y="21371"/>
                    <a:pt x="7240" y="21257"/>
                  </a:cubicBezTo>
                  <a:cubicBezTo>
                    <a:pt x="7075" y="21086"/>
                    <a:pt x="6910" y="20921"/>
                    <a:pt x="6739" y="20763"/>
                  </a:cubicBezTo>
                  <a:cubicBezTo>
                    <a:pt x="5966" y="19895"/>
                    <a:pt x="5143" y="19065"/>
                    <a:pt x="4446" y="18134"/>
                  </a:cubicBezTo>
                  <a:cubicBezTo>
                    <a:pt x="4440" y="18122"/>
                    <a:pt x="4434" y="18115"/>
                    <a:pt x="4427" y="18103"/>
                  </a:cubicBezTo>
                  <a:cubicBezTo>
                    <a:pt x="4427" y="18090"/>
                    <a:pt x="4421" y="18071"/>
                    <a:pt x="4408" y="18058"/>
                  </a:cubicBezTo>
                  <a:cubicBezTo>
                    <a:pt x="4389" y="18046"/>
                    <a:pt x="4377" y="18033"/>
                    <a:pt x="4358" y="18014"/>
                  </a:cubicBezTo>
                  <a:cubicBezTo>
                    <a:pt x="4282" y="17913"/>
                    <a:pt x="4225" y="17843"/>
                    <a:pt x="4180" y="17792"/>
                  </a:cubicBezTo>
                  <a:close/>
                  <a:moveTo>
                    <a:pt x="4909" y="17862"/>
                  </a:moveTo>
                  <a:lnTo>
                    <a:pt x="4909" y="17862"/>
                  </a:lnTo>
                  <a:cubicBezTo>
                    <a:pt x="5016" y="17919"/>
                    <a:pt x="5124" y="17976"/>
                    <a:pt x="5225" y="18033"/>
                  </a:cubicBezTo>
                  <a:cubicBezTo>
                    <a:pt x="5237" y="18039"/>
                    <a:pt x="5248" y="18041"/>
                    <a:pt x="5258" y="18041"/>
                  </a:cubicBezTo>
                  <a:cubicBezTo>
                    <a:pt x="5303" y="18041"/>
                    <a:pt x="5331" y="17991"/>
                    <a:pt x="5320" y="17944"/>
                  </a:cubicBezTo>
                  <a:lnTo>
                    <a:pt x="5320" y="17944"/>
                  </a:lnTo>
                  <a:cubicBezTo>
                    <a:pt x="5542" y="18128"/>
                    <a:pt x="5732" y="18362"/>
                    <a:pt x="5928" y="18565"/>
                  </a:cubicBezTo>
                  <a:cubicBezTo>
                    <a:pt x="5947" y="18590"/>
                    <a:pt x="5973" y="18609"/>
                    <a:pt x="5992" y="18635"/>
                  </a:cubicBezTo>
                  <a:cubicBezTo>
                    <a:pt x="6923" y="19933"/>
                    <a:pt x="7886" y="21212"/>
                    <a:pt x="8886" y="22460"/>
                  </a:cubicBezTo>
                  <a:cubicBezTo>
                    <a:pt x="8779" y="22378"/>
                    <a:pt x="8671" y="22295"/>
                    <a:pt x="8570" y="22213"/>
                  </a:cubicBezTo>
                  <a:cubicBezTo>
                    <a:pt x="7879" y="21333"/>
                    <a:pt x="7170" y="20465"/>
                    <a:pt x="6410" y="19648"/>
                  </a:cubicBezTo>
                  <a:lnTo>
                    <a:pt x="5985" y="19129"/>
                  </a:lnTo>
                  <a:cubicBezTo>
                    <a:pt x="5732" y="18825"/>
                    <a:pt x="5099" y="18261"/>
                    <a:pt x="4909" y="17862"/>
                  </a:cubicBezTo>
                  <a:close/>
                  <a:moveTo>
                    <a:pt x="5652" y="17758"/>
                  </a:moveTo>
                  <a:cubicBezTo>
                    <a:pt x="5656" y="17758"/>
                    <a:pt x="5730" y="17836"/>
                    <a:pt x="5865" y="17906"/>
                  </a:cubicBezTo>
                  <a:cubicBezTo>
                    <a:pt x="6068" y="18008"/>
                    <a:pt x="6277" y="18204"/>
                    <a:pt x="6467" y="18426"/>
                  </a:cubicBezTo>
                  <a:cubicBezTo>
                    <a:pt x="7588" y="19990"/>
                    <a:pt x="8728" y="21535"/>
                    <a:pt x="9887" y="23074"/>
                  </a:cubicBezTo>
                  <a:cubicBezTo>
                    <a:pt x="9912" y="23163"/>
                    <a:pt x="9938" y="23258"/>
                    <a:pt x="9963" y="23347"/>
                  </a:cubicBezTo>
                  <a:cubicBezTo>
                    <a:pt x="9938" y="23328"/>
                    <a:pt x="9912" y="23309"/>
                    <a:pt x="9893" y="23290"/>
                  </a:cubicBezTo>
                  <a:cubicBezTo>
                    <a:pt x="9013" y="21909"/>
                    <a:pt x="8038" y="20592"/>
                    <a:pt x="6955" y="19363"/>
                  </a:cubicBezTo>
                  <a:cubicBezTo>
                    <a:pt x="6644" y="19008"/>
                    <a:pt x="6309" y="18584"/>
                    <a:pt x="5935" y="18198"/>
                  </a:cubicBezTo>
                  <a:cubicBezTo>
                    <a:pt x="5916" y="18179"/>
                    <a:pt x="5903" y="18153"/>
                    <a:pt x="5890" y="18128"/>
                  </a:cubicBezTo>
                  <a:cubicBezTo>
                    <a:pt x="5724" y="17847"/>
                    <a:pt x="5648" y="17758"/>
                    <a:pt x="5652" y="17758"/>
                  </a:cubicBezTo>
                  <a:close/>
                  <a:moveTo>
                    <a:pt x="7531" y="7488"/>
                  </a:moveTo>
                  <a:cubicBezTo>
                    <a:pt x="7607" y="7494"/>
                    <a:pt x="7677" y="7501"/>
                    <a:pt x="7753" y="7501"/>
                  </a:cubicBezTo>
                  <a:cubicBezTo>
                    <a:pt x="8608" y="10376"/>
                    <a:pt x="9520" y="13220"/>
                    <a:pt x="10191" y="16158"/>
                  </a:cubicBezTo>
                  <a:cubicBezTo>
                    <a:pt x="10558" y="17748"/>
                    <a:pt x="10888" y="19344"/>
                    <a:pt x="11179" y="20953"/>
                  </a:cubicBezTo>
                  <a:cubicBezTo>
                    <a:pt x="11325" y="21751"/>
                    <a:pt x="11464" y="22555"/>
                    <a:pt x="11591" y="23366"/>
                  </a:cubicBezTo>
                  <a:cubicBezTo>
                    <a:pt x="11660" y="23803"/>
                    <a:pt x="11743" y="24240"/>
                    <a:pt x="11800" y="24683"/>
                  </a:cubicBezTo>
                  <a:cubicBezTo>
                    <a:pt x="11824" y="24871"/>
                    <a:pt x="11976" y="25274"/>
                    <a:pt x="11855" y="25274"/>
                  </a:cubicBezTo>
                  <a:cubicBezTo>
                    <a:pt x="11850" y="25274"/>
                    <a:pt x="11844" y="25274"/>
                    <a:pt x="11838" y="25272"/>
                  </a:cubicBezTo>
                  <a:cubicBezTo>
                    <a:pt x="11654" y="25044"/>
                    <a:pt x="11464" y="24822"/>
                    <a:pt x="11261" y="24607"/>
                  </a:cubicBezTo>
                  <a:cubicBezTo>
                    <a:pt x="11242" y="24525"/>
                    <a:pt x="11223" y="24449"/>
                    <a:pt x="11211" y="24392"/>
                  </a:cubicBezTo>
                  <a:cubicBezTo>
                    <a:pt x="11008" y="23366"/>
                    <a:pt x="10780" y="22346"/>
                    <a:pt x="10565" y="21320"/>
                  </a:cubicBezTo>
                  <a:cubicBezTo>
                    <a:pt x="10134" y="19274"/>
                    <a:pt x="9703" y="17235"/>
                    <a:pt x="9254" y="15189"/>
                  </a:cubicBezTo>
                  <a:cubicBezTo>
                    <a:pt x="8810" y="13150"/>
                    <a:pt x="8354" y="11104"/>
                    <a:pt x="7841" y="9078"/>
                  </a:cubicBezTo>
                  <a:cubicBezTo>
                    <a:pt x="7746" y="8717"/>
                    <a:pt x="7683" y="8071"/>
                    <a:pt x="7531" y="7488"/>
                  </a:cubicBezTo>
                  <a:close/>
                  <a:moveTo>
                    <a:pt x="10146" y="1"/>
                  </a:moveTo>
                  <a:cubicBezTo>
                    <a:pt x="10001" y="1"/>
                    <a:pt x="9853" y="14"/>
                    <a:pt x="9703" y="40"/>
                  </a:cubicBezTo>
                  <a:cubicBezTo>
                    <a:pt x="8335" y="274"/>
                    <a:pt x="7037" y="1516"/>
                    <a:pt x="6321" y="2801"/>
                  </a:cubicBezTo>
                  <a:cubicBezTo>
                    <a:pt x="6304" y="2797"/>
                    <a:pt x="6287" y="2795"/>
                    <a:pt x="6269" y="2795"/>
                  </a:cubicBezTo>
                  <a:cubicBezTo>
                    <a:pt x="6133" y="2795"/>
                    <a:pt x="5980" y="2917"/>
                    <a:pt x="5985" y="3074"/>
                  </a:cubicBezTo>
                  <a:cubicBezTo>
                    <a:pt x="5985" y="3207"/>
                    <a:pt x="5992" y="3340"/>
                    <a:pt x="5998" y="3473"/>
                  </a:cubicBezTo>
                  <a:cubicBezTo>
                    <a:pt x="5979" y="3542"/>
                    <a:pt x="5947" y="3606"/>
                    <a:pt x="5928" y="3669"/>
                  </a:cubicBezTo>
                  <a:cubicBezTo>
                    <a:pt x="5593" y="4657"/>
                    <a:pt x="5567" y="6120"/>
                    <a:pt x="6315" y="6918"/>
                  </a:cubicBezTo>
                  <a:cubicBezTo>
                    <a:pt x="6372" y="7209"/>
                    <a:pt x="6429" y="7501"/>
                    <a:pt x="6486" y="7792"/>
                  </a:cubicBezTo>
                  <a:cubicBezTo>
                    <a:pt x="6663" y="8679"/>
                    <a:pt x="6847" y="9565"/>
                    <a:pt x="7043" y="10446"/>
                  </a:cubicBezTo>
                  <a:cubicBezTo>
                    <a:pt x="7423" y="12143"/>
                    <a:pt x="7810" y="13834"/>
                    <a:pt x="8196" y="15525"/>
                  </a:cubicBezTo>
                  <a:cubicBezTo>
                    <a:pt x="8361" y="16222"/>
                    <a:pt x="8513" y="16925"/>
                    <a:pt x="8658" y="17634"/>
                  </a:cubicBezTo>
                  <a:cubicBezTo>
                    <a:pt x="7683" y="17267"/>
                    <a:pt x="6442" y="17115"/>
                    <a:pt x="5890" y="16963"/>
                  </a:cubicBezTo>
                  <a:cubicBezTo>
                    <a:pt x="4858" y="16671"/>
                    <a:pt x="3807" y="16272"/>
                    <a:pt x="2977" y="15563"/>
                  </a:cubicBezTo>
                  <a:cubicBezTo>
                    <a:pt x="2553" y="15202"/>
                    <a:pt x="2255" y="14727"/>
                    <a:pt x="2109" y="14227"/>
                  </a:cubicBezTo>
                  <a:cubicBezTo>
                    <a:pt x="2103" y="14208"/>
                    <a:pt x="2103" y="14189"/>
                    <a:pt x="2097" y="14176"/>
                  </a:cubicBezTo>
                  <a:cubicBezTo>
                    <a:pt x="1862" y="13315"/>
                    <a:pt x="2090" y="12371"/>
                    <a:pt x="2888" y="11744"/>
                  </a:cubicBezTo>
                  <a:cubicBezTo>
                    <a:pt x="2999" y="11657"/>
                    <a:pt x="2939" y="11447"/>
                    <a:pt x="2801" y="11447"/>
                  </a:cubicBezTo>
                  <a:cubicBezTo>
                    <a:pt x="2789" y="11447"/>
                    <a:pt x="2775" y="11449"/>
                    <a:pt x="2762" y="11453"/>
                  </a:cubicBezTo>
                  <a:cubicBezTo>
                    <a:pt x="1438" y="11788"/>
                    <a:pt x="418" y="12833"/>
                    <a:pt x="241" y="14214"/>
                  </a:cubicBezTo>
                  <a:cubicBezTo>
                    <a:pt x="0" y="16019"/>
                    <a:pt x="1039" y="17716"/>
                    <a:pt x="2306" y="18901"/>
                  </a:cubicBezTo>
                  <a:cubicBezTo>
                    <a:pt x="3788" y="20294"/>
                    <a:pt x="5656" y="21225"/>
                    <a:pt x="7290" y="22416"/>
                  </a:cubicBezTo>
                  <a:cubicBezTo>
                    <a:pt x="8443" y="23252"/>
                    <a:pt x="9456" y="24233"/>
                    <a:pt x="10495" y="25196"/>
                  </a:cubicBezTo>
                  <a:cubicBezTo>
                    <a:pt x="10520" y="25278"/>
                    <a:pt x="10539" y="25361"/>
                    <a:pt x="10571" y="25443"/>
                  </a:cubicBezTo>
                  <a:cubicBezTo>
                    <a:pt x="10571" y="25604"/>
                    <a:pt x="10716" y="25687"/>
                    <a:pt x="10858" y="25687"/>
                  </a:cubicBezTo>
                  <a:cubicBezTo>
                    <a:pt x="10906" y="25687"/>
                    <a:pt x="10954" y="25678"/>
                    <a:pt x="10995" y="25658"/>
                  </a:cubicBezTo>
                  <a:cubicBezTo>
                    <a:pt x="11394" y="26013"/>
                    <a:pt x="11793" y="26361"/>
                    <a:pt x="12211" y="26691"/>
                  </a:cubicBezTo>
                  <a:cubicBezTo>
                    <a:pt x="12259" y="26730"/>
                    <a:pt x="12313" y="26747"/>
                    <a:pt x="12366" y="26747"/>
                  </a:cubicBezTo>
                  <a:cubicBezTo>
                    <a:pt x="12545" y="26747"/>
                    <a:pt x="12717" y="26553"/>
                    <a:pt x="12629" y="26368"/>
                  </a:cubicBezTo>
                  <a:cubicBezTo>
                    <a:pt x="12338" y="25747"/>
                    <a:pt x="12154" y="25050"/>
                    <a:pt x="11990" y="24360"/>
                  </a:cubicBezTo>
                  <a:cubicBezTo>
                    <a:pt x="11673" y="21377"/>
                    <a:pt x="10976" y="18369"/>
                    <a:pt x="10305" y="15468"/>
                  </a:cubicBezTo>
                  <a:cubicBezTo>
                    <a:pt x="9691" y="12814"/>
                    <a:pt x="9045" y="10085"/>
                    <a:pt x="8177" y="7482"/>
                  </a:cubicBezTo>
                  <a:cubicBezTo>
                    <a:pt x="8703" y="7418"/>
                    <a:pt x="9209" y="7203"/>
                    <a:pt x="9665" y="6899"/>
                  </a:cubicBezTo>
                  <a:lnTo>
                    <a:pt x="9665" y="6899"/>
                  </a:lnTo>
                  <a:cubicBezTo>
                    <a:pt x="9659" y="6950"/>
                    <a:pt x="9653" y="6994"/>
                    <a:pt x="9646" y="7038"/>
                  </a:cubicBezTo>
                  <a:cubicBezTo>
                    <a:pt x="9639" y="7094"/>
                    <a:pt x="9683" y="7124"/>
                    <a:pt x="9727" y="7124"/>
                  </a:cubicBezTo>
                  <a:cubicBezTo>
                    <a:pt x="9763" y="7124"/>
                    <a:pt x="9799" y="7103"/>
                    <a:pt x="9805" y="7057"/>
                  </a:cubicBezTo>
                  <a:cubicBezTo>
                    <a:pt x="9824" y="6962"/>
                    <a:pt x="9836" y="6867"/>
                    <a:pt x="9849" y="6779"/>
                  </a:cubicBezTo>
                  <a:cubicBezTo>
                    <a:pt x="9976" y="6684"/>
                    <a:pt x="10102" y="6582"/>
                    <a:pt x="10223" y="6475"/>
                  </a:cubicBezTo>
                  <a:cubicBezTo>
                    <a:pt x="10299" y="6411"/>
                    <a:pt x="10362" y="6354"/>
                    <a:pt x="10425" y="6297"/>
                  </a:cubicBezTo>
                  <a:cubicBezTo>
                    <a:pt x="11002" y="5753"/>
                    <a:pt x="11496" y="4999"/>
                    <a:pt x="11825" y="4182"/>
                  </a:cubicBezTo>
                  <a:cubicBezTo>
                    <a:pt x="12173" y="3422"/>
                    <a:pt x="12408" y="2561"/>
                    <a:pt x="12224" y="1820"/>
                  </a:cubicBezTo>
                  <a:cubicBezTo>
                    <a:pt x="12096" y="704"/>
                    <a:pt x="11215" y="1"/>
                    <a:pt x="10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 rot="-7525945">
              <a:off x="157868" y="3835609"/>
              <a:ext cx="800390" cy="1684206"/>
            </a:xfrm>
            <a:custGeom>
              <a:avLst/>
              <a:gdLst/>
              <a:ahLst/>
              <a:cxnLst/>
              <a:rect l="l" t="t" r="r" b="b"/>
              <a:pathLst>
                <a:path w="12712" h="26749" extrusionOk="0">
                  <a:moveTo>
                    <a:pt x="10008" y="766"/>
                  </a:moveTo>
                  <a:lnTo>
                    <a:pt x="10008" y="766"/>
                  </a:lnTo>
                  <a:cubicBezTo>
                    <a:pt x="9995" y="848"/>
                    <a:pt x="9982" y="931"/>
                    <a:pt x="9970" y="1013"/>
                  </a:cubicBezTo>
                  <a:cubicBezTo>
                    <a:pt x="9938" y="1051"/>
                    <a:pt x="9913" y="1095"/>
                    <a:pt x="9887" y="1140"/>
                  </a:cubicBezTo>
                  <a:cubicBezTo>
                    <a:pt x="9887" y="1121"/>
                    <a:pt x="9887" y="1102"/>
                    <a:pt x="9887" y="1083"/>
                  </a:cubicBezTo>
                  <a:cubicBezTo>
                    <a:pt x="9884" y="1012"/>
                    <a:pt x="9830" y="978"/>
                    <a:pt x="9773" y="978"/>
                  </a:cubicBezTo>
                  <a:cubicBezTo>
                    <a:pt x="9713" y="978"/>
                    <a:pt x="9650" y="1015"/>
                    <a:pt x="9640" y="1083"/>
                  </a:cubicBezTo>
                  <a:cubicBezTo>
                    <a:pt x="9634" y="1133"/>
                    <a:pt x="9628" y="1178"/>
                    <a:pt x="9621" y="1222"/>
                  </a:cubicBezTo>
                  <a:cubicBezTo>
                    <a:pt x="9621" y="1095"/>
                    <a:pt x="9609" y="969"/>
                    <a:pt x="9609" y="842"/>
                  </a:cubicBezTo>
                  <a:cubicBezTo>
                    <a:pt x="9742" y="804"/>
                    <a:pt x="9875" y="772"/>
                    <a:pt x="10008" y="766"/>
                  </a:cubicBezTo>
                  <a:close/>
                  <a:moveTo>
                    <a:pt x="8779" y="1247"/>
                  </a:moveTo>
                  <a:lnTo>
                    <a:pt x="8779" y="1247"/>
                  </a:lnTo>
                  <a:cubicBezTo>
                    <a:pt x="8741" y="1539"/>
                    <a:pt x="8709" y="1830"/>
                    <a:pt x="8678" y="2115"/>
                  </a:cubicBezTo>
                  <a:cubicBezTo>
                    <a:pt x="8659" y="1868"/>
                    <a:pt x="8640" y="1621"/>
                    <a:pt x="8608" y="1368"/>
                  </a:cubicBezTo>
                  <a:cubicBezTo>
                    <a:pt x="8665" y="1330"/>
                    <a:pt x="8722" y="1285"/>
                    <a:pt x="8779" y="1247"/>
                  </a:cubicBezTo>
                  <a:close/>
                  <a:moveTo>
                    <a:pt x="8127" y="1773"/>
                  </a:moveTo>
                  <a:cubicBezTo>
                    <a:pt x="8108" y="1995"/>
                    <a:pt x="8095" y="2216"/>
                    <a:pt x="8082" y="2432"/>
                  </a:cubicBezTo>
                  <a:cubicBezTo>
                    <a:pt x="8063" y="2261"/>
                    <a:pt x="8038" y="2090"/>
                    <a:pt x="8013" y="1912"/>
                  </a:cubicBezTo>
                  <a:cubicBezTo>
                    <a:pt x="8013" y="1906"/>
                    <a:pt x="8006" y="1893"/>
                    <a:pt x="8006" y="1887"/>
                  </a:cubicBezTo>
                  <a:cubicBezTo>
                    <a:pt x="8044" y="1849"/>
                    <a:pt x="8082" y="1811"/>
                    <a:pt x="8127" y="1773"/>
                  </a:cubicBezTo>
                  <a:close/>
                  <a:moveTo>
                    <a:pt x="10375" y="2888"/>
                  </a:moveTo>
                  <a:lnTo>
                    <a:pt x="10375" y="2888"/>
                  </a:lnTo>
                  <a:cubicBezTo>
                    <a:pt x="10350" y="3331"/>
                    <a:pt x="10324" y="3774"/>
                    <a:pt x="10280" y="4218"/>
                  </a:cubicBezTo>
                  <a:cubicBezTo>
                    <a:pt x="10274" y="4294"/>
                    <a:pt x="10261" y="4363"/>
                    <a:pt x="10248" y="4433"/>
                  </a:cubicBezTo>
                  <a:cubicBezTo>
                    <a:pt x="10267" y="4047"/>
                    <a:pt x="10293" y="3654"/>
                    <a:pt x="10324" y="3261"/>
                  </a:cubicBezTo>
                  <a:cubicBezTo>
                    <a:pt x="10337" y="3160"/>
                    <a:pt x="10350" y="3059"/>
                    <a:pt x="10362" y="2957"/>
                  </a:cubicBezTo>
                  <a:cubicBezTo>
                    <a:pt x="10362" y="2938"/>
                    <a:pt x="10369" y="2913"/>
                    <a:pt x="10375" y="2888"/>
                  </a:cubicBezTo>
                  <a:close/>
                  <a:moveTo>
                    <a:pt x="7804" y="4116"/>
                  </a:moveTo>
                  <a:cubicBezTo>
                    <a:pt x="7829" y="4585"/>
                    <a:pt x="7842" y="5054"/>
                    <a:pt x="7835" y="5529"/>
                  </a:cubicBezTo>
                  <a:cubicBezTo>
                    <a:pt x="7823" y="5060"/>
                    <a:pt x="7804" y="4591"/>
                    <a:pt x="7804" y="4116"/>
                  </a:cubicBezTo>
                  <a:close/>
                  <a:moveTo>
                    <a:pt x="9742" y="5776"/>
                  </a:moveTo>
                  <a:cubicBezTo>
                    <a:pt x="9748" y="5789"/>
                    <a:pt x="9748" y="5801"/>
                    <a:pt x="9754" y="5814"/>
                  </a:cubicBezTo>
                  <a:cubicBezTo>
                    <a:pt x="9748" y="5820"/>
                    <a:pt x="9742" y="5827"/>
                    <a:pt x="9735" y="5827"/>
                  </a:cubicBezTo>
                  <a:cubicBezTo>
                    <a:pt x="9742" y="5814"/>
                    <a:pt x="9742" y="5795"/>
                    <a:pt x="9742" y="5776"/>
                  </a:cubicBezTo>
                  <a:close/>
                  <a:moveTo>
                    <a:pt x="9571" y="4205"/>
                  </a:moveTo>
                  <a:cubicBezTo>
                    <a:pt x="9571" y="4344"/>
                    <a:pt x="9577" y="4484"/>
                    <a:pt x="9583" y="4623"/>
                  </a:cubicBezTo>
                  <a:cubicBezTo>
                    <a:pt x="9552" y="5067"/>
                    <a:pt x="9533" y="5510"/>
                    <a:pt x="9520" y="5953"/>
                  </a:cubicBezTo>
                  <a:cubicBezTo>
                    <a:pt x="9520" y="5972"/>
                    <a:pt x="9526" y="5991"/>
                    <a:pt x="9533" y="6004"/>
                  </a:cubicBezTo>
                  <a:cubicBezTo>
                    <a:pt x="9488" y="6042"/>
                    <a:pt x="9444" y="6080"/>
                    <a:pt x="9393" y="6118"/>
                  </a:cubicBezTo>
                  <a:cubicBezTo>
                    <a:pt x="9469" y="5478"/>
                    <a:pt x="9526" y="4845"/>
                    <a:pt x="9571" y="4205"/>
                  </a:cubicBezTo>
                  <a:close/>
                  <a:moveTo>
                    <a:pt x="7006" y="3654"/>
                  </a:moveTo>
                  <a:cubicBezTo>
                    <a:pt x="7012" y="3686"/>
                    <a:pt x="7012" y="3717"/>
                    <a:pt x="7012" y="3749"/>
                  </a:cubicBezTo>
                  <a:cubicBezTo>
                    <a:pt x="6993" y="4585"/>
                    <a:pt x="6999" y="5421"/>
                    <a:pt x="7025" y="6257"/>
                  </a:cubicBezTo>
                  <a:cubicBezTo>
                    <a:pt x="6993" y="6219"/>
                    <a:pt x="6955" y="6181"/>
                    <a:pt x="6923" y="6137"/>
                  </a:cubicBezTo>
                  <a:cubicBezTo>
                    <a:pt x="6930" y="5307"/>
                    <a:pt x="6955" y="4484"/>
                    <a:pt x="7006" y="3654"/>
                  </a:cubicBezTo>
                  <a:close/>
                  <a:moveTo>
                    <a:pt x="9349" y="1089"/>
                  </a:moveTo>
                  <a:cubicBezTo>
                    <a:pt x="9368" y="1881"/>
                    <a:pt x="9393" y="2666"/>
                    <a:pt x="9368" y="3464"/>
                  </a:cubicBezTo>
                  <a:cubicBezTo>
                    <a:pt x="9368" y="3477"/>
                    <a:pt x="9368" y="3489"/>
                    <a:pt x="9368" y="3502"/>
                  </a:cubicBezTo>
                  <a:cubicBezTo>
                    <a:pt x="9279" y="4427"/>
                    <a:pt x="9210" y="5352"/>
                    <a:pt x="9146" y="6276"/>
                  </a:cubicBezTo>
                  <a:cubicBezTo>
                    <a:pt x="9077" y="6321"/>
                    <a:pt x="9007" y="6359"/>
                    <a:pt x="8937" y="6397"/>
                  </a:cubicBezTo>
                  <a:cubicBezTo>
                    <a:pt x="9032" y="5409"/>
                    <a:pt x="9127" y="4427"/>
                    <a:pt x="9159" y="3439"/>
                  </a:cubicBezTo>
                  <a:cubicBezTo>
                    <a:pt x="9197" y="2951"/>
                    <a:pt x="9235" y="2457"/>
                    <a:pt x="9273" y="1969"/>
                  </a:cubicBezTo>
                  <a:cubicBezTo>
                    <a:pt x="9298" y="1678"/>
                    <a:pt x="9330" y="1380"/>
                    <a:pt x="9349" y="1089"/>
                  </a:cubicBezTo>
                  <a:close/>
                  <a:moveTo>
                    <a:pt x="8893" y="2349"/>
                  </a:moveTo>
                  <a:cubicBezTo>
                    <a:pt x="8912" y="2957"/>
                    <a:pt x="8893" y="3565"/>
                    <a:pt x="8868" y="4173"/>
                  </a:cubicBezTo>
                  <a:cubicBezTo>
                    <a:pt x="8811" y="4940"/>
                    <a:pt x="8754" y="5706"/>
                    <a:pt x="8690" y="6466"/>
                  </a:cubicBezTo>
                  <a:cubicBezTo>
                    <a:pt x="8690" y="6479"/>
                    <a:pt x="8697" y="6492"/>
                    <a:pt x="8697" y="6498"/>
                  </a:cubicBezTo>
                  <a:cubicBezTo>
                    <a:pt x="8646" y="6517"/>
                    <a:pt x="8595" y="6536"/>
                    <a:pt x="8545" y="6555"/>
                  </a:cubicBezTo>
                  <a:cubicBezTo>
                    <a:pt x="8551" y="6498"/>
                    <a:pt x="8551" y="6435"/>
                    <a:pt x="8557" y="6378"/>
                  </a:cubicBezTo>
                  <a:cubicBezTo>
                    <a:pt x="8583" y="6283"/>
                    <a:pt x="8595" y="6048"/>
                    <a:pt x="8602" y="5808"/>
                  </a:cubicBezTo>
                  <a:cubicBezTo>
                    <a:pt x="8640" y="5263"/>
                    <a:pt x="8678" y="4712"/>
                    <a:pt x="8697" y="4161"/>
                  </a:cubicBezTo>
                  <a:cubicBezTo>
                    <a:pt x="8703" y="4078"/>
                    <a:pt x="8709" y="3990"/>
                    <a:pt x="8722" y="3907"/>
                  </a:cubicBezTo>
                  <a:cubicBezTo>
                    <a:pt x="8773" y="3382"/>
                    <a:pt x="8830" y="2862"/>
                    <a:pt x="8893" y="2349"/>
                  </a:cubicBezTo>
                  <a:close/>
                  <a:moveTo>
                    <a:pt x="7436" y="6428"/>
                  </a:moveTo>
                  <a:cubicBezTo>
                    <a:pt x="7443" y="6454"/>
                    <a:pt x="7449" y="6485"/>
                    <a:pt x="7462" y="6517"/>
                  </a:cubicBezTo>
                  <a:cubicBezTo>
                    <a:pt x="7462" y="6530"/>
                    <a:pt x="7462" y="6549"/>
                    <a:pt x="7462" y="6568"/>
                  </a:cubicBezTo>
                  <a:cubicBezTo>
                    <a:pt x="7449" y="6561"/>
                    <a:pt x="7436" y="6561"/>
                    <a:pt x="7424" y="6555"/>
                  </a:cubicBezTo>
                  <a:cubicBezTo>
                    <a:pt x="7430" y="6511"/>
                    <a:pt x="7430" y="6466"/>
                    <a:pt x="7436" y="6428"/>
                  </a:cubicBezTo>
                  <a:close/>
                  <a:moveTo>
                    <a:pt x="8352" y="5932"/>
                  </a:moveTo>
                  <a:cubicBezTo>
                    <a:pt x="8342" y="6013"/>
                    <a:pt x="8342" y="6093"/>
                    <a:pt x="8342" y="6169"/>
                  </a:cubicBezTo>
                  <a:cubicBezTo>
                    <a:pt x="8329" y="6321"/>
                    <a:pt x="8323" y="6466"/>
                    <a:pt x="8317" y="6618"/>
                  </a:cubicBezTo>
                  <a:cubicBezTo>
                    <a:pt x="8298" y="6618"/>
                    <a:pt x="8279" y="6625"/>
                    <a:pt x="8260" y="6631"/>
                  </a:cubicBezTo>
                  <a:cubicBezTo>
                    <a:pt x="8296" y="6398"/>
                    <a:pt x="8321" y="6165"/>
                    <a:pt x="8352" y="5932"/>
                  </a:cubicBezTo>
                  <a:close/>
                  <a:moveTo>
                    <a:pt x="7094" y="7397"/>
                  </a:moveTo>
                  <a:cubicBezTo>
                    <a:pt x="7113" y="7404"/>
                    <a:pt x="7132" y="7410"/>
                    <a:pt x="7158" y="7416"/>
                  </a:cubicBezTo>
                  <a:cubicBezTo>
                    <a:pt x="7208" y="7663"/>
                    <a:pt x="7253" y="7929"/>
                    <a:pt x="7284" y="8170"/>
                  </a:cubicBezTo>
                  <a:cubicBezTo>
                    <a:pt x="7221" y="7910"/>
                    <a:pt x="7158" y="7657"/>
                    <a:pt x="7088" y="7397"/>
                  </a:cubicBezTo>
                  <a:close/>
                  <a:moveTo>
                    <a:pt x="1337" y="13452"/>
                  </a:moveTo>
                  <a:cubicBezTo>
                    <a:pt x="1350" y="13528"/>
                    <a:pt x="1356" y="13610"/>
                    <a:pt x="1369" y="13686"/>
                  </a:cubicBezTo>
                  <a:cubicBezTo>
                    <a:pt x="1350" y="13629"/>
                    <a:pt x="1337" y="13566"/>
                    <a:pt x="1318" y="13509"/>
                  </a:cubicBezTo>
                  <a:cubicBezTo>
                    <a:pt x="1325" y="13490"/>
                    <a:pt x="1331" y="13471"/>
                    <a:pt x="1337" y="13452"/>
                  </a:cubicBezTo>
                  <a:close/>
                  <a:moveTo>
                    <a:pt x="2009" y="12344"/>
                  </a:moveTo>
                  <a:cubicBezTo>
                    <a:pt x="1939" y="12489"/>
                    <a:pt x="1888" y="12635"/>
                    <a:pt x="1844" y="12781"/>
                  </a:cubicBezTo>
                  <a:cubicBezTo>
                    <a:pt x="1834" y="12778"/>
                    <a:pt x="1824" y="12777"/>
                    <a:pt x="1814" y="12777"/>
                  </a:cubicBezTo>
                  <a:cubicBezTo>
                    <a:pt x="1769" y="12777"/>
                    <a:pt x="1722" y="12800"/>
                    <a:pt x="1717" y="12857"/>
                  </a:cubicBezTo>
                  <a:cubicBezTo>
                    <a:pt x="1717" y="12869"/>
                    <a:pt x="1717" y="12876"/>
                    <a:pt x="1717" y="12882"/>
                  </a:cubicBezTo>
                  <a:cubicBezTo>
                    <a:pt x="1717" y="13015"/>
                    <a:pt x="1717" y="13142"/>
                    <a:pt x="1724" y="13275"/>
                  </a:cubicBezTo>
                  <a:cubicBezTo>
                    <a:pt x="1686" y="13287"/>
                    <a:pt x="1648" y="13325"/>
                    <a:pt x="1654" y="13370"/>
                  </a:cubicBezTo>
                  <a:cubicBezTo>
                    <a:pt x="1673" y="13534"/>
                    <a:pt x="1705" y="13693"/>
                    <a:pt x="1730" y="13851"/>
                  </a:cubicBezTo>
                  <a:cubicBezTo>
                    <a:pt x="1730" y="13889"/>
                    <a:pt x="1724" y="13927"/>
                    <a:pt x="1724" y="13965"/>
                  </a:cubicBezTo>
                  <a:cubicBezTo>
                    <a:pt x="1679" y="13876"/>
                    <a:pt x="1629" y="13788"/>
                    <a:pt x="1584" y="13699"/>
                  </a:cubicBezTo>
                  <a:cubicBezTo>
                    <a:pt x="1565" y="13553"/>
                    <a:pt x="1540" y="13414"/>
                    <a:pt x="1521" y="13268"/>
                  </a:cubicBezTo>
                  <a:cubicBezTo>
                    <a:pt x="1515" y="13218"/>
                    <a:pt x="1483" y="13192"/>
                    <a:pt x="1439" y="13186"/>
                  </a:cubicBezTo>
                  <a:cubicBezTo>
                    <a:pt x="1578" y="12876"/>
                    <a:pt x="1762" y="12591"/>
                    <a:pt x="2009" y="12344"/>
                  </a:cubicBezTo>
                  <a:close/>
                  <a:moveTo>
                    <a:pt x="1863" y="15390"/>
                  </a:moveTo>
                  <a:lnTo>
                    <a:pt x="1863" y="15390"/>
                  </a:lnTo>
                  <a:cubicBezTo>
                    <a:pt x="1926" y="15510"/>
                    <a:pt x="1996" y="15624"/>
                    <a:pt x="2059" y="15738"/>
                  </a:cubicBezTo>
                  <a:cubicBezTo>
                    <a:pt x="2015" y="15713"/>
                    <a:pt x="1964" y="15694"/>
                    <a:pt x="1920" y="15675"/>
                  </a:cubicBezTo>
                  <a:cubicBezTo>
                    <a:pt x="1901" y="15580"/>
                    <a:pt x="1882" y="15485"/>
                    <a:pt x="1863" y="15390"/>
                  </a:cubicBezTo>
                  <a:close/>
                  <a:moveTo>
                    <a:pt x="1831" y="14611"/>
                  </a:moveTo>
                  <a:cubicBezTo>
                    <a:pt x="2034" y="15048"/>
                    <a:pt x="2243" y="15491"/>
                    <a:pt x="2452" y="15928"/>
                  </a:cubicBezTo>
                  <a:cubicBezTo>
                    <a:pt x="2452" y="15928"/>
                    <a:pt x="2452" y="15935"/>
                    <a:pt x="2458" y="15935"/>
                  </a:cubicBezTo>
                  <a:cubicBezTo>
                    <a:pt x="2458" y="15941"/>
                    <a:pt x="2458" y="15941"/>
                    <a:pt x="2458" y="15941"/>
                  </a:cubicBezTo>
                  <a:lnTo>
                    <a:pt x="2452" y="15941"/>
                  </a:lnTo>
                  <a:cubicBezTo>
                    <a:pt x="2268" y="15643"/>
                    <a:pt x="2040" y="15339"/>
                    <a:pt x="1850" y="15054"/>
                  </a:cubicBezTo>
                  <a:cubicBezTo>
                    <a:pt x="1825" y="15016"/>
                    <a:pt x="1806" y="14978"/>
                    <a:pt x="1781" y="14940"/>
                  </a:cubicBezTo>
                  <a:cubicBezTo>
                    <a:pt x="1781" y="14921"/>
                    <a:pt x="1774" y="14909"/>
                    <a:pt x="1774" y="14890"/>
                  </a:cubicBezTo>
                  <a:cubicBezTo>
                    <a:pt x="1793" y="14795"/>
                    <a:pt x="1812" y="14706"/>
                    <a:pt x="1831" y="14611"/>
                  </a:cubicBezTo>
                  <a:close/>
                  <a:moveTo>
                    <a:pt x="2610" y="15903"/>
                  </a:moveTo>
                  <a:cubicBezTo>
                    <a:pt x="2655" y="15954"/>
                    <a:pt x="2693" y="16004"/>
                    <a:pt x="2731" y="16055"/>
                  </a:cubicBezTo>
                  <a:cubicBezTo>
                    <a:pt x="2762" y="16087"/>
                    <a:pt x="2794" y="16112"/>
                    <a:pt x="2826" y="16144"/>
                  </a:cubicBezTo>
                  <a:cubicBezTo>
                    <a:pt x="2762" y="16106"/>
                    <a:pt x="2699" y="16074"/>
                    <a:pt x="2636" y="16036"/>
                  </a:cubicBezTo>
                  <a:cubicBezTo>
                    <a:pt x="2623" y="16004"/>
                    <a:pt x="2617" y="15966"/>
                    <a:pt x="2604" y="15935"/>
                  </a:cubicBezTo>
                  <a:cubicBezTo>
                    <a:pt x="2610" y="15922"/>
                    <a:pt x="2610" y="15916"/>
                    <a:pt x="2610" y="15903"/>
                  </a:cubicBezTo>
                  <a:close/>
                  <a:moveTo>
                    <a:pt x="1154" y="14541"/>
                  </a:moveTo>
                  <a:lnTo>
                    <a:pt x="1154" y="14541"/>
                  </a:lnTo>
                  <a:cubicBezTo>
                    <a:pt x="1236" y="15111"/>
                    <a:pt x="1356" y="15681"/>
                    <a:pt x="1496" y="16239"/>
                  </a:cubicBezTo>
                  <a:lnTo>
                    <a:pt x="1470" y="16239"/>
                  </a:lnTo>
                  <a:cubicBezTo>
                    <a:pt x="1255" y="15707"/>
                    <a:pt x="1147" y="15118"/>
                    <a:pt x="1154" y="14541"/>
                  </a:cubicBezTo>
                  <a:close/>
                  <a:moveTo>
                    <a:pt x="2091" y="16074"/>
                  </a:moveTo>
                  <a:cubicBezTo>
                    <a:pt x="2123" y="16074"/>
                    <a:pt x="2205" y="16106"/>
                    <a:pt x="2287" y="16150"/>
                  </a:cubicBezTo>
                  <a:cubicBezTo>
                    <a:pt x="2313" y="16194"/>
                    <a:pt x="2338" y="16232"/>
                    <a:pt x="2357" y="16277"/>
                  </a:cubicBezTo>
                  <a:cubicBezTo>
                    <a:pt x="2268" y="16207"/>
                    <a:pt x="2186" y="16137"/>
                    <a:pt x="2091" y="16074"/>
                  </a:cubicBezTo>
                  <a:close/>
                  <a:moveTo>
                    <a:pt x="2579" y="16410"/>
                  </a:moveTo>
                  <a:cubicBezTo>
                    <a:pt x="2598" y="16435"/>
                    <a:pt x="2617" y="16460"/>
                    <a:pt x="2636" y="16486"/>
                  </a:cubicBezTo>
                  <a:cubicBezTo>
                    <a:pt x="2610" y="16467"/>
                    <a:pt x="2591" y="16448"/>
                    <a:pt x="2566" y="16429"/>
                  </a:cubicBezTo>
                  <a:lnTo>
                    <a:pt x="2572" y="16429"/>
                  </a:lnTo>
                  <a:cubicBezTo>
                    <a:pt x="2572" y="16422"/>
                    <a:pt x="2579" y="16416"/>
                    <a:pt x="2579" y="16410"/>
                  </a:cubicBezTo>
                  <a:close/>
                  <a:moveTo>
                    <a:pt x="2667" y="16346"/>
                  </a:moveTo>
                  <a:lnTo>
                    <a:pt x="2667" y="16346"/>
                  </a:lnTo>
                  <a:cubicBezTo>
                    <a:pt x="2959" y="16486"/>
                    <a:pt x="3250" y="16619"/>
                    <a:pt x="3535" y="16758"/>
                  </a:cubicBezTo>
                  <a:cubicBezTo>
                    <a:pt x="3636" y="16821"/>
                    <a:pt x="3731" y="16885"/>
                    <a:pt x="3833" y="16948"/>
                  </a:cubicBezTo>
                  <a:cubicBezTo>
                    <a:pt x="3978" y="17049"/>
                    <a:pt x="4124" y="17157"/>
                    <a:pt x="4270" y="17265"/>
                  </a:cubicBezTo>
                  <a:cubicBezTo>
                    <a:pt x="4263" y="17271"/>
                    <a:pt x="4263" y="17277"/>
                    <a:pt x="4257" y="17284"/>
                  </a:cubicBezTo>
                  <a:cubicBezTo>
                    <a:pt x="3883" y="17094"/>
                    <a:pt x="3478" y="16923"/>
                    <a:pt x="3142" y="16739"/>
                  </a:cubicBezTo>
                  <a:cubicBezTo>
                    <a:pt x="3035" y="16682"/>
                    <a:pt x="2908" y="16625"/>
                    <a:pt x="2788" y="16568"/>
                  </a:cubicBezTo>
                  <a:cubicBezTo>
                    <a:pt x="2762" y="16543"/>
                    <a:pt x="2743" y="16517"/>
                    <a:pt x="2724" y="16492"/>
                  </a:cubicBezTo>
                  <a:cubicBezTo>
                    <a:pt x="2718" y="16473"/>
                    <a:pt x="2712" y="16448"/>
                    <a:pt x="2699" y="16422"/>
                  </a:cubicBezTo>
                  <a:cubicBezTo>
                    <a:pt x="2693" y="16397"/>
                    <a:pt x="2680" y="16372"/>
                    <a:pt x="2667" y="16346"/>
                  </a:cubicBezTo>
                  <a:close/>
                  <a:moveTo>
                    <a:pt x="5125" y="17531"/>
                  </a:moveTo>
                  <a:lnTo>
                    <a:pt x="5125" y="17531"/>
                  </a:lnTo>
                  <a:cubicBezTo>
                    <a:pt x="5163" y="17543"/>
                    <a:pt x="5201" y="17556"/>
                    <a:pt x="5232" y="17569"/>
                  </a:cubicBezTo>
                  <a:cubicBezTo>
                    <a:pt x="5251" y="17588"/>
                    <a:pt x="5264" y="17607"/>
                    <a:pt x="5277" y="17632"/>
                  </a:cubicBezTo>
                  <a:cubicBezTo>
                    <a:pt x="5226" y="17594"/>
                    <a:pt x="5175" y="17562"/>
                    <a:pt x="5125" y="17531"/>
                  </a:cubicBezTo>
                  <a:close/>
                  <a:moveTo>
                    <a:pt x="3168" y="16910"/>
                  </a:moveTo>
                  <a:lnTo>
                    <a:pt x="3168" y="16910"/>
                  </a:lnTo>
                  <a:cubicBezTo>
                    <a:pt x="3598" y="17144"/>
                    <a:pt x="4035" y="17385"/>
                    <a:pt x="4466" y="17619"/>
                  </a:cubicBezTo>
                  <a:cubicBezTo>
                    <a:pt x="4631" y="17816"/>
                    <a:pt x="4789" y="18018"/>
                    <a:pt x="4954" y="18215"/>
                  </a:cubicBezTo>
                  <a:cubicBezTo>
                    <a:pt x="4612" y="17904"/>
                    <a:pt x="4257" y="17613"/>
                    <a:pt x="3890" y="17328"/>
                  </a:cubicBezTo>
                  <a:cubicBezTo>
                    <a:pt x="3868" y="17312"/>
                    <a:pt x="3846" y="17305"/>
                    <a:pt x="3825" y="17305"/>
                  </a:cubicBezTo>
                  <a:cubicBezTo>
                    <a:pt x="3773" y="17305"/>
                    <a:pt x="3728" y="17349"/>
                    <a:pt x="3719" y="17404"/>
                  </a:cubicBezTo>
                  <a:cubicBezTo>
                    <a:pt x="3541" y="17233"/>
                    <a:pt x="3351" y="17068"/>
                    <a:pt x="3168" y="16910"/>
                  </a:cubicBezTo>
                  <a:close/>
                  <a:moveTo>
                    <a:pt x="6227" y="17873"/>
                  </a:moveTo>
                  <a:cubicBezTo>
                    <a:pt x="6328" y="17987"/>
                    <a:pt x="6499" y="18120"/>
                    <a:pt x="6651" y="18240"/>
                  </a:cubicBezTo>
                  <a:cubicBezTo>
                    <a:pt x="6702" y="18335"/>
                    <a:pt x="6752" y="18424"/>
                    <a:pt x="6803" y="18512"/>
                  </a:cubicBezTo>
                  <a:cubicBezTo>
                    <a:pt x="6676" y="18367"/>
                    <a:pt x="6537" y="18227"/>
                    <a:pt x="6398" y="18094"/>
                  </a:cubicBezTo>
                  <a:cubicBezTo>
                    <a:pt x="6328" y="18012"/>
                    <a:pt x="6265" y="17936"/>
                    <a:pt x="6220" y="17873"/>
                  </a:cubicBezTo>
                  <a:close/>
                  <a:moveTo>
                    <a:pt x="8405" y="18595"/>
                  </a:moveTo>
                  <a:cubicBezTo>
                    <a:pt x="8412" y="18595"/>
                    <a:pt x="8418" y="18601"/>
                    <a:pt x="8424" y="18607"/>
                  </a:cubicBezTo>
                  <a:cubicBezTo>
                    <a:pt x="8431" y="18620"/>
                    <a:pt x="8431" y="18633"/>
                    <a:pt x="8437" y="18645"/>
                  </a:cubicBezTo>
                  <a:cubicBezTo>
                    <a:pt x="8424" y="18626"/>
                    <a:pt x="8412" y="18614"/>
                    <a:pt x="8405" y="18595"/>
                  </a:cubicBezTo>
                  <a:close/>
                  <a:moveTo>
                    <a:pt x="3123" y="17493"/>
                  </a:moveTo>
                  <a:cubicBezTo>
                    <a:pt x="3358" y="17676"/>
                    <a:pt x="3592" y="17860"/>
                    <a:pt x="3820" y="18056"/>
                  </a:cubicBezTo>
                  <a:cubicBezTo>
                    <a:pt x="4042" y="18278"/>
                    <a:pt x="4257" y="18506"/>
                    <a:pt x="4472" y="18721"/>
                  </a:cubicBezTo>
                  <a:cubicBezTo>
                    <a:pt x="4194" y="18487"/>
                    <a:pt x="3902" y="18265"/>
                    <a:pt x="3605" y="18050"/>
                  </a:cubicBezTo>
                  <a:cubicBezTo>
                    <a:pt x="3446" y="17866"/>
                    <a:pt x="3288" y="17676"/>
                    <a:pt x="3123" y="17493"/>
                  </a:cubicBezTo>
                  <a:close/>
                  <a:moveTo>
                    <a:pt x="7151" y="18139"/>
                  </a:moveTo>
                  <a:cubicBezTo>
                    <a:pt x="7234" y="18170"/>
                    <a:pt x="7322" y="18196"/>
                    <a:pt x="7405" y="18221"/>
                  </a:cubicBezTo>
                  <a:cubicBezTo>
                    <a:pt x="7468" y="18284"/>
                    <a:pt x="7525" y="18354"/>
                    <a:pt x="7582" y="18417"/>
                  </a:cubicBezTo>
                  <a:cubicBezTo>
                    <a:pt x="7709" y="18658"/>
                    <a:pt x="7842" y="18886"/>
                    <a:pt x="7981" y="19108"/>
                  </a:cubicBezTo>
                  <a:cubicBezTo>
                    <a:pt x="7709" y="18785"/>
                    <a:pt x="7430" y="18462"/>
                    <a:pt x="7151" y="18139"/>
                  </a:cubicBezTo>
                  <a:close/>
                  <a:moveTo>
                    <a:pt x="4681" y="18766"/>
                  </a:moveTo>
                  <a:cubicBezTo>
                    <a:pt x="4795" y="18905"/>
                    <a:pt x="4916" y="19044"/>
                    <a:pt x="5030" y="19184"/>
                  </a:cubicBezTo>
                  <a:cubicBezTo>
                    <a:pt x="4884" y="19057"/>
                    <a:pt x="4738" y="18930"/>
                    <a:pt x="4586" y="18810"/>
                  </a:cubicBezTo>
                  <a:lnTo>
                    <a:pt x="4586" y="18810"/>
                  </a:lnTo>
                  <a:cubicBezTo>
                    <a:pt x="4591" y="18811"/>
                    <a:pt x="4596" y="18811"/>
                    <a:pt x="4601" y="18811"/>
                  </a:cubicBezTo>
                  <a:cubicBezTo>
                    <a:pt x="4632" y="18811"/>
                    <a:pt x="4659" y="18793"/>
                    <a:pt x="4681" y="18766"/>
                  </a:cubicBezTo>
                  <a:close/>
                  <a:moveTo>
                    <a:pt x="7886" y="18481"/>
                  </a:moveTo>
                  <a:cubicBezTo>
                    <a:pt x="7924" y="18481"/>
                    <a:pt x="7981" y="18512"/>
                    <a:pt x="8082" y="18582"/>
                  </a:cubicBezTo>
                  <a:cubicBezTo>
                    <a:pt x="8247" y="18696"/>
                    <a:pt x="8399" y="18861"/>
                    <a:pt x="8551" y="19057"/>
                  </a:cubicBezTo>
                  <a:cubicBezTo>
                    <a:pt x="8583" y="19165"/>
                    <a:pt x="8614" y="19272"/>
                    <a:pt x="8646" y="19380"/>
                  </a:cubicBezTo>
                  <a:cubicBezTo>
                    <a:pt x="8405" y="19076"/>
                    <a:pt x="8152" y="18772"/>
                    <a:pt x="7886" y="18481"/>
                  </a:cubicBezTo>
                  <a:close/>
                  <a:moveTo>
                    <a:pt x="8864" y="19136"/>
                  </a:moveTo>
                  <a:cubicBezTo>
                    <a:pt x="8890" y="19136"/>
                    <a:pt x="8926" y="19151"/>
                    <a:pt x="8975" y="19184"/>
                  </a:cubicBezTo>
                  <a:cubicBezTo>
                    <a:pt x="9001" y="19317"/>
                    <a:pt x="9026" y="19450"/>
                    <a:pt x="9058" y="19576"/>
                  </a:cubicBezTo>
                  <a:cubicBezTo>
                    <a:pt x="8975" y="19456"/>
                    <a:pt x="8893" y="19329"/>
                    <a:pt x="8811" y="19209"/>
                  </a:cubicBezTo>
                  <a:cubicBezTo>
                    <a:pt x="8814" y="19162"/>
                    <a:pt x="8830" y="19136"/>
                    <a:pt x="8864" y="19136"/>
                  </a:cubicBezTo>
                  <a:close/>
                  <a:moveTo>
                    <a:pt x="8405" y="19386"/>
                  </a:moveTo>
                  <a:cubicBezTo>
                    <a:pt x="8564" y="19595"/>
                    <a:pt x="8728" y="19798"/>
                    <a:pt x="8880" y="20007"/>
                  </a:cubicBezTo>
                  <a:cubicBezTo>
                    <a:pt x="8893" y="20032"/>
                    <a:pt x="8899" y="20051"/>
                    <a:pt x="8912" y="20070"/>
                  </a:cubicBezTo>
                  <a:cubicBezTo>
                    <a:pt x="8735" y="19849"/>
                    <a:pt x="8564" y="19627"/>
                    <a:pt x="8405" y="19386"/>
                  </a:cubicBezTo>
                  <a:close/>
                  <a:moveTo>
                    <a:pt x="4187" y="18759"/>
                  </a:moveTo>
                  <a:cubicBezTo>
                    <a:pt x="4491" y="19006"/>
                    <a:pt x="4757" y="19228"/>
                    <a:pt x="4808" y="19266"/>
                  </a:cubicBezTo>
                  <a:cubicBezTo>
                    <a:pt x="5270" y="19665"/>
                    <a:pt x="5714" y="20089"/>
                    <a:pt x="6132" y="20526"/>
                  </a:cubicBezTo>
                  <a:cubicBezTo>
                    <a:pt x="5935" y="20393"/>
                    <a:pt x="5733" y="20267"/>
                    <a:pt x="5543" y="20140"/>
                  </a:cubicBezTo>
                  <a:cubicBezTo>
                    <a:pt x="5270" y="19969"/>
                    <a:pt x="4998" y="19792"/>
                    <a:pt x="4726" y="19614"/>
                  </a:cubicBezTo>
                  <a:cubicBezTo>
                    <a:pt x="4669" y="19570"/>
                    <a:pt x="4612" y="19526"/>
                    <a:pt x="4555" y="19481"/>
                  </a:cubicBezTo>
                  <a:cubicBezTo>
                    <a:pt x="4504" y="19431"/>
                    <a:pt x="4441" y="19367"/>
                    <a:pt x="4377" y="19298"/>
                  </a:cubicBezTo>
                  <a:lnTo>
                    <a:pt x="4377" y="19298"/>
                  </a:lnTo>
                  <a:cubicBezTo>
                    <a:pt x="4385" y="19299"/>
                    <a:pt x="4393" y="19300"/>
                    <a:pt x="4400" y="19300"/>
                  </a:cubicBezTo>
                  <a:cubicBezTo>
                    <a:pt x="4480" y="19300"/>
                    <a:pt x="4549" y="19214"/>
                    <a:pt x="4485" y="19133"/>
                  </a:cubicBezTo>
                  <a:cubicBezTo>
                    <a:pt x="4384" y="19006"/>
                    <a:pt x="4282" y="18886"/>
                    <a:pt x="4187" y="18759"/>
                  </a:cubicBezTo>
                  <a:close/>
                  <a:moveTo>
                    <a:pt x="9045" y="20830"/>
                  </a:moveTo>
                  <a:lnTo>
                    <a:pt x="9045" y="20830"/>
                  </a:lnTo>
                  <a:cubicBezTo>
                    <a:pt x="9127" y="20913"/>
                    <a:pt x="9203" y="21001"/>
                    <a:pt x="9286" y="21084"/>
                  </a:cubicBezTo>
                  <a:cubicBezTo>
                    <a:pt x="9343" y="21160"/>
                    <a:pt x="9400" y="21242"/>
                    <a:pt x="9457" y="21318"/>
                  </a:cubicBezTo>
                  <a:cubicBezTo>
                    <a:pt x="9476" y="21394"/>
                    <a:pt x="9495" y="21476"/>
                    <a:pt x="9507" y="21552"/>
                  </a:cubicBezTo>
                  <a:cubicBezTo>
                    <a:pt x="9355" y="21312"/>
                    <a:pt x="9203" y="21071"/>
                    <a:pt x="9045" y="20830"/>
                  </a:cubicBezTo>
                  <a:close/>
                  <a:moveTo>
                    <a:pt x="4175" y="17797"/>
                  </a:moveTo>
                  <a:lnTo>
                    <a:pt x="4175" y="17797"/>
                  </a:lnTo>
                  <a:cubicBezTo>
                    <a:pt x="4244" y="17860"/>
                    <a:pt x="4358" y="17974"/>
                    <a:pt x="4523" y="18113"/>
                  </a:cubicBezTo>
                  <a:cubicBezTo>
                    <a:pt x="5017" y="18531"/>
                    <a:pt x="5479" y="18975"/>
                    <a:pt x="5929" y="19437"/>
                  </a:cubicBezTo>
                  <a:cubicBezTo>
                    <a:pt x="5999" y="19513"/>
                    <a:pt x="6068" y="19589"/>
                    <a:pt x="6138" y="19665"/>
                  </a:cubicBezTo>
                  <a:cubicBezTo>
                    <a:pt x="6670" y="20311"/>
                    <a:pt x="7196" y="20957"/>
                    <a:pt x="7728" y="21603"/>
                  </a:cubicBezTo>
                  <a:cubicBezTo>
                    <a:pt x="7563" y="21489"/>
                    <a:pt x="7398" y="21369"/>
                    <a:pt x="7234" y="21261"/>
                  </a:cubicBezTo>
                  <a:cubicBezTo>
                    <a:pt x="7069" y="21090"/>
                    <a:pt x="6904" y="20919"/>
                    <a:pt x="6733" y="20761"/>
                  </a:cubicBezTo>
                  <a:cubicBezTo>
                    <a:pt x="5961" y="19899"/>
                    <a:pt x="5144" y="19070"/>
                    <a:pt x="4441" y="18132"/>
                  </a:cubicBezTo>
                  <a:cubicBezTo>
                    <a:pt x="4434" y="18120"/>
                    <a:pt x="4428" y="18113"/>
                    <a:pt x="4422" y="18101"/>
                  </a:cubicBezTo>
                  <a:cubicBezTo>
                    <a:pt x="4422" y="18088"/>
                    <a:pt x="4415" y="18075"/>
                    <a:pt x="4403" y="18063"/>
                  </a:cubicBezTo>
                  <a:cubicBezTo>
                    <a:pt x="4384" y="18044"/>
                    <a:pt x="4371" y="18031"/>
                    <a:pt x="4358" y="18018"/>
                  </a:cubicBezTo>
                  <a:cubicBezTo>
                    <a:pt x="4276" y="17917"/>
                    <a:pt x="4219" y="17841"/>
                    <a:pt x="4175" y="17797"/>
                  </a:cubicBezTo>
                  <a:close/>
                  <a:moveTo>
                    <a:pt x="4903" y="17860"/>
                  </a:moveTo>
                  <a:lnTo>
                    <a:pt x="4903" y="17860"/>
                  </a:lnTo>
                  <a:cubicBezTo>
                    <a:pt x="5011" y="17917"/>
                    <a:pt x="5118" y="17974"/>
                    <a:pt x="5220" y="18031"/>
                  </a:cubicBezTo>
                  <a:cubicBezTo>
                    <a:pt x="5232" y="18038"/>
                    <a:pt x="5244" y="18042"/>
                    <a:pt x="5255" y="18042"/>
                  </a:cubicBezTo>
                  <a:cubicBezTo>
                    <a:pt x="5298" y="18042"/>
                    <a:pt x="5325" y="17988"/>
                    <a:pt x="5315" y="17942"/>
                  </a:cubicBezTo>
                  <a:lnTo>
                    <a:pt x="5315" y="17942"/>
                  </a:lnTo>
                  <a:cubicBezTo>
                    <a:pt x="5536" y="18132"/>
                    <a:pt x="5726" y="18360"/>
                    <a:pt x="5923" y="18569"/>
                  </a:cubicBezTo>
                  <a:cubicBezTo>
                    <a:pt x="5948" y="18588"/>
                    <a:pt x="5967" y="18614"/>
                    <a:pt x="5986" y="18633"/>
                  </a:cubicBezTo>
                  <a:cubicBezTo>
                    <a:pt x="6917" y="19937"/>
                    <a:pt x="7880" y="21210"/>
                    <a:pt x="8880" y="22458"/>
                  </a:cubicBezTo>
                  <a:cubicBezTo>
                    <a:pt x="8773" y="22376"/>
                    <a:pt x="8665" y="22293"/>
                    <a:pt x="8564" y="22217"/>
                  </a:cubicBezTo>
                  <a:cubicBezTo>
                    <a:pt x="7873" y="21331"/>
                    <a:pt x="7164" y="20463"/>
                    <a:pt x="6404" y="19646"/>
                  </a:cubicBezTo>
                  <a:lnTo>
                    <a:pt x="5980" y="19127"/>
                  </a:lnTo>
                  <a:cubicBezTo>
                    <a:pt x="5733" y="18823"/>
                    <a:pt x="5093" y="18265"/>
                    <a:pt x="4903" y="17860"/>
                  </a:cubicBezTo>
                  <a:close/>
                  <a:moveTo>
                    <a:pt x="5646" y="17761"/>
                  </a:moveTo>
                  <a:cubicBezTo>
                    <a:pt x="5651" y="17761"/>
                    <a:pt x="5725" y="17837"/>
                    <a:pt x="5859" y="17904"/>
                  </a:cubicBezTo>
                  <a:cubicBezTo>
                    <a:pt x="6068" y="18006"/>
                    <a:pt x="6271" y="18202"/>
                    <a:pt x="6461" y="18424"/>
                  </a:cubicBezTo>
                  <a:cubicBezTo>
                    <a:pt x="7582" y="19988"/>
                    <a:pt x="8722" y="21540"/>
                    <a:pt x="9881" y="23072"/>
                  </a:cubicBezTo>
                  <a:cubicBezTo>
                    <a:pt x="9906" y="23167"/>
                    <a:pt x="9932" y="23256"/>
                    <a:pt x="9957" y="23351"/>
                  </a:cubicBezTo>
                  <a:cubicBezTo>
                    <a:pt x="9932" y="23326"/>
                    <a:pt x="9913" y="23307"/>
                    <a:pt x="9887" y="23288"/>
                  </a:cubicBezTo>
                  <a:cubicBezTo>
                    <a:pt x="9007" y="21907"/>
                    <a:pt x="8032" y="20590"/>
                    <a:pt x="6949" y="19361"/>
                  </a:cubicBezTo>
                  <a:cubicBezTo>
                    <a:pt x="6638" y="19006"/>
                    <a:pt x="6303" y="18582"/>
                    <a:pt x="5929" y="18202"/>
                  </a:cubicBezTo>
                  <a:cubicBezTo>
                    <a:pt x="5910" y="18177"/>
                    <a:pt x="5897" y="18151"/>
                    <a:pt x="5885" y="18126"/>
                  </a:cubicBezTo>
                  <a:cubicBezTo>
                    <a:pt x="5718" y="17848"/>
                    <a:pt x="5642" y="17761"/>
                    <a:pt x="5646" y="17761"/>
                  </a:cubicBezTo>
                  <a:close/>
                  <a:moveTo>
                    <a:pt x="7525" y="7486"/>
                  </a:moveTo>
                  <a:lnTo>
                    <a:pt x="7525" y="7486"/>
                  </a:lnTo>
                  <a:cubicBezTo>
                    <a:pt x="7601" y="7499"/>
                    <a:pt x="7677" y="7499"/>
                    <a:pt x="7747" y="7505"/>
                  </a:cubicBezTo>
                  <a:cubicBezTo>
                    <a:pt x="8602" y="10380"/>
                    <a:pt x="9514" y="13218"/>
                    <a:pt x="10185" y="16156"/>
                  </a:cubicBezTo>
                  <a:cubicBezTo>
                    <a:pt x="10552" y="17746"/>
                    <a:pt x="10882" y="19348"/>
                    <a:pt x="11173" y="20951"/>
                  </a:cubicBezTo>
                  <a:cubicBezTo>
                    <a:pt x="11319" y="21755"/>
                    <a:pt x="11458" y="22559"/>
                    <a:pt x="11585" y="23364"/>
                  </a:cubicBezTo>
                  <a:cubicBezTo>
                    <a:pt x="11654" y="23801"/>
                    <a:pt x="11737" y="24244"/>
                    <a:pt x="11794" y="24681"/>
                  </a:cubicBezTo>
                  <a:cubicBezTo>
                    <a:pt x="11818" y="24874"/>
                    <a:pt x="11968" y="25273"/>
                    <a:pt x="11852" y="25273"/>
                  </a:cubicBezTo>
                  <a:cubicBezTo>
                    <a:pt x="11846" y="25273"/>
                    <a:pt x="11839" y="25272"/>
                    <a:pt x="11832" y="25270"/>
                  </a:cubicBezTo>
                  <a:cubicBezTo>
                    <a:pt x="11648" y="25048"/>
                    <a:pt x="11458" y="24827"/>
                    <a:pt x="11255" y="24611"/>
                  </a:cubicBezTo>
                  <a:cubicBezTo>
                    <a:pt x="11236" y="24529"/>
                    <a:pt x="11217" y="24453"/>
                    <a:pt x="11205" y="24390"/>
                  </a:cubicBezTo>
                  <a:cubicBezTo>
                    <a:pt x="11002" y="23364"/>
                    <a:pt x="10780" y="22344"/>
                    <a:pt x="10565" y="21324"/>
                  </a:cubicBezTo>
                  <a:cubicBezTo>
                    <a:pt x="10128" y="19279"/>
                    <a:pt x="9697" y="17233"/>
                    <a:pt x="9248" y="15187"/>
                  </a:cubicBezTo>
                  <a:cubicBezTo>
                    <a:pt x="8804" y="13148"/>
                    <a:pt x="8348" y="11102"/>
                    <a:pt x="7835" y="9076"/>
                  </a:cubicBezTo>
                  <a:cubicBezTo>
                    <a:pt x="7740" y="8715"/>
                    <a:pt x="7677" y="8069"/>
                    <a:pt x="7525" y="7486"/>
                  </a:cubicBezTo>
                  <a:close/>
                  <a:moveTo>
                    <a:pt x="10130" y="1"/>
                  </a:moveTo>
                  <a:cubicBezTo>
                    <a:pt x="9989" y="1"/>
                    <a:pt x="9844" y="13"/>
                    <a:pt x="9697" y="38"/>
                  </a:cubicBezTo>
                  <a:cubicBezTo>
                    <a:pt x="8329" y="278"/>
                    <a:pt x="7031" y="1513"/>
                    <a:pt x="6315" y="2805"/>
                  </a:cubicBezTo>
                  <a:cubicBezTo>
                    <a:pt x="6296" y="2800"/>
                    <a:pt x="6276" y="2797"/>
                    <a:pt x="6256" y="2797"/>
                  </a:cubicBezTo>
                  <a:cubicBezTo>
                    <a:pt x="6122" y="2797"/>
                    <a:pt x="5974" y="2918"/>
                    <a:pt x="5980" y="3078"/>
                  </a:cubicBezTo>
                  <a:cubicBezTo>
                    <a:pt x="5980" y="3211"/>
                    <a:pt x="5992" y="3344"/>
                    <a:pt x="5999" y="3477"/>
                  </a:cubicBezTo>
                  <a:cubicBezTo>
                    <a:pt x="5973" y="3540"/>
                    <a:pt x="5948" y="3603"/>
                    <a:pt x="5923" y="3667"/>
                  </a:cubicBezTo>
                  <a:cubicBezTo>
                    <a:pt x="5587" y="4655"/>
                    <a:pt x="5562" y="6118"/>
                    <a:pt x="6309" y="6916"/>
                  </a:cubicBezTo>
                  <a:cubicBezTo>
                    <a:pt x="6366" y="7207"/>
                    <a:pt x="6429" y="7499"/>
                    <a:pt x="6486" y="7790"/>
                  </a:cubicBezTo>
                  <a:cubicBezTo>
                    <a:pt x="6657" y="8677"/>
                    <a:pt x="6841" y="9563"/>
                    <a:pt x="7037" y="10444"/>
                  </a:cubicBezTo>
                  <a:cubicBezTo>
                    <a:pt x="7417" y="12141"/>
                    <a:pt x="7804" y="13832"/>
                    <a:pt x="8190" y="15529"/>
                  </a:cubicBezTo>
                  <a:cubicBezTo>
                    <a:pt x="8355" y="16220"/>
                    <a:pt x="8507" y="16929"/>
                    <a:pt x="8659" y="17632"/>
                  </a:cubicBezTo>
                  <a:cubicBezTo>
                    <a:pt x="7677" y="17271"/>
                    <a:pt x="6436" y="17119"/>
                    <a:pt x="5885" y="16961"/>
                  </a:cubicBezTo>
                  <a:cubicBezTo>
                    <a:pt x="4852" y="16669"/>
                    <a:pt x="3801" y="16270"/>
                    <a:pt x="2971" y="15567"/>
                  </a:cubicBezTo>
                  <a:cubicBezTo>
                    <a:pt x="2547" y="15200"/>
                    <a:pt x="2249" y="14731"/>
                    <a:pt x="2104" y="14225"/>
                  </a:cubicBezTo>
                  <a:cubicBezTo>
                    <a:pt x="2104" y="14212"/>
                    <a:pt x="2097" y="14193"/>
                    <a:pt x="2091" y="14174"/>
                  </a:cubicBezTo>
                  <a:cubicBezTo>
                    <a:pt x="1863" y="13313"/>
                    <a:pt x="2085" y="12369"/>
                    <a:pt x="2883" y="11748"/>
                  </a:cubicBezTo>
                  <a:cubicBezTo>
                    <a:pt x="2993" y="11661"/>
                    <a:pt x="2933" y="11445"/>
                    <a:pt x="2794" y="11445"/>
                  </a:cubicBezTo>
                  <a:cubicBezTo>
                    <a:pt x="2782" y="11445"/>
                    <a:pt x="2769" y="11447"/>
                    <a:pt x="2756" y="11451"/>
                  </a:cubicBezTo>
                  <a:cubicBezTo>
                    <a:pt x="1439" y="11793"/>
                    <a:pt x="419" y="12831"/>
                    <a:pt x="235" y="14212"/>
                  </a:cubicBezTo>
                  <a:cubicBezTo>
                    <a:pt x="1" y="16017"/>
                    <a:pt x="1040" y="17714"/>
                    <a:pt x="2306" y="18905"/>
                  </a:cubicBezTo>
                  <a:cubicBezTo>
                    <a:pt x="3782" y="20292"/>
                    <a:pt x="5650" y="21223"/>
                    <a:pt x="7284" y="22414"/>
                  </a:cubicBezTo>
                  <a:cubicBezTo>
                    <a:pt x="8437" y="23256"/>
                    <a:pt x="9450" y="24238"/>
                    <a:pt x="10489" y="25194"/>
                  </a:cubicBezTo>
                  <a:cubicBezTo>
                    <a:pt x="10514" y="25276"/>
                    <a:pt x="10540" y="25359"/>
                    <a:pt x="10565" y="25441"/>
                  </a:cubicBezTo>
                  <a:cubicBezTo>
                    <a:pt x="10570" y="25602"/>
                    <a:pt x="10712" y="25685"/>
                    <a:pt x="10853" y="25685"/>
                  </a:cubicBezTo>
                  <a:cubicBezTo>
                    <a:pt x="10900" y="25685"/>
                    <a:pt x="10948" y="25675"/>
                    <a:pt x="10989" y="25656"/>
                  </a:cubicBezTo>
                  <a:cubicBezTo>
                    <a:pt x="11388" y="26011"/>
                    <a:pt x="11787" y="26359"/>
                    <a:pt x="12205" y="26695"/>
                  </a:cubicBezTo>
                  <a:cubicBezTo>
                    <a:pt x="12254" y="26732"/>
                    <a:pt x="12308" y="26748"/>
                    <a:pt x="12360" y="26748"/>
                  </a:cubicBezTo>
                  <a:cubicBezTo>
                    <a:pt x="12542" y="26748"/>
                    <a:pt x="12712" y="26557"/>
                    <a:pt x="12623" y="26366"/>
                  </a:cubicBezTo>
                  <a:cubicBezTo>
                    <a:pt x="12332" y="25751"/>
                    <a:pt x="12148" y="25048"/>
                    <a:pt x="11984" y="24358"/>
                  </a:cubicBezTo>
                  <a:cubicBezTo>
                    <a:pt x="11673" y="21375"/>
                    <a:pt x="10977" y="18373"/>
                    <a:pt x="10299" y="15472"/>
                  </a:cubicBezTo>
                  <a:cubicBezTo>
                    <a:pt x="9685" y="12819"/>
                    <a:pt x="9039" y="10089"/>
                    <a:pt x="8171" y="7480"/>
                  </a:cubicBezTo>
                  <a:cubicBezTo>
                    <a:pt x="8697" y="7416"/>
                    <a:pt x="9203" y="7201"/>
                    <a:pt x="9659" y="6903"/>
                  </a:cubicBezTo>
                  <a:lnTo>
                    <a:pt x="9659" y="6903"/>
                  </a:lnTo>
                  <a:cubicBezTo>
                    <a:pt x="9653" y="6948"/>
                    <a:pt x="9647" y="6992"/>
                    <a:pt x="9640" y="7036"/>
                  </a:cubicBezTo>
                  <a:cubicBezTo>
                    <a:pt x="9633" y="7092"/>
                    <a:pt x="9678" y="7122"/>
                    <a:pt x="9722" y="7122"/>
                  </a:cubicBezTo>
                  <a:cubicBezTo>
                    <a:pt x="9759" y="7122"/>
                    <a:pt x="9796" y="7101"/>
                    <a:pt x="9805" y="7055"/>
                  </a:cubicBezTo>
                  <a:cubicBezTo>
                    <a:pt x="9818" y="6960"/>
                    <a:pt x="9830" y="6872"/>
                    <a:pt x="9843" y="6777"/>
                  </a:cubicBezTo>
                  <a:cubicBezTo>
                    <a:pt x="9970" y="6682"/>
                    <a:pt x="10096" y="6580"/>
                    <a:pt x="10217" y="6473"/>
                  </a:cubicBezTo>
                  <a:cubicBezTo>
                    <a:pt x="10293" y="6416"/>
                    <a:pt x="10356" y="6352"/>
                    <a:pt x="10419" y="6295"/>
                  </a:cubicBezTo>
                  <a:cubicBezTo>
                    <a:pt x="10996" y="5757"/>
                    <a:pt x="11490" y="4997"/>
                    <a:pt x="11819" y="4180"/>
                  </a:cubicBezTo>
                  <a:cubicBezTo>
                    <a:pt x="12167" y="3420"/>
                    <a:pt x="12402" y="2558"/>
                    <a:pt x="12218" y="1817"/>
                  </a:cubicBezTo>
                  <a:cubicBezTo>
                    <a:pt x="12089" y="704"/>
                    <a:pt x="11204" y="1"/>
                    <a:pt x="10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6822482" y="-568073"/>
              <a:ext cx="1365846" cy="1597359"/>
            </a:xfrm>
            <a:custGeom>
              <a:avLst/>
              <a:gdLst/>
              <a:ahLst/>
              <a:cxnLst/>
              <a:rect l="l" t="t" r="r" b="b"/>
              <a:pathLst>
                <a:path w="21693" h="25370" extrusionOk="0">
                  <a:moveTo>
                    <a:pt x="17114" y="2817"/>
                  </a:moveTo>
                  <a:cubicBezTo>
                    <a:pt x="17158" y="2868"/>
                    <a:pt x="17209" y="2944"/>
                    <a:pt x="17253" y="3039"/>
                  </a:cubicBezTo>
                  <a:cubicBezTo>
                    <a:pt x="17190" y="3045"/>
                    <a:pt x="17133" y="3083"/>
                    <a:pt x="17095" y="3153"/>
                  </a:cubicBezTo>
                  <a:cubicBezTo>
                    <a:pt x="17088" y="3172"/>
                    <a:pt x="17076" y="3184"/>
                    <a:pt x="17069" y="3203"/>
                  </a:cubicBezTo>
                  <a:cubicBezTo>
                    <a:pt x="17025" y="3127"/>
                    <a:pt x="16981" y="3045"/>
                    <a:pt x="16930" y="2969"/>
                  </a:cubicBezTo>
                  <a:cubicBezTo>
                    <a:pt x="16993" y="2918"/>
                    <a:pt x="17050" y="2868"/>
                    <a:pt x="17114" y="2817"/>
                  </a:cubicBezTo>
                  <a:close/>
                  <a:moveTo>
                    <a:pt x="16734" y="3140"/>
                  </a:moveTo>
                  <a:cubicBezTo>
                    <a:pt x="16803" y="3267"/>
                    <a:pt x="16867" y="3393"/>
                    <a:pt x="16930" y="3520"/>
                  </a:cubicBezTo>
                  <a:cubicBezTo>
                    <a:pt x="16867" y="3691"/>
                    <a:pt x="16829" y="3862"/>
                    <a:pt x="16803" y="4039"/>
                  </a:cubicBezTo>
                  <a:cubicBezTo>
                    <a:pt x="16803" y="4039"/>
                    <a:pt x="16803" y="4039"/>
                    <a:pt x="16803" y="4033"/>
                  </a:cubicBezTo>
                  <a:cubicBezTo>
                    <a:pt x="16803" y="4033"/>
                    <a:pt x="16797" y="4033"/>
                    <a:pt x="16797" y="4027"/>
                  </a:cubicBezTo>
                  <a:cubicBezTo>
                    <a:pt x="16810" y="3919"/>
                    <a:pt x="16715" y="3799"/>
                    <a:pt x="16607" y="3792"/>
                  </a:cubicBezTo>
                  <a:cubicBezTo>
                    <a:pt x="16670" y="3742"/>
                    <a:pt x="16734" y="3685"/>
                    <a:pt x="16797" y="3628"/>
                  </a:cubicBezTo>
                  <a:cubicBezTo>
                    <a:pt x="16950" y="3503"/>
                    <a:pt x="16845" y="3268"/>
                    <a:pt x="16695" y="3268"/>
                  </a:cubicBezTo>
                  <a:cubicBezTo>
                    <a:pt x="16677" y="3268"/>
                    <a:pt x="16658" y="3272"/>
                    <a:pt x="16639" y="3279"/>
                  </a:cubicBezTo>
                  <a:cubicBezTo>
                    <a:pt x="16632" y="3267"/>
                    <a:pt x="16626" y="3248"/>
                    <a:pt x="16613" y="3235"/>
                  </a:cubicBezTo>
                  <a:cubicBezTo>
                    <a:pt x="16658" y="3203"/>
                    <a:pt x="16696" y="3172"/>
                    <a:pt x="16734" y="3140"/>
                  </a:cubicBezTo>
                  <a:close/>
                  <a:moveTo>
                    <a:pt x="11591" y="1196"/>
                  </a:moveTo>
                  <a:cubicBezTo>
                    <a:pt x="12205" y="2032"/>
                    <a:pt x="12522" y="3115"/>
                    <a:pt x="12820" y="4128"/>
                  </a:cubicBezTo>
                  <a:cubicBezTo>
                    <a:pt x="12490" y="3412"/>
                    <a:pt x="12161" y="2697"/>
                    <a:pt x="11825" y="1981"/>
                  </a:cubicBezTo>
                  <a:cubicBezTo>
                    <a:pt x="11730" y="1728"/>
                    <a:pt x="11629" y="1474"/>
                    <a:pt x="11528" y="1227"/>
                  </a:cubicBezTo>
                  <a:cubicBezTo>
                    <a:pt x="11553" y="1215"/>
                    <a:pt x="11572" y="1208"/>
                    <a:pt x="11591" y="1196"/>
                  </a:cubicBezTo>
                  <a:close/>
                  <a:moveTo>
                    <a:pt x="16677" y="4191"/>
                  </a:moveTo>
                  <a:cubicBezTo>
                    <a:pt x="16683" y="4210"/>
                    <a:pt x="16683" y="4229"/>
                    <a:pt x="16689" y="4248"/>
                  </a:cubicBezTo>
                  <a:cubicBezTo>
                    <a:pt x="16563" y="4350"/>
                    <a:pt x="16436" y="4451"/>
                    <a:pt x="16309" y="4552"/>
                  </a:cubicBezTo>
                  <a:cubicBezTo>
                    <a:pt x="16436" y="4432"/>
                    <a:pt x="16556" y="4312"/>
                    <a:pt x="16677" y="4191"/>
                  </a:cubicBezTo>
                  <a:close/>
                  <a:moveTo>
                    <a:pt x="11977" y="3685"/>
                  </a:moveTo>
                  <a:lnTo>
                    <a:pt x="11977" y="3685"/>
                  </a:lnTo>
                  <a:cubicBezTo>
                    <a:pt x="12136" y="4065"/>
                    <a:pt x="12300" y="4451"/>
                    <a:pt x="12465" y="4831"/>
                  </a:cubicBezTo>
                  <a:cubicBezTo>
                    <a:pt x="12440" y="4844"/>
                    <a:pt x="12414" y="4856"/>
                    <a:pt x="12389" y="4869"/>
                  </a:cubicBezTo>
                  <a:cubicBezTo>
                    <a:pt x="12250" y="4476"/>
                    <a:pt x="12110" y="4077"/>
                    <a:pt x="11977" y="3685"/>
                  </a:cubicBezTo>
                  <a:close/>
                  <a:moveTo>
                    <a:pt x="10578" y="860"/>
                  </a:moveTo>
                  <a:lnTo>
                    <a:pt x="10578" y="860"/>
                  </a:lnTo>
                  <a:cubicBezTo>
                    <a:pt x="10635" y="873"/>
                    <a:pt x="10692" y="885"/>
                    <a:pt x="10749" y="892"/>
                  </a:cubicBezTo>
                  <a:cubicBezTo>
                    <a:pt x="11084" y="2323"/>
                    <a:pt x="11515" y="3710"/>
                    <a:pt x="12028" y="5065"/>
                  </a:cubicBezTo>
                  <a:cubicBezTo>
                    <a:pt x="12009" y="5072"/>
                    <a:pt x="11996" y="5084"/>
                    <a:pt x="11977" y="5091"/>
                  </a:cubicBezTo>
                  <a:cubicBezTo>
                    <a:pt x="11464" y="3691"/>
                    <a:pt x="11053" y="2272"/>
                    <a:pt x="10578" y="860"/>
                  </a:cubicBezTo>
                  <a:close/>
                  <a:moveTo>
                    <a:pt x="14118" y="5129"/>
                  </a:moveTo>
                  <a:cubicBezTo>
                    <a:pt x="14004" y="5205"/>
                    <a:pt x="13890" y="5281"/>
                    <a:pt x="13776" y="5357"/>
                  </a:cubicBezTo>
                  <a:cubicBezTo>
                    <a:pt x="13789" y="5344"/>
                    <a:pt x="13808" y="5331"/>
                    <a:pt x="13820" y="5319"/>
                  </a:cubicBezTo>
                  <a:cubicBezTo>
                    <a:pt x="13896" y="5268"/>
                    <a:pt x="13972" y="5211"/>
                    <a:pt x="14048" y="5160"/>
                  </a:cubicBezTo>
                  <a:cubicBezTo>
                    <a:pt x="14074" y="5154"/>
                    <a:pt x="14093" y="5141"/>
                    <a:pt x="14118" y="5129"/>
                  </a:cubicBezTo>
                  <a:close/>
                  <a:moveTo>
                    <a:pt x="17272" y="4324"/>
                  </a:moveTo>
                  <a:cubicBezTo>
                    <a:pt x="17399" y="4635"/>
                    <a:pt x="17513" y="4951"/>
                    <a:pt x="17620" y="5274"/>
                  </a:cubicBezTo>
                  <a:cubicBezTo>
                    <a:pt x="17582" y="5281"/>
                    <a:pt x="17544" y="5287"/>
                    <a:pt x="17506" y="5306"/>
                  </a:cubicBezTo>
                  <a:cubicBezTo>
                    <a:pt x="17456" y="5331"/>
                    <a:pt x="17411" y="5357"/>
                    <a:pt x="17367" y="5382"/>
                  </a:cubicBezTo>
                  <a:cubicBezTo>
                    <a:pt x="17449" y="5249"/>
                    <a:pt x="17380" y="5072"/>
                    <a:pt x="17253" y="5015"/>
                  </a:cubicBezTo>
                  <a:cubicBezTo>
                    <a:pt x="17247" y="4856"/>
                    <a:pt x="17247" y="4692"/>
                    <a:pt x="17240" y="4540"/>
                  </a:cubicBezTo>
                  <a:cubicBezTo>
                    <a:pt x="17240" y="4476"/>
                    <a:pt x="17240" y="4407"/>
                    <a:pt x="17247" y="4343"/>
                  </a:cubicBezTo>
                  <a:cubicBezTo>
                    <a:pt x="17253" y="4337"/>
                    <a:pt x="17266" y="4331"/>
                    <a:pt x="17272" y="4324"/>
                  </a:cubicBezTo>
                  <a:close/>
                  <a:moveTo>
                    <a:pt x="17779" y="5034"/>
                  </a:moveTo>
                  <a:lnTo>
                    <a:pt x="17779" y="5034"/>
                  </a:lnTo>
                  <a:cubicBezTo>
                    <a:pt x="17861" y="5211"/>
                    <a:pt x="17943" y="5395"/>
                    <a:pt x="18026" y="5572"/>
                  </a:cubicBezTo>
                  <a:cubicBezTo>
                    <a:pt x="17981" y="5591"/>
                    <a:pt x="17943" y="5597"/>
                    <a:pt x="17899" y="5616"/>
                  </a:cubicBezTo>
                  <a:cubicBezTo>
                    <a:pt x="17867" y="5420"/>
                    <a:pt x="17829" y="5224"/>
                    <a:pt x="17779" y="5034"/>
                  </a:cubicBezTo>
                  <a:close/>
                  <a:moveTo>
                    <a:pt x="13871" y="5737"/>
                  </a:moveTo>
                  <a:lnTo>
                    <a:pt x="13871" y="5737"/>
                  </a:lnTo>
                  <a:cubicBezTo>
                    <a:pt x="13852" y="5762"/>
                    <a:pt x="13827" y="5781"/>
                    <a:pt x="13801" y="5806"/>
                  </a:cubicBezTo>
                  <a:cubicBezTo>
                    <a:pt x="13795" y="5800"/>
                    <a:pt x="13795" y="5794"/>
                    <a:pt x="13795" y="5787"/>
                  </a:cubicBezTo>
                  <a:cubicBezTo>
                    <a:pt x="13820" y="5768"/>
                    <a:pt x="13846" y="5749"/>
                    <a:pt x="13871" y="5737"/>
                  </a:cubicBezTo>
                  <a:close/>
                  <a:moveTo>
                    <a:pt x="12744" y="6864"/>
                  </a:moveTo>
                  <a:cubicBezTo>
                    <a:pt x="12731" y="6889"/>
                    <a:pt x="12718" y="6915"/>
                    <a:pt x="12718" y="6940"/>
                  </a:cubicBezTo>
                  <a:cubicBezTo>
                    <a:pt x="12712" y="6927"/>
                    <a:pt x="12706" y="6915"/>
                    <a:pt x="12699" y="6902"/>
                  </a:cubicBezTo>
                  <a:cubicBezTo>
                    <a:pt x="12718" y="6889"/>
                    <a:pt x="12731" y="6877"/>
                    <a:pt x="12744" y="6864"/>
                  </a:cubicBezTo>
                  <a:close/>
                  <a:moveTo>
                    <a:pt x="16784" y="4730"/>
                  </a:moveTo>
                  <a:cubicBezTo>
                    <a:pt x="16791" y="4761"/>
                    <a:pt x="16797" y="4793"/>
                    <a:pt x="16803" y="4825"/>
                  </a:cubicBezTo>
                  <a:cubicBezTo>
                    <a:pt x="16816" y="4894"/>
                    <a:pt x="16816" y="4958"/>
                    <a:pt x="16829" y="5027"/>
                  </a:cubicBezTo>
                  <a:cubicBezTo>
                    <a:pt x="16835" y="5072"/>
                    <a:pt x="16848" y="5122"/>
                    <a:pt x="16860" y="5167"/>
                  </a:cubicBezTo>
                  <a:cubicBezTo>
                    <a:pt x="15967" y="5775"/>
                    <a:pt x="15062" y="6364"/>
                    <a:pt x="14150" y="6940"/>
                  </a:cubicBezTo>
                  <a:cubicBezTo>
                    <a:pt x="14137" y="6902"/>
                    <a:pt x="14124" y="6870"/>
                    <a:pt x="14112" y="6832"/>
                  </a:cubicBezTo>
                  <a:cubicBezTo>
                    <a:pt x="14485" y="6528"/>
                    <a:pt x="14878" y="6256"/>
                    <a:pt x="15214" y="5984"/>
                  </a:cubicBezTo>
                  <a:cubicBezTo>
                    <a:pt x="15340" y="5876"/>
                    <a:pt x="15473" y="5775"/>
                    <a:pt x="15600" y="5673"/>
                  </a:cubicBezTo>
                  <a:cubicBezTo>
                    <a:pt x="16005" y="5369"/>
                    <a:pt x="16398" y="5053"/>
                    <a:pt x="16784" y="4730"/>
                  </a:cubicBezTo>
                  <a:close/>
                  <a:moveTo>
                    <a:pt x="12541" y="7029"/>
                  </a:moveTo>
                  <a:cubicBezTo>
                    <a:pt x="12554" y="7067"/>
                    <a:pt x="12573" y="7105"/>
                    <a:pt x="12585" y="7136"/>
                  </a:cubicBezTo>
                  <a:cubicBezTo>
                    <a:pt x="12351" y="7276"/>
                    <a:pt x="12110" y="7409"/>
                    <a:pt x="11882" y="7548"/>
                  </a:cubicBezTo>
                  <a:cubicBezTo>
                    <a:pt x="12098" y="7377"/>
                    <a:pt x="12319" y="7206"/>
                    <a:pt x="12541" y="7029"/>
                  </a:cubicBezTo>
                  <a:close/>
                  <a:moveTo>
                    <a:pt x="13725" y="7833"/>
                  </a:moveTo>
                  <a:cubicBezTo>
                    <a:pt x="13732" y="7846"/>
                    <a:pt x="13738" y="7865"/>
                    <a:pt x="13744" y="7877"/>
                  </a:cubicBezTo>
                  <a:cubicBezTo>
                    <a:pt x="13725" y="7896"/>
                    <a:pt x="13706" y="7915"/>
                    <a:pt x="13687" y="7934"/>
                  </a:cubicBezTo>
                  <a:cubicBezTo>
                    <a:pt x="13675" y="7915"/>
                    <a:pt x="13668" y="7896"/>
                    <a:pt x="13656" y="7877"/>
                  </a:cubicBezTo>
                  <a:lnTo>
                    <a:pt x="13662" y="7877"/>
                  </a:lnTo>
                  <a:cubicBezTo>
                    <a:pt x="13681" y="7858"/>
                    <a:pt x="13706" y="7846"/>
                    <a:pt x="13725" y="7833"/>
                  </a:cubicBezTo>
                  <a:close/>
                  <a:moveTo>
                    <a:pt x="13320" y="8143"/>
                  </a:moveTo>
                  <a:cubicBezTo>
                    <a:pt x="13345" y="8200"/>
                    <a:pt x="13371" y="8257"/>
                    <a:pt x="13396" y="8321"/>
                  </a:cubicBezTo>
                  <a:cubicBezTo>
                    <a:pt x="13371" y="8333"/>
                    <a:pt x="13345" y="8352"/>
                    <a:pt x="13320" y="8365"/>
                  </a:cubicBezTo>
                  <a:cubicBezTo>
                    <a:pt x="13295" y="8308"/>
                    <a:pt x="13269" y="8251"/>
                    <a:pt x="13244" y="8194"/>
                  </a:cubicBezTo>
                  <a:cubicBezTo>
                    <a:pt x="13269" y="8175"/>
                    <a:pt x="13295" y="8156"/>
                    <a:pt x="13320" y="8143"/>
                  </a:cubicBezTo>
                  <a:close/>
                  <a:moveTo>
                    <a:pt x="10711" y="7592"/>
                  </a:moveTo>
                  <a:lnTo>
                    <a:pt x="10711" y="7592"/>
                  </a:lnTo>
                  <a:cubicBezTo>
                    <a:pt x="10476" y="7782"/>
                    <a:pt x="10236" y="7972"/>
                    <a:pt x="9995" y="8162"/>
                  </a:cubicBezTo>
                  <a:cubicBezTo>
                    <a:pt x="9723" y="8359"/>
                    <a:pt x="9457" y="8555"/>
                    <a:pt x="9197" y="8758"/>
                  </a:cubicBezTo>
                  <a:cubicBezTo>
                    <a:pt x="9691" y="8352"/>
                    <a:pt x="10191" y="7966"/>
                    <a:pt x="10711" y="7592"/>
                  </a:cubicBezTo>
                  <a:close/>
                  <a:moveTo>
                    <a:pt x="4010" y="5319"/>
                  </a:moveTo>
                  <a:lnTo>
                    <a:pt x="4010" y="5319"/>
                  </a:lnTo>
                  <a:cubicBezTo>
                    <a:pt x="4270" y="5965"/>
                    <a:pt x="4529" y="6611"/>
                    <a:pt x="4789" y="7257"/>
                  </a:cubicBezTo>
                  <a:cubicBezTo>
                    <a:pt x="4985" y="7751"/>
                    <a:pt x="5182" y="8245"/>
                    <a:pt x="5378" y="8732"/>
                  </a:cubicBezTo>
                  <a:cubicBezTo>
                    <a:pt x="5334" y="8764"/>
                    <a:pt x="5283" y="8789"/>
                    <a:pt x="5239" y="8815"/>
                  </a:cubicBezTo>
                  <a:cubicBezTo>
                    <a:pt x="4821" y="7656"/>
                    <a:pt x="4409" y="6490"/>
                    <a:pt x="4010" y="5319"/>
                  </a:cubicBezTo>
                  <a:close/>
                  <a:moveTo>
                    <a:pt x="14131" y="8808"/>
                  </a:moveTo>
                  <a:cubicBezTo>
                    <a:pt x="14194" y="8960"/>
                    <a:pt x="14257" y="9112"/>
                    <a:pt x="14321" y="9264"/>
                  </a:cubicBezTo>
                  <a:cubicBezTo>
                    <a:pt x="14245" y="9119"/>
                    <a:pt x="14175" y="8967"/>
                    <a:pt x="14105" y="8821"/>
                  </a:cubicBezTo>
                  <a:cubicBezTo>
                    <a:pt x="14112" y="8815"/>
                    <a:pt x="14124" y="8815"/>
                    <a:pt x="14131" y="8808"/>
                  </a:cubicBezTo>
                  <a:close/>
                  <a:moveTo>
                    <a:pt x="12693" y="7725"/>
                  </a:moveTo>
                  <a:lnTo>
                    <a:pt x="12693" y="7725"/>
                  </a:lnTo>
                  <a:cubicBezTo>
                    <a:pt x="12655" y="7801"/>
                    <a:pt x="12617" y="7884"/>
                    <a:pt x="12585" y="7972"/>
                  </a:cubicBezTo>
                  <a:cubicBezTo>
                    <a:pt x="11806" y="8441"/>
                    <a:pt x="11034" y="8922"/>
                    <a:pt x="10274" y="9410"/>
                  </a:cubicBezTo>
                  <a:cubicBezTo>
                    <a:pt x="10147" y="9492"/>
                    <a:pt x="10020" y="9575"/>
                    <a:pt x="9887" y="9657"/>
                  </a:cubicBezTo>
                  <a:cubicBezTo>
                    <a:pt x="10831" y="9017"/>
                    <a:pt x="11762" y="8371"/>
                    <a:pt x="12693" y="7725"/>
                  </a:cubicBezTo>
                  <a:close/>
                  <a:moveTo>
                    <a:pt x="11559" y="6427"/>
                  </a:moveTo>
                  <a:cubicBezTo>
                    <a:pt x="11559" y="6427"/>
                    <a:pt x="11553" y="6433"/>
                    <a:pt x="11547" y="6440"/>
                  </a:cubicBezTo>
                  <a:cubicBezTo>
                    <a:pt x="11483" y="6497"/>
                    <a:pt x="11509" y="6573"/>
                    <a:pt x="11566" y="6617"/>
                  </a:cubicBezTo>
                  <a:cubicBezTo>
                    <a:pt x="10141" y="7529"/>
                    <a:pt x="8836" y="8587"/>
                    <a:pt x="7569" y="9708"/>
                  </a:cubicBezTo>
                  <a:cubicBezTo>
                    <a:pt x="7994" y="9252"/>
                    <a:pt x="8443" y="8808"/>
                    <a:pt x="8906" y="8390"/>
                  </a:cubicBezTo>
                  <a:cubicBezTo>
                    <a:pt x="9710" y="7789"/>
                    <a:pt x="10508" y="7174"/>
                    <a:pt x="11306" y="6560"/>
                  </a:cubicBezTo>
                  <a:cubicBezTo>
                    <a:pt x="11388" y="6516"/>
                    <a:pt x="11477" y="6471"/>
                    <a:pt x="11559" y="6427"/>
                  </a:cubicBezTo>
                  <a:close/>
                  <a:moveTo>
                    <a:pt x="9229" y="7694"/>
                  </a:moveTo>
                  <a:lnTo>
                    <a:pt x="9229" y="7694"/>
                  </a:lnTo>
                  <a:cubicBezTo>
                    <a:pt x="9058" y="7839"/>
                    <a:pt x="8880" y="7991"/>
                    <a:pt x="8709" y="8143"/>
                  </a:cubicBezTo>
                  <a:cubicBezTo>
                    <a:pt x="8038" y="8644"/>
                    <a:pt x="7348" y="9125"/>
                    <a:pt x="6657" y="9600"/>
                  </a:cubicBezTo>
                  <a:cubicBezTo>
                    <a:pt x="6724" y="9519"/>
                    <a:pt x="6650" y="9419"/>
                    <a:pt x="6566" y="9419"/>
                  </a:cubicBezTo>
                  <a:cubicBezTo>
                    <a:pt x="6539" y="9419"/>
                    <a:pt x="6511" y="9430"/>
                    <a:pt x="6486" y="9454"/>
                  </a:cubicBezTo>
                  <a:cubicBezTo>
                    <a:pt x="6347" y="9587"/>
                    <a:pt x="6214" y="9720"/>
                    <a:pt x="6081" y="9853"/>
                  </a:cubicBezTo>
                  <a:cubicBezTo>
                    <a:pt x="6068" y="9828"/>
                    <a:pt x="6062" y="9803"/>
                    <a:pt x="6049" y="9777"/>
                  </a:cubicBezTo>
                  <a:cubicBezTo>
                    <a:pt x="6284" y="9600"/>
                    <a:pt x="6505" y="9410"/>
                    <a:pt x="6689" y="9277"/>
                  </a:cubicBezTo>
                  <a:cubicBezTo>
                    <a:pt x="7012" y="9049"/>
                    <a:pt x="7322" y="8821"/>
                    <a:pt x="7633" y="8587"/>
                  </a:cubicBezTo>
                  <a:cubicBezTo>
                    <a:pt x="8044" y="8352"/>
                    <a:pt x="8450" y="8124"/>
                    <a:pt x="8855" y="7896"/>
                  </a:cubicBezTo>
                  <a:cubicBezTo>
                    <a:pt x="8982" y="7827"/>
                    <a:pt x="9108" y="7757"/>
                    <a:pt x="9229" y="7694"/>
                  </a:cubicBezTo>
                  <a:close/>
                  <a:moveTo>
                    <a:pt x="5853" y="9910"/>
                  </a:moveTo>
                  <a:cubicBezTo>
                    <a:pt x="5872" y="9955"/>
                    <a:pt x="5885" y="9993"/>
                    <a:pt x="5904" y="10031"/>
                  </a:cubicBezTo>
                  <a:cubicBezTo>
                    <a:pt x="5847" y="10088"/>
                    <a:pt x="5796" y="10145"/>
                    <a:pt x="5739" y="10195"/>
                  </a:cubicBezTo>
                  <a:cubicBezTo>
                    <a:pt x="5720" y="10138"/>
                    <a:pt x="5695" y="10081"/>
                    <a:pt x="5676" y="10024"/>
                  </a:cubicBezTo>
                  <a:cubicBezTo>
                    <a:pt x="5733" y="9993"/>
                    <a:pt x="5796" y="9955"/>
                    <a:pt x="5853" y="9910"/>
                  </a:cubicBezTo>
                  <a:close/>
                  <a:moveTo>
                    <a:pt x="13067" y="8308"/>
                  </a:moveTo>
                  <a:cubicBezTo>
                    <a:pt x="13092" y="8365"/>
                    <a:pt x="13117" y="8422"/>
                    <a:pt x="13136" y="8473"/>
                  </a:cubicBezTo>
                  <a:cubicBezTo>
                    <a:pt x="12142" y="9081"/>
                    <a:pt x="11141" y="9676"/>
                    <a:pt x="10134" y="10265"/>
                  </a:cubicBezTo>
                  <a:cubicBezTo>
                    <a:pt x="11116" y="9613"/>
                    <a:pt x="12091" y="8960"/>
                    <a:pt x="13067" y="8308"/>
                  </a:cubicBezTo>
                  <a:close/>
                  <a:moveTo>
                    <a:pt x="7303" y="9530"/>
                  </a:moveTo>
                  <a:lnTo>
                    <a:pt x="7303" y="9530"/>
                  </a:lnTo>
                  <a:cubicBezTo>
                    <a:pt x="7056" y="9809"/>
                    <a:pt x="6809" y="10088"/>
                    <a:pt x="6569" y="10373"/>
                  </a:cubicBezTo>
                  <a:cubicBezTo>
                    <a:pt x="6505" y="10373"/>
                    <a:pt x="6423" y="10404"/>
                    <a:pt x="6328" y="10468"/>
                  </a:cubicBezTo>
                  <a:cubicBezTo>
                    <a:pt x="6296" y="10392"/>
                    <a:pt x="6271" y="10322"/>
                    <a:pt x="6239" y="10252"/>
                  </a:cubicBezTo>
                  <a:cubicBezTo>
                    <a:pt x="6600" y="10018"/>
                    <a:pt x="6955" y="9777"/>
                    <a:pt x="7303" y="9530"/>
                  </a:cubicBezTo>
                  <a:close/>
                  <a:moveTo>
                    <a:pt x="6043" y="10379"/>
                  </a:moveTo>
                  <a:cubicBezTo>
                    <a:pt x="6075" y="10455"/>
                    <a:pt x="6100" y="10531"/>
                    <a:pt x="6132" y="10601"/>
                  </a:cubicBezTo>
                  <a:cubicBezTo>
                    <a:pt x="6075" y="10645"/>
                    <a:pt x="6011" y="10696"/>
                    <a:pt x="5948" y="10753"/>
                  </a:cubicBezTo>
                  <a:cubicBezTo>
                    <a:pt x="5916" y="10670"/>
                    <a:pt x="5885" y="10588"/>
                    <a:pt x="5853" y="10506"/>
                  </a:cubicBezTo>
                  <a:cubicBezTo>
                    <a:pt x="5916" y="10461"/>
                    <a:pt x="5980" y="10423"/>
                    <a:pt x="6043" y="10379"/>
                  </a:cubicBezTo>
                  <a:close/>
                  <a:moveTo>
                    <a:pt x="7607" y="10620"/>
                  </a:moveTo>
                  <a:cubicBezTo>
                    <a:pt x="7398" y="10791"/>
                    <a:pt x="7196" y="10974"/>
                    <a:pt x="6993" y="11152"/>
                  </a:cubicBezTo>
                  <a:cubicBezTo>
                    <a:pt x="6974" y="11164"/>
                    <a:pt x="6961" y="11177"/>
                    <a:pt x="6942" y="11190"/>
                  </a:cubicBezTo>
                  <a:cubicBezTo>
                    <a:pt x="6917" y="11158"/>
                    <a:pt x="6885" y="11139"/>
                    <a:pt x="6847" y="11139"/>
                  </a:cubicBezTo>
                  <a:cubicBezTo>
                    <a:pt x="6873" y="11107"/>
                    <a:pt x="6904" y="11082"/>
                    <a:pt x="6936" y="11050"/>
                  </a:cubicBezTo>
                  <a:cubicBezTo>
                    <a:pt x="7164" y="10911"/>
                    <a:pt x="7386" y="10765"/>
                    <a:pt x="7607" y="10620"/>
                  </a:cubicBezTo>
                  <a:close/>
                  <a:moveTo>
                    <a:pt x="3206" y="11145"/>
                  </a:moveTo>
                  <a:cubicBezTo>
                    <a:pt x="3098" y="11272"/>
                    <a:pt x="2990" y="11405"/>
                    <a:pt x="2889" y="11532"/>
                  </a:cubicBezTo>
                  <a:cubicBezTo>
                    <a:pt x="2933" y="11437"/>
                    <a:pt x="2984" y="11342"/>
                    <a:pt x="3028" y="11253"/>
                  </a:cubicBezTo>
                  <a:cubicBezTo>
                    <a:pt x="3092" y="11215"/>
                    <a:pt x="3149" y="11183"/>
                    <a:pt x="3206" y="11145"/>
                  </a:cubicBezTo>
                  <a:close/>
                  <a:moveTo>
                    <a:pt x="19432" y="11753"/>
                  </a:moveTo>
                  <a:cubicBezTo>
                    <a:pt x="19438" y="11760"/>
                    <a:pt x="19438" y="11772"/>
                    <a:pt x="19438" y="11779"/>
                  </a:cubicBezTo>
                  <a:cubicBezTo>
                    <a:pt x="19387" y="11823"/>
                    <a:pt x="19330" y="11874"/>
                    <a:pt x="19273" y="11924"/>
                  </a:cubicBezTo>
                  <a:cubicBezTo>
                    <a:pt x="19324" y="11867"/>
                    <a:pt x="19381" y="11810"/>
                    <a:pt x="19432" y="11753"/>
                  </a:cubicBezTo>
                  <a:close/>
                  <a:moveTo>
                    <a:pt x="1394" y="12108"/>
                  </a:moveTo>
                  <a:lnTo>
                    <a:pt x="1394" y="12108"/>
                  </a:lnTo>
                  <a:cubicBezTo>
                    <a:pt x="1223" y="12302"/>
                    <a:pt x="1057" y="12475"/>
                    <a:pt x="989" y="12475"/>
                  </a:cubicBezTo>
                  <a:cubicBezTo>
                    <a:pt x="981" y="12475"/>
                    <a:pt x="975" y="12473"/>
                    <a:pt x="970" y="12469"/>
                  </a:cubicBezTo>
                  <a:cubicBezTo>
                    <a:pt x="957" y="12456"/>
                    <a:pt x="983" y="12387"/>
                    <a:pt x="1033" y="12292"/>
                  </a:cubicBezTo>
                  <a:cubicBezTo>
                    <a:pt x="1141" y="12235"/>
                    <a:pt x="1268" y="12171"/>
                    <a:pt x="1394" y="12108"/>
                  </a:cubicBezTo>
                  <a:close/>
                  <a:moveTo>
                    <a:pt x="881" y="12380"/>
                  </a:moveTo>
                  <a:cubicBezTo>
                    <a:pt x="862" y="12418"/>
                    <a:pt x="843" y="12456"/>
                    <a:pt x="824" y="12494"/>
                  </a:cubicBezTo>
                  <a:cubicBezTo>
                    <a:pt x="812" y="12482"/>
                    <a:pt x="799" y="12463"/>
                    <a:pt x="786" y="12444"/>
                  </a:cubicBezTo>
                  <a:cubicBezTo>
                    <a:pt x="818" y="12425"/>
                    <a:pt x="850" y="12406"/>
                    <a:pt x="881" y="12380"/>
                  </a:cubicBezTo>
                  <a:close/>
                  <a:moveTo>
                    <a:pt x="4669" y="11228"/>
                  </a:moveTo>
                  <a:cubicBezTo>
                    <a:pt x="4276" y="11646"/>
                    <a:pt x="3896" y="12070"/>
                    <a:pt x="3503" y="12469"/>
                  </a:cubicBezTo>
                  <a:cubicBezTo>
                    <a:pt x="3421" y="12551"/>
                    <a:pt x="3326" y="12640"/>
                    <a:pt x="3231" y="12729"/>
                  </a:cubicBezTo>
                  <a:cubicBezTo>
                    <a:pt x="3516" y="12330"/>
                    <a:pt x="3788" y="11931"/>
                    <a:pt x="4067" y="11595"/>
                  </a:cubicBezTo>
                  <a:cubicBezTo>
                    <a:pt x="4086" y="11576"/>
                    <a:pt x="4118" y="11532"/>
                    <a:pt x="4162" y="11481"/>
                  </a:cubicBezTo>
                  <a:cubicBezTo>
                    <a:pt x="4175" y="11483"/>
                    <a:pt x="4187" y="11485"/>
                    <a:pt x="4198" y="11485"/>
                  </a:cubicBezTo>
                  <a:cubicBezTo>
                    <a:pt x="4222" y="11485"/>
                    <a:pt x="4244" y="11479"/>
                    <a:pt x="4270" y="11462"/>
                  </a:cubicBezTo>
                  <a:cubicBezTo>
                    <a:pt x="4403" y="11386"/>
                    <a:pt x="4536" y="11310"/>
                    <a:pt x="4669" y="11228"/>
                  </a:cubicBezTo>
                  <a:close/>
                  <a:moveTo>
                    <a:pt x="2224" y="11715"/>
                  </a:moveTo>
                  <a:lnTo>
                    <a:pt x="2224" y="11715"/>
                  </a:lnTo>
                  <a:cubicBezTo>
                    <a:pt x="2097" y="11874"/>
                    <a:pt x="1977" y="12026"/>
                    <a:pt x="1850" y="12178"/>
                  </a:cubicBezTo>
                  <a:cubicBezTo>
                    <a:pt x="1519" y="12562"/>
                    <a:pt x="1318" y="12811"/>
                    <a:pt x="1283" y="12811"/>
                  </a:cubicBezTo>
                  <a:cubicBezTo>
                    <a:pt x="1250" y="12811"/>
                    <a:pt x="1357" y="12603"/>
                    <a:pt x="1629" y="12102"/>
                  </a:cubicBezTo>
                  <a:cubicBezTo>
                    <a:pt x="1660" y="12051"/>
                    <a:pt x="1692" y="12000"/>
                    <a:pt x="1724" y="11950"/>
                  </a:cubicBezTo>
                  <a:cubicBezTo>
                    <a:pt x="1920" y="11861"/>
                    <a:pt x="2097" y="11779"/>
                    <a:pt x="2224" y="11715"/>
                  </a:cubicBezTo>
                  <a:close/>
                  <a:moveTo>
                    <a:pt x="1318" y="12361"/>
                  </a:moveTo>
                  <a:cubicBezTo>
                    <a:pt x="1236" y="12520"/>
                    <a:pt x="1154" y="12684"/>
                    <a:pt x="1078" y="12843"/>
                  </a:cubicBezTo>
                  <a:cubicBezTo>
                    <a:pt x="1040" y="12792"/>
                    <a:pt x="1002" y="12741"/>
                    <a:pt x="970" y="12691"/>
                  </a:cubicBezTo>
                  <a:cubicBezTo>
                    <a:pt x="1090" y="12583"/>
                    <a:pt x="1204" y="12475"/>
                    <a:pt x="1318" y="12361"/>
                  </a:cubicBezTo>
                  <a:close/>
                  <a:moveTo>
                    <a:pt x="13738" y="9043"/>
                  </a:moveTo>
                  <a:cubicBezTo>
                    <a:pt x="14042" y="9682"/>
                    <a:pt x="14359" y="10322"/>
                    <a:pt x="14688" y="10955"/>
                  </a:cubicBezTo>
                  <a:cubicBezTo>
                    <a:pt x="14713" y="11012"/>
                    <a:pt x="14732" y="11069"/>
                    <a:pt x="14758" y="11120"/>
                  </a:cubicBezTo>
                  <a:cubicBezTo>
                    <a:pt x="14998" y="11665"/>
                    <a:pt x="15245" y="12203"/>
                    <a:pt x="15492" y="12735"/>
                  </a:cubicBezTo>
                  <a:cubicBezTo>
                    <a:pt x="15435" y="12773"/>
                    <a:pt x="15372" y="12811"/>
                    <a:pt x="15309" y="12849"/>
                  </a:cubicBezTo>
                  <a:cubicBezTo>
                    <a:pt x="15055" y="12311"/>
                    <a:pt x="14808" y="11766"/>
                    <a:pt x="14568" y="11228"/>
                  </a:cubicBezTo>
                  <a:cubicBezTo>
                    <a:pt x="14251" y="10525"/>
                    <a:pt x="13941" y="9815"/>
                    <a:pt x="13637" y="9106"/>
                  </a:cubicBezTo>
                  <a:cubicBezTo>
                    <a:pt x="13668" y="9087"/>
                    <a:pt x="13706" y="9062"/>
                    <a:pt x="13738" y="9043"/>
                  </a:cubicBezTo>
                  <a:close/>
                  <a:moveTo>
                    <a:pt x="5011" y="11259"/>
                  </a:moveTo>
                  <a:cubicBezTo>
                    <a:pt x="5042" y="11348"/>
                    <a:pt x="5080" y="11437"/>
                    <a:pt x="5112" y="11525"/>
                  </a:cubicBezTo>
                  <a:cubicBezTo>
                    <a:pt x="5112" y="11525"/>
                    <a:pt x="5112" y="11525"/>
                    <a:pt x="5106" y="11532"/>
                  </a:cubicBezTo>
                  <a:cubicBezTo>
                    <a:pt x="4498" y="12019"/>
                    <a:pt x="3896" y="12520"/>
                    <a:pt x="3301" y="13026"/>
                  </a:cubicBezTo>
                  <a:cubicBezTo>
                    <a:pt x="3712" y="12596"/>
                    <a:pt x="4124" y="12165"/>
                    <a:pt x="4536" y="11741"/>
                  </a:cubicBezTo>
                  <a:lnTo>
                    <a:pt x="5011" y="11259"/>
                  </a:lnTo>
                  <a:close/>
                  <a:moveTo>
                    <a:pt x="19793" y="13102"/>
                  </a:moveTo>
                  <a:cubicBezTo>
                    <a:pt x="19799" y="13115"/>
                    <a:pt x="19805" y="13121"/>
                    <a:pt x="19805" y="13134"/>
                  </a:cubicBezTo>
                  <a:cubicBezTo>
                    <a:pt x="19767" y="13159"/>
                    <a:pt x="19736" y="13185"/>
                    <a:pt x="19698" y="13204"/>
                  </a:cubicBezTo>
                  <a:cubicBezTo>
                    <a:pt x="19729" y="13172"/>
                    <a:pt x="19761" y="13140"/>
                    <a:pt x="19793" y="13102"/>
                  </a:cubicBezTo>
                  <a:close/>
                  <a:moveTo>
                    <a:pt x="17912" y="12450"/>
                  </a:moveTo>
                  <a:lnTo>
                    <a:pt x="17912" y="12450"/>
                  </a:lnTo>
                  <a:cubicBezTo>
                    <a:pt x="17772" y="12577"/>
                    <a:pt x="17633" y="12703"/>
                    <a:pt x="17506" y="12805"/>
                  </a:cubicBezTo>
                  <a:cubicBezTo>
                    <a:pt x="17297" y="12976"/>
                    <a:pt x="17095" y="13147"/>
                    <a:pt x="16892" y="13318"/>
                  </a:cubicBezTo>
                  <a:cubicBezTo>
                    <a:pt x="16854" y="13223"/>
                    <a:pt x="16816" y="13134"/>
                    <a:pt x="16778" y="13045"/>
                  </a:cubicBezTo>
                  <a:cubicBezTo>
                    <a:pt x="17126" y="12849"/>
                    <a:pt x="17519" y="12653"/>
                    <a:pt x="17912" y="12450"/>
                  </a:cubicBezTo>
                  <a:close/>
                  <a:moveTo>
                    <a:pt x="20394" y="13210"/>
                  </a:moveTo>
                  <a:cubicBezTo>
                    <a:pt x="20413" y="13248"/>
                    <a:pt x="20426" y="13286"/>
                    <a:pt x="20445" y="13324"/>
                  </a:cubicBezTo>
                  <a:cubicBezTo>
                    <a:pt x="20439" y="13318"/>
                    <a:pt x="20439" y="13318"/>
                    <a:pt x="20432" y="13318"/>
                  </a:cubicBezTo>
                  <a:cubicBezTo>
                    <a:pt x="20420" y="13280"/>
                    <a:pt x="20407" y="13248"/>
                    <a:pt x="20394" y="13210"/>
                  </a:cubicBezTo>
                  <a:close/>
                  <a:moveTo>
                    <a:pt x="2123" y="12127"/>
                  </a:moveTo>
                  <a:lnTo>
                    <a:pt x="2123" y="12127"/>
                  </a:lnTo>
                  <a:cubicBezTo>
                    <a:pt x="1857" y="12615"/>
                    <a:pt x="1622" y="13102"/>
                    <a:pt x="1489" y="13324"/>
                  </a:cubicBezTo>
                  <a:cubicBezTo>
                    <a:pt x="1470" y="13349"/>
                    <a:pt x="1470" y="13375"/>
                    <a:pt x="1483" y="13400"/>
                  </a:cubicBezTo>
                  <a:cubicBezTo>
                    <a:pt x="1464" y="13425"/>
                    <a:pt x="1439" y="13457"/>
                    <a:pt x="1420" y="13489"/>
                  </a:cubicBezTo>
                  <a:cubicBezTo>
                    <a:pt x="1363" y="13362"/>
                    <a:pt x="1306" y="13235"/>
                    <a:pt x="1236" y="13115"/>
                  </a:cubicBezTo>
                  <a:cubicBezTo>
                    <a:pt x="1540" y="12792"/>
                    <a:pt x="1838" y="12463"/>
                    <a:pt x="2123" y="12127"/>
                  </a:cubicBezTo>
                  <a:close/>
                  <a:moveTo>
                    <a:pt x="5220" y="11810"/>
                  </a:moveTo>
                  <a:cubicBezTo>
                    <a:pt x="5251" y="11905"/>
                    <a:pt x="5289" y="12000"/>
                    <a:pt x="5327" y="12095"/>
                  </a:cubicBezTo>
                  <a:cubicBezTo>
                    <a:pt x="4941" y="12406"/>
                    <a:pt x="4580" y="12722"/>
                    <a:pt x="4466" y="12798"/>
                  </a:cubicBezTo>
                  <a:cubicBezTo>
                    <a:pt x="4130" y="13039"/>
                    <a:pt x="3731" y="13267"/>
                    <a:pt x="3364" y="13527"/>
                  </a:cubicBezTo>
                  <a:cubicBezTo>
                    <a:pt x="3446" y="13451"/>
                    <a:pt x="3510" y="13394"/>
                    <a:pt x="3541" y="13362"/>
                  </a:cubicBezTo>
                  <a:cubicBezTo>
                    <a:pt x="4080" y="12824"/>
                    <a:pt x="4643" y="12311"/>
                    <a:pt x="5220" y="11810"/>
                  </a:cubicBezTo>
                  <a:close/>
                  <a:moveTo>
                    <a:pt x="17791" y="12849"/>
                  </a:moveTo>
                  <a:cubicBezTo>
                    <a:pt x="17538" y="13090"/>
                    <a:pt x="17304" y="13337"/>
                    <a:pt x="17069" y="13596"/>
                  </a:cubicBezTo>
                  <a:cubicBezTo>
                    <a:pt x="17057" y="13609"/>
                    <a:pt x="17044" y="13615"/>
                    <a:pt x="17031" y="13628"/>
                  </a:cubicBezTo>
                  <a:cubicBezTo>
                    <a:pt x="17019" y="13590"/>
                    <a:pt x="17000" y="13552"/>
                    <a:pt x="16981" y="13514"/>
                  </a:cubicBezTo>
                  <a:cubicBezTo>
                    <a:pt x="17247" y="13292"/>
                    <a:pt x="17519" y="13064"/>
                    <a:pt x="17791" y="12849"/>
                  </a:cubicBezTo>
                  <a:close/>
                  <a:moveTo>
                    <a:pt x="19945" y="13501"/>
                  </a:moveTo>
                  <a:cubicBezTo>
                    <a:pt x="19951" y="13508"/>
                    <a:pt x="19957" y="13520"/>
                    <a:pt x="19957" y="13527"/>
                  </a:cubicBezTo>
                  <a:cubicBezTo>
                    <a:pt x="19907" y="13565"/>
                    <a:pt x="19850" y="13603"/>
                    <a:pt x="19793" y="13634"/>
                  </a:cubicBezTo>
                  <a:cubicBezTo>
                    <a:pt x="19843" y="13590"/>
                    <a:pt x="19894" y="13546"/>
                    <a:pt x="19945" y="13501"/>
                  </a:cubicBezTo>
                  <a:close/>
                  <a:moveTo>
                    <a:pt x="20578" y="13615"/>
                  </a:moveTo>
                  <a:cubicBezTo>
                    <a:pt x="20578" y="13628"/>
                    <a:pt x="20584" y="13634"/>
                    <a:pt x="20584" y="13641"/>
                  </a:cubicBezTo>
                  <a:cubicBezTo>
                    <a:pt x="20578" y="13641"/>
                    <a:pt x="20565" y="13647"/>
                    <a:pt x="20553" y="13647"/>
                  </a:cubicBezTo>
                  <a:cubicBezTo>
                    <a:pt x="20565" y="13634"/>
                    <a:pt x="20572" y="13628"/>
                    <a:pt x="20578" y="13615"/>
                  </a:cubicBezTo>
                  <a:close/>
                  <a:moveTo>
                    <a:pt x="4656" y="10290"/>
                  </a:moveTo>
                  <a:cubicBezTo>
                    <a:pt x="4681" y="10354"/>
                    <a:pt x="4700" y="10417"/>
                    <a:pt x="4726" y="10480"/>
                  </a:cubicBezTo>
                  <a:cubicBezTo>
                    <a:pt x="4662" y="10544"/>
                    <a:pt x="4605" y="10613"/>
                    <a:pt x="4548" y="10677"/>
                  </a:cubicBezTo>
                  <a:cubicBezTo>
                    <a:pt x="4523" y="10708"/>
                    <a:pt x="4498" y="10734"/>
                    <a:pt x="4472" y="10759"/>
                  </a:cubicBezTo>
                  <a:cubicBezTo>
                    <a:pt x="4251" y="11019"/>
                    <a:pt x="4061" y="11240"/>
                    <a:pt x="3966" y="11335"/>
                  </a:cubicBezTo>
                  <a:cubicBezTo>
                    <a:pt x="3263" y="12057"/>
                    <a:pt x="2541" y="12811"/>
                    <a:pt x="1762" y="13451"/>
                  </a:cubicBezTo>
                  <a:cubicBezTo>
                    <a:pt x="1635" y="13552"/>
                    <a:pt x="1553" y="13622"/>
                    <a:pt x="1502" y="13660"/>
                  </a:cubicBezTo>
                  <a:cubicBezTo>
                    <a:pt x="1496" y="13653"/>
                    <a:pt x="1496" y="13647"/>
                    <a:pt x="1489" y="13641"/>
                  </a:cubicBezTo>
                  <a:cubicBezTo>
                    <a:pt x="1565" y="13558"/>
                    <a:pt x="1705" y="13406"/>
                    <a:pt x="1838" y="13235"/>
                  </a:cubicBezTo>
                  <a:cubicBezTo>
                    <a:pt x="1857" y="13210"/>
                    <a:pt x="1876" y="13185"/>
                    <a:pt x="1895" y="13159"/>
                  </a:cubicBezTo>
                  <a:cubicBezTo>
                    <a:pt x="2648" y="12336"/>
                    <a:pt x="3377" y="11494"/>
                    <a:pt x="4086" y="10626"/>
                  </a:cubicBezTo>
                  <a:cubicBezTo>
                    <a:pt x="4200" y="10563"/>
                    <a:pt x="4314" y="10493"/>
                    <a:pt x="4428" y="10423"/>
                  </a:cubicBezTo>
                  <a:cubicBezTo>
                    <a:pt x="4504" y="10379"/>
                    <a:pt x="4580" y="10335"/>
                    <a:pt x="4656" y="10290"/>
                  </a:cubicBezTo>
                  <a:close/>
                  <a:moveTo>
                    <a:pt x="5454" y="12450"/>
                  </a:moveTo>
                  <a:cubicBezTo>
                    <a:pt x="5473" y="12488"/>
                    <a:pt x="5486" y="12526"/>
                    <a:pt x="5498" y="12564"/>
                  </a:cubicBezTo>
                  <a:cubicBezTo>
                    <a:pt x="5479" y="12589"/>
                    <a:pt x="5454" y="12608"/>
                    <a:pt x="5435" y="12634"/>
                  </a:cubicBezTo>
                  <a:cubicBezTo>
                    <a:pt x="5384" y="12678"/>
                    <a:pt x="5372" y="12729"/>
                    <a:pt x="5378" y="12779"/>
                  </a:cubicBezTo>
                  <a:cubicBezTo>
                    <a:pt x="5074" y="12988"/>
                    <a:pt x="4770" y="13197"/>
                    <a:pt x="4460" y="13406"/>
                  </a:cubicBezTo>
                  <a:cubicBezTo>
                    <a:pt x="4441" y="13406"/>
                    <a:pt x="4415" y="13419"/>
                    <a:pt x="4396" y="13438"/>
                  </a:cubicBezTo>
                  <a:cubicBezTo>
                    <a:pt x="4390" y="13444"/>
                    <a:pt x="4377" y="13457"/>
                    <a:pt x="4371" y="13463"/>
                  </a:cubicBezTo>
                  <a:cubicBezTo>
                    <a:pt x="4352" y="13476"/>
                    <a:pt x="4333" y="13489"/>
                    <a:pt x="4314" y="13501"/>
                  </a:cubicBezTo>
                  <a:cubicBezTo>
                    <a:pt x="4200" y="13558"/>
                    <a:pt x="4080" y="13615"/>
                    <a:pt x="3959" y="13672"/>
                  </a:cubicBezTo>
                  <a:cubicBezTo>
                    <a:pt x="4409" y="13280"/>
                    <a:pt x="4871" y="12900"/>
                    <a:pt x="5340" y="12532"/>
                  </a:cubicBezTo>
                  <a:cubicBezTo>
                    <a:pt x="5359" y="12520"/>
                    <a:pt x="5403" y="12488"/>
                    <a:pt x="5454" y="12450"/>
                  </a:cubicBezTo>
                  <a:close/>
                  <a:moveTo>
                    <a:pt x="508" y="12741"/>
                  </a:moveTo>
                  <a:cubicBezTo>
                    <a:pt x="622" y="13058"/>
                    <a:pt x="723" y="13381"/>
                    <a:pt x="812" y="13704"/>
                  </a:cubicBezTo>
                  <a:cubicBezTo>
                    <a:pt x="799" y="13672"/>
                    <a:pt x="786" y="13641"/>
                    <a:pt x="774" y="13609"/>
                  </a:cubicBezTo>
                  <a:cubicBezTo>
                    <a:pt x="710" y="13438"/>
                    <a:pt x="533" y="13090"/>
                    <a:pt x="425" y="12767"/>
                  </a:cubicBezTo>
                  <a:cubicBezTo>
                    <a:pt x="451" y="12760"/>
                    <a:pt x="482" y="12754"/>
                    <a:pt x="508" y="12741"/>
                  </a:cubicBezTo>
                  <a:close/>
                  <a:moveTo>
                    <a:pt x="19590" y="12450"/>
                  </a:moveTo>
                  <a:cubicBezTo>
                    <a:pt x="19615" y="12526"/>
                    <a:pt x="19634" y="12602"/>
                    <a:pt x="19653" y="12678"/>
                  </a:cubicBezTo>
                  <a:cubicBezTo>
                    <a:pt x="19083" y="13039"/>
                    <a:pt x="18532" y="13432"/>
                    <a:pt x="18013" y="13856"/>
                  </a:cubicBezTo>
                  <a:cubicBezTo>
                    <a:pt x="18336" y="13584"/>
                    <a:pt x="18893" y="13153"/>
                    <a:pt x="19267" y="12754"/>
                  </a:cubicBezTo>
                  <a:cubicBezTo>
                    <a:pt x="19375" y="12653"/>
                    <a:pt x="19482" y="12551"/>
                    <a:pt x="19590" y="12450"/>
                  </a:cubicBezTo>
                  <a:close/>
                  <a:moveTo>
                    <a:pt x="19482" y="11994"/>
                  </a:moveTo>
                  <a:cubicBezTo>
                    <a:pt x="19489" y="12032"/>
                    <a:pt x="19501" y="12076"/>
                    <a:pt x="19508" y="12121"/>
                  </a:cubicBezTo>
                  <a:cubicBezTo>
                    <a:pt x="18957" y="12596"/>
                    <a:pt x="18418" y="13083"/>
                    <a:pt x="17899" y="13590"/>
                  </a:cubicBezTo>
                  <a:cubicBezTo>
                    <a:pt x="17665" y="13755"/>
                    <a:pt x="17475" y="13881"/>
                    <a:pt x="17399" y="13938"/>
                  </a:cubicBezTo>
                  <a:cubicBezTo>
                    <a:pt x="17335" y="13983"/>
                    <a:pt x="17278" y="14021"/>
                    <a:pt x="17228" y="14059"/>
                  </a:cubicBezTo>
                  <a:cubicBezTo>
                    <a:pt x="17202" y="14008"/>
                    <a:pt x="17183" y="13964"/>
                    <a:pt x="17158" y="13913"/>
                  </a:cubicBezTo>
                  <a:cubicBezTo>
                    <a:pt x="17418" y="13698"/>
                    <a:pt x="17671" y="13482"/>
                    <a:pt x="17918" y="13254"/>
                  </a:cubicBezTo>
                  <a:cubicBezTo>
                    <a:pt x="18450" y="12843"/>
                    <a:pt x="18969" y="12418"/>
                    <a:pt x="19482" y="11994"/>
                  </a:cubicBezTo>
                  <a:close/>
                  <a:moveTo>
                    <a:pt x="15885" y="13565"/>
                  </a:moveTo>
                  <a:cubicBezTo>
                    <a:pt x="15955" y="13710"/>
                    <a:pt x="16024" y="13856"/>
                    <a:pt x="16094" y="14002"/>
                  </a:cubicBezTo>
                  <a:cubicBezTo>
                    <a:pt x="16037" y="14052"/>
                    <a:pt x="15974" y="14103"/>
                    <a:pt x="15917" y="14154"/>
                  </a:cubicBezTo>
                  <a:cubicBezTo>
                    <a:pt x="15847" y="13995"/>
                    <a:pt x="15771" y="13837"/>
                    <a:pt x="15695" y="13679"/>
                  </a:cubicBezTo>
                  <a:cubicBezTo>
                    <a:pt x="15758" y="13641"/>
                    <a:pt x="15822" y="13603"/>
                    <a:pt x="15885" y="13565"/>
                  </a:cubicBezTo>
                  <a:close/>
                  <a:moveTo>
                    <a:pt x="3041" y="12532"/>
                  </a:moveTo>
                  <a:cubicBezTo>
                    <a:pt x="2591" y="13096"/>
                    <a:pt x="2148" y="13672"/>
                    <a:pt x="1717" y="14255"/>
                  </a:cubicBezTo>
                  <a:cubicBezTo>
                    <a:pt x="1692" y="14211"/>
                    <a:pt x="1679" y="14166"/>
                    <a:pt x="1654" y="14116"/>
                  </a:cubicBezTo>
                  <a:cubicBezTo>
                    <a:pt x="1629" y="14033"/>
                    <a:pt x="1603" y="13957"/>
                    <a:pt x="1572" y="13875"/>
                  </a:cubicBezTo>
                  <a:cubicBezTo>
                    <a:pt x="2072" y="13438"/>
                    <a:pt x="2566" y="12988"/>
                    <a:pt x="3041" y="12532"/>
                  </a:cubicBezTo>
                  <a:close/>
                  <a:moveTo>
                    <a:pt x="16183" y="14198"/>
                  </a:moveTo>
                  <a:cubicBezTo>
                    <a:pt x="16195" y="14223"/>
                    <a:pt x="16208" y="14249"/>
                    <a:pt x="16221" y="14274"/>
                  </a:cubicBezTo>
                  <a:cubicBezTo>
                    <a:pt x="16164" y="14318"/>
                    <a:pt x="16107" y="14369"/>
                    <a:pt x="16043" y="14413"/>
                  </a:cubicBezTo>
                  <a:cubicBezTo>
                    <a:pt x="16037" y="14388"/>
                    <a:pt x="16024" y="14369"/>
                    <a:pt x="16012" y="14344"/>
                  </a:cubicBezTo>
                  <a:cubicBezTo>
                    <a:pt x="16069" y="14299"/>
                    <a:pt x="16126" y="14249"/>
                    <a:pt x="16183" y="14198"/>
                  </a:cubicBezTo>
                  <a:close/>
                  <a:moveTo>
                    <a:pt x="20559" y="14559"/>
                  </a:moveTo>
                  <a:lnTo>
                    <a:pt x="20559" y="14559"/>
                  </a:lnTo>
                  <a:cubicBezTo>
                    <a:pt x="20527" y="14584"/>
                    <a:pt x="20502" y="14610"/>
                    <a:pt x="20470" y="14629"/>
                  </a:cubicBezTo>
                  <a:cubicBezTo>
                    <a:pt x="20502" y="14603"/>
                    <a:pt x="20527" y="14584"/>
                    <a:pt x="20559" y="14559"/>
                  </a:cubicBezTo>
                  <a:close/>
                  <a:moveTo>
                    <a:pt x="1306" y="14426"/>
                  </a:moveTo>
                  <a:lnTo>
                    <a:pt x="1306" y="14426"/>
                  </a:lnTo>
                  <a:cubicBezTo>
                    <a:pt x="1344" y="14515"/>
                    <a:pt x="1382" y="14603"/>
                    <a:pt x="1426" y="14692"/>
                  </a:cubicBezTo>
                  <a:cubicBezTo>
                    <a:pt x="1407" y="14711"/>
                    <a:pt x="1388" y="14724"/>
                    <a:pt x="1375" y="14743"/>
                  </a:cubicBezTo>
                  <a:cubicBezTo>
                    <a:pt x="1350" y="14641"/>
                    <a:pt x="1331" y="14534"/>
                    <a:pt x="1306" y="14426"/>
                  </a:cubicBezTo>
                  <a:close/>
                  <a:moveTo>
                    <a:pt x="18767" y="13666"/>
                  </a:moveTo>
                  <a:lnTo>
                    <a:pt x="18767" y="13666"/>
                  </a:lnTo>
                  <a:cubicBezTo>
                    <a:pt x="18368" y="14040"/>
                    <a:pt x="17969" y="14420"/>
                    <a:pt x="17532" y="14749"/>
                  </a:cubicBezTo>
                  <a:cubicBezTo>
                    <a:pt x="17525" y="14736"/>
                    <a:pt x="17513" y="14717"/>
                    <a:pt x="17506" y="14698"/>
                  </a:cubicBezTo>
                  <a:cubicBezTo>
                    <a:pt x="17760" y="14464"/>
                    <a:pt x="18013" y="14236"/>
                    <a:pt x="18279" y="14021"/>
                  </a:cubicBezTo>
                  <a:cubicBezTo>
                    <a:pt x="18431" y="13900"/>
                    <a:pt x="18596" y="13780"/>
                    <a:pt x="18767" y="13666"/>
                  </a:cubicBezTo>
                  <a:close/>
                  <a:moveTo>
                    <a:pt x="2699" y="13862"/>
                  </a:moveTo>
                  <a:cubicBezTo>
                    <a:pt x="2509" y="14059"/>
                    <a:pt x="2325" y="14261"/>
                    <a:pt x="2135" y="14458"/>
                  </a:cubicBezTo>
                  <a:cubicBezTo>
                    <a:pt x="2061" y="14543"/>
                    <a:pt x="2138" y="14669"/>
                    <a:pt x="2233" y="14669"/>
                  </a:cubicBezTo>
                  <a:cubicBezTo>
                    <a:pt x="2251" y="14669"/>
                    <a:pt x="2269" y="14664"/>
                    <a:pt x="2287" y="14654"/>
                  </a:cubicBezTo>
                  <a:lnTo>
                    <a:pt x="2287" y="14654"/>
                  </a:lnTo>
                  <a:cubicBezTo>
                    <a:pt x="2110" y="14800"/>
                    <a:pt x="1958" y="14952"/>
                    <a:pt x="1825" y="15116"/>
                  </a:cubicBezTo>
                  <a:cubicBezTo>
                    <a:pt x="1831" y="15104"/>
                    <a:pt x="1831" y="15091"/>
                    <a:pt x="1831" y="15078"/>
                  </a:cubicBezTo>
                  <a:cubicBezTo>
                    <a:pt x="1819" y="14952"/>
                    <a:pt x="1806" y="14831"/>
                    <a:pt x="1787" y="14717"/>
                  </a:cubicBezTo>
                  <a:cubicBezTo>
                    <a:pt x="1838" y="14711"/>
                    <a:pt x="1888" y="14673"/>
                    <a:pt x="1869" y="14616"/>
                  </a:cubicBezTo>
                  <a:cubicBezTo>
                    <a:pt x="2148" y="14363"/>
                    <a:pt x="2420" y="14109"/>
                    <a:pt x="2699" y="13862"/>
                  </a:cubicBezTo>
                  <a:close/>
                  <a:moveTo>
                    <a:pt x="15758" y="14565"/>
                  </a:moveTo>
                  <a:cubicBezTo>
                    <a:pt x="15777" y="14603"/>
                    <a:pt x="15796" y="14648"/>
                    <a:pt x="15815" y="14686"/>
                  </a:cubicBezTo>
                  <a:cubicBezTo>
                    <a:pt x="15600" y="14838"/>
                    <a:pt x="15385" y="14990"/>
                    <a:pt x="15163" y="15135"/>
                  </a:cubicBezTo>
                  <a:cubicBezTo>
                    <a:pt x="14791" y="15379"/>
                    <a:pt x="14637" y="15473"/>
                    <a:pt x="14618" y="15473"/>
                  </a:cubicBezTo>
                  <a:cubicBezTo>
                    <a:pt x="14569" y="15473"/>
                    <a:pt x="15408" y="14857"/>
                    <a:pt x="15758" y="14565"/>
                  </a:cubicBezTo>
                  <a:close/>
                  <a:moveTo>
                    <a:pt x="13453" y="9214"/>
                  </a:moveTo>
                  <a:cubicBezTo>
                    <a:pt x="13782" y="9993"/>
                    <a:pt x="14118" y="10772"/>
                    <a:pt x="14454" y="11551"/>
                  </a:cubicBezTo>
                  <a:cubicBezTo>
                    <a:pt x="14663" y="12026"/>
                    <a:pt x="14865" y="12507"/>
                    <a:pt x="15074" y="12982"/>
                  </a:cubicBezTo>
                  <a:cubicBezTo>
                    <a:pt x="14599" y="13267"/>
                    <a:pt x="14124" y="13546"/>
                    <a:pt x="13649" y="13824"/>
                  </a:cubicBezTo>
                  <a:cubicBezTo>
                    <a:pt x="13632" y="13780"/>
                    <a:pt x="13593" y="13745"/>
                    <a:pt x="13545" y="13745"/>
                  </a:cubicBezTo>
                  <a:cubicBezTo>
                    <a:pt x="13524" y="13745"/>
                    <a:pt x="13501" y="13752"/>
                    <a:pt x="13478" y="13767"/>
                  </a:cubicBezTo>
                  <a:cubicBezTo>
                    <a:pt x="12870" y="14154"/>
                    <a:pt x="12281" y="14565"/>
                    <a:pt x="11699" y="14977"/>
                  </a:cubicBezTo>
                  <a:cubicBezTo>
                    <a:pt x="11502" y="15091"/>
                    <a:pt x="11306" y="15205"/>
                    <a:pt x="11110" y="15325"/>
                  </a:cubicBezTo>
                  <a:cubicBezTo>
                    <a:pt x="11120" y="15286"/>
                    <a:pt x="11087" y="15246"/>
                    <a:pt x="11051" y="15246"/>
                  </a:cubicBezTo>
                  <a:cubicBezTo>
                    <a:pt x="11041" y="15246"/>
                    <a:pt x="11031" y="15249"/>
                    <a:pt x="11021" y="15256"/>
                  </a:cubicBezTo>
                  <a:cubicBezTo>
                    <a:pt x="10483" y="15598"/>
                    <a:pt x="9951" y="15952"/>
                    <a:pt x="9425" y="16313"/>
                  </a:cubicBezTo>
                  <a:cubicBezTo>
                    <a:pt x="9248" y="16421"/>
                    <a:pt x="9064" y="16529"/>
                    <a:pt x="8880" y="16636"/>
                  </a:cubicBezTo>
                  <a:cubicBezTo>
                    <a:pt x="8336" y="15363"/>
                    <a:pt x="7804" y="14084"/>
                    <a:pt x="7272" y="12805"/>
                  </a:cubicBezTo>
                  <a:cubicBezTo>
                    <a:pt x="8203" y="12285"/>
                    <a:pt x="9127" y="11760"/>
                    <a:pt x="10046" y="11228"/>
                  </a:cubicBezTo>
                  <a:cubicBezTo>
                    <a:pt x="11186" y="10569"/>
                    <a:pt x="12319" y="9898"/>
                    <a:pt x="13453" y="9214"/>
                  </a:cubicBezTo>
                  <a:close/>
                  <a:moveTo>
                    <a:pt x="17316" y="16529"/>
                  </a:moveTo>
                  <a:cubicBezTo>
                    <a:pt x="17316" y="16541"/>
                    <a:pt x="17323" y="16554"/>
                    <a:pt x="17329" y="16560"/>
                  </a:cubicBezTo>
                  <a:cubicBezTo>
                    <a:pt x="17278" y="16611"/>
                    <a:pt x="17221" y="16662"/>
                    <a:pt x="17171" y="16706"/>
                  </a:cubicBezTo>
                  <a:cubicBezTo>
                    <a:pt x="17158" y="16687"/>
                    <a:pt x="17145" y="16662"/>
                    <a:pt x="17139" y="16643"/>
                  </a:cubicBezTo>
                  <a:cubicBezTo>
                    <a:pt x="17196" y="16605"/>
                    <a:pt x="17253" y="16567"/>
                    <a:pt x="17316" y="16529"/>
                  </a:cubicBezTo>
                  <a:close/>
                  <a:moveTo>
                    <a:pt x="7056" y="12925"/>
                  </a:moveTo>
                  <a:cubicBezTo>
                    <a:pt x="7569" y="14217"/>
                    <a:pt x="8082" y="15515"/>
                    <a:pt x="8589" y="16807"/>
                  </a:cubicBezTo>
                  <a:cubicBezTo>
                    <a:pt x="8513" y="16852"/>
                    <a:pt x="8437" y="16896"/>
                    <a:pt x="8367" y="16940"/>
                  </a:cubicBezTo>
                  <a:cubicBezTo>
                    <a:pt x="7835" y="15655"/>
                    <a:pt x="7322" y="14356"/>
                    <a:pt x="6822" y="13052"/>
                  </a:cubicBezTo>
                  <a:cubicBezTo>
                    <a:pt x="6898" y="13014"/>
                    <a:pt x="6974" y="12969"/>
                    <a:pt x="7056" y="12925"/>
                  </a:cubicBezTo>
                  <a:close/>
                  <a:moveTo>
                    <a:pt x="14756" y="17167"/>
                  </a:moveTo>
                  <a:cubicBezTo>
                    <a:pt x="14733" y="17182"/>
                    <a:pt x="14709" y="17197"/>
                    <a:pt x="14684" y="17212"/>
                  </a:cubicBezTo>
                  <a:lnTo>
                    <a:pt x="14684" y="17212"/>
                  </a:lnTo>
                  <a:cubicBezTo>
                    <a:pt x="14688" y="17208"/>
                    <a:pt x="14691" y="17203"/>
                    <a:pt x="14694" y="17200"/>
                  </a:cubicBezTo>
                  <a:cubicBezTo>
                    <a:pt x="14715" y="17190"/>
                    <a:pt x="14736" y="17179"/>
                    <a:pt x="14756" y="17167"/>
                  </a:cubicBezTo>
                  <a:close/>
                  <a:moveTo>
                    <a:pt x="6106" y="13451"/>
                  </a:moveTo>
                  <a:cubicBezTo>
                    <a:pt x="6613" y="14755"/>
                    <a:pt x="7126" y="16060"/>
                    <a:pt x="7664" y="17358"/>
                  </a:cubicBezTo>
                  <a:cubicBezTo>
                    <a:pt x="7633" y="17377"/>
                    <a:pt x="7601" y="17390"/>
                    <a:pt x="7576" y="17409"/>
                  </a:cubicBezTo>
                  <a:cubicBezTo>
                    <a:pt x="7557" y="17422"/>
                    <a:pt x="7538" y="17428"/>
                    <a:pt x="7519" y="17441"/>
                  </a:cubicBezTo>
                  <a:cubicBezTo>
                    <a:pt x="7044" y="16111"/>
                    <a:pt x="6569" y="14787"/>
                    <a:pt x="6100" y="13457"/>
                  </a:cubicBezTo>
                  <a:cubicBezTo>
                    <a:pt x="6100" y="13451"/>
                    <a:pt x="6106" y="13451"/>
                    <a:pt x="6106" y="13451"/>
                  </a:cubicBezTo>
                  <a:close/>
                  <a:moveTo>
                    <a:pt x="12433" y="15921"/>
                  </a:moveTo>
                  <a:lnTo>
                    <a:pt x="12433" y="15921"/>
                  </a:lnTo>
                  <a:cubicBezTo>
                    <a:pt x="12167" y="16142"/>
                    <a:pt x="11901" y="16364"/>
                    <a:pt x="11629" y="16573"/>
                  </a:cubicBezTo>
                  <a:cubicBezTo>
                    <a:pt x="11192" y="16890"/>
                    <a:pt x="10755" y="17200"/>
                    <a:pt x="10312" y="17510"/>
                  </a:cubicBezTo>
                  <a:cubicBezTo>
                    <a:pt x="10996" y="16953"/>
                    <a:pt x="11705" y="16421"/>
                    <a:pt x="12433" y="15921"/>
                  </a:cubicBezTo>
                  <a:close/>
                  <a:moveTo>
                    <a:pt x="8925" y="17669"/>
                  </a:moveTo>
                  <a:cubicBezTo>
                    <a:pt x="8925" y="17675"/>
                    <a:pt x="8925" y="17675"/>
                    <a:pt x="8931" y="17681"/>
                  </a:cubicBezTo>
                  <a:cubicBezTo>
                    <a:pt x="8868" y="17732"/>
                    <a:pt x="8804" y="17789"/>
                    <a:pt x="8741" y="17846"/>
                  </a:cubicBezTo>
                  <a:cubicBezTo>
                    <a:pt x="8735" y="17827"/>
                    <a:pt x="8722" y="17808"/>
                    <a:pt x="8716" y="17795"/>
                  </a:cubicBezTo>
                  <a:cubicBezTo>
                    <a:pt x="8785" y="17751"/>
                    <a:pt x="8855" y="17713"/>
                    <a:pt x="8925" y="17669"/>
                  </a:cubicBezTo>
                  <a:close/>
                  <a:moveTo>
                    <a:pt x="9058" y="18004"/>
                  </a:moveTo>
                  <a:cubicBezTo>
                    <a:pt x="9064" y="18030"/>
                    <a:pt x="9077" y="18055"/>
                    <a:pt x="9083" y="18080"/>
                  </a:cubicBezTo>
                  <a:cubicBezTo>
                    <a:pt x="9039" y="18125"/>
                    <a:pt x="8988" y="18169"/>
                    <a:pt x="8944" y="18220"/>
                  </a:cubicBezTo>
                  <a:cubicBezTo>
                    <a:pt x="8925" y="18207"/>
                    <a:pt x="8906" y="18194"/>
                    <a:pt x="8880" y="18188"/>
                  </a:cubicBezTo>
                  <a:cubicBezTo>
                    <a:pt x="8880" y="18175"/>
                    <a:pt x="8874" y="18169"/>
                    <a:pt x="8868" y="18156"/>
                  </a:cubicBezTo>
                  <a:cubicBezTo>
                    <a:pt x="8899" y="18131"/>
                    <a:pt x="8925" y="18099"/>
                    <a:pt x="8956" y="18074"/>
                  </a:cubicBezTo>
                  <a:cubicBezTo>
                    <a:pt x="8988" y="18055"/>
                    <a:pt x="9026" y="18030"/>
                    <a:pt x="9058" y="18004"/>
                  </a:cubicBezTo>
                  <a:close/>
                  <a:moveTo>
                    <a:pt x="10014" y="18131"/>
                  </a:moveTo>
                  <a:lnTo>
                    <a:pt x="10014" y="18131"/>
                  </a:lnTo>
                  <a:cubicBezTo>
                    <a:pt x="9906" y="18201"/>
                    <a:pt x="9799" y="18277"/>
                    <a:pt x="9691" y="18346"/>
                  </a:cubicBezTo>
                  <a:cubicBezTo>
                    <a:pt x="9691" y="18346"/>
                    <a:pt x="9685" y="18340"/>
                    <a:pt x="9685" y="18340"/>
                  </a:cubicBezTo>
                  <a:cubicBezTo>
                    <a:pt x="9799" y="18270"/>
                    <a:pt x="9906" y="18201"/>
                    <a:pt x="10014" y="18131"/>
                  </a:cubicBezTo>
                  <a:close/>
                  <a:moveTo>
                    <a:pt x="8025" y="18239"/>
                  </a:moveTo>
                  <a:cubicBezTo>
                    <a:pt x="8038" y="18258"/>
                    <a:pt x="8044" y="18277"/>
                    <a:pt x="8051" y="18296"/>
                  </a:cubicBezTo>
                  <a:cubicBezTo>
                    <a:pt x="7943" y="18372"/>
                    <a:pt x="7835" y="18441"/>
                    <a:pt x="7728" y="18511"/>
                  </a:cubicBezTo>
                  <a:cubicBezTo>
                    <a:pt x="7823" y="18416"/>
                    <a:pt x="7924" y="18327"/>
                    <a:pt x="8025" y="18239"/>
                  </a:cubicBezTo>
                  <a:close/>
                  <a:moveTo>
                    <a:pt x="15442" y="13831"/>
                  </a:moveTo>
                  <a:cubicBezTo>
                    <a:pt x="15518" y="14008"/>
                    <a:pt x="15594" y="14185"/>
                    <a:pt x="15676" y="14369"/>
                  </a:cubicBezTo>
                  <a:cubicBezTo>
                    <a:pt x="15150" y="14831"/>
                    <a:pt x="14637" y="15300"/>
                    <a:pt x="14131" y="15775"/>
                  </a:cubicBezTo>
                  <a:cubicBezTo>
                    <a:pt x="14099" y="15807"/>
                    <a:pt x="14093" y="15838"/>
                    <a:pt x="14099" y="15870"/>
                  </a:cubicBezTo>
                  <a:cubicBezTo>
                    <a:pt x="12832" y="16668"/>
                    <a:pt x="11610" y="17536"/>
                    <a:pt x="10451" y="18486"/>
                  </a:cubicBezTo>
                  <a:cubicBezTo>
                    <a:pt x="10318" y="18568"/>
                    <a:pt x="10185" y="18644"/>
                    <a:pt x="10058" y="18720"/>
                  </a:cubicBezTo>
                  <a:cubicBezTo>
                    <a:pt x="10017" y="18704"/>
                    <a:pt x="9979" y="18693"/>
                    <a:pt x="9936" y="18693"/>
                  </a:cubicBezTo>
                  <a:cubicBezTo>
                    <a:pt x="9926" y="18693"/>
                    <a:pt x="9916" y="18694"/>
                    <a:pt x="9906" y="18695"/>
                  </a:cubicBezTo>
                  <a:cubicBezTo>
                    <a:pt x="10071" y="18549"/>
                    <a:pt x="10229" y="18397"/>
                    <a:pt x="10388" y="18251"/>
                  </a:cubicBezTo>
                  <a:cubicBezTo>
                    <a:pt x="12136" y="17054"/>
                    <a:pt x="13820" y="15775"/>
                    <a:pt x="15454" y="14420"/>
                  </a:cubicBezTo>
                  <a:cubicBezTo>
                    <a:pt x="15582" y="14315"/>
                    <a:pt x="15502" y="14130"/>
                    <a:pt x="15375" y="14130"/>
                  </a:cubicBezTo>
                  <a:cubicBezTo>
                    <a:pt x="15364" y="14130"/>
                    <a:pt x="15352" y="14132"/>
                    <a:pt x="15340" y="14135"/>
                  </a:cubicBezTo>
                  <a:cubicBezTo>
                    <a:pt x="15353" y="14122"/>
                    <a:pt x="15366" y="14116"/>
                    <a:pt x="15378" y="14103"/>
                  </a:cubicBezTo>
                  <a:cubicBezTo>
                    <a:pt x="15473" y="14027"/>
                    <a:pt x="15454" y="13913"/>
                    <a:pt x="15391" y="13856"/>
                  </a:cubicBezTo>
                  <a:cubicBezTo>
                    <a:pt x="15404" y="13850"/>
                    <a:pt x="15423" y="13837"/>
                    <a:pt x="15442" y="13831"/>
                  </a:cubicBezTo>
                  <a:close/>
                  <a:moveTo>
                    <a:pt x="8247" y="18752"/>
                  </a:moveTo>
                  <a:cubicBezTo>
                    <a:pt x="8247" y="18758"/>
                    <a:pt x="8247" y="18764"/>
                    <a:pt x="8253" y="18771"/>
                  </a:cubicBezTo>
                  <a:cubicBezTo>
                    <a:pt x="8215" y="18815"/>
                    <a:pt x="8177" y="18866"/>
                    <a:pt x="8139" y="18910"/>
                  </a:cubicBezTo>
                  <a:cubicBezTo>
                    <a:pt x="8089" y="18942"/>
                    <a:pt x="8044" y="18967"/>
                    <a:pt x="8000" y="18992"/>
                  </a:cubicBezTo>
                  <a:cubicBezTo>
                    <a:pt x="8082" y="18910"/>
                    <a:pt x="8165" y="18834"/>
                    <a:pt x="8247" y="18752"/>
                  </a:cubicBezTo>
                  <a:close/>
                  <a:moveTo>
                    <a:pt x="12782" y="17510"/>
                  </a:moveTo>
                  <a:cubicBezTo>
                    <a:pt x="12015" y="18030"/>
                    <a:pt x="11243" y="18530"/>
                    <a:pt x="10457" y="19024"/>
                  </a:cubicBezTo>
                  <a:cubicBezTo>
                    <a:pt x="10445" y="19018"/>
                    <a:pt x="10438" y="19011"/>
                    <a:pt x="10426" y="19011"/>
                  </a:cubicBezTo>
                  <a:cubicBezTo>
                    <a:pt x="10514" y="18935"/>
                    <a:pt x="10597" y="18866"/>
                    <a:pt x="10685" y="18796"/>
                  </a:cubicBezTo>
                  <a:cubicBezTo>
                    <a:pt x="11407" y="18289"/>
                    <a:pt x="12224" y="17852"/>
                    <a:pt x="12782" y="17510"/>
                  </a:cubicBezTo>
                  <a:close/>
                  <a:moveTo>
                    <a:pt x="7633" y="18916"/>
                  </a:moveTo>
                  <a:lnTo>
                    <a:pt x="7633" y="18916"/>
                  </a:lnTo>
                  <a:cubicBezTo>
                    <a:pt x="7531" y="19018"/>
                    <a:pt x="7430" y="19125"/>
                    <a:pt x="7322" y="19233"/>
                  </a:cubicBezTo>
                  <a:cubicBezTo>
                    <a:pt x="7354" y="19176"/>
                    <a:pt x="7379" y="19119"/>
                    <a:pt x="7405" y="19056"/>
                  </a:cubicBezTo>
                  <a:cubicBezTo>
                    <a:pt x="7481" y="19011"/>
                    <a:pt x="7557" y="18961"/>
                    <a:pt x="7633" y="18916"/>
                  </a:cubicBezTo>
                  <a:close/>
                  <a:moveTo>
                    <a:pt x="14663" y="17225"/>
                  </a:moveTo>
                  <a:cubicBezTo>
                    <a:pt x="14194" y="17517"/>
                    <a:pt x="13725" y="17808"/>
                    <a:pt x="13257" y="18106"/>
                  </a:cubicBezTo>
                  <a:cubicBezTo>
                    <a:pt x="12509" y="18574"/>
                    <a:pt x="11756" y="19043"/>
                    <a:pt x="11008" y="19512"/>
                  </a:cubicBezTo>
                  <a:cubicBezTo>
                    <a:pt x="11135" y="19398"/>
                    <a:pt x="11262" y="19284"/>
                    <a:pt x="11395" y="19176"/>
                  </a:cubicBezTo>
                  <a:cubicBezTo>
                    <a:pt x="11914" y="18840"/>
                    <a:pt x="12433" y="18505"/>
                    <a:pt x="12946" y="18163"/>
                  </a:cubicBezTo>
                  <a:cubicBezTo>
                    <a:pt x="12984" y="18163"/>
                    <a:pt x="13016" y="18156"/>
                    <a:pt x="13054" y="18137"/>
                  </a:cubicBezTo>
                  <a:cubicBezTo>
                    <a:pt x="13592" y="17840"/>
                    <a:pt x="14131" y="17529"/>
                    <a:pt x="14663" y="17225"/>
                  </a:cubicBezTo>
                  <a:close/>
                  <a:moveTo>
                    <a:pt x="7512" y="19619"/>
                  </a:moveTo>
                  <a:lnTo>
                    <a:pt x="7512" y="19619"/>
                  </a:lnTo>
                  <a:cubicBezTo>
                    <a:pt x="7411" y="19721"/>
                    <a:pt x="7303" y="19816"/>
                    <a:pt x="7202" y="19923"/>
                  </a:cubicBezTo>
                  <a:cubicBezTo>
                    <a:pt x="7208" y="19873"/>
                    <a:pt x="7208" y="19822"/>
                    <a:pt x="7215" y="19771"/>
                  </a:cubicBezTo>
                  <a:cubicBezTo>
                    <a:pt x="7227" y="19765"/>
                    <a:pt x="7240" y="19765"/>
                    <a:pt x="7253" y="19759"/>
                  </a:cubicBezTo>
                  <a:cubicBezTo>
                    <a:pt x="7341" y="19714"/>
                    <a:pt x="7424" y="19664"/>
                    <a:pt x="7512" y="19619"/>
                  </a:cubicBezTo>
                  <a:close/>
                  <a:moveTo>
                    <a:pt x="8551" y="19911"/>
                  </a:moveTo>
                  <a:cubicBezTo>
                    <a:pt x="8564" y="19911"/>
                    <a:pt x="8576" y="19917"/>
                    <a:pt x="8589" y="19917"/>
                  </a:cubicBezTo>
                  <a:cubicBezTo>
                    <a:pt x="8519" y="19974"/>
                    <a:pt x="8456" y="20037"/>
                    <a:pt x="8393" y="20101"/>
                  </a:cubicBezTo>
                  <a:cubicBezTo>
                    <a:pt x="8443" y="20037"/>
                    <a:pt x="8500" y="19974"/>
                    <a:pt x="8551" y="19911"/>
                  </a:cubicBezTo>
                  <a:close/>
                  <a:moveTo>
                    <a:pt x="5783" y="19581"/>
                  </a:moveTo>
                  <a:cubicBezTo>
                    <a:pt x="5720" y="19759"/>
                    <a:pt x="5669" y="19936"/>
                    <a:pt x="5631" y="20126"/>
                  </a:cubicBezTo>
                  <a:cubicBezTo>
                    <a:pt x="5581" y="20012"/>
                    <a:pt x="5530" y="19898"/>
                    <a:pt x="5479" y="19784"/>
                  </a:cubicBezTo>
                  <a:cubicBezTo>
                    <a:pt x="5581" y="19714"/>
                    <a:pt x="5682" y="19645"/>
                    <a:pt x="5783" y="19581"/>
                  </a:cubicBezTo>
                  <a:close/>
                  <a:moveTo>
                    <a:pt x="7183" y="20151"/>
                  </a:moveTo>
                  <a:cubicBezTo>
                    <a:pt x="7189" y="20151"/>
                    <a:pt x="7189" y="20158"/>
                    <a:pt x="7196" y="20158"/>
                  </a:cubicBezTo>
                  <a:cubicBezTo>
                    <a:pt x="7189" y="20164"/>
                    <a:pt x="7189" y="20164"/>
                    <a:pt x="7183" y="20170"/>
                  </a:cubicBezTo>
                  <a:cubicBezTo>
                    <a:pt x="7183" y="20164"/>
                    <a:pt x="7183" y="20158"/>
                    <a:pt x="7183" y="20151"/>
                  </a:cubicBezTo>
                  <a:close/>
                  <a:moveTo>
                    <a:pt x="17424" y="16750"/>
                  </a:moveTo>
                  <a:cubicBezTo>
                    <a:pt x="17690" y="17282"/>
                    <a:pt x="17962" y="17814"/>
                    <a:pt x="18247" y="18334"/>
                  </a:cubicBezTo>
                  <a:cubicBezTo>
                    <a:pt x="18431" y="18669"/>
                    <a:pt x="18944" y="19366"/>
                    <a:pt x="19235" y="20050"/>
                  </a:cubicBezTo>
                  <a:cubicBezTo>
                    <a:pt x="19267" y="20139"/>
                    <a:pt x="19299" y="20227"/>
                    <a:pt x="19330" y="20316"/>
                  </a:cubicBezTo>
                  <a:cubicBezTo>
                    <a:pt x="19362" y="20544"/>
                    <a:pt x="19394" y="20772"/>
                    <a:pt x="19432" y="21000"/>
                  </a:cubicBezTo>
                  <a:cubicBezTo>
                    <a:pt x="19425" y="21038"/>
                    <a:pt x="19419" y="21076"/>
                    <a:pt x="19413" y="21108"/>
                  </a:cubicBezTo>
                  <a:cubicBezTo>
                    <a:pt x="19305" y="20892"/>
                    <a:pt x="19197" y="20677"/>
                    <a:pt x="19096" y="20468"/>
                  </a:cubicBezTo>
                  <a:cubicBezTo>
                    <a:pt x="18893" y="20056"/>
                    <a:pt x="18691" y="19651"/>
                    <a:pt x="18482" y="19252"/>
                  </a:cubicBezTo>
                  <a:cubicBezTo>
                    <a:pt x="18070" y="18460"/>
                    <a:pt x="17658" y="17675"/>
                    <a:pt x="17253" y="16877"/>
                  </a:cubicBezTo>
                  <a:cubicBezTo>
                    <a:pt x="17310" y="16833"/>
                    <a:pt x="17367" y="16795"/>
                    <a:pt x="17424" y="16750"/>
                  </a:cubicBezTo>
                  <a:close/>
                  <a:moveTo>
                    <a:pt x="5049" y="20075"/>
                  </a:moveTo>
                  <a:cubicBezTo>
                    <a:pt x="5194" y="20620"/>
                    <a:pt x="5283" y="21158"/>
                    <a:pt x="5308" y="21716"/>
                  </a:cubicBezTo>
                  <a:cubicBezTo>
                    <a:pt x="5169" y="21450"/>
                    <a:pt x="5042" y="21184"/>
                    <a:pt x="4922" y="20911"/>
                  </a:cubicBezTo>
                  <a:cubicBezTo>
                    <a:pt x="4821" y="20652"/>
                    <a:pt x="4713" y="20386"/>
                    <a:pt x="4599" y="20126"/>
                  </a:cubicBezTo>
                  <a:cubicBezTo>
                    <a:pt x="4631" y="20113"/>
                    <a:pt x="4662" y="20101"/>
                    <a:pt x="4694" y="20088"/>
                  </a:cubicBezTo>
                  <a:lnTo>
                    <a:pt x="4694" y="20088"/>
                  </a:lnTo>
                  <a:cubicBezTo>
                    <a:pt x="4684" y="20148"/>
                    <a:pt x="4746" y="20217"/>
                    <a:pt x="4813" y="20217"/>
                  </a:cubicBezTo>
                  <a:cubicBezTo>
                    <a:pt x="4830" y="20217"/>
                    <a:pt x="4848" y="20212"/>
                    <a:pt x="4865" y="20202"/>
                  </a:cubicBezTo>
                  <a:cubicBezTo>
                    <a:pt x="4928" y="20158"/>
                    <a:pt x="4985" y="20120"/>
                    <a:pt x="5049" y="20075"/>
                  </a:cubicBezTo>
                  <a:close/>
                  <a:moveTo>
                    <a:pt x="4149" y="20278"/>
                  </a:moveTo>
                  <a:cubicBezTo>
                    <a:pt x="4257" y="20557"/>
                    <a:pt x="4371" y="20835"/>
                    <a:pt x="4491" y="21101"/>
                  </a:cubicBezTo>
                  <a:cubicBezTo>
                    <a:pt x="4605" y="21393"/>
                    <a:pt x="4707" y="21690"/>
                    <a:pt x="4808" y="21982"/>
                  </a:cubicBezTo>
                  <a:cubicBezTo>
                    <a:pt x="4472" y="21380"/>
                    <a:pt x="4149" y="20721"/>
                    <a:pt x="4073" y="20303"/>
                  </a:cubicBezTo>
                  <a:cubicBezTo>
                    <a:pt x="4099" y="20291"/>
                    <a:pt x="4124" y="20284"/>
                    <a:pt x="4149" y="20278"/>
                  </a:cubicBezTo>
                  <a:close/>
                  <a:moveTo>
                    <a:pt x="5834" y="21792"/>
                  </a:moveTo>
                  <a:lnTo>
                    <a:pt x="5834" y="21792"/>
                  </a:lnTo>
                  <a:cubicBezTo>
                    <a:pt x="5828" y="21811"/>
                    <a:pt x="5821" y="21823"/>
                    <a:pt x="5821" y="21842"/>
                  </a:cubicBezTo>
                  <a:cubicBezTo>
                    <a:pt x="5764" y="21994"/>
                    <a:pt x="5891" y="22083"/>
                    <a:pt x="6018" y="22089"/>
                  </a:cubicBezTo>
                  <a:cubicBezTo>
                    <a:pt x="6075" y="22216"/>
                    <a:pt x="6132" y="22336"/>
                    <a:pt x="6189" y="22463"/>
                  </a:cubicBezTo>
                  <a:cubicBezTo>
                    <a:pt x="6189" y="22469"/>
                    <a:pt x="6195" y="22469"/>
                    <a:pt x="6195" y="22469"/>
                  </a:cubicBezTo>
                  <a:cubicBezTo>
                    <a:pt x="5980" y="22628"/>
                    <a:pt x="5771" y="22792"/>
                    <a:pt x="5581" y="22963"/>
                  </a:cubicBezTo>
                  <a:cubicBezTo>
                    <a:pt x="5568" y="22925"/>
                    <a:pt x="5555" y="22881"/>
                    <a:pt x="5549" y="22837"/>
                  </a:cubicBezTo>
                  <a:cubicBezTo>
                    <a:pt x="5657" y="22824"/>
                    <a:pt x="5764" y="22723"/>
                    <a:pt x="5771" y="22596"/>
                  </a:cubicBezTo>
                  <a:cubicBezTo>
                    <a:pt x="5790" y="22324"/>
                    <a:pt x="5790" y="22058"/>
                    <a:pt x="5783" y="21798"/>
                  </a:cubicBezTo>
                  <a:cubicBezTo>
                    <a:pt x="5802" y="21798"/>
                    <a:pt x="5821" y="21798"/>
                    <a:pt x="5834" y="21792"/>
                  </a:cubicBezTo>
                  <a:close/>
                  <a:moveTo>
                    <a:pt x="10191" y="20911"/>
                  </a:moveTo>
                  <a:cubicBezTo>
                    <a:pt x="10597" y="21937"/>
                    <a:pt x="11002" y="22970"/>
                    <a:pt x="11401" y="24002"/>
                  </a:cubicBezTo>
                  <a:cubicBezTo>
                    <a:pt x="10951" y="23001"/>
                    <a:pt x="10508" y="21994"/>
                    <a:pt x="10071" y="20987"/>
                  </a:cubicBezTo>
                  <a:cubicBezTo>
                    <a:pt x="10109" y="20962"/>
                    <a:pt x="10153" y="20937"/>
                    <a:pt x="10191" y="20911"/>
                  </a:cubicBezTo>
                  <a:close/>
                  <a:moveTo>
                    <a:pt x="10740" y="1"/>
                  </a:moveTo>
                  <a:cubicBezTo>
                    <a:pt x="10725" y="1"/>
                    <a:pt x="10711" y="2"/>
                    <a:pt x="10698" y="5"/>
                  </a:cubicBezTo>
                  <a:cubicBezTo>
                    <a:pt x="10677" y="4"/>
                    <a:pt x="10656" y="4"/>
                    <a:pt x="10635" y="4"/>
                  </a:cubicBezTo>
                  <a:cubicBezTo>
                    <a:pt x="10406" y="4"/>
                    <a:pt x="10164" y="35"/>
                    <a:pt x="9938" y="87"/>
                  </a:cubicBezTo>
                  <a:cubicBezTo>
                    <a:pt x="9754" y="125"/>
                    <a:pt x="9628" y="372"/>
                    <a:pt x="9697" y="543"/>
                  </a:cubicBezTo>
                  <a:cubicBezTo>
                    <a:pt x="10324" y="2114"/>
                    <a:pt x="11097" y="3640"/>
                    <a:pt x="11775" y="5198"/>
                  </a:cubicBezTo>
                  <a:cubicBezTo>
                    <a:pt x="10685" y="5775"/>
                    <a:pt x="9609" y="6364"/>
                    <a:pt x="8538" y="6959"/>
                  </a:cubicBezTo>
                  <a:cubicBezTo>
                    <a:pt x="8538" y="6920"/>
                    <a:pt x="8512" y="6885"/>
                    <a:pt x="8477" y="6885"/>
                  </a:cubicBezTo>
                  <a:cubicBezTo>
                    <a:pt x="8467" y="6885"/>
                    <a:pt x="8455" y="6888"/>
                    <a:pt x="8443" y="6896"/>
                  </a:cubicBezTo>
                  <a:cubicBezTo>
                    <a:pt x="8272" y="7022"/>
                    <a:pt x="8108" y="7155"/>
                    <a:pt x="7937" y="7288"/>
                  </a:cubicBezTo>
                  <a:cubicBezTo>
                    <a:pt x="7753" y="7390"/>
                    <a:pt x="7569" y="7485"/>
                    <a:pt x="7392" y="7592"/>
                  </a:cubicBezTo>
                  <a:cubicBezTo>
                    <a:pt x="6790" y="7928"/>
                    <a:pt x="6189" y="8270"/>
                    <a:pt x="5593" y="8612"/>
                  </a:cubicBezTo>
                  <a:cubicBezTo>
                    <a:pt x="4947" y="6965"/>
                    <a:pt x="4314" y="5306"/>
                    <a:pt x="3712" y="3640"/>
                  </a:cubicBezTo>
                  <a:cubicBezTo>
                    <a:pt x="3687" y="3558"/>
                    <a:pt x="3617" y="3514"/>
                    <a:pt x="3529" y="3514"/>
                  </a:cubicBezTo>
                  <a:cubicBezTo>
                    <a:pt x="3480" y="3513"/>
                    <a:pt x="3432" y="3512"/>
                    <a:pt x="3384" y="3512"/>
                  </a:cubicBezTo>
                  <a:cubicBezTo>
                    <a:pt x="3134" y="3512"/>
                    <a:pt x="2885" y="3526"/>
                    <a:pt x="2636" y="3558"/>
                  </a:cubicBezTo>
                  <a:cubicBezTo>
                    <a:pt x="2496" y="3571"/>
                    <a:pt x="2395" y="3704"/>
                    <a:pt x="2439" y="3843"/>
                  </a:cubicBezTo>
                  <a:cubicBezTo>
                    <a:pt x="3035" y="5686"/>
                    <a:pt x="3662" y="7523"/>
                    <a:pt x="4320" y="9353"/>
                  </a:cubicBezTo>
                  <a:cubicBezTo>
                    <a:pt x="3795" y="9663"/>
                    <a:pt x="3269" y="9967"/>
                    <a:pt x="2750" y="10284"/>
                  </a:cubicBezTo>
                  <a:cubicBezTo>
                    <a:pt x="2034" y="10721"/>
                    <a:pt x="147" y="11405"/>
                    <a:pt x="20" y="12355"/>
                  </a:cubicBezTo>
                  <a:cubicBezTo>
                    <a:pt x="1" y="12513"/>
                    <a:pt x="83" y="12646"/>
                    <a:pt x="197" y="12716"/>
                  </a:cubicBezTo>
                  <a:cubicBezTo>
                    <a:pt x="261" y="12938"/>
                    <a:pt x="356" y="13159"/>
                    <a:pt x="413" y="13330"/>
                  </a:cubicBezTo>
                  <a:cubicBezTo>
                    <a:pt x="615" y="13976"/>
                    <a:pt x="881" y="14603"/>
                    <a:pt x="1179" y="15211"/>
                  </a:cubicBezTo>
                  <a:cubicBezTo>
                    <a:pt x="1205" y="15264"/>
                    <a:pt x="1246" y="15286"/>
                    <a:pt x="1288" y="15286"/>
                  </a:cubicBezTo>
                  <a:cubicBezTo>
                    <a:pt x="1377" y="15286"/>
                    <a:pt x="1473" y="15188"/>
                    <a:pt x="1451" y="15085"/>
                  </a:cubicBezTo>
                  <a:cubicBezTo>
                    <a:pt x="1445" y="15040"/>
                    <a:pt x="1432" y="15002"/>
                    <a:pt x="1426" y="14958"/>
                  </a:cubicBezTo>
                  <a:lnTo>
                    <a:pt x="1426" y="14958"/>
                  </a:lnTo>
                  <a:cubicBezTo>
                    <a:pt x="1433" y="14959"/>
                    <a:pt x="1440" y="14960"/>
                    <a:pt x="1447" y="14960"/>
                  </a:cubicBezTo>
                  <a:cubicBezTo>
                    <a:pt x="1472" y="14960"/>
                    <a:pt x="1496" y="14951"/>
                    <a:pt x="1521" y="14926"/>
                  </a:cubicBezTo>
                  <a:cubicBezTo>
                    <a:pt x="1521" y="14926"/>
                    <a:pt x="1527" y="14920"/>
                    <a:pt x="1527" y="14920"/>
                  </a:cubicBezTo>
                  <a:cubicBezTo>
                    <a:pt x="1559" y="14983"/>
                    <a:pt x="1591" y="15053"/>
                    <a:pt x="1616" y="15116"/>
                  </a:cubicBezTo>
                  <a:cubicBezTo>
                    <a:pt x="1639" y="15162"/>
                    <a:pt x="1687" y="15184"/>
                    <a:pt x="1731" y="15184"/>
                  </a:cubicBezTo>
                  <a:cubicBezTo>
                    <a:pt x="1749" y="15184"/>
                    <a:pt x="1766" y="15181"/>
                    <a:pt x="1781" y="15173"/>
                  </a:cubicBezTo>
                  <a:lnTo>
                    <a:pt x="1781" y="15173"/>
                  </a:lnTo>
                  <a:cubicBezTo>
                    <a:pt x="1730" y="15243"/>
                    <a:pt x="1686" y="15306"/>
                    <a:pt x="1648" y="15376"/>
                  </a:cubicBezTo>
                  <a:cubicBezTo>
                    <a:pt x="1635" y="15401"/>
                    <a:pt x="1660" y="15420"/>
                    <a:pt x="1679" y="15427"/>
                  </a:cubicBezTo>
                  <a:lnTo>
                    <a:pt x="1888" y="15427"/>
                  </a:lnTo>
                  <a:cubicBezTo>
                    <a:pt x="1909" y="15439"/>
                    <a:pt x="1933" y="15445"/>
                    <a:pt x="1958" y="15445"/>
                  </a:cubicBezTo>
                  <a:cubicBezTo>
                    <a:pt x="1985" y="15445"/>
                    <a:pt x="2014" y="15437"/>
                    <a:pt x="2040" y="15420"/>
                  </a:cubicBezTo>
                  <a:cubicBezTo>
                    <a:pt x="2040" y="15420"/>
                    <a:pt x="2047" y="15420"/>
                    <a:pt x="2047" y="15414"/>
                  </a:cubicBezTo>
                  <a:cubicBezTo>
                    <a:pt x="3288" y="15306"/>
                    <a:pt x="4599" y="14274"/>
                    <a:pt x="5638" y="13710"/>
                  </a:cubicBezTo>
                  <a:cubicBezTo>
                    <a:pt x="5720" y="13666"/>
                    <a:pt x="5802" y="13615"/>
                    <a:pt x="5885" y="13571"/>
                  </a:cubicBezTo>
                  <a:cubicBezTo>
                    <a:pt x="6385" y="14888"/>
                    <a:pt x="6898" y="16193"/>
                    <a:pt x="7417" y="17498"/>
                  </a:cubicBezTo>
                  <a:cubicBezTo>
                    <a:pt x="6252" y="18175"/>
                    <a:pt x="4903" y="18815"/>
                    <a:pt x="3915" y="19752"/>
                  </a:cubicBezTo>
                  <a:cubicBezTo>
                    <a:pt x="3833" y="19790"/>
                    <a:pt x="3776" y="19854"/>
                    <a:pt x="3738" y="19936"/>
                  </a:cubicBezTo>
                  <a:cubicBezTo>
                    <a:pt x="3700" y="19968"/>
                    <a:pt x="3668" y="19999"/>
                    <a:pt x="3636" y="20031"/>
                  </a:cubicBezTo>
                  <a:cubicBezTo>
                    <a:pt x="3529" y="20145"/>
                    <a:pt x="3586" y="20278"/>
                    <a:pt x="3687" y="20335"/>
                  </a:cubicBezTo>
                  <a:cubicBezTo>
                    <a:pt x="3782" y="21247"/>
                    <a:pt x="4808" y="22887"/>
                    <a:pt x="5188" y="23464"/>
                  </a:cubicBezTo>
                  <a:cubicBezTo>
                    <a:pt x="5194" y="23540"/>
                    <a:pt x="5239" y="23609"/>
                    <a:pt x="5308" y="23641"/>
                  </a:cubicBezTo>
                  <a:cubicBezTo>
                    <a:pt x="5355" y="23712"/>
                    <a:pt x="5419" y="23743"/>
                    <a:pt x="5482" y="23743"/>
                  </a:cubicBezTo>
                  <a:cubicBezTo>
                    <a:pt x="5581" y="23743"/>
                    <a:pt x="5678" y="23667"/>
                    <a:pt x="5701" y="23559"/>
                  </a:cubicBezTo>
                  <a:cubicBezTo>
                    <a:pt x="6968" y="23103"/>
                    <a:pt x="8152" y="22165"/>
                    <a:pt x="9286" y="21469"/>
                  </a:cubicBezTo>
                  <a:cubicBezTo>
                    <a:pt x="9317" y="21443"/>
                    <a:pt x="9355" y="21424"/>
                    <a:pt x="9393" y="21399"/>
                  </a:cubicBezTo>
                  <a:cubicBezTo>
                    <a:pt x="9957" y="22672"/>
                    <a:pt x="10533" y="23939"/>
                    <a:pt x="11129" y="25193"/>
                  </a:cubicBezTo>
                  <a:cubicBezTo>
                    <a:pt x="11178" y="25296"/>
                    <a:pt x="11328" y="25369"/>
                    <a:pt x="11454" y="25369"/>
                  </a:cubicBezTo>
                  <a:cubicBezTo>
                    <a:pt x="11490" y="25369"/>
                    <a:pt x="11524" y="25364"/>
                    <a:pt x="11553" y="25351"/>
                  </a:cubicBezTo>
                  <a:cubicBezTo>
                    <a:pt x="11762" y="25256"/>
                    <a:pt x="11971" y="25161"/>
                    <a:pt x="12174" y="25066"/>
                  </a:cubicBezTo>
                  <a:cubicBezTo>
                    <a:pt x="12332" y="24996"/>
                    <a:pt x="12490" y="24813"/>
                    <a:pt x="12408" y="24623"/>
                  </a:cubicBezTo>
                  <a:cubicBezTo>
                    <a:pt x="11806" y="23299"/>
                    <a:pt x="11217" y="21969"/>
                    <a:pt x="10628" y="20645"/>
                  </a:cubicBezTo>
                  <a:cubicBezTo>
                    <a:pt x="11566" y="20063"/>
                    <a:pt x="12509" y="19486"/>
                    <a:pt x="13447" y="18910"/>
                  </a:cubicBezTo>
                  <a:cubicBezTo>
                    <a:pt x="14561" y="18226"/>
                    <a:pt x="15670" y="17548"/>
                    <a:pt x="16778" y="16858"/>
                  </a:cubicBezTo>
                  <a:cubicBezTo>
                    <a:pt x="17506" y="18454"/>
                    <a:pt x="18266" y="20037"/>
                    <a:pt x="19096" y="21576"/>
                  </a:cubicBezTo>
                  <a:lnTo>
                    <a:pt x="19090" y="21576"/>
                  </a:lnTo>
                  <a:cubicBezTo>
                    <a:pt x="18945" y="21678"/>
                    <a:pt x="19045" y="21884"/>
                    <a:pt x="19175" y="21884"/>
                  </a:cubicBezTo>
                  <a:cubicBezTo>
                    <a:pt x="19199" y="21884"/>
                    <a:pt x="19224" y="21877"/>
                    <a:pt x="19248" y="21861"/>
                  </a:cubicBezTo>
                  <a:cubicBezTo>
                    <a:pt x="19261" y="21887"/>
                    <a:pt x="19280" y="21918"/>
                    <a:pt x="19292" y="21944"/>
                  </a:cubicBezTo>
                  <a:cubicBezTo>
                    <a:pt x="19332" y="22015"/>
                    <a:pt x="19409" y="22049"/>
                    <a:pt x="19487" y="22049"/>
                  </a:cubicBezTo>
                  <a:cubicBezTo>
                    <a:pt x="19534" y="22049"/>
                    <a:pt x="19582" y="22037"/>
                    <a:pt x="19622" y="22013"/>
                  </a:cubicBezTo>
                  <a:cubicBezTo>
                    <a:pt x="19894" y="21855"/>
                    <a:pt x="19989" y="21595"/>
                    <a:pt x="19976" y="21291"/>
                  </a:cubicBezTo>
                  <a:lnTo>
                    <a:pt x="19976" y="21291"/>
                  </a:lnTo>
                  <a:cubicBezTo>
                    <a:pt x="19983" y="21310"/>
                    <a:pt x="19995" y="21336"/>
                    <a:pt x="20008" y="21355"/>
                  </a:cubicBezTo>
                  <a:cubicBezTo>
                    <a:pt x="20045" y="21435"/>
                    <a:pt x="20115" y="21468"/>
                    <a:pt x="20190" y="21468"/>
                  </a:cubicBezTo>
                  <a:cubicBezTo>
                    <a:pt x="20344" y="21468"/>
                    <a:pt x="20516" y="21323"/>
                    <a:pt x="20439" y="21152"/>
                  </a:cubicBezTo>
                  <a:cubicBezTo>
                    <a:pt x="20236" y="20696"/>
                    <a:pt x="20027" y="20240"/>
                    <a:pt x="19805" y="19790"/>
                  </a:cubicBezTo>
                  <a:cubicBezTo>
                    <a:pt x="19254" y="18593"/>
                    <a:pt x="18716" y="17396"/>
                    <a:pt x="18178" y="16199"/>
                  </a:cubicBezTo>
                  <a:cubicBezTo>
                    <a:pt x="18380" y="16047"/>
                    <a:pt x="18583" y="15908"/>
                    <a:pt x="18798" y="15775"/>
                  </a:cubicBezTo>
                  <a:cubicBezTo>
                    <a:pt x="19432" y="15389"/>
                    <a:pt x="20103" y="15332"/>
                    <a:pt x="20724" y="15021"/>
                  </a:cubicBezTo>
                  <a:cubicBezTo>
                    <a:pt x="20977" y="14895"/>
                    <a:pt x="21129" y="14724"/>
                    <a:pt x="21218" y="14521"/>
                  </a:cubicBezTo>
                  <a:cubicBezTo>
                    <a:pt x="21344" y="14477"/>
                    <a:pt x="21433" y="14363"/>
                    <a:pt x="21401" y="14204"/>
                  </a:cubicBezTo>
                  <a:cubicBezTo>
                    <a:pt x="21566" y="14166"/>
                    <a:pt x="21693" y="14027"/>
                    <a:pt x="21610" y="13831"/>
                  </a:cubicBezTo>
                  <a:cubicBezTo>
                    <a:pt x="21515" y="13596"/>
                    <a:pt x="21420" y="13368"/>
                    <a:pt x="21325" y="13140"/>
                  </a:cubicBezTo>
                  <a:cubicBezTo>
                    <a:pt x="21313" y="13121"/>
                    <a:pt x="21300" y="13109"/>
                    <a:pt x="21294" y="13090"/>
                  </a:cubicBezTo>
                  <a:cubicBezTo>
                    <a:pt x="21015" y="12456"/>
                    <a:pt x="20743" y="11823"/>
                    <a:pt x="20470" y="11190"/>
                  </a:cubicBezTo>
                  <a:cubicBezTo>
                    <a:pt x="20464" y="11177"/>
                    <a:pt x="20458" y="11171"/>
                    <a:pt x="20451" y="11158"/>
                  </a:cubicBezTo>
                  <a:cubicBezTo>
                    <a:pt x="20496" y="11095"/>
                    <a:pt x="20432" y="11006"/>
                    <a:pt x="20356" y="11006"/>
                  </a:cubicBezTo>
                  <a:cubicBezTo>
                    <a:pt x="20331" y="11006"/>
                    <a:pt x="20299" y="11006"/>
                    <a:pt x="20274" y="11012"/>
                  </a:cubicBezTo>
                  <a:cubicBezTo>
                    <a:pt x="20239" y="11001"/>
                    <a:pt x="20204" y="10995"/>
                    <a:pt x="20169" y="10995"/>
                  </a:cubicBezTo>
                  <a:cubicBezTo>
                    <a:pt x="20108" y="10995"/>
                    <a:pt x="20050" y="11012"/>
                    <a:pt x="20002" y="11044"/>
                  </a:cubicBezTo>
                  <a:cubicBezTo>
                    <a:pt x="19951" y="11050"/>
                    <a:pt x="19894" y="11069"/>
                    <a:pt x="19843" y="11082"/>
                  </a:cubicBezTo>
                  <a:cubicBezTo>
                    <a:pt x="19932" y="10981"/>
                    <a:pt x="20021" y="10867"/>
                    <a:pt x="20090" y="10746"/>
                  </a:cubicBezTo>
                  <a:cubicBezTo>
                    <a:pt x="20171" y="10622"/>
                    <a:pt x="20045" y="10461"/>
                    <a:pt x="19914" y="10461"/>
                  </a:cubicBezTo>
                  <a:cubicBezTo>
                    <a:pt x="19912" y="10461"/>
                    <a:pt x="19909" y="10461"/>
                    <a:pt x="19907" y="10461"/>
                  </a:cubicBezTo>
                  <a:cubicBezTo>
                    <a:pt x="18646" y="10518"/>
                    <a:pt x="17475" y="11557"/>
                    <a:pt x="16404" y="12203"/>
                  </a:cubicBezTo>
                  <a:cubicBezTo>
                    <a:pt x="15853" y="10949"/>
                    <a:pt x="15302" y="9695"/>
                    <a:pt x="14745" y="8441"/>
                  </a:cubicBezTo>
                  <a:cubicBezTo>
                    <a:pt x="15929" y="7757"/>
                    <a:pt x="17323" y="7079"/>
                    <a:pt x="18247" y="6110"/>
                  </a:cubicBezTo>
                  <a:cubicBezTo>
                    <a:pt x="18260" y="6136"/>
                    <a:pt x="18273" y="6161"/>
                    <a:pt x="18279" y="6186"/>
                  </a:cubicBezTo>
                  <a:cubicBezTo>
                    <a:pt x="18304" y="6247"/>
                    <a:pt x="18352" y="6274"/>
                    <a:pt x="18399" y="6274"/>
                  </a:cubicBezTo>
                  <a:cubicBezTo>
                    <a:pt x="18475" y="6274"/>
                    <a:pt x="18549" y="6207"/>
                    <a:pt x="18526" y="6110"/>
                  </a:cubicBezTo>
                  <a:cubicBezTo>
                    <a:pt x="18507" y="6028"/>
                    <a:pt x="18488" y="5946"/>
                    <a:pt x="18463" y="5863"/>
                  </a:cubicBezTo>
                  <a:cubicBezTo>
                    <a:pt x="18501" y="5762"/>
                    <a:pt x="18469" y="5654"/>
                    <a:pt x="18393" y="5585"/>
                  </a:cubicBezTo>
                  <a:cubicBezTo>
                    <a:pt x="18374" y="5509"/>
                    <a:pt x="18349" y="5426"/>
                    <a:pt x="18323" y="5344"/>
                  </a:cubicBezTo>
                  <a:cubicBezTo>
                    <a:pt x="18368" y="5331"/>
                    <a:pt x="18406" y="5293"/>
                    <a:pt x="18387" y="5236"/>
                  </a:cubicBezTo>
                  <a:cubicBezTo>
                    <a:pt x="18323" y="5059"/>
                    <a:pt x="18235" y="4913"/>
                    <a:pt x="18146" y="4761"/>
                  </a:cubicBezTo>
                  <a:cubicBezTo>
                    <a:pt x="17905" y="4046"/>
                    <a:pt x="17620" y="3349"/>
                    <a:pt x="17285" y="2671"/>
                  </a:cubicBezTo>
                  <a:cubicBezTo>
                    <a:pt x="17304" y="2659"/>
                    <a:pt x="17323" y="2640"/>
                    <a:pt x="17342" y="2627"/>
                  </a:cubicBezTo>
                  <a:cubicBezTo>
                    <a:pt x="17452" y="2532"/>
                    <a:pt x="17339" y="2371"/>
                    <a:pt x="17218" y="2371"/>
                  </a:cubicBezTo>
                  <a:cubicBezTo>
                    <a:pt x="17193" y="2371"/>
                    <a:pt x="17169" y="2378"/>
                    <a:pt x="17145" y="2393"/>
                  </a:cubicBezTo>
                  <a:cubicBezTo>
                    <a:pt x="17120" y="2355"/>
                    <a:pt x="17101" y="2310"/>
                    <a:pt x="17076" y="2266"/>
                  </a:cubicBezTo>
                  <a:cubicBezTo>
                    <a:pt x="17055" y="2229"/>
                    <a:pt x="17008" y="2208"/>
                    <a:pt x="16964" y="2208"/>
                  </a:cubicBezTo>
                  <a:cubicBezTo>
                    <a:pt x="16940" y="2208"/>
                    <a:pt x="16916" y="2214"/>
                    <a:pt x="16898" y="2228"/>
                  </a:cubicBezTo>
                  <a:cubicBezTo>
                    <a:pt x="16442" y="2570"/>
                    <a:pt x="15980" y="2906"/>
                    <a:pt x="15518" y="3248"/>
                  </a:cubicBezTo>
                  <a:cubicBezTo>
                    <a:pt x="15492" y="3254"/>
                    <a:pt x="15467" y="3260"/>
                    <a:pt x="15442" y="3267"/>
                  </a:cubicBezTo>
                  <a:cubicBezTo>
                    <a:pt x="15518" y="3210"/>
                    <a:pt x="15587" y="3153"/>
                    <a:pt x="15657" y="3096"/>
                  </a:cubicBezTo>
                  <a:cubicBezTo>
                    <a:pt x="15713" y="3050"/>
                    <a:pt x="15679" y="2966"/>
                    <a:pt x="15626" y="2966"/>
                  </a:cubicBezTo>
                  <a:cubicBezTo>
                    <a:pt x="15614" y="2966"/>
                    <a:pt x="15601" y="2971"/>
                    <a:pt x="15587" y="2982"/>
                  </a:cubicBezTo>
                  <a:cubicBezTo>
                    <a:pt x="15391" y="3121"/>
                    <a:pt x="15207" y="3273"/>
                    <a:pt x="15017" y="3419"/>
                  </a:cubicBezTo>
                  <a:cubicBezTo>
                    <a:pt x="14454" y="3647"/>
                    <a:pt x="13896" y="3976"/>
                    <a:pt x="13364" y="4299"/>
                  </a:cubicBezTo>
                  <a:cubicBezTo>
                    <a:pt x="13345" y="4229"/>
                    <a:pt x="13326" y="4160"/>
                    <a:pt x="13307" y="4084"/>
                  </a:cubicBezTo>
                  <a:cubicBezTo>
                    <a:pt x="12953" y="2798"/>
                    <a:pt x="12604" y="1443"/>
                    <a:pt x="11635" y="569"/>
                  </a:cubicBezTo>
                  <a:cubicBezTo>
                    <a:pt x="11496" y="201"/>
                    <a:pt x="11173" y="49"/>
                    <a:pt x="10799" y="11"/>
                  </a:cubicBezTo>
                  <a:cubicBezTo>
                    <a:pt x="10781" y="4"/>
                    <a:pt x="10760" y="1"/>
                    <a:pt x="10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6618896" y="4158567"/>
              <a:ext cx="1479430" cy="1587599"/>
            </a:xfrm>
            <a:custGeom>
              <a:avLst/>
              <a:gdLst/>
              <a:ahLst/>
              <a:cxnLst/>
              <a:rect l="l" t="t" r="r" b="b"/>
              <a:pathLst>
                <a:path w="23497" h="25215" extrusionOk="0">
                  <a:moveTo>
                    <a:pt x="4601" y="5138"/>
                  </a:moveTo>
                  <a:cubicBezTo>
                    <a:pt x="4639" y="5138"/>
                    <a:pt x="4671" y="5144"/>
                    <a:pt x="4715" y="5157"/>
                  </a:cubicBezTo>
                  <a:cubicBezTo>
                    <a:pt x="4671" y="5170"/>
                    <a:pt x="4633" y="5182"/>
                    <a:pt x="4595" y="5195"/>
                  </a:cubicBezTo>
                  <a:cubicBezTo>
                    <a:pt x="4595" y="5176"/>
                    <a:pt x="4601" y="5157"/>
                    <a:pt x="4601" y="5138"/>
                  </a:cubicBezTo>
                  <a:close/>
                  <a:moveTo>
                    <a:pt x="4886" y="5195"/>
                  </a:moveTo>
                  <a:cubicBezTo>
                    <a:pt x="5000" y="5227"/>
                    <a:pt x="5133" y="5271"/>
                    <a:pt x="5266" y="5315"/>
                  </a:cubicBezTo>
                  <a:cubicBezTo>
                    <a:pt x="5158" y="5325"/>
                    <a:pt x="5052" y="5331"/>
                    <a:pt x="4963" y="5331"/>
                  </a:cubicBezTo>
                  <a:cubicBezTo>
                    <a:pt x="4821" y="5331"/>
                    <a:pt x="4719" y="5316"/>
                    <a:pt x="4715" y="5277"/>
                  </a:cubicBezTo>
                  <a:cubicBezTo>
                    <a:pt x="4715" y="5258"/>
                    <a:pt x="4779" y="5227"/>
                    <a:pt x="4886" y="5195"/>
                  </a:cubicBezTo>
                  <a:close/>
                  <a:moveTo>
                    <a:pt x="4557" y="5436"/>
                  </a:moveTo>
                  <a:cubicBezTo>
                    <a:pt x="4674" y="5440"/>
                    <a:pt x="4787" y="5445"/>
                    <a:pt x="4899" y="5445"/>
                  </a:cubicBezTo>
                  <a:cubicBezTo>
                    <a:pt x="4946" y="5445"/>
                    <a:pt x="4992" y="5444"/>
                    <a:pt x="5038" y="5442"/>
                  </a:cubicBezTo>
                  <a:lnTo>
                    <a:pt x="5038" y="5442"/>
                  </a:lnTo>
                  <a:cubicBezTo>
                    <a:pt x="4867" y="5499"/>
                    <a:pt x="4696" y="5556"/>
                    <a:pt x="4532" y="5619"/>
                  </a:cubicBezTo>
                  <a:cubicBezTo>
                    <a:pt x="4544" y="5556"/>
                    <a:pt x="4551" y="5499"/>
                    <a:pt x="4557" y="5436"/>
                  </a:cubicBezTo>
                  <a:close/>
                  <a:moveTo>
                    <a:pt x="11879" y="2275"/>
                  </a:moveTo>
                  <a:lnTo>
                    <a:pt x="11879" y="2275"/>
                  </a:lnTo>
                  <a:cubicBezTo>
                    <a:pt x="11613" y="2915"/>
                    <a:pt x="11347" y="3561"/>
                    <a:pt x="11087" y="4207"/>
                  </a:cubicBezTo>
                  <a:cubicBezTo>
                    <a:pt x="10884" y="4701"/>
                    <a:pt x="10681" y="5189"/>
                    <a:pt x="10479" y="5676"/>
                  </a:cubicBezTo>
                  <a:cubicBezTo>
                    <a:pt x="10428" y="5664"/>
                    <a:pt x="10377" y="5651"/>
                    <a:pt x="10320" y="5638"/>
                  </a:cubicBezTo>
                  <a:cubicBezTo>
                    <a:pt x="10827" y="4511"/>
                    <a:pt x="11347" y="3390"/>
                    <a:pt x="11879" y="2275"/>
                  </a:cubicBezTo>
                  <a:close/>
                  <a:moveTo>
                    <a:pt x="5615" y="5429"/>
                  </a:moveTo>
                  <a:cubicBezTo>
                    <a:pt x="5817" y="5505"/>
                    <a:pt x="6007" y="5569"/>
                    <a:pt x="6140" y="5613"/>
                  </a:cubicBezTo>
                  <a:cubicBezTo>
                    <a:pt x="5944" y="5638"/>
                    <a:pt x="5748" y="5664"/>
                    <a:pt x="5551" y="5683"/>
                  </a:cubicBezTo>
                  <a:cubicBezTo>
                    <a:pt x="5152" y="5717"/>
                    <a:pt x="4870" y="5747"/>
                    <a:pt x="4756" y="5747"/>
                  </a:cubicBezTo>
                  <a:cubicBezTo>
                    <a:pt x="4594" y="5747"/>
                    <a:pt x="4774" y="5685"/>
                    <a:pt x="5444" y="5480"/>
                  </a:cubicBezTo>
                  <a:cubicBezTo>
                    <a:pt x="5501" y="5461"/>
                    <a:pt x="5558" y="5448"/>
                    <a:pt x="5615" y="5429"/>
                  </a:cubicBezTo>
                  <a:close/>
                  <a:moveTo>
                    <a:pt x="7040" y="5841"/>
                  </a:moveTo>
                  <a:cubicBezTo>
                    <a:pt x="7109" y="5860"/>
                    <a:pt x="7173" y="5873"/>
                    <a:pt x="7242" y="5892"/>
                  </a:cubicBezTo>
                  <a:cubicBezTo>
                    <a:pt x="7078" y="5911"/>
                    <a:pt x="6907" y="5923"/>
                    <a:pt x="6742" y="5942"/>
                  </a:cubicBezTo>
                  <a:cubicBezTo>
                    <a:pt x="6843" y="5911"/>
                    <a:pt x="6945" y="5879"/>
                    <a:pt x="7040" y="5841"/>
                  </a:cubicBezTo>
                  <a:close/>
                  <a:moveTo>
                    <a:pt x="4120" y="5113"/>
                  </a:moveTo>
                  <a:cubicBezTo>
                    <a:pt x="4139" y="5125"/>
                    <a:pt x="4164" y="5138"/>
                    <a:pt x="4196" y="5151"/>
                  </a:cubicBezTo>
                  <a:cubicBezTo>
                    <a:pt x="4057" y="5455"/>
                    <a:pt x="3905" y="5759"/>
                    <a:pt x="3746" y="6050"/>
                  </a:cubicBezTo>
                  <a:cubicBezTo>
                    <a:pt x="3759" y="6018"/>
                    <a:pt x="3765" y="5987"/>
                    <a:pt x="3778" y="5961"/>
                  </a:cubicBezTo>
                  <a:cubicBezTo>
                    <a:pt x="3854" y="5790"/>
                    <a:pt x="3974" y="5417"/>
                    <a:pt x="4120" y="5113"/>
                  </a:cubicBezTo>
                  <a:close/>
                  <a:moveTo>
                    <a:pt x="5779" y="5841"/>
                  </a:moveTo>
                  <a:cubicBezTo>
                    <a:pt x="5247" y="5999"/>
                    <a:pt x="4741" y="6189"/>
                    <a:pt x="4487" y="6253"/>
                  </a:cubicBezTo>
                  <a:cubicBezTo>
                    <a:pt x="4462" y="6259"/>
                    <a:pt x="4443" y="6278"/>
                    <a:pt x="4437" y="6303"/>
                  </a:cubicBezTo>
                  <a:cubicBezTo>
                    <a:pt x="4399" y="6310"/>
                    <a:pt x="4361" y="6316"/>
                    <a:pt x="4329" y="6322"/>
                  </a:cubicBezTo>
                  <a:cubicBezTo>
                    <a:pt x="4373" y="6196"/>
                    <a:pt x="4418" y="6063"/>
                    <a:pt x="4456" y="5930"/>
                  </a:cubicBezTo>
                  <a:cubicBezTo>
                    <a:pt x="4899" y="5904"/>
                    <a:pt x="5336" y="5879"/>
                    <a:pt x="5779" y="5841"/>
                  </a:cubicBezTo>
                  <a:close/>
                  <a:moveTo>
                    <a:pt x="8230" y="6132"/>
                  </a:moveTo>
                  <a:cubicBezTo>
                    <a:pt x="8363" y="6164"/>
                    <a:pt x="8490" y="6196"/>
                    <a:pt x="8623" y="6227"/>
                  </a:cubicBezTo>
                  <a:cubicBezTo>
                    <a:pt x="8705" y="6246"/>
                    <a:pt x="8794" y="6272"/>
                    <a:pt x="8876" y="6291"/>
                  </a:cubicBezTo>
                  <a:cubicBezTo>
                    <a:pt x="8851" y="6348"/>
                    <a:pt x="8819" y="6411"/>
                    <a:pt x="8794" y="6468"/>
                  </a:cubicBezTo>
                  <a:cubicBezTo>
                    <a:pt x="8705" y="6474"/>
                    <a:pt x="8617" y="6481"/>
                    <a:pt x="8528" y="6487"/>
                  </a:cubicBezTo>
                  <a:cubicBezTo>
                    <a:pt x="8490" y="6493"/>
                    <a:pt x="8458" y="6493"/>
                    <a:pt x="8420" y="6500"/>
                  </a:cubicBezTo>
                  <a:cubicBezTo>
                    <a:pt x="8078" y="6525"/>
                    <a:pt x="7787" y="6550"/>
                    <a:pt x="7654" y="6557"/>
                  </a:cubicBezTo>
                  <a:cubicBezTo>
                    <a:pt x="7124" y="6570"/>
                    <a:pt x="6582" y="6587"/>
                    <a:pt x="6042" y="6587"/>
                  </a:cubicBezTo>
                  <a:cubicBezTo>
                    <a:pt x="5556" y="6587"/>
                    <a:pt x="5072" y="6573"/>
                    <a:pt x="4595" y="6531"/>
                  </a:cubicBezTo>
                  <a:cubicBezTo>
                    <a:pt x="4437" y="6519"/>
                    <a:pt x="4329" y="6506"/>
                    <a:pt x="4266" y="6500"/>
                  </a:cubicBezTo>
                  <a:cubicBezTo>
                    <a:pt x="4266" y="6493"/>
                    <a:pt x="4266" y="6487"/>
                    <a:pt x="4272" y="6481"/>
                  </a:cubicBezTo>
                  <a:cubicBezTo>
                    <a:pt x="4386" y="6474"/>
                    <a:pt x="4589" y="6462"/>
                    <a:pt x="4798" y="6430"/>
                  </a:cubicBezTo>
                  <a:cubicBezTo>
                    <a:pt x="4829" y="6430"/>
                    <a:pt x="4861" y="6424"/>
                    <a:pt x="4899" y="6417"/>
                  </a:cubicBezTo>
                  <a:cubicBezTo>
                    <a:pt x="6014" y="6354"/>
                    <a:pt x="7122" y="6259"/>
                    <a:pt x="8230" y="6132"/>
                  </a:cubicBezTo>
                  <a:close/>
                  <a:moveTo>
                    <a:pt x="9788" y="6810"/>
                  </a:moveTo>
                  <a:cubicBezTo>
                    <a:pt x="9858" y="6823"/>
                    <a:pt x="9928" y="6842"/>
                    <a:pt x="9997" y="6854"/>
                  </a:cubicBezTo>
                  <a:cubicBezTo>
                    <a:pt x="9985" y="6892"/>
                    <a:pt x="9966" y="6930"/>
                    <a:pt x="9947" y="6975"/>
                  </a:cubicBezTo>
                  <a:lnTo>
                    <a:pt x="9719" y="6975"/>
                  </a:lnTo>
                  <a:cubicBezTo>
                    <a:pt x="9744" y="6918"/>
                    <a:pt x="9763" y="6867"/>
                    <a:pt x="9788" y="6810"/>
                  </a:cubicBezTo>
                  <a:close/>
                  <a:moveTo>
                    <a:pt x="7692" y="6797"/>
                  </a:moveTo>
                  <a:cubicBezTo>
                    <a:pt x="7711" y="6829"/>
                    <a:pt x="7743" y="6848"/>
                    <a:pt x="7781" y="6861"/>
                  </a:cubicBezTo>
                  <a:cubicBezTo>
                    <a:pt x="7933" y="6899"/>
                    <a:pt x="8078" y="6930"/>
                    <a:pt x="8230" y="6968"/>
                  </a:cubicBezTo>
                  <a:cubicBezTo>
                    <a:pt x="7660" y="6994"/>
                    <a:pt x="7090" y="7032"/>
                    <a:pt x="6533" y="7044"/>
                  </a:cubicBezTo>
                  <a:cubicBezTo>
                    <a:pt x="6413" y="7044"/>
                    <a:pt x="6286" y="7044"/>
                    <a:pt x="6159" y="7038"/>
                  </a:cubicBezTo>
                  <a:cubicBezTo>
                    <a:pt x="6634" y="6956"/>
                    <a:pt x="7109" y="6854"/>
                    <a:pt x="7540" y="6810"/>
                  </a:cubicBezTo>
                  <a:cubicBezTo>
                    <a:pt x="7572" y="6810"/>
                    <a:pt x="7622" y="6804"/>
                    <a:pt x="7692" y="6797"/>
                  </a:cubicBezTo>
                  <a:close/>
                  <a:moveTo>
                    <a:pt x="4164" y="6709"/>
                  </a:moveTo>
                  <a:cubicBezTo>
                    <a:pt x="4829" y="6740"/>
                    <a:pt x="5494" y="6766"/>
                    <a:pt x="6159" y="6766"/>
                  </a:cubicBezTo>
                  <a:cubicBezTo>
                    <a:pt x="5437" y="6861"/>
                    <a:pt x="4722" y="6962"/>
                    <a:pt x="4000" y="7076"/>
                  </a:cubicBezTo>
                  <a:cubicBezTo>
                    <a:pt x="4019" y="7032"/>
                    <a:pt x="4038" y="6987"/>
                    <a:pt x="4057" y="6937"/>
                  </a:cubicBezTo>
                  <a:cubicBezTo>
                    <a:pt x="4095" y="6861"/>
                    <a:pt x="4126" y="6785"/>
                    <a:pt x="4164" y="6709"/>
                  </a:cubicBezTo>
                  <a:close/>
                  <a:moveTo>
                    <a:pt x="3588" y="6911"/>
                  </a:moveTo>
                  <a:lnTo>
                    <a:pt x="3588" y="6911"/>
                  </a:lnTo>
                  <a:cubicBezTo>
                    <a:pt x="3556" y="7006"/>
                    <a:pt x="3525" y="7095"/>
                    <a:pt x="3493" y="7190"/>
                  </a:cubicBezTo>
                  <a:lnTo>
                    <a:pt x="3417" y="7190"/>
                  </a:lnTo>
                  <a:cubicBezTo>
                    <a:pt x="3474" y="7095"/>
                    <a:pt x="3531" y="7006"/>
                    <a:pt x="3588" y="6911"/>
                  </a:cubicBezTo>
                  <a:close/>
                  <a:moveTo>
                    <a:pt x="8458" y="7228"/>
                  </a:moveTo>
                  <a:lnTo>
                    <a:pt x="8458" y="7228"/>
                  </a:lnTo>
                  <a:cubicBezTo>
                    <a:pt x="8420" y="7317"/>
                    <a:pt x="8382" y="7405"/>
                    <a:pt x="8338" y="7494"/>
                  </a:cubicBezTo>
                  <a:cubicBezTo>
                    <a:pt x="7559" y="7418"/>
                    <a:pt x="6780" y="7355"/>
                    <a:pt x="5995" y="7304"/>
                  </a:cubicBezTo>
                  <a:cubicBezTo>
                    <a:pt x="6590" y="7279"/>
                    <a:pt x="7185" y="7260"/>
                    <a:pt x="7781" y="7241"/>
                  </a:cubicBezTo>
                  <a:cubicBezTo>
                    <a:pt x="8009" y="7241"/>
                    <a:pt x="8230" y="7234"/>
                    <a:pt x="8458" y="7228"/>
                  </a:cubicBezTo>
                  <a:close/>
                  <a:moveTo>
                    <a:pt x="9586" y="7272"/>
                  </a:moveTo>
                  <a:cubicBezTo>
                    <a:pt x="9662" y="7291"/>
                    <a:pt x="9731" y="7304"/>
                    <a:pt x="9807" y="7317"/>
                  </a:cubicBezTo>
                  <a:cubicBezTo>
                    <a:pt x="9776" y="7393"/>
                    <a:pt x="9744" y="7469"/>
                    <a:pt x="9719" y="7538"/>
                  </a:cubicBezTo>
                  <a:cubicBezTo>
                    <a:pt x="9643" y="7532"/>
                    <a:pt x="9560" y="7526"/>
                    <a:pt x="9478" y="7519"/>
                  </a:cubicBezTo>
                  <a:cubicBezTo>
                    <a:pt x="9516" y="7437"/>
                    <a:pt x="9548" y="7355"/>
                    <a:pt x="9586" y="7272"/>
                  </a:cubicBezTo>
                  <a:close/>
                  <a:moveTo>
                    <a:pt x="20125" y="4587"/>
                  </a:moveTo>
                  <a:cubicBezTo>
                    <a:pt x="20144" y="4593"/>
                    <a:pt x="20163" y="4600"/>
                    <a:pt x="20188" y="4606"/>
                  </a:cubicBezTo>
                  <a:cubicBezTo>
                    <a:pt x="20049" y="5632"/>
                    <a:pt x="19517" y="6626"/>
                    <a:pt x="19023" y="7564"/>
                  </a:cubicBezTo>
                  <a:cubicBezTo>
                    <a:pt x="19289" y="6823"/>
                    <a:pt x="19555" y="6075"/>
                    <a:pt x="19814" y="5334"/>
                  </a:cubicBezTo>
                  <a:cubicBezTo>
                    <a:pt x="19916" y="5081"/>
                    <a:pt x="20023" y="4834"/>
                    <a:pt x="20125" y="4587"/>
                  </a:cubicBezTo>
                  <a:close/>
                  <a:moveTo>
                    <a:pt x="10232" y="6886"/>
                  </a:moveTo>
                  <a:cubicBezTo>
                    <a:pt x="10523" y="6924"/>
                    <a:pt x="10814" y="6943"/>
                    <a:pt x="11043" y="6981"/>
                  </a:cubicBezTo>
                  <a:cubicBezTo>
                    <a:pt x="11429" y="7044"/>
                    <a:pt x="11815" y="7095"/>
                    <a:pt x="12202" y="7139"/>
                  </a:cubicBezTo>
                  <a:cubicBezTo>
                    <a:pt x="12651" y="7260"/>
                    <a:pt x="13107" y="7380"/>
                    <a:pt x="13557" y="7500"/>
                  </a:cubicBezTo>
                  <a:cubicBezTo>
                    <a:pt x="13696" y="7538"/>
                    <a:pt x="13829" y="7576"/>
                    <a:pt x="13969" y="7614"/>
                  </a:cubicBezTo>
                  <a:cubicBezTo>
                    <a:pt x="13741" y="7602"/>
                    <a:pt x="13513" y="7583"/>
                    <a:pt x="13278" y="7576"/>
                  </a:cubicBezTo>
                  <a:cubicBezTo>
                    <a:pt x="12449" y="7462"/>
                    <a:pt x="11619" y="7336"/>
                    <a:pt x="10795" y="7184"/>
                  </a:cubicBezTo>
                  <a:cubicBezTo>
                    <a:pt x="10928" y="7177"/>
                    <a:pt x="10916" y="6962"/>
                    <a:pt x="10770" y="6962"/>
                  </a:cubicBezTo>
                  <a:cubicBezTo>
                    <a:pt x="10580" y="6962"/>
                    <a:pt x="10390" y="6968"/>
                    <a:pt x="10200" y="6968"/>
                  </a:cubicBezTo>
                  <a:cubicBezTo>
                    <a:pt x="10213" y="6943"/>
                    <a:pt x="10225" y="6918"/>
                    <a:pt x="10232" y="6886"/>
                  </a:cubicBezTo>
                  <a:close/>
                  <a:moveTo>
                    <a:pt x="10035" y="7361"/>
                  </a:moveTo>
                  <a:cubicBezTo>
                    <a:pt x="10460" y="7443"/>
                    <a:pt x="10878" y="7526"/>
                    <a:pt x="11302" y="7595"/>
                  </a:cubicBezTo>
                  <a:cubicBezTo>
                    <a:pt x="10928" y="7614"/>
                    <a:pt x="10561" y="7640"/>
                    <a:pt x="10187" y="7678"/>
                  </a:cubicBezTo>
                  <a:cubicBezTo>
                    <a:pt x="10143" y="7640"/>
                    <a:pt x="10061" y="7602"/>
                    <a:pt x="9947" y="7576"/>
                  </a:cubicBezTo>
                  <a:cubicBezTo>
                    <a:pt x="9978" y="7507"/>
                    <a:pt x="10010" y="7437"/>
                    <a:pt x="10035" y="7361"/>
                  </a:cubicBezTo>
                  <a:close/>
                  <a:moveTo>
                    <a:pt x="19700" y="3662"/>
                  </a:moveTo>
                  <a:cubicBezTo>
                    <a:pt x="19732" y="3707"/>
                    <a:pt x="19764" y="3757"/>
                    <a:pt x="19795" y="3802"/>
                  </a:cubicBezTo>
                  <a:cubicBezTo>
                    <a:pt x="19042" y="5056"/>
                    <a:pt x="18383" y="6354"/>
                    <a:pt x="17807" y="7684"/>
                  </a:cubicBezTo>
                  <a:cubicBezTo>
                    <a:pt x="17788" y="7678"/>
                    <a:pt x="17769" y="7671"/>
                    <a:pt x="17750" y="7665"/>
                  </a:cubicBezTo>
                  <a:cubicBezTo>
                    <a:pt x="18358" y="6303"/>
                    <a:pt x="19054" y="5005"/>
                    <a:pt x="19700" y="3662"/>
                  </a:cubicBezTo>
                  <a:close/>
                  <a:moveTo>
                    <a:pt x="3867" y="7443"/>
                  </a:moveTo>
                  <a:cubicBezTo>
                    <a:pt x="4234" y="7456"/>
                    <a:pt x="4608" y="7469"/>
                    <a:pt x="4981" y="7488"/>
                  </a:cubicBezTo>
                  <a:cubicBezTo>
                    <a:pt x="4709" y="7494"/>
                    <a:pt x="4437" y="7507"/>
                    <a:pt x="4164" y="7519"/>
                  </a:cubicBezTo>
                  <a:cubicBezTo>
                    <a:pt x="4031" y="7526"/>
                    <a:pt x="4006" y="7728"/>
                    <a:pt x="4133" y="7760"/>
                  </a:cubicBezTo>
                  <a:cubicBezTo>
                    <a:pt x="4045" y="7752"/>
                    <a:pt x="3959" y="7749"/>
                    <a:pt x="3873" y="7749"/>
                  </a:cubicBezTo>
                  <a:cubicBezTo>
                    <a:pt x="3741" y="7749"/>
                    <a:pt x="3611" y="7757"/>
                    <a:pt x="3480" y="7773"/>
                  </a:cubicBezTo>
                  <a:cubicBezTo>
                    <a:pt x="3493" y="7766"/>
                    <a:pt x="3506" y="7760"/>
                    <a:pt x="3512" y="7747"/>
                  </a:cubicBezTo>
                  <a:cubicBezTo>
                    <a:pt x="3594" y="7652"/>
                    <a:pt x="3664" y="7557"/>
                    <a:pt x="3734" y="7456"/>
                  </a:cubicBezTo>
                  <a:cubicBezTo>
                    <a:pt x="3752" y="7474"/>
                    <a:pt x="3776" y="7485"/>
                    <a:pt x="3800" y="7485"/>
                  </a:cubicBezTo>
                  <a:cubicBezTo>
                    <a:pt x="3826" y="7485"/>
                    <a:pt x="3850" y="7473"/>
                    <a:pt x="3867" y="7443"/>
                  </a:cubicBezTo>
                  <a:close/>
                  <a:moveTo>
                    <a:pt x="18731" y="6658"/>
                  </a:moveTo>
                  <a:cubicBezTo>
                    <a:pt x="18579" y="7044"/>
                    <a:pt x="18427" y="7431"/>
                    <a:pt x="18282" y="7817"/>
                  </a:cubicBezTo>
                  <a:cubicBezTo>
                    <a:pt x="18250" y="7811"/>
                    <a:pt x="18225" y="7804"/>
                    <a:pt x="18199" y="7798"/>
                  </a:cubicBezTo>
                  <a:cubicBezTo>
                    <a:pt x="18370" y="7412"/>
                    <a:pt x="18548" y="7038"/>
                    <a:pt x="18731" y="6658"/>
                  </a:cubicBezTo>
                  <a:close/>
                  <a:moveTo>
                    <a:pt x="5697" y="7703"/>
                  </a:moveTo>
                  <a:cubicBezTo>
                    <a:pt x="5805" y="7709"/>
                    <a:pt x="5887" y="7709"/>
                    <a:pt x="5931" y="7709"/>
                  </a:cubicBezTo>
                  <a:cubicBezTo>
                    <a:pt x="6027" y="7708"/>
                    <a:pt x="6123" y="7708"/>
                    <a:pt x="6219" y="7708"/>
                  </a:cubicBezTo>
                  <a:cubicBezTo>
                    <a:pt x="6888" y="7708"/>
                    <a:pt x="7553" y="7727"/>
                    <a:pt x="8218" y="7766"/>
                  </a:cubicBezTo>
                  <a:cubicBezTo>
                    <a:pt x="8180" y="7861"/>
                    <a:pt x="8135" y="7956"/>
                    <a:pt x="8097" y="8051"/>
                  </a:cubicBezTo>
                  <a:cubicBezTo>
                    <a:pt x="7610" y="8001"/>
                    <a:pt x="7122" y="7975"/>
                    <a:pt x="6989" y="7956"/>
                  </a:cubicBezTo>
                  <a:cubicBezTo>
                    <a:pt x="6584" y="7893"/>
                    <a:pt x="6134" y="7779"/>
                    <a:pt x="5697" y="7703"/>
                  </a:cubicBezTo>
                  <a:close/>
                  <a:moveTo>
                    <a:pt x="12470" y="7874"/>
                  </a:moveTo>
                  <a:cubicBezTo>
                    <a:pt x="12728" y="7874"/>
                    <a:pt x="12987" y="7879"/>
                    <a:pt x="13247" y="7887"/>
                  </a:cubicBezTo>
                  <a:cubicBezTo>
                    <a:pt x="14241" y="8020"/>
                    <a:pt x="15242" y="8140"/>
                    <a:pt x="16242" y="8254"/>
                  </a:cubicBezTo>
                  <a:cubicBezTo>
                    <a:pt x="16337" y="8279"/>
                    <a:pt x="16426" y="8305"/>
                    <a:pt x="16521" y="8336"/>
                  </a:cubicBezTo>
                  <a:lnTo>
                    <a:pt x="16502" y="8336"/>
                  </a:lnTo>
                  <a:cubicBezTo>
                    <a:pt x="16498" y="8336"/>
                    <a:pt x="16495" y="8336"/>
                    <a:pt x="16492" y="8336"/>
                  </a:cubicBezTo>
                  <a:cubicBezTo>
                    <a:pt x="16411" y="8336"/>
                    <a:pt x="16382" y="8409"/>
                    <a:pt x="16394" y="8476"/>
                  </a:cubicBezTo>
                  <a:cubicBezTo>
                    <a:pt x="14735" y="8134"/>
                    <a:pt x="13057" y="7982"/>
                    <a:pt x="11372" y="7906"/>
                  </a:cubicBezTo>
                  <a:cubicBezTo>
                    <a:pt x="11739" y="7883"/>
                    <a:pt x="12104" y="7874"/>
                    <a:pt x="12470" y="7874"/>
                  </a:cubicBezTo>
                  <a:close/>
                  <a:moveTo>
                    <a:pt x="6020" y="8222"/>
                  </a:moveTo>
                  <a:lnTo>
                    <a:pt x="6020" y="8222"/>
                  </a:lnTo>
                  <a:cubicBezTo>
                    <a:pt x="6615" y="8260"/>
                    <a:pt x="7211" y="8305"/>
                    <a:pt x="7800" y="8374"/>
                  </a:cubicBezTo>
                  <a:cubicBezTo>
                    <a:pt x="7825" y="8374"/>
                    <a:pt x="7876" y="8387"/>
                    <a:pt x="7945" y="8393"/>
                  </a:cubicBezTo>
                  <a:cubicBezTo>
                    <a:pt x="7926" y="8431"/>
                    <a:pt x="7907" y="8469"/>
                    <a:pt x="7895" y="8507"/>
                  </a:cubicBezTo>
                  <a:lnTo>
                    <a:pt x="7800" y="8507"/>
                  </a:lnTo>
                  <a:cubicBezTo>
                    <a:pt x="7736" y="8507"/>
                    <a:pt x="7686" y="8539"/>
                    <a:pt x="7654" y="8577"/>
                  </a:cubicBezTo>
                  <a:cubicBezTo>
                    <a:pt x="7293" y="8514"/>
                    <a:pt x="6932" y="8450"/>
                    <a:pt x="6565" y="8381"/>
                  </a:cubicBezTo>
                  <a:cubicBezTo>
                    <a:pt x="6546" y="8368"/>
                    <a:pt x="6527" y="8362"/>
                    <a:pt x="6495" y="8362"/>
                  </a:cubicBezTo>
                  <a:lnTo>
                    <a:pt x="6457" y="8362"/>
                  </a:lnTo>
                  <a:cubicBezTo>
                    <a:pt x="6438" y="8362"/>
                    <a:pt x="6413" y="8355"/>
                    <a:pt x="6394" y="8355"/>
                  </a:cubicBezTo>
                  <a:cubicBezTo>
                    <a:pt x="6267" y="8311"/>
                    <a:pt x="6147" y="8267"/>
                    <a:pt x="6020" y="8222"/>
                  </a:cubicBezTo>
                  <a:close/>
                  <a:moveTo>
                    <a:pt x="9978" y="8425"/>
                  </a:moveTo>
                  <a:cubicBezTo>
                    <a:pt x="10238" y="8476"/>
                    <a:pt x="10498" y="8526"/>
                    <a:pt x="10764" y="8577"/>
                  </a:cubicBezTo>
                  <a:cubicBezTo>
                    <a:pt x="10491" y="8558"/>
                    <a:pt x="10219" y="8545"/>
                    <a:pt x="9947" y="8533"/>
                  </a:cubicBezTo>
                  <a:cubicBezTo>
                    <a:pt x="9928" y="8533"/>
                    <a:pt x="9909" y="8526"/>
                    <a:pt x="9890" y="8526"/>
                  </a:cubicBezTo>
                  <a:cubicBezTo>
                    <a:pt x="9890" y="8488"/>
                    <a:pt x="9883" y="8450"/>
                    <a:pt x="9858" y="8425"/>
                  </a:cubicBezTo>
                  <a:close/>
                  <a:moveTo>
                    <a:pt x="13196" y="8355"/>
                  </a:moveTo>
                  <a:lnTo>
                    <a:pt x="13196" y="8355"/>
                  </a:lnTo>
                  <a:cubicBezTo>
                    <a:pt x="13836" y="8412"/>
                    <a:pt x="14469" y="8482"/>
                    <a:pt x="15096" y="8577"/>
                  </a:cubicBezTo>
                  <a:cubicBezTo>
                    <a:pt x="14792" y="8545"/>
                    <a:pt x="14488" y="8520"/>
                    <a:pt x="14184" y="8488"/>
                  </a:cubicBezTo>
                  <a:cubicBezTo>
                    <a:pt x="13855" y="8438"/>
                    <a:pt x="13525" y="8393"/>
                    <a:pt x="13196" y="8355"/>
                  </a:cubicBezTo>
                  <a:close/>
                  <a:moveTo>
                    <a:pt x="18909" y="9115"/>
                  </a:moveTo>
                  <a:cubicBezTo>
                    <a:pt x="18997" y="9134"/>
                    <a:pt x="19092" y="9147"/>
                    <a:pt x="19187" y="9160"/>
                  </a:cubicBezTo>
                  <a:cubicBezTo>
                    <a:pt x="19206" y="9172"/>
                    <a:pt x="19232" y="9179"/>
                    <a:pt x="19257" y="9191"/>
                  </a:cubicBezTo>
                  <a:cubicBezTo>
                    <a:pt x="19124" y="9166"/>
                    <a:pt x="18985" y="9141"/>
                    <a:pt x="18852" y="9115"/>
                  </a:cubicBezTo>
                  <a:close/>
                  <a:moveTo>
                    <a:pt x="18567" y="9432"/>
                  </a:moveTo>
                  <a:cubicBezTo>
                    <a:pt x="18598" y="9438"/>
                    <a:pt x="18630" y="9445"/>
                    <a:pt x="18662" y="9451"/>
                  </a:cubicBezTo>
                  <a:lnTo>
                    <a:pt x="18554" y="9451"/>
                  </a:lnTo>
                  <a:cubicBezTo>
                    <a:pt x="18560" y="9445"/>
                    <a:pt x="18560" y="9438"/>
                    <a:pt x="18567" y="9432"/>
                  </a:cubicBezTo>
                  <a:close/>
                  <a:moveTo>
                    <a:pt x="17009" y="9470"/>
                  </a:moveTo>
                  <a:cubicBezTo>
                    <a:pt x="17028" y="9470"/>
                    <a:pt x="17047" y="9470"/>
                    <a:pt x="17059" y="9476"/>
                  </a:cubicBezTo>
                  <a:cubicBezTo>
                    <a:pt x="17034" y="9483"/>
                    <a:pt x="17009" y="9489"/>
                    <a:pt x="16990" y="9508"/>
                  </a:cubicBezTo>
                  <a:lnTo>
                    <a:pt x="17009" y="9470"/>
                  </a:lnTo>
                  <a:close/>
                  <a:moveTo>
                    <a:pt x="15964" y="9362"/>
                  </a:moveTo>
                  <a:cubicBezTo>
                    <a:pt x="16242" y="9394"/>
                    <a:pt x="16521" y="9419"/>
                    <a:pt x="16800" y="9451"/>
                  </a:cubicBezTo>
                  <a:cubicBezTo>
                    <a:pt x="16787" y="9483"/>
                    <a:pt x="16768" y="9521"/>
                    <a:pt x="16755" y="9559"/>
                  </a:cubicBezTo>
                  <a:cubicBezTo>
                    <a:pt x="16496" y="9489"/>
                    <a:pt x="16230" y="9426"/>
                    <a:pt x="15964" y="9362"/>
                  </a:cubicBezTo>
                  <a:close/>
                  <a:moveTo>
                    <a:pt x="22778" y="9603"/>
                  </a:moveTo>
                  <a:cubicBezTo>
                    <a:pt x="22854" y="9609"/>
                    <a:pt x="22937" y="9616"/>
                    <a:pt x="23019" y="9622"/>
                  </a:cubicBezTo>
                  <a:cubicBezTo>
                    <a:pt x="23013" y="9685"/>
                    <a:pt x="22994" y="9774"/>
                    <a:pt x="22962" y="9875"/>
                  </a:cubicBezTo>
                  <a:cubicBezTo>
                    <a:pt x="22929" y="9851"/>
                    <a:pt x="22889" y="9837"/>
                    <a:pt x="22843" y="9837"/>
                  </a:cubicBezTo>
                  <a:cubicBezTo>
                    <a:pt x="22819" y="9837"/>
                    <a:pt x="22793" y="9841"/>
                    <a:pt x="22766" y="9850"/>
                  </a:cubicBezTo>
                  <a:cubicBezTo>
                    <a:pt x="22753" y="9850"/>
                    <a:pt x="22734" y="9863"/>
                    <a:pt x="22715" y="9863"/>
                  </a:cubicBezTo>
                  <a:cubicBezTo>
                    <a:pt x="22734" y="9780"/>
                    <a:pt x="22759" y="9692"/>
                    <a:pt x="22778" y="9603"/>
                  </a:cubicBezTo>
                  <a:close/>
                  <a:moveTo>
                    <a:pt x="13069" y="9489"/>
                  </a:moveTo>
                  <a:lnTo>
                    <a:pt x="13069" y="9489"/>
                  </a:lnTo>
                  <a:cubicBezTo>
                    <a:pt x="14184" y="9679"/>
                    <a:pt x="15305" y="9869"/>
                    <a:pt x="16426" y="10053"/>
                  </a:cubicBezTo>
                  <a:cubicBezTo>
                    <a:pt x="16344" y="10084"/>
                    <a:pt x="16261" y="10116"/>
                    <a:pt x="16179" y="10154"/>
                  </a:cubicBezTo>
                  <a:cubicBezTo>
                    <a:pt x="16173" y="10154"/>
                    <a:pt x="16173" y="10160"/>
                    <a:pt x="16173" y="10160"/>
                  </a:cubicBezTo>
                  <a:cubicBezTo>
                    <a:pt x="15292" y="9951"/>
                    <a:pt x="14406" y="9755"/>
                    <a:pt x="13513" y="9578"/>
                  </a:cubicBezTo>
                  <a:cubicBezTo>
                    <a:pt x="13367" y="9546"/>
                    <a:pt x="13215" y="9514"/>
                    <a:pt x="13069" y="9489"/>
                  </a:cubicBezTo>
                  <a:close/>
                  <a:moveTo>
                    <a:pt x="22367" y="9571"/>
                  </a:moveTo>
                  <a:cubicBezTo>
                    <a:pt x="22417" y="9578"/>
                    <a:pt x="22468" y="9578"/>
                    <a:pt x="22519" y="9584"/>
                  </a:cubicBezTo>
                  <a:cubicBezTo>
                    <a:pt x="22481" y="9723"/>
                    <a:pt x="22436" y="9863"/>
                    <a:pt x="22392" y="9996"/>
                  </a:cubicBezTo>
                  <a:cubicBezTo>
                    <a:pt x="22234" y="10078"/>
                    <a:pt x="22082" y="10173"/>
                    <a:pt x="21942" y="10281"/>
                  </a:cubicBezTo>
                  <a:cubicBezTo>
                    <a:pt x="21942" y="10281"/>
                    <a:pt x="21942" y="10281"/>
                    <a:pt x="21942" y="10274"/>
                  </a:cubicBezTo>
                  <a:cubicBezTo>
                    <a:pt x="21942" y="10274"/>
                    <a:pt x="21942" y="10268"/>
                    <a:pt x="21942" y="10268"/>
                  </a:cubicBezTo>
                  <a:cubicBezTo>
                    <a:pt x="22031" y="10198"/>
                    <a:pt x="22044" y="10046"/>
                    <a:pt x="21968" y="9964"/>
                  </a:cubicBezTo>
                  <a:lnTo>
                    <a:pt x="21968" y="9964"/>
                  </a:lnTo>
                  <a:cubicBezTo>
                    <a:pt x="22056" y="9970"/>
                    <a:pt x="22139" y="9977"/>
                    <a:pt x="22221" y="9983"/>
                  </a:cubicBezTo>
                  <a:cubicBezTo>
                    <a:pt x="22228" y="9984"/>
                    <a:pt x="22234" y="9984"/>
                    <a:pt x="22240" y="9984"/>
                  </a:cubicBezTo>
                  <a:cubicBezTo>
                    <a:pt x="22448" y="9984"/>
                    <a:pt x="22526" y="9690"/>
                    <a:pt x="22354" y="9622"/>
                  </a:cubicBezTo>
                  <a:cubicBezTo>
                    <a:pt x="22360" y="9609"/>
                    <a:pt x="22367" y="9590"/>
                    <a:pt x="22367" y="9571"/>
                  </a:cubicBezTo>
                  <a:close/>
                  <a:moveTo>
                    <a:pt x="21746" y="10300"/>
                  </a:moveTo>
                  <a:lnTo>
                    <a:pt x="21746" y="10300"/>
                  </a:lnTo>
                  <a:cubicBezTo>
                    <a:pt x="21733" y="10319"/>
                    <a:pt x="21721" y="10338"/>
                    <a:pt x="21714" y="10350"/>
                  </a:cubicBezTo>
                  <a:cubicBezTo>
                    <a:pt x="21550" y="10338"/>
                    <a:pt x="21391" y="10319"/>
                    <a:pt x="21233" y="10306"/>
                  </a:cubicBezTo>
                  <a:cubicBezTo>
                    <a:pt x="21404" y="10306"/>
                    <a:pt x="21575" y="10306"/>
                    <a:pt x="21746" y="10300"/>
                  </a:cubicBezTo>
                  <a:close/>
                  <a:moveTo>
                    <a:pt x="12822" y="10091"/>
                  </a:moveTo>
                  <a:lnTo>
                    <a:pt x="12822" y="10091"/>
                  </a:lnTo>
                  <a:cubicBezTo>
                    <a:pt x="13975" y="10306"/>
                    <a:pt x="15134" y="10521"/>
                    <a:pt x="16287" y="10737"/>
                  </a:cubicBezTo>
                  <a:cubicBezTo>
                    <a:pt x="16268" y="10794"/>
                    <a:pt x="16242" y="10844"/>
                    <a:pt x="16223" y="10901"/>
                  </a:cubicBezTo>
                  <a:cubicBezTo>
                    <a:pt x="15090" y="10642"/>
                    <a:pt x="13956" y="10369"/>
                    <a:pt x="12822" y="10091"/>
                  </a:cubicBezTo>
                  <a:close/>
                  <a:moveTo>
                    <a:pt x="17015" y="10838"/>
                  </a:moveTo>
                  <a:lnTo>
                    <a:pt x="17091" y="10851"/>
                  </a:lnTo>
                  <a:cubicBezTo>
                    <a:pt x="17085" y="10870"/>
                    <a:pt x="17078" y="10882"/>
                    <a:pt x="17072" y="10901"/>
                  </a:cubicBezTo>
                  <a:cubicBezTo>
                    <a:pt x="17047" y="10901"/>
                    <a:pt x="17015" y="10895"/>
                    <a:pt x="16990" y="10895"/>
                  </a:cubicBezTo>
                  <a:cubicBezTo>
                    <a:pt x="16996" y="10876"/>
                    <a:pt x="17002" y="10857"/>
                    <a:pt x="17009" y="10838"/>
                  </a:cubicBezTo>
                  <a:close/>
                  <a:moveTo>
                    <a:pt x="16496" y="10775"/>
                  </a:moveTo>
                  <a:cubicBezTo>
                    <a:pt x="16521" y="10781"/>
                    <a:pt x="16553" y="10781"/>
                    <a:pt x="16584" y="10787"/>
                  </a:cubicBezTo>
                  <a:cubicBezTo>
                    <a:pt x="16559" y="10851"/>
                    <a:pt x="16540" y="10908"/>
                    <a:pt x="16515" y="10971"/>
                  </a:cubicBezTo>
                  <a:cubicBezTo>
                    <a:pt x="16489" y="10965"/>
                    <a:pt x="16458" y="10958"/>
                    <a:pt x="16426" y="10952"/>
                  </a:cubicBezTo>
                  <a:cubicBezTo>
                    <a:pt x="16445" y="10889"/>
                    <a:pt x="16470" y="10832"/>
                    <a:pt x="16496" y="10775"/>
                  </a:cubicBezTo>
                  <a:close/>
                  <a:moveTo>
                    <a:pt x="18066" y="10407"/>
                  </a:moveTo>
                  <a:cubicBezTo>
                    <a:pt x="18541" y="10445"/>
                    <a:pt x="19016" y="10528"/>
                    <a:pt x="19447" y="10566"/>
                  </a:cubicBezTo>
                  <a:cubicBezTo>
                    <a:pt x="19612" y="10578"/>
                    <a:pt x="19776" y="10597"/>
                    <a:pt x="19941" y="10610"/>
                  </a:cubicBezTo>
                  <a:cubicBezTo>
                    <a:pt x="20441" y="10673"/>
                    <a:pt x="20942" y="10724"/>
                    <a:pt x="21442" y="10762"/>
                  </a:cubicBezTo>
                  <a:cubicBezTo>
                    <a:pt x="21429" y="10794"/>
                    <a:pt x="21410" y="10819"/>
                    <a:pt x="21398" y="10844"/>
                  </a:cubicBezTo>
                  <a:cubicBezTo>
                    <a:pt x="21353" y="10895"/>
                    <a:pt x="21309" y="10952"/>
                    <a:pt x="21271" y="11003"/>
                  </a:cubicBezTo>
                  <a:cubicBezTo>
                    <a:pt x="21246" y="11047"/>
                    <a:pt x="21220" y="11085"/>
                    <a:pt x="21195" y="11129"/>
                  </a:cubicBezTo>
                  <a:cubicBezTo>
                    <a:pt x="20131" y="10939"/>
                    <a:pt x="19073" y="10730"/>
                    <a:pt x="18016" y="10509"/>
                  </a:cubicBezTo>
                  <a:cubicBezTo>
                    <a:pt x="18035" y="10471"/>
                    <a:pt x="18047" y="10439"/>
                    <a:pt x="18066" y="10407"/>
                  </a:cubicBezTo>
                  <a:close/>
                  <a:moveTo>
                    <a:pt x="22044" y="10806"/>
                  </a:moveTo>
                  <a:cubicBezTo>
                    <a:pt x="22056" y="10806"/>
                    <a:pt x="22069" y="10813"/>
                    <a:pt x="22082" y="10813"/>
                  </a:cubicBezTo>
                  <a:cubicBezTo>
                    <a:pt x="21955" y="11123"/>
                    <a:pt x="21809" y="11427"/>
                    <a:pt x="21664" y="11731"/>
                  </a:cubicBezTo>
                  <a:cubicBezTo>
                    <a:pt x="21632" y="11712"/>
                    <a:pt x="21600" y="11687"/>
                    <a:pt x="21562" y="11674"/>
                  </a:cubicBezTo>
                  <a:cubicBezTo>
                    <a:pt x="21512" y="11661"/>
                    <a:pt x="21461" y="11649"/>
                    <a:pt x="21410" y="11636"/>
                  </a:cubicBezTo>
                  <a:cubicBezTo>
                    <a:pt x="21562" y="11598"/>
                    <a:pt x="21638" y="11421"/>
                    <a:pt x="21581" y="11294"/>
                  </a:cubicBezTo>
                  <a:cubicBezTo>
                    <a:pt x="21695" y="11174"/>
                    <a:pt x="21803" y="11053"/>
                    <a:pt x="21904" y="10946"/>
                  </a:cubicBezTo>
                  <a:cubicBezTo>
                    <a:pt x="21949" y="10895"/>
                    <a:pt x="21999" y="10851"/>
                    <a:pt x="22044" y="10806"/>
                  </a:cubicBezTo>
                  <a:close/>
                  <a:moveTo>
                    <a:pt x="21942" y="11674"/>
                  </a:moveTo>
                  <a:lnTo>
                    <a:pt x="21942" y="11674"/>
                  </a:lnTo>
                  <a:cubicBezTo>
                    <a:pt x="21879" y="11858"/>
                    <a:pt x="21816" y="12048"/>
                    <a:pt x="21746" y="12231"/>
                  </a:cubicBezTo>
                  <a:cubicBezTo>
                    <a:pt x="21708" y="12212"/>
                    <a:pt x="21670" y="12193"/>
                    <a:pt x="21626" y="12174"/>
                  </a:cubicBezTo>
                  <a:cubicBezTo>
                    <a:pt x="21740" y="12010"/>
                    <a:pt x="21847" y="11845"/>
                    <a:pt x="21942" y="11674"/>
                  </a:cubicBezTo>
                  <a:close/>
                  <a:moveTo>
                    <a:pt x="16673" y="11826"/>
                  </a:moveTo>
                  <a:cubicBezTo>
                    <a:pt x="16679" y="11826"/>
                    <a:pt x="16692" y="11832"/>
                    <a:pt x="16698" y="11832"/>
                  </a:cubicBezTo>
                  <a:cubicBezTo>
                    <a:pt x="16641" y="11984"/>
                    <a:pt x="16578" y="12136"/>
                    <a:pt x="16521" y="12288"/>
                  </a:cubicBezTo>
                  <a:cubicBezTo>
                    <a:pt x="16572" y="12136"/>
                    <a:pt x="16622" y="11978"/>
                    <a:pt x="16673" y="11826"/>
                  </a:cubicBezTo>
                  <a:close/>
                  <a:moveTo>
                    <a:pt x="7705" y="9559"/>
                  </a:moveTo>
                  <a:cubicBezTo>
                    <a:pt x="7705" y="9559"/>
                    <a:pt x="7711" y="9565"/>
                    <a:pt x="7717" y="9565"/>
                  </a:cubicBezTo>
                  <a:cubicBezTo>
                    <a:pt x="7160" y="10851"/>
                    <a:pt x="6622" y="12149"/>
                    <a:pt x="6102" y="13447"/>
                  </a:cubicBezTo>
                  <a:cubicBezTo>
                    <a:pt x="6071" y="13441"/>
                    <a:pt x="6033" y="13435"/>
                    <a:pt x="6001" y="13422"/>
                  </a:cubicBezTo>
                  <a:cubicBezTo>
                    <a:pt x="5982" y="13422"/>
                    <a:pt x="5963" y="13416"/>
                    <a:pt x="5938" y="13409"/>
                  </a:cubicBezTo>
                  <a:cubicBezTo>
                    <a:pt x="6527" y="12124"/>
                    <a:pt x="7116" y="10844"/>
                    <a:pt x="7705" y="9559"/>
                  </a:cubicBezTo>
                  <a:close/>
                  <a:moveTo>
                    <a:pt x="8496" y="9780"/>
                  </a:moveTo>
                  <a:cubicBezTo>
                    <a:pt x="8585" y="9799"/>
                    <a:pt x="8674" y="9825"/>
                    <a:pt x="8756" y="9850"/>
                  </a:cubicBezTo>
                  <a:cubicBezTo>
                    <a:pt x="8224" y="11136"/>
                    <a:pt x="7686" y="12421"/>
                    <a:pt x="7147" y="13701"/>
                  </a:cubicBezTo>
                  <a:cubicBezTo>
                    <a:pt x="7065" y="13682"/>
                    <a:pt x="6976" y="13663"/>
                    <a:pt x="6894" y="13644"/>
                  </a:cubicBezTo>
                  <a:cubicBezTo>
                    <a:pt x="7413" y="12345"/>
                    <a:pt x="7952" y="11060"/>
                    <a:pt x="8496" y="9780"/>
                  </a:cubicBezTo>
                  <a:close/>
                  <a:moveTo>
                    <a:pt x="2847" y="13669"/>
                  </a:moveTo>
                  <a:cubicBezTo>
                    <a:pt x="2967" y="13688"/>
                    <a:pt x="3088" y="13707"/>
                    <a:pt x="3208" y="13732"/>
                  </a:cubicBezTo>
                  <a:cubicBezTo>
                    <a:pt x="3037" y="13815"/>
                    <a:pt x="2872" y="13910"/>
                    <a:pt x="2720" y="14017"/>
                  </a:cubicBezTo>
                  <a:cubicBezTo>
                    <a:pt x="2758" y="13897"/>
                    <a:pt x="2803" y="13783"/>
                    <a:pt x="2847" y="13669"/>
                  </a:cubicBezTo>
                  <a:close/>
                  <a:moveTo>
                    <a:pt x="5342" y="14315"/>
                  </a:moveTo>
                  <a:lnTo>
                    <a:pt x="5342" y="14315"/>
                  </a:lnTo>
                  <a:cubicBezTo>
                    <a:pt x="5482" y="14321"/>
                    <a:pt x="5615" y="14328"/>
                    <a:pt x="5748" y="14334"/>
                  </a:cubicBezTo>
                  <a:cubicBezTo>
                    <a:pt x="5741" y="14353"/>
                    <a:pt x="5735" y="14378"/>
                    <a:pt x="5729" y="14397"/>
                  </a:cubicBezTo>
                  <a:cubicBezTo>
                    <a:pt x="5596" y="14372"/>
                    <a:pt x="5469" y="14347"/>
                    <a:pt x="5342" y="14315"/>
                  </a:cubicBezTo>
                  <a:close/>
                  <a:moveTo>
                    <a:pt x="4734" y="14492"/>
                  </a:moveTo>
                  <a:cubicBezTo>
                    <a:pt x="4823" y="14505"/>
                    <a:pt x="4905" y="14524"/>
                    <a:pt x="4994" y="14543"/>
                  </a:cubicBezTo>
                  <a:cubicBezTo>
                    <a:pt x="4848" y="14549"/>
                    <a:pt x="4696" y="14556"/>
                    <a:pt x="4551" y="14556"/>
                  </a:cubicBezTo>
                  <a:cubicBezTo>
                    <a:pt x="4614" y="14537"/>
                    <a:pt x="4671" y="14511"/>
                    <a:pt x="4734" y="14492"/>
                  </a:cubicBezTo>
                  <a:close/>
                  <a:moveTo>
                    <a:pt x="6552" y="14499"/>
                  </a:moveTo>
                  <a:cubicBezTo>
                    <a:pt x="6634" y="14518"/>
                    <a:pt x="6710" y="14537"/>
                    <a:pt x="6786" y="14556"/>
                  </a:cubicBezTo>
                  <a:cubicBezTo>
                    <a:pt x="6786" y="14556"/>
                    <a:pt x="6786" y="14562"/>
                    <a:pt x="6786" y="14562"/>
                  </a:cubicBezTo>
                  <a:cubicBezTo>
                    <a:pt x="6704" y="14556"/>
                    <a:pt x="6615" y="14556"/>
                    <a:pt x="6533" y="14549"/>
                  </a:cubicBezTo>
                  <a:cubicBezTo>
                    <a:pt x="6539" y="14530"/>
                    <a:pt x="6546" y="14511"/>
                    <a:pt x="6552" y="14499"/>
                  </a:cubicBezTo>
                  <a:close/>
                  <a:moveTo>
                    <a:pt x="1479" y="13055"/>
                  </a:moveTo>
                  <a:cubicBezTo>
                    <a:pt x="1504" y="13067"/>
                    <a:pt x="1523" y="13080"/>
                    <a:pt x="1549" y="13093"/>
                  </a:cubicBezTo>
                  <a:cubicBezTo>
                    <a:pt x="1428" y="13371"/>
                    <a:pt x="1321" y="13644"/>
                    <a:pt x="1219" y="13922"/>
                  </a:cubicBezTo>
                  <a:cubicBezTo>
                    <a:pt x="1093" y="14207"/>
                    <a:pt x="966" y="14492"/>
                    <a:pt x="827" y="14771"/>
                  </a:cubicBezTo>
                  <a:cubicBezTo>
                    <a:pt x="1010" y="14106"/>
                    <a:pt x="1238" y="13409"/>
                    <a:pt x="1479" y="13055"/>
                  </a:cubicBezTo>
                  <a:close/>
                  <a:moveTo>
                    <a:pt x="5545" y="14853"/>
                  </a:moveTo>
                  <a:cubicBezTo>
                    <a:pt x="5545" y="14860"/>
                    <a:pt x="5539" y="14866"/>
                    <a:pt x="5539" y="14872"/>
                  </a:cubicBezTo>
                  <a:cubicBezTo>
                    <a:pt x="5475" y="14879"/>
                    <a:pt x="5418" y="14885"/>
                    <a:pt x="5355" y="14898"/>
                  </a:cubicBezTo>
                  <a:cubicBezTo>
                    <a:pt x="5304" y="14885"/>
                    <a:pt x="5254" y="14872"/>
                    <a:pt x="5203" y="14853"/>
                  </a:cubicBezTo>
                  <a:close/>
                  <a:moveTo>
                    <a:pt x="1979" y="13295"/>
                  </a:moveTo>
                  <a:cubicBezTo>
                    <a:pt x="2005" y="13308"/>
                    <a:pt x="2036" y="13321"/>
                    <a:pt x="2068" y="13333"/>
                  </a:cubicBezTo>
                  <a:cubicBezTo>
                    <a:pt x="2005" y="13384"/>
                    <a:pt x="2017" y="13517"/>
                    <a:pt x="2112" y="13536"/>
                  </a:cubicBezTo>
                  <a:cubicBezTo>
                    <a:pt x="2188" y="13549"/>
                    <a:pt x="2258" y="13561"/>
                    <a:pt x="2334" y="13574"/>
                  </a:cubicBezTo>
                  <a:cubicBezTo>
                    <a:pt x="2062" y="14068"/>
                    <a:pt x="1745" y="14518"/>
                    <a:pt x="1378" y="14929"/>
                  </a:cubicBezTo>
                  <a:cubicBezTo>
                    <a:pt x="1460" y="14644"/>
                    <a:pt x="1555" y="14366"/>
                    <a:pt x="1656" y="14087"/>
                  </a:cubicBezTo>
                  <a:cubicBezTo>
                    <a:pt x="1770" y="13827"/>
                    <a:pt x="1878" y="13561"/>
                    <a:pt x="1979" y="13295"/>
                  </a:cubicBezTo>
                  <a:close/>
                  <a:moveTo>
                    <a:pt x="6406" y="14860"/>
                  </a:moveTo>
                  <a:cubicBezTo>
                    <a:pt x="6451" y="14866"/>
                    <a:pt x="6489" y="14866"/>
                    <a:pt x="6527" y="14866"/>
                  </a:cubicBezTo>
                  <a:cubicBezTo>
                    <a:pt x="6565" y="14872"/>
                    <a:pt x="6609" y="14879"/>
                    <a:pt x="6647" y="14885"/>
                  </a:cubicBezTo>
                  <a:cubicBezTo>
                    <a:pt x="6641" y="14910"/>
                    <a:pt x="6628" y="14936"/>
                    <a:pt x="6622" y="14961"/>
                  </a:cubicBezTo>
                  <a:cubicBezTo>
                    <a:pt x="6575" y="14961"/>
                    <a:pt x="6532" y="14958"/>
                    <a:pt x="6487" y="14958"/>
                  </a:cubicBezTo>
                  <a:cubicBezTo>
                    <a:pt x="6465" y="14958"/>
                    <a:pt x="6442" y="14959"/>
                    <a:pt x="6419" y="14961"/>
                  </a:cubicBezTo>
                  <a:cubicBezTo>
                    <a:pt x="6413" y="14936"/>
                    <a:pt x="6406" y="14917"/>
                    <a:pt x="6394" y="14898"/>
                  </a:cubicBezTo>
                  <a:cubicBezTo>
                    <a:pt x="6400" y="14885"/>
                    <a:pt x="6406" y="14872"/>
                    <a:pt x="6406" y="14860"/>
                  </a:cubicBezTo>
                  <a:close/>
                  <a:moveTo>
                    <a:pt x="4101" y="14866"/>
                  </a:moveTo>
                  <a:cubicBezTo>
                    <a:pt x="4107" y="14872"/>
                    <a:pt x="4120" y="14879"/>
                    <a:pt x="4133" y="14885"/>
                  </a:cubicBezTo>
                  <a:cubicBezTo>
                    <a:pt x="4228" y="14910"/>
                    <a:pt x="4323" y="14936"/>
                    <a:pt x="4418" y="14961"/>
                  </a:cubicBezTo>
                  <a:cubicBezTo>
                    <a:pt x="4272" y="14961"/>
                    <a:pt x="4126" y="14961"/>
                    <a:pt x="3987" y="14967"/>
                  </a:cubicBezTo>
                  <a:cubicBezTo>
                    <a:pt x="4025" y="14929"/>
                    <a:pt x="4063" y="14898"/>
                    <a:pt x="4101" y="14866"/>
                  </a:cubicBezTo>
                  <a:close/>
                  <a:moveTo>
                    <a:pt x="3810" y="15119"/>
                  </a:moveTo>
                  <a:cubicBezTo>
                    <a:pt x="3810" y="15119"/>
                    <a:pt x="3816" y="15126"/>
                    <a:pt x="3816" y="15132"/>
                  </a:cubicBezTo>
                  <a:lnTo>
                    <a:pt x="3797" y="15132"/>
                  </a:lnTo>
                  <a:cubicBezTo>
                    <a:pt x="3803" y="15126"/>
                    <a:pt x="3810" y="15119"/>
                    <a:pt x="3810" y="15119"/>
                  </a:cubicBezTo>
                  <a:close/>
                  <a:moveTo>
                    <a:pt x="9003" y="9913"/>
                  </a:moveTo>
                  <a:cubicBezTo>
                    <a:pt x="10029" y="10192"/>
                    <a:pt x="11055" y="10458"/>
                    <a:pt x="12081" y="10718"/>
                  </a:cubicBezTo>
                  <a:cubicBezTo>
                    <a:pt x="13361" y="11041"/>
                    <a:pt x="14646" y="11351"/>
                    <a:pt x="15932" y="11649"/>
                  </a:cubicBezTo>
                  <a:cubicBezTo>
                    <a:pt x="15622" y="12440"/>
                    <a:pt x="15324" y="13232"/>
                    <a:pt x="15020" y="14024"/>
                  </a:cubicBezTo>
                  <a:cubicBezTo>
                    <a:pt x="14836" y="14511"/>
                    <a:pt x="14646" y="14999"/>
                    <a:pt x="14463" y="15487"/>
                  </a:cubicBezTo>
                  <a:cubicBezTo>
                    <a:pt x="13931" y="15354"/>
                    <a:pt x="13392" y="15221"/>
                    <a:pt x="12860" y="15094"/>
                  </a:cubicBezTo>
                  <a:cubicBezTo>
                    <a:pt x="12886" y="15031"/>
                    <a:pt x="12860" y="14948"/>
                    <a:pt x="12772" y="14936"/>
                  </a:cubicBezTo>
                  <a:cubicBezTo>
                    <a:pt x="12069" y="14790"/>
                    <a:pt x="11359" y="14670"/>
                    <a:pt x="10650" y="14556"/>
                  </a:cubicBezTo>
                  <a:cubicBezTo>
                    <a:pt x="10434" y="14505"/>
                    <a:pt x="10213" y="14448"/>
                    <a:pt x="9991" y="14397"/>
                  </a:cubicBezTo>
                  <a:cubicBezTo>
                    <a:pt x="10035" y="14372"/>
                    <a:pt x="10029" y="14296"/>
                    <a:pt x="9972" y="14283"/>
                  </a:cubicBezTo>
                  <a:cubicBezTo>
                    <a:pt x="9351" y="14150"/>
                    <a:pt x="8724" y="14036"/>
                    <a:pt x="8091" y="13935"/>
                  </a:cubicBezTo>
                  <a:cubicBezTo>
                    <a:pt x="7888" y="13884"/>
                    <a:pt x="7686" y="13834"/>
                    <a:pt x="7477" y="13783"/>
                  </a:cubicBezTo>
                  <a:cubicBezTo>
                    <a:pt x="7977" y="12491"/>
                    <a:pt x="8484" y="11199"/>
                    <a:pt x="9003" y="9913"/>
                  </a:cubicBezTo>
                  <a:close/>
                  <a:moveTo>
                    <a:pt x="16135" y="11699"/>
                  </a:moveTo>
                  <a:cubicBezTo>
                    <a:pt x="16179" y="11712"/>
                    <a:pt x="16217" y="11718"/>
                    <a:pt x="16255" y="11725"/>
                  </a:cubicBezTo>
                  <a:cubicBezTo>
                    <a:pt x="16027" y="12402"/>
                    <a:pt x="15812" y="13080"/>
                    <a:pt x="15603" y="13758"/>
                  </a:cubicBezTo>
                  <a:cubicBezTo>
                    <a:pt x="15577" y="13815"/>
                    <a:pt x="15558" y="13872"/>
                    <a:pt x="15533" y="13929"/>
                  </a:cubicBezTo>
                  <a:cubicBezTo>
                    <a:pt x="15330" y="14486"/>
                    <a:pt x="15134" y="15043"/>
                    <a:pt x="14938" y="15601"/>
                  </a:cubicBezTo>
                  <a:cubicBezTo>
                    <a:pt x="14868" y="15582"/>
                    <a:pt x="14798" y="15563"/>
                    <a:pt x="14729" y="15550"/>
                  </a:cubicBezTo>
                  <a:cubicBezTo>
                    <a:pt x="14925" y="14986"/>
                    <a:pt x="15121" y="14429"/>
                    <a:pt x="15324" y="13872"/>
                  </a:cubicBezTo>
                  <a:cubicBezTo>
                    <a:pt x="15590" y="13143"/>
                    <a:pt x="15862" y="12421"/>
                    <a:pt x="16135" y="11699"/>
                  </a:cubicBezTo>
                  <a:close/>
                  <a:moveTo>
                    <a:pt x="6869" y="15563"/>
                  </a:moveTo>
                  <a:cubicBezTo>
                    <a:pt x="6995" y="15594"/>
                    <a:pt x="7122" y="15620"/>
                    <a:pt x="7249" y="15645"/>
                  </a:cubicBezTo>
                  <a:cubicBezTo>
                    <a:pt x="7122" y="15620"/>
                    <a:pt x="6995" y="15594"/>
                    <a:pt x="6869" y="15569"/>
                  </a:cubicBezTo>
                  <a:cubicBezTo>
                    <a:pt x="6869" y="15569"/>
                    <a:pt x="6869" y="15569"/>
                    <a:pt x="6869" y="15563"/>
                  </a:cubicBezTo>
                  <a:close/>
                  <a:moveTo>
                    <a:pt x="7895" y="15404"/>
                  </a:moveTo>
                  <a:lnTo>
                    <a:pt x="7895" y="15404"/>
                  </a:lnTo>
                  <a:cubicBezTo>
                    <a:pt x="8775" y="15480"/>
                    <a:pt x="9649" y="15601"/>
                    <a:pt x="10517" y="15746"/>
                  </a:cubicBezTo>
                  <a:cubicBezTo>
                    <a:pt x="10175" y="15721"/>
                    <a:pt x="9833" y="15689"/>
                    <a:pt x="9491" y="15658"/>
                  </a:cubicBezTo>
                  <a:cubicBezTo>
                    <a:pt x="8959" y="15575"/>
                    <a:pt x="8427" y="15493"/>
                    <a:pt x="7895" y="15404"/>
                  </a:cubicBezTo>
                  <a:close/>
                  <a:moveTo>
                    <a:pt x="4956" y="15898"/>
                  </a:moveTo>
                  <a:cubicBezTo>
                    <a:pt x="4962" y="15905"/>
                    <a:pt x="4975" y="15917"/>
                    <a:pt x="4981" y="15930"/>
                  </a:cubicBezTo>
                  <a:cubicBezTo>
                    <a:pt x="4893" y="15924"/>
                    <a:pt x="4804" y="15924"/>
                    <a:pt x="4715" y="15924"/>
                  </a:cubicBezTo>
                  <a:cubicBezTo>
                    <a:pt x="4798" y="15911"/>
                    <a:pt x="4874" y="15905"/>
                    <a:pt x="4956" y="15898"/>
                  </a:cubicBezTo>
                  <a:close/>
                  <a:moveTo>
                    <a:pt x="1656" y="15322"/>
                  </a:moveTo>
                  <a:cubicBezTo>
                    <a:pt x="1669" y="15335"/>
                    <a:pt x="1688" y="15341"/>
                    <a:pt x="1701" y="15354"/>
                  </a:cubicBezTo>
                  <a:cubicBezTo>
                    <a:pt x="1688" y="15360"/>
                    <a:pt x="1669" y="15366"/>
                    <a:pt x="1650" y="15379"/>
                  </a:cubicBezTo>
                  <a:cubicBezTo>
                    <a:pt x="1511" y="15449"/>
                    <a:pt x="1536" y="15601"/>
                    <a:pt x="1625" y="15696"/>
                  </a:cubicBezTo>
                  <a:cubicBezTo>
                    <a:pt x="1574" y="15822"/>
                    <a:pt x="1530" y="15949"/>
                    <a:pt x="1485" y="16082"/>
                  </a:cubicBezTo>
                  <a:cubicBezTo>
                    <a:pt x="1485" y="16082"/>
                    <a:pt x="1485" y="16088"/>
                    <a:pt x="1479" y="16088"/>
                  </a:cubicBezTo>
                  <a:cubicBezTo>
                    <a:pt x="1219" y="16050"/>
                    <a:pt x="960" y="16025"/>
                    <a:pt x="700" y="16012"/>
                  </a:cubicBezTo>
                  <a:cubicBezTo>
                    <a:pt x="719" y="15974"/>
                    <a:pt x="738" y="15936"/>
                    <a:pt x="763" y="15905"/>
                  </a:cubicBezTo>
                  <a:cubicBezTo>
                    <a:pt x="805" y="15934"/>
                    <a:pt x="859" y="15950"/>
                    <a:pt x="914" y="15950"/>
                  </a:cubicBezTo>
                  <a:cubicBezTo>
                    <a:pt x="977" y="15950"/>
                    <a:pt x="1042" y="15930"/>
                    <a:pt x="1093" y="15886"/>
                  </a:cubicBezTo>
                  <a:cubicBezTo>
                    <a:pt x="1295" y="15702"/>
                    <a:pt x="1479" y="15518"/>
                    <a:pt x="1656" y="15322"/>
                  </a:cubicBezTo>
                  <a:close/>
                  <a:moveTo>
                    <a:pt x="6780" y="15974"/>
                  </a:moveTo>
                  <a:lnTo>
                    <a:pt x="6780" y="15974"/>
                  </a:lnTo>
                  <a:cubicBezTo>
                    <a:pt x="6995" y="15981"/>
                    <a:pt x="7217" y="15981"/>
                    <a:pt x="7432" y="15987"/>
                  </a:cubicBezTo>
                  <a:cubicBezTo>
                    <a:pt x="9516" y="16354"/>
                    <a:pt x="11619" y="16608"/>
                    <a:pt x="13734" y="16779"/>
                  </a:cubicBezTo>
                  <a:cubicBezTo>
                    <a:pt x="13739" y="16779"/>
                    <a:pt x="13744" y="16779"/>
                    <a:pt x="13749" y="16779"/>
                  </a:cubicBezTo>
                  <a:cubicBezTo>
                    <a:pt x="13916" y="16779"/>
                    <a:pt x="13984" y="16568"/>
                    <a:pt x="13848" y="16494"/>
                  </a:cubicBezTo>
                  <a:cubicBezTo>
                    <a:pt x="13867" y="16494"/>
                    <a:pt x="13886" y="16500"/>
                    <a:pt x="13905" y="16500"/>
                  </a:cubicBezTo>
                  <a:cubicBezTo>
                    <a:pt x="13912" y="16501"/>
                    <a:pt x="13919" y="16501"/>
                    <a:pt x="13925" y="16501"/>
                  </a:cubicBezTo>
                  <a:cubicBezTo>
                    <a:pt x="14027" y="16501"/>
                    <a:pt x="14088" y="16412"/>
                    <a:pt x="14076" y="16329"/>
                  </a:cubicBezTo>
                  <a:lnTo>
                    <a:pt x="14076" y="16329"/>
                  </a:lnTo>
                  <a:cubicBezTo>
                    <a:pt x="14095" y="16335"/>
                    <a:pt x="14114" y="16342"/>
                    <a:pt x="14133" y="16342"/>
                  </a:cubicBezTo>
                  <a:cubicBezTo>
                    <a:pt x="14064" y="16525"/>
                    <a:pt x="14000" y="16709"/>
                    <a:pt x="13931" y="16893"/>
                  </a:cubicBezTo>
                  <a:cubicBezTo>
                    <a:pt x="13234" y="16861"/>
                    <a:pt x="12537" y="16836"/>
                    <a:pt x="11841" y="16823"/>
                  </a:cubicBezTo>
                  <a:cubicBezTo>
                    <a:pt x="11796" y="16823"/>
                    <a:pt x="11771" y="16848"/>
                    <a:pt x="11752" y="16874"/>
                  </a:cubicBezTo>
                  <a:cubicBezTo>
                    <a:pt x="10289" y="16557"/>
                    <a:pt x="8807" y="16335"/>
                    <a:pt x="7312" y="16202"/>
                  </a:cubicBezTo>
                  <a:cubicBezTo>
                    <a:pt x="7166" y="16164"/>
                    <a:pt x="7014" y="16133"/>
                    <a:pt x="6869" y="16095"/>
                  </a:cubicBezTo>
                  <a:cubicBezTo>
                    <a:pt x="6850" y="16050"/>
                    <a:pt x="6818" y="16006"/>
                    <a:pt x="6780" y="15974"/>
                  </a:cubicBezTo>
                  <a:close/>
                  <a:moveTo>
                    <a:pt x="14425" y="16411"/>
                  </a:moveTo>
                  <a:cubicBezTo>
                    <a:pt x="14494" y="16430"/>
                    <a:pt x="14564" y="16449"/>
                    <a:pt x="14640" y="16468"/>
                  </a:cubicBezTo>
                  <a:cubicBezTo>
                    <a:pt x="14583" y="16620"/>
                    <a:pt x="14532" y="16772"/>
                    <a:pt x="14482" y="16924"/>
                  </a:cubicBezTo>
                  <a:cubicBezTo>
                    <a:pt x="14406" y="16918"/>
                    <a:pt x="14330" y="16912"/>
                    <a:pt x="14254" y="16912"/>
                  </a:cubicBezTo>
                  <a:cubicBezTo>
                    <a:pt x="14311" y="16747"/>
                    <a:pt x="14368" y="16582"/>
                    <a:pt x="14425" y="16411"/>
                  </a:cubicBezTo>
                  <a:close/>
                  <a:moveTo>
                    <a:pt x="15641" y="16715"/>
                  </a:moveTo>
                  <a:cubicBezTo>
                    <a:pt x="16033" y="16817"/>
                    <a:pt x="16445" y="16950"/>
                    <a:pt x="16869" y="17083"/>
                  </a:cubicBezTo>
                  <a:cubicBezTo>
                    <a:pt x="16679" y="17076"/>
                    <a:pt x="16496" y="17064"/>
                    <a:pt x="16331" y="17051"/>
                  </a:cubicBezTo>
                  <a:cubicBezTo>
                    <a:pt x="16065" y="17026"/>
                    <a:pt x="15799" y="17007"/>
                    <a:pt x="15539" y="16988"/>
                  </a:cubicBezTo>
                  <a:cubicBezTo>
                    <a:pt x="15571" y="16899"/>
                    <a:pt x="15609" y="16804"/>
                    <a:pt x="15641" y="16715"/>
                  </a:cubicBezTo>
                  <a:close/>
                  <a:moveTo>
                    <a:pt x="6932" y="16563"/>
                  </a:moveTo>
                  <a:cubicBezTo>
                    <a:pt x="7040" y="16570"/>
                    <a:pt x="7154" y="16576"/>
                    <a:pt x="7261" y="16589"/>
                  </a:cubicBezTo>
                  <a:cubicBezTo>
                    <a:pt x="8135" y="16734"/>
                    <a:pt x="9022" y="16988"/>
                    <a:pt x="9668" y="17133"/>
                  </a:cubicBezTo>
                  <a:cubicBezTo>
                    <a:pt x="8756" y="16969"/>
                    <a:pt x="7850" y="16785"/>
                    <a:pt x="6945" y="16595"/>
                  </a:cubicBezTo>
                  <a:cubicBezTo>
                    <a:pt x="6938" y="16582"/>
                    <a:pt x="6938" y="16570"/>
                    <a:pt x="6932" y="16563"/>
                  </a:cubicBezTo>
                  <a:close/>
                  <a:moveTo>
                    <a:pt x="14184" y="17114"/>
                  </a:moveTo>
                  <a:cubicBezTo>
                    <a:pt x="14260" y="17121"/>
                    <a:pt x="14336" y="17127"/>
                    <a:pt x="14412" y="17127"/>
                  </a:cubicBezTo>
                  <a:cubicBezTo>
                    <a:pt x="14406" y="17152"/>
                    <a:pt x="14393" y="17184"/>
                    <a:pt x="14387" y="17209"/>
                  </a:cubicBezTo>
                  <a:cubicBezTo>
                    <a:pt x="14311" y="17203"/>
                    <a:pt x="14241" y="17190"/>
                    <a:pt x="14165" y="17184"/>
                  </a:cubicBezTo>
                  <a:cubicBezTo>
                    <a:pt x="14171" y="17159"/>
                    <a:pt x="14178" y="17140"/>
                    <a:pt x="14184" y="17114"/>
                  </a:cubicBezTo>
                  <a:close/>
                  <a:moveTo>
                    <a:pt x="12425" y="16944"/>
                  </a:moveTo>
                  <a:cubicBezTo>
                    <a:pt x="12579" y="16944"/>
                    <a:pt x="13447" y="17063"/>
                    <a:pt x="13855" y="17095"/>
                  </a:cubicBezTo>
                  <a:cubicBezTo>
                    <a:pt x="13836" y="17133"/>
                    <a:pt x="13823" y="17178"/>
                    <a:pt x="13804" y="17216"/>
                  </a:cubicBezTo>
                  <a:cubicBezTo>
                    <a:pt x="13544" y="17178"/>
                    <a:pt x="13285" y="17140"/>
                    <a:pt x="13031" y="17089"/>
                  </a:cubicBezTo>
                  <a:cubicBezTo>
                    <a:pt x="12475" y="16980"/>
                    <a:pt x="12340" y="16944"/>
                    <a:pt x="12425" y="16944"/>
                  </a:cubicBezTo>
                  <a:close/>
                  <a:moveTo>
                    <a:pt x="15463" y="17197"/>
                  </a:moveTo>
                  <a:cubicBezTo>
                    <a:pt x="15812" y="17222"/>
                    <a:pt x="16160" y="17247"/>
                    <a:pt x="16502" y="17279"/>
                  </a:cubicBezTo>
                  <a:cubicBezTo>
                    <a:pt x="16160" y="17279"/>
                    <a:pt x="15812" y="17292"/>
                    <a:pt x="15470" y="17317"/>
                  </a:cubicBezTo>
                  <a:cubicBezTo>
                    <a:pt x="15451" y="17317"/>
                    <a:pt x="15438" y="17311"/>
                    <a:pt x="15419" y="17311"/>
                  </a:cubicBezTo>
                  <a:cubicBezTo>
                    <a:pt x="15432" y="17273"/>
                    <a:pt x="15444" y="17235"/>
                    <a:pt x="15463" y="17197"/>
                  </a:cubicBezTo>
                  <a:close/>
                  <a:moveTo>
                    <a:pt x="18446" y="17640"/>
                  </a:moveTo>
                  <a:lnTo>
                    <a:pt x="18446" y="17640"/>
                  </a:lnTo>
                  <a:cubicBezTo>
                    <a:pt x="18440" y="17646"/>
                    <a:pt x="18434" y="17659"/>
                    <a:pt x="18434" y="17665"/>
                  </a:cubicBezTo>
                  <a:cubicBezTo>
                    <a:pt x="18364" y="17659"/>
                    <a:pt x="18288" y="17659"/>
                    <a:pt x="18212" y="17653"/>
                  </a:cubicBezTo>
                  <a:cubicBezTo>
                    <a:pt x="18294" y="17646"/>
                    <a:pt x="18370" y="17646"/>
                    <a:pt x="18446" y="17640"/>
                  </a:cubicBezTo>
                  <a:close/>
                  <a:moveTo>
                    <a:pt x="15311" y="17602"/>
                  </a:moveTo>
                  <a:cubicBezTo>
                    <a:pt x="15647" y="17627"/>
                    <a:pt x="15976" y="17653"/>
                    <a:pt x="16312" y="17659"/>
                  </a:cubicBezTo>
                  <a:cubicBezTo>
                    <a:pt x="16977" y="17735"/>
                    <a:pt x="17648" y="17798"/>
                    <a:pt x="18313" y="17843"/>
                  </a:cubicBezTo>
                  <a:cubicBezTo>
                    <a:pt x="18288" y="17881"/>
                    <a:pt x="18269" y="17919"/>
                    <a:pt x="18244" y="17957"/>
                  </a:cubicBezTo>
                  <a:cubicBezTo>
                    <a:pt x="17522" y="17912"/>
                    <a:pt x="16793" y="17887"/>
                    <a:pt x="16065" y="17887"/>
                  </a:cubicBezTo>
                  <a:cubicBezTo>
                    <a:pt x="15780" y="17843"/>
                    <a:pt x="15558" y="17805"/>
                    <a:pt x="15463" y="17786"/>
                  </a:cubicBezTo>
                  <a:cubicBezTo>
                    <a:pt x="15387" y="17773"/>
                    <a:pt x="15324" y="17767"/>
                    <a:pt x="15254" y="17754"/>
                  </a:cubicBezTo>
                  <a:cubicBezTo>
                    <a:pt x="15273" y="17703"/>
                    <a:pt x="15292" y="17653"/>
                    <a:pt x="15311" y="17602"/>
                  </a:cubicBezTo>
                  <a:close/>
                  <a:moveTo>
                    <a:pt x="7002" y="17323"/>
                  </a:moveTo>
                  <a:lnTo>
                    <a:pt x="7002" y="17323"/>
                  </a:lnTo>
                  <a:cubicBezTo>
                    <a:pt x="7166" y="17330"/>
                    <a:pt x="7337" y="17342"/>
                    <a:pt x="7508" y="17361"/>
                  </a:cubicBezTo>
                  <a:cubicBezTo>
                    <a:pt x="8116" y="17482"/>
                    <a:pt x="8718" y="17596"/>
                    <a:pt x="9326" y="17710"/>
                  </a:cubicBezTo>
                  <a:cubicBezTo>
                    <a:pt x="9351" y="17735"/>
                    <a:pt x="9383" y="17754"/>
                    <a:pt x="9421" y="17767"/>
                  </a:cubicBezTo>
                  <a:cubicBezTo>
                    <a:pt x="10016" y="17931"/>
                    <a:pt x="10618" y="18083"/>
                    <a:pt x="11214" y="18235"/>
                  </a:cubicBezTo>
                  <a:cubicBezTo>
                    <a:pt x="10669" y="18121"/>
                    <a:pt x="10130" y="18001"/>
                    <a:pt x="9592" y="17887"/>
                  </a:cubicBezTo>
                  <a:cubicBezTo>
                    <a:pt x="8724" y="17697"/>
                    <a:pt x="7863" y="17513"/>
                    <a:pt x="7002" y="17323"/>
                  </a:cubicBezTo>
                  <a:close/>
                  <a:moveTo>
                    <a:pt x="11238" y="18241"/>
                  </a:moveTo>
                  <a:cubicBezTo>
                    <a:pt x="11244" y="18242"/>
                    <a:pt x="11250" y="18242"/>
                    <a:pt x="11258" y="18242"/>
                  </a:cubicBezTo>
                  <a:cubicBezTo>
                    <a:pt x="11296" y="18248"/>
                    <a:pt x="11334" y="18261"/>
                    <a:pt x="11372" y="18273"/>
                  </a:cubicBezTo>
                  <a:cubicBezTo>
                    <a:pt x="11329" y="18263"/>
                    <a:pt x="11282" y="18252"/>
                    <a:pt x="11238" y="18241"/>
                  </a:cubicBezTo>
                  <a:close/>
                  <a:moveTo>
                    <a:pt x="15964" y="18159"/>
                  </a:moveTo>
                  <a:lnTo>
                    <a:pt x="15964" y="18159"/>
                  </a:lnTo>
                  <a:cubicBezTo>
                    <a:pt x="16327" y="18181"/>
                    <a:pt x="16906" y="18246"/>
                    <a:pt x="17409" y="18246"/>
                  </a:cubicBezTo>
                  <a:cubicBezTo>
                    <a:pt x="17484" y="18246"/>
                    <a:pt x="17558" y="18245"/>
                    <a:pt x="17629" y="18242"/>
                  </a:cubicBezTo>
                  <a:cubicBezTo>
                    <a:pt x="17775" y="18248"/>
                    <a:pt x="17927" y="18248"/>
                    <a:pt x="18073" y="18254"/>
                  </a:cubicBezTo>
                  <a:cubicBezTo>
                    <a:pt x="18035" y="18324"/>
                    <a:pt x="17997" y="18394"/>
                    <a:pt x="17959" y="18463"/>
                  </a:cubicBezTo>
                  <a:cubicBezTo>
                    <a:pt x="17294" y="18318"/>
                    <a:pt x="16635" y="18216"/>
                    <a:pt x="15964" y="18159"/>
                  </a:cubicBezTo>
                  <a:close/>
                  <a:moveTo>
                    <a:pt x="15014" y="18413"/>
                  </a:moveTo>
                  <a:cubicBezTo>
                    <a:pt x="15356" y="18419"/>
                    <a:pt x="15698" y="18432"/>
                    <a:pt x="16040" y="18463"/>
                  </a:cubicBezTo>
                  <a:cubicBezTo>
                    <a:pt x="16230" y="18476"/>
                    <a:pt x="16432" y="18514"/>
                    <a:pt x="16635" y="18546"/>
                  </a:cubicBezTo>
                  <a:cubicBezTo>
                    <a:pt x="16084" y="18533"/>
                    <a:pt x="15539" y="18533"/>
                    <a:pt x="14988" y="18463"/>
                  </a:cubicBezTo>
                  <a:cubicBezTo>
                    <a:pt x="15001" y="18444"/>
                    <a:pt x="15007" y="18432"/>
                    <a:pt x="15014" y="18413"/>
                  </a:cubicBezTo>
                  <a:close/>
                  <a:moveTo>
                    <a:pt x="17762" y="18862"/>
                  </a:moveTo>
                  <a:cubicBezTo>
                    <a:pt x="17756" y="18875"/>
                    <a:pt x="17756" y="18881"/>
                    <a:pt x="17750" y="18894"/>
                  </a:cubicBezTo>
                  <a:cubicBezTo>
                    <a:pt x="17705" y="18881"/>
                    <a:pt x="17667" y="18875"/>
                    <a:pt x="17623" y="18869"/>
                  </a:cubicBezTo>
                  <a:cubicBezTo>
                    <a:pt x="17667" y="18869"/>
                    <a:pt x="17718" y="18862"/>
                    <a:pt x="17762" y="18862"/>
                  </a:cubicBezTo>
                  <a:close/>
                  <a:moveTo>
                    <a:pt x="17389" y="19242"/>
                  </a:moveTo>
                  <a:lnTo>
                    <a:pt x="17389" y="19242"/>
                  </a:lnTo>
                  <a:cubicBezTo>
                    <a:pt x="17458" y="19249"/>
                    <a:pt x="17528" y="19249"/>
                    <a:pt x="17598" y="19249"/>
                  </a:cubicBezTo>
                  <a:cubicBezTo>
                    <a:pt x="17591" y="19261"/>
                    <a:pt x="17591" y="19274"/>
                    <a:pt x="17585" y="19280"/>
                  </a:cubicBezTo>
                  <a:cubicBezTo>
                    <a:pt x="17522" y="19268"/>
                    <a:pt x="17452" y="19255"/>
                    <a:pt x="17389" y="19242"/>
                  </a:cubicBezTo>
                  <a:close/>
                  <a:moveTo>
                    <a:pt x="18117" y="19356"/>
                  </a:moveTo>
                  <a:lnTo>
                    <a:pt x="18117" y="19356"/>
                  </a:lnTo>
                  <a:cubicBezTo>
                    <a:pt x="18104" y="19394"/>
                    <a:pt x="18092" y="19432"/>
                    <a:pt x="18079" y="19470"/>
                  </a:cubicBezTo>
                  <a:cubicBezTo>
                    <a:pt x="18073" y="19470"/>
                    <a:pt x="18073" y="19464"/>
                    <a:pt x="18073" y="19464"/>
                  </a:cubicBezTo>
                  <a:cubicBezTo>
                    <a:pt x="18092" y="19426"/>
                    <a:pt x="18104" y="19388"/>
                    <a:pt x="18117" y="19356"/>
                  </a:cubicBezTo>
                  <a:close/>
                  <a:moveTo>
                    <a:pt x="13392" y="19540"/>
                  </a:moveTo>
                  <a:cubicBezTo>
                    <a:pt x="13462" y="19559"/>
                    <a:pt x="13525" y="19572"/>
                    <a:pt x="13595" y="19591"/>
                  </a:cubicBezTo>
                  <a:cubicBezTo>
                    <a:pt x="13595" y="19597"/>
                    <a:pt x="13589" y="19610"/>
                    <a:pt x="13582" y="19622"/>
                  </a:cubicBezTo>
                  <a:cubicBezTo>
                    <a:pt x="13513" y="19616"/>
                    <a:pt x="13443" y="19616"/>
                    <a:pt x="13367" y="19616"/>
                  </a:cubicBezTo>
                  <a:cubicBezTo>
                    <a:pt x="13373" y="19591"/>
                    <a:pt x="13386" y="19565"/>
                    <a:pt x="13392" y="19540"/>
                  </a:cubicBezTo>
                  <a:close/>
                  <a:moveTo>
                    <a:pt x="17965" y="19774"/>
                  </a:moveTo>
                  <a:cubicBezTo>
                    <a:pt x="17959" y="19781"/>
                    <a:pt x="17959" y="19787"/>
                    <a:pt x="17959" y="19800"/>
                  </a:cubicBezTo>
                  <a:cubicBezTo>
                    <a:pt x="17946" y="19793"/>
                    <a:pt x="17940" y="19787"/>
                    <a:pt x="17927" y="19781"/>
                  </a:cubicBezTo>
                  <a:cubicBezTo>
                    <a:pt x="17940" y="19781"/>
                    <a:pt x="17952" y="19781"/>
                    <a:pt x="17965" y="19774"/>
                  </a:cubicBezTo>
                  <a:close/>
                  <a:moveTo>
                    <a:pt x="5298" y="17729"/>
                  </a:moveTo>
                  <a:cubicBezTo>
                    <a:pt x="5342" y="17735"/>
                    <a:pt x="5393" y="17748"/>
                    <a:pt x="5437" y="17760"/>
                  </a:cubicBezTo>
                  <a:cubicBezTo>
                    <a:pt x="5007" y="18780"/>
                    <a:pt x="4576" y="19800"/>
                    <a:pt x="4145" y="20819"/>
                  </a:cubicBezTo>
                  <a:cubicBezTo>
                    <a:pt x="4525" y="19787"/>
                    <a:pt x="4905" y="18755"/>
                    <a:pt x="5298" y="17729"/>
                  </a:cubicBezTo>
                  <a:close/>
                  <a:moveTo>
                    <a:pt x="13310" y="19793"/>
                  </a:moveTo>
                  <a:cubicBezTo>
                    <a:pt x="13380" y="19806"/>
                    <a:pt x="13449" y="19812"/>
                    <a:pt x="13519" y="19825"/>
                  </a:cubicBezTo>
                  <a:cubicBezTo>
                    <a:pt x="13335" y="20389"/>
                    <a:pt x="13164" y="20959"/>
                    <a:pt x="13006" y="21535"/>
                  </a:cubicBezTo>
                  <a:cubicBezTo>
                    <a:pt x="12905" y="21902"/>
                    <a:pt x="12784" y="22757"/>
                    <a:pt x="12512" y="23448"/>
                  </a:cubicBezTo>
                  <a:cubicBezTo>
                    <a:pt x="12474" y="23536"/>
                    <a:pt x="12442" y="23625"/>
                    <a:pt x="12398" y="23707"/>
                  </a:cubicBezTo>
                  <a:cubicBezTo>
                    <a:pt x="12265" y="23891"/>
                    <a:pt x="12126" y="24081"/>
                    <a:pt x="11993" y="24265"/>
                  </a:cubicBezTo>
                  <a:cubicBezTo>
                    <a:pt x="11967" y="24290"/>
                    <a:pt x="11936" y="24315"/>
                    <a:pt x="11910" y="24334"/>
                  </a:cubicBezTo>
                  <a:cubicBezTo>
                    <a:pt x="11980" y="24106"/>
                    <a:pt x="12056" y="23878"/>
                    <a:pt x="12126" y="23650"/>
                  </a:cubicBezTo>
                  <a:cubicBezTo>
                    <a:pt x="12265" y="23213"/>
                    <a:pt x="12404" y="22783"/>
                    <a:pt x="12531" y="22352"/>
                  </a:cubicBezTo>
                  <a:cubicBezTo>
                    <a:pt x="12791" y="21497"/>
                    <a:pt x="13044" y="20642"/>
                    <a:pt x="13310" y="19793"/>
                  </a:cubicBezTo>
                  <a:close/>
                  <a:moveTo>
                    <a:pt x="11980" y="0"/>
                  </a:moveTo>
                  <a:cubicBezTo>
                    <a:pt x="11900" y="0"/>
                    <a:pt x="11822" y="41"/>
                    <a:pt x="11784" y="122"/>
                  </a:cubicBezTo>
                  <a:cubicBezTo>
                    <a:pt x="10922" y="1857"/>
                    <a:pt x="10092" y="3612"/>
                    <a:pt x="9288" y="5385"/>
                  </a:cubicBezTo>
                  <a:cubicBezTo>
                    <a:pt x="8699" y="5239"/>
                    <a:pt x="8104" y="5087"/>
                    <a:pt x="7515" y="4954"/>
                  </a:cubicBezTo>
                  <a:cubicBezTo>
                    <a:pt x="6909" y="4813"/>
                    <a:pt x="5744" y="4324"/>
                    <a:pt x="4876" y="4324"/>
                  </a:cubicBezTo>
                  <a:cubicBezTo>
                    <a:pt x="4574" y="4324"/>
                    <a:pt x="4308" y="4383"/>
                    <a:pt x="4114" y="4536"/>
                  </a:cubicBezTo>
                  <a:cubicBezTo>
                    <a:pt x="3987" y="4631"/>
                    <a:pt x="3955" y="4783"/>
                    <a:pt x="3993" y="4916"/>
                  </a:cubicBezTo>
                  <a:cubicBezTo>
                    <a:pt x="3879" y="5119"/>
                    <a:pt x="3791" y="5347"/>
                    <a:pt x="3715" y="5505"/>
                  </a:cubicBezTo>
                  <a:cubicBezTo>
                    <a:pt x="3411" y="6113"/>
                    <a:pt x="3164" y="6747"/>
                    <a:pt x="2955" y="7386"/>
                  </a:cubicBezTo>
                  <a:cubicBezTo>
                    <a:pt x="2919" y="7497"/>
                    <a:pt x="3004" y="7558"/>
                    <a:pt x="3094" y="7558"/>
                  </a:cubicBezTo>
                  <a:cubicBezTo>
                    <a:pt x="3149" y="7558"/>
                    <a:pt x="3206" y="7535"/>
                    <a:pt x="3240" y="7488"/>
                  </a:cubicBezTo>
                  <a:cubicBezTo>
                    <a:pt x="3259" y="7450"/>
                    <a:pt x="3284" y="7412"/>
                    <a:pt x="3303" y="7380"/>
                  </a:cubicBezTo>
                  <a:cubicBezTo>
                    <a:pt x="3322" y="7405"/>
                    <a:pt x="3354" y="7424"/>
                    <a:pt x="3398" y="7424"/>
                  </a:cubicBezTo>
                  <a:lnTo>
                    <a:pt x="3404" y="7424"/>
                  </a:lnTo>
                  <a:cubicBezTo>
                    <a:pt x="3385" y="7494"/>
                    <a:pt x="3360" y="7557"/>
                    <a:pt x="3335" y="7627"/>
                  </a:cubicBezTo>
                  <a:cubicBezTo>
                    <a:pt x="3309" y="7697"/>
                    <a:pt x="3354" y="7766"/>
                    <a:pt x="3411" y="7785"/>
                  </a:cubicBezTo>
                  <a:cubicBezTo>
                    <a:pt x="3328" y="7798"/>
                    <a:pt x="3252" y="7811"/>
                    <a:pt x="3176" y="7830"/>
                  </a:cubicBezTo>
                  <a:cubicBezTo>
                    <a:pt x="3151" y="7842"/>
                    <a:pt x="3151" y="7874"/>
                    <a:pt x="3164" y="7893"/>
                  </a:cubicBezTo>
                  <a:cubicBezTo>
                    <a:pt x="3208" y="7944"/>
                    <a:pt x="3259" y="7994"/>
                    <a:pt x="3316" y="8039"/>
                  </a:cubicBezTo>
                  <a:cubicBezTo>
                    <a:pt x="3328" y="8089"/>
                    <a:pt x="3360" y="8127"/>
                    <a:pt x="3423" y="8140"/>
                  </a:cubicBezTo>
                  <a:lnTo>
                    <a:pt x="3430" y="8140"/>
                  </a:lnTo>
                  <a:cubicBezTo>
                    <a:pt x="4399" y="8925"/>
                    <a:pt x="6058" y="9103"/>
                    <a:pt x="7198" y="9419"/>
                  </a:cubicBezTo>
                  <a:cubicBezTo>
                    <a:pt x="7287" y="9445"/>
                    <a:pt x="7375" y="9470"/>
                    <a:pt x="7464" y="9495"/>
                  </a:cubicBezTo>
                  <a:cubicBezTo>
                    <a:pt x="6907" y="10787"/>
                    <a:pt x="6362" y="12079"/>
                    <a:pt x="5830" y="13378"/>
                  </a:cubicBezTo>
                  <a:cubicBezTo>
                    <a:pt x="4519" y="13055"/>
                    <a:pt x="3107" y="12567"/>
                    <a:pt x="1745" y="12554"/>
                  </a:cubicBezTo>
                  <a:cubicBezTo>
                    <a:pt x="1704" y="12538"/>
                    <a:pt x="1661" y="12531"/>
                    <a:pt x="1618" y="12531"/>
                  </a:cubicBezTo>
                  <a:cubicBezTo>
                    <a:pt x="1576" y="12531"/>
                    <a:pt x="1533" y="12538"/>
                    <a:pt x="1492" y="12554"/>
                  </a:cubicBezTo>
                  <a:lnTo>
                    <a:pt x="1352" y="12554"/>
                  </a:lnTo>
                  <a:cubicBezTo>
                    <a:pt x="1194" y="12567"/>
                    <a:pt x="1143" y="12700"/>
                    <a:pt x="1175" y="12808"/>
                  </a:cubicBezTo>
                  <a:cubicBezTo>
                    <a:pt x="605" y="13530"/>
                    <a:pt x="200" y="15417"/>
                    <a:pt x="73" y="16095"/>
                  </a:cubicBezTo>
                  <a:cubicBezTo>
                    <a:pt x="22" y="16158"/>
                    <a:pt x="3" y="16240"/>
                    <a:pt x="29" y="16310"/>
                  </a:cubicBezTo>
                  <a:cubicBezTo>
                    <a:pt x="1" y="16468"/>
                    <a:pt x="120" y="16565"/>
                    <a:pt x="243" y="16565"/>
                  </a:cubicBezTo>
                  <a:cubicBezTo>
                    <a:pt x="287" y="16565"/>
                    <a:pt x="332" y="16552"/>
                    <a:pt x="371" y="16525"/>
                  </a:cubicBezTo>
                  <a:cubicBezTo>
                    <a:pt x="1599" y="17076"/>
                    <a:pt x="3100" y="17235"/>
                    <a:pt x="4399" y="17526"/>
                  </a:cubicBezTo>
                  <a:lnTo>
                    <a:pt x="4519" y="17551"/>
                  </a:lnTo>
                  <a:cubicBezTo>
                    <a:pt x="4038" y="18856"/>
                    <a:pt x="3569" y="20167"/>
                    <a:pt x="3119" y="21484"/>
                  </a:cubicBezTo>
                  <a:cubicBezTo>
                    <a:pt x="3075" y="21624"/>
                    <a:pt x="3176" y="21839"/>
                    <a:pt x="3316" y="21890"/>
                  </a:cubicBezTo>
                  <a:cubicBezTo>
                    <a:pt x="3531" y="21966"/>
                    <a:pt x="3746" y="22048"/>
                    <a:pt x="3955" y="22124"/>
                  </a:cubicBezTo>
                  <a:cubicBezTo>
                    <a:pt x="4007" y="22142"/>
                    <a:pt x="4065" y="22152"/>
                    <a:pt x="4124" y="22152"/>
                  </a:cubicBezTo>
                  <a:cubicBezTo>
                    <a:pt x="4254" y="22152"/>
                    <a:pt x="4384" y="22101"/>
                    <a:pt x="4437" y="21966"/>
                  </a:cubicBezTo>
                  <a:cubicBezTo>
                    <a:pt x="4931" y="20598"/>
                    <a:pt x="5431" y="19236"/>
                    <a:pt x="5938" y="17868"/>
                  </a:cubicBezTo>
                  <a:cubicBezTo>
                    <a:pt x="7014" y="18115"/>
                    <a:pt x="8091" y="18356"/>
                    <a:pt x="9168" y="18596"/>
                  </a:cubicBezTo>
                  <a:cubicBezTo>
                    <a:pt x="10441" y="18881"/>
                    <a:pt x="11708" y="19166"/>
                    <a:pt x="12981" y="19451"/>
                  </a:cubicBezTo>
                  <a:cubicBezTo>
                    <a:pt x="12392" y="21104"/>
                    <a:pt x="11834" y="22764"/>
                    <a:pt x="11353" y="24442"/>
                  </a:cubicBezTo>
                  <a:lnTo>
                    <a:pt x="11347" y="24442"/>
                  </a:lnTo>
                  <a:cubicBezTo>
                    <a:pt x="11335" y="24440"/>
                    <a:pt x="11324" y="24439"/>
                    <a:pt x="11313" y="24439"/>
                  </a:cubicBezTo>
                  <a:cubicBezTo>
                    <a:pt x="11137" y="24439"/>
                    <a:pt x="11091" y="24717"/>
                    <a:pt x="11264" y="24759"/>
                  </a:cubicBezTo>
                  <a:cubicBezTo>
                    <a:pt x="11258" y="24784"/>
                    <a:pt x="11245" y="24816"/>
                    <a:pt x="11239" y="24847"/>
                  </a:cubicBezTo>
                  <a:cubicBezTo>
                    <a:pt x="11201" y="24974"/>
                    <a:pt x="11302" y="25094"/>
                    <a:pt x="11423" y="25126"/>
                  </a:cubicBezTo>
                  <a:cubicBezTo>
                    <a:pt x="11484" y="25141"/>
                    <a:pt x="11544" y="25149"/>
                    <a:pt x="11601" y="25149"/>
                  </a:cubicBezTo>
                  <a:cubicBezTo>
                    <a:pt x="11827" y="25149"/>
                    <a:pt x="12021" y="25035"/>
                    <a:pt x="12183" y="24854"/>
                  </a:cubicBezTo>
                  <a:lnTo>
                    <a:pt x="12183" y="24854"/>
                  </a:lnTo>
                  <a:cubicBezTo>
                    <a:pt x="12176" y="24879"/>
                    <a:pt x="12170" y="24898"/>
                    <a:pt x="12157" y="24923"/>
                  </a:cubicBezTo>
                  <a:cubicBezTo>
                    <a:pt x="12100" y="25090"/>
                    <a:pt x="12264" y="25214"/>
                    <a:pt x="12415" y="25214"/>
                  </a:cubicBezTo>
                  <a:cubicBezTo>
                    <a:pt x="12499" y="25214"/>
                    <a:pt x="12579" y="25175"/>
                    <a:pt x="12613" y="25082"/>
                  </a:cubicBezTo>
                  <a:cubicBezTo>
                    <a:pt x="12784" y="24613"/>
                    <a:pt x="12949" y="24138"/>
                    <a:pt x="13114" y="23663"/>
                  </a:cubicBezTo>
                  <a:cubicBezTo>
                    <a:pt x="13544" y="22422"/>
                    <a:pt x="13994" y="21187"/>
                    <a:pt x="14444" y="19952"/>
                  </a:cubicBezTo>
                  <a:cubicBezTo>
                    <a:pt x="14697" y="19983"/>
                    <a:pt x="14944" y="20028"/>
                    <a:pt x="15185" y="20085"/>
                  </a:cubicBezTo>
                  <a:cubicBezTo>
                    <a:pt x="15913" y="20243"/>
                    <a:pt x="16432" y="20674"/>
                    <a:pt x="17091" y="20883"/>
                  </a:cubicBezTo>
                  <a:cubicBezTo>
                    <a:pt x="17215" y="20923"/>
                    <a:pt x="17329" y="20941"/>
                    <a:pt x="17437" y="20941"/>
                  </a:cubicBezTo>
                  <a:cubicBezTo>
                    <a:pt x="17566" y="20941"/>
                    <a:pt x="17686" y="20915"/>
                    <a:pt x="17800" y="20870"/>
                  </a:cubicBezTo>
                  <a:cubicBezTo>
                    <a:pt x="17838" y="20889"/>
                    <a:pt x="17879" y="20899"/>
                    <a:pt x="17920" y="20899"/>
                  </a:cubicBezTo>
                  <a:cubicBezTo>
                    <a:pt x="18004" y="20899"/>
                    <a:pt x="18089" y="20858"/>
                    <a:pt x="18149" y="20769"/>
                  </a:cubicBezTo>
                  <a:cubicBezTo>
                    <a:pt x="18201" y="20802"/>
                    <a:pt x="18261" y="20821"/>
                    <a:pt x="18320" y="20821"/>
                  </a:cubicBezTo>
                  <a:cubicBezTo>
                    <a:pt x="18416" y="20821"/>
                    <a:pt x="18509" y="20770"/>
                    <a:pt x="18560" y="20648"/>
                  </a:cubicBezTo>
                  <a:cubicBezTo>
                    <a:pt x="18649" y="20414"/>
                    <a:pt x="18744" y="20186"/>
                    <a:pt x="18833" y="19952"/>
                  </a:cubicBezTo>
                  <a:cubicBezTo>
                    <a:pt x="18839" y="19933"/>
                    <a:pt x="18839" y="19914"/>
                    <a:pt x="18845" y="19901"/>
                  </a:cubicBezTo>
                  <a:cubicBezTo>
                    <a:pt x="19092" y="19255"/>
                    <a:pt x="19339" y="18609"/>
                    <a:pt x="19580" y="17957"/>
                  </a:cubicBezTo>
                  <a:cubicBezTo>
                    <a:pt x="19586" y="17944"/>
                    <a:pt x="19586" y="17938"/>
                    <a:pt x="19593" y="17925"/>
                  </a:cubicBezTo>
                  <a:cubicBezTo>
                    <a:pt x="19669" y="17906"/>
                    <a:pt x="19681" y="17805"/>
                    <a:pt x="19631" y="17754"/>
                  </a:cubicBezTo>
                  <a:cubicBezTo>
                    <a:pt x="19612" y="17729"/>
                    <a:pt x="19586" y="17716"/>
                    <a:pt x="19567" y="17697"/>
                  </a:cubicBezTo>
                  <a:cubicBezTo>
                    <a:pt x="19523" y="17608"/>
                    <a:pt x="19441" y="17551"/>
                    <a:pt x="19352" y="17526"/>
                  </a:cubicBezTo>
                  <a:cubicBezTo>
                    <a:pt x="19301" y="17501"/>
                    <a:pt x="19257" y="17475"/>
                    <a:pt x="19206" y="17450"/>
                  </a:cubicBezTo>
                  <a:cubicBezTo>
                    <a:pt x="19346" y="17437"/>
                    <a:pt x="19485" y="17412"/>
                    <a:pt x="19618" y="17380"/>
                  </a:cubicBezTo>
                  <a:cubicBezTo>
                    <a:pt x="19770" y="17342"/>
                    <a:pt x="19789" y="17140"/>
                    <a:pt x="19681" y="17045"/>
                  </a:cubicBezTo>
                  <a:cubicBezTo>
                    <a:pt x="18744" y="16209"/>
                    <a:pt x="17180" y="16133"/>
                    <a:pt x="15964" y="15848"/>
                  </a:cubicBezTo>
                  <a:cubicBezTo>
                    <a:pt x="16445" y="14568"/>
                    <a:pt x="16920" y="13283"/>
                    <a:pt x="17401" y="11997"/>
                  </a:cubicBezTo>
                  <a:cubicBezTo>
                    <a:pt x="18661" y="12318"/>
                    <a:pt x="20067" y="12772"/>
                    <a:pt x="21356" y="12772"/>
                  </a:cubicBezTo>
                  <a:cubicBezTo>
                    <a:pt x="21414" y="12772"/>
                    <a:pt x="21473" y="12772"/>
                    <a:pt x="21531" y="12770"/>
                  </a:cubicBezTo>
                  <a:lnTo>
                    <a:pt x="21531" y="12770"/>
                  </a:lnTo>
                  <a:cubicBezTo>
                    <a:pt x="21524" y="12795"/>
                    <a:pt x="21512" y="12827"/>
                    <a:pt x="21505" y="12852"/>
                  </a:cubicBezTo>
                  <a:cubicBezTo>
                    <a:pt x="21459" y="12953"/>
                    <a:pt x="21539" y="13032"/>
                    <a:pt x="21622" y="13032"/>
                  </a:cubicBezTo>
                  <a:cubicBezTo>
                    <a:pt x="21664" y="13032"/>
                    <a:pt x="21706" y="13012"/>
                    <a:pt x="21733" y="12966"/>
                  </a:cubicBezTo>
                  <a:cubicBezTo>
                    <a:pt x="21778" y="12890"/>
                    <a:pt x="21822" y="12814"/>
                    <a:pt x="21860" y="12744"/>
                  </a:cubicBezTo>
                  <a:cubicBezTo>
                    <a:pt x="21961" y="12700"/>
                    <a:pt x="22006" y="12599"/>
                    <a:pt x="22006" y="12497"/>
                  </a:cubicBezTo>
                  <a:cubicBezTo>
                    <a:pt x="22044" y="12421"/>
                    <a:pt x="22082" y="12352"/>
                    <a:pt x="22120" y="12276"/>
                  </a:cubicBezTo>
                  <a:cubicBezTo>
                    <a:pt x="22136" y="12285"/>
                    <a:pt x="22153" y="12290"/>
                    <a:pt x="22170" y="12290"/>
                  </a:cubicBezTo>
                  <a:cubicBezTo>
                    <a:pt x="22198" y="12290"/>
                    <a:pt x="22224" y="12276"/>
                    <a:pt x="22240" y="12244"/>
                  </a:cubicBezTo>
                  <a:cubicBezTo>
                    <a:pt x="22316" y="12073"/>
                    <a:pt x="22360" y="11902"/>
                    <a:pt x="22398" y="11731"/>
                  </a:cubicBezTo>
                  <a:cubicBezTo>
                    <a:pt x="22728" y="11053"/>
                    <a:pt x="23006" y="10357"/>
                    <a:pt x="23241" y="9635"/>
                  </a:cubicBezTo>
                  <a:cubicBezTo>
                    <a:pt x="23266" y="9635"/>
                    <a:pt x="23291" y="9641"/>
                    <a:pt x="23310" y="9641"/>
                  </a:cubicBezTo>
                  <a:cubicBezTo>
                    <a:pt x="23314" y="9641"/>
                    <a:pt x="23318" y="9641"/>
                    <a:pt x="23322" y="9641"/>
                  </a:cubicBezTo>
                  <a:cubicBezTo>
                    <a:pt x="23488" y="9641"/>
                    <a:pt x="23497" y="9368"/>
                    <a:pt x="23336" y="9337"/>
                  </a:cubicBezTo>
                  <a:cubicBezTo>
                    <a:pt x="23348" y="9293"/>
                    <a:pt x="23361" y="9248"/>
                    <a:pt x="23374" y="9198"/>
                  </a:cubicBezTo>
                  <a:cubicBezTo>
                    <a:pt x="23393" y="9134"/>
                    <a:pt x="23342" y="9058"/>
                    <a:pt x="23272" y="9046"/>
                  </a:cubicBezTo>
                  <a:cubicBezTo>
                    <a:pt x="22709" y="8976"/>
                    <a:pt x="22139" y="8894"/>
                    <a:pt x="21569" y="8818"/>
                  </a:cubicBezTo>
                  <a:cubicBezTo>
                    <a:pt x="21550" y="8805"/>
                    <a:pt x="21524" y="8792"/>
                    <a:pt x="21505" y="8780"/>
                  </a:cubicBezTo>
                  <a:lnTo>
                    <a:pt x="21505" y="8780"/>
                  </a:lnTo>
                  <a:cubicBezTo>
                    <a:pt x="21594" y="8786"/>
                    <a:pt x="21689" y="8799"/>
                    <a:pt x="21784" y="8805"/>
                  </a:cubicBezTo>
                  <a:cubicBezTo>
                    <a:pt x="21786" y="8805"/>
                    <a:pt x="21788" y="8805"/>
                    <a:pt x="21790" y="8805"/>
                  </a:cubicBezTo>
                  <a:cubicBezTo>
                    <a:pt x="21868" y="8805"/>
                    <a:pt x="21896" y="8684"/>
                    <a:pt x="21809" y="8672"/>
                  </a:cubicBezTo>
                  <a:cubicBezTo>
                    <a:pt x="21569" y="8640"/>
                    <a:pt x="21328" y="8615"/>
                    <a:pt x="21094" y="8590"/>
                  </a:cubicBezTo>
                  <a:cubicBezTo>
                    <a:pt x="20530" y="8362"/>
                    <a:pt x="19903" y="8210"/>
                    <a:pt x="19301" y="8070"/>
                  </a:cubicBezTo>
                  <a:cubicBezTo>
                    <a:pt x="19333" y="8007"/>
                    <a:pt x="19365" y="7937"/>
                    <a:pt x="19403" y="7874"/>
                  </a:cubicBezTo>
                  <a:cubicBezTo>
                    <a:pt x="20049" y="6709"/>
                    <a:pt x="20745" y="5493"/>
                    <a:pt x="20663" y="4188"/>
                  </a:cubicBezTo>
                  <a:cubicBezTo>
                    <a:pt x="20815" y="3827"/>
                    <a:pt x="20688" y="3498"/>
                    <a:pt x="20448" y="3206"/>
                  </a:cubicBezTo>
                  <a:cubicBezTo>
                    <a:pt x="20429" y="3175"/>
                    <a:pt x="20410" y="3149"/>
                    <a:pt x="20378" y="3130"/>
                  </a:cubicBezTo>
                  <a:cubicBezTo>
                    <a:pt x="20207" y="2953"/>
                    <a:pt x="19998" y="2795"/>
                    <a:pt x="19776" y="2655"/>
                  </a:cubicBezTo>
                  <a:cubicBezTo>
                    <a:pt x="19732" y="2629"/>
                    <a:pt x="19680" y="2616"/>
                    <a:pt x="19626" y="2616"/>
                  </a:cubicBezTo>
                  <a:cubicBezTo>
                    <a:pt x="19487" y="2616"/>
                    <a:pt x="19339" y="2697"/>
                    <a:pt x="19289" y="2820"/>
                  </a:cubicBezTo>
                  <a:cubicBezTo>
                    <a:pt x="18636" y="4384"/>
                    <a:pt x="18130" y="6012"/>
                    <a:pt x="17528" y="7602"/>
                  </a:cubicBezTo>
                  <a:cubicBezTo>
                    <a:pt x="16350" y="7260"/>
                    <a:pt x="15166" y="6924"/>
                    <a:pt x="13981" y="6601"/>
                  </a:cubicBezTo>
                  <a:cubicBezTo>
                    <a:pt x="14019" y="6576"/>
                    <a:pt x="14013" y="6506"/>
                    <a:pt x="13956" y="6500"/>
                  </a:cubicBezTo>
                  <a:cubicBezTo>
                    <a:pt x="13747" y="6468"/>
                    <a:pt x="13532" y="6449"/>
                    <a:pt x="13323" y="6424"/>
                  </a:cubicBezTo>
                  <a:cubicBezTo>
                    <a:pt x="13120" y="6367"/>
                    <a:pt x="12924" y="6310"/>
                    <a:pt x="12721" y="6259"/>
                  </a:cubicBezTo>
                  <a:cubicBezTo>
                    <a:pt x="12056" y="6082"/>
                    <a:pt x="11385" y="5911"/>
                    <a:pt x="10713" y="5740"/>
                  </a:cubicBezTo>
                  <a:cubicBezTo>
                    <a:pt x="11404" y="4106"/>
                    <a:pt x="12107" y="2478"/>
                    <a:pt x="12841" y="863"/>
                  </a:cubicBezTo>
                  <a:cubicBezTo>
                    <a:pt x="12873" y="787"/>
                    <a:pt x="12860" y="705"/>
                    <a:pt x="12797" y="648"/>
                  </a:cubicBezTo>
                  <a:cubicBezTo>
                    <a:pt x="12588" y="432"/>
                    <a:pt x="12360" y="236"/>
                    <a:pt x="12126" y="52"/>
                  </a:cubicBezTo>
                  <a:cubicBezTo>
                    <a:pt x="12083" y="17"/>
                    <a:pt x="12031" y="0"/>
                    <a:pt x="11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4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27" y="0"/>
            <a:ext cx="914396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Google Shape;417;p34"/>
          <p:cNvGrpSpPr/>
          <p:nvPr/>
        </p:nvGrpSpPr>
        <p:grpSpPr>
          <a:xfrm flipH="1">
            <a:off x="-257839" y="-326424"/>
            <a:ext cx="9991958" cy="6068140"/>
            <a:chOff x="-203914" y="-321974"/>
            <a:chExt cx="9991958" cy="6068140"/>
          </a:xfrm>
        </p:grpSpPr>
        <p:sp>
          <p:nvSpPr>
            <p:cNvPr id="418" name="Google Shape;418;p34"/>
            <p:cNvSpPr/>
            <p:nvPr/>
          </p:nvSpPr>
          <p:spPr>
            <a:xfrm>
              <a:off x="-203914" y="-135903"/>
              <a:ext cx="1603418" cy="1577270"/>
            </a:xfrm>
            <a:custGeom>
              <a:avLst/>
              <a:gdLst/>
              <a:ahLst/>
              <a:cxnLst/>
              <a:rect l="l" t="t" r="r" b="b"/>
              <a:pathLst>
                <a:path w="25443" h="25042" extrusionOk="0">
                  <a:moveTo>
                    <a:pt x="13231" y="2623"/>
                  </a:moveTo>
                  <a:lnTo>
                    <a:pt x="13231" y="2623"/>
                  </a:lnTo>
                  <a:cubicBezTo>
                    <a:pt x="13333" y="2629"/>
                    <a:pt x="13434" y="2635"/>
                    <a:pt x="13529" y="2642"/>
                  </a:cubicBezTo>
                  <a:cubicBezTo>
                    <a:pt x="13548" y="2667"/>
                    <a:pt x="13567" y="2692"/>
                    <a:pt x="13580" y="2718"/>
                  </a:cubicBezTo>
                  <a:cubicBezTo>
                    <a:pt x="13466" y="2686"/>
                    <a:pt x="13352" y="2654"/>
                    <a:pt x="13231" y="2623"/>
                  </a:cubicBezTo>
                  <a:close/>
                  <a:moveTo>
                    <a:pt x="11952" y="2110"/>
                  </a:moveTo>
                  <a:cubicBezTo>
                    <a:pt x="12421" y="2192"/>
                    <a:pt x="12889" y="2274"/>
                    <a:pt x="13364" y="2357"/>
                  </a:cubicBezTo>
                  <a:cubicBezTo>
                    <a:pt x="13371" y="2369"/>
                    <a:pt x="13383" y="2388"/>
                    <a:pt x="13390" y="2401"/>
                  </a:cubicBezTo>
                  <a:cubicBezTo>
                    <a:pt x="12978" y="2388"/>
                    <a:pt x="12566" y="2376"/>
                    <a:pt x="12148" y="2363"/>
                  </a:cubicBezTo>
                  <a:cubicBezTo>
                    <a:pt x="12104" y="2283"/>
                    <a:pt x="12026" y="2228"/>
                    <a:pt x="11929" y="2228"/>
                  </a:cubicBezTo>
                  <a:cubicBezTo>
                    <a:pt x="11887" y="2228"/>
                    <a:pt x="11841" y="2239"/>
                    <a:pt x="11794" y="2262"/>
                  </a:cubicBezTo>
                  <a:cubicBezTo>
                    <a:pt x="11737" y="2287"/>
                    <a:pt x="11680" y="2319"/>
                    <a:pt x="11623" y="2344"/>
                  </a:cubicBezTo>
                  <a:lnTo>
                    <a:pt x="11616" y="2344"/>
                  </a:lnTo>
                  <a:cubicBezTo>
                    <a:pt x="11566" y="2344"/>
                    <a:pt x="11534" y="2369"/>
                    <a:pt x="11521" y="2401"/>
                  </a:cubicBezTo>
                  <a:cubicBezTo>
                    <a:pt x="11167" y="2572"/>
                    <a:pt x="10806" y="2756"/>
                    <a:pt x="10451" y="2933"/>
                  </a:cubicBezTo>
                  <a:cubicBezTo>
                    <a:pt x="10951" y="2661"/>
                    <a:pt x="11452" y="2382"/>
                    <a:pt x="11952" y="2110"/>
                  </a:cubicBezTo>
                  <a:close/>
                  <a:moveTo>
                    <a:pt x="12231" y="2635"/>
                  </a:moveTo>
                  <a:lnTo>
                    <a:pt x="12231" y="2635"/>
                  </a:lnTo>
                  <a:cubicBezTo>
                    <a:pt x="12617" y="2692"/>
                    <a:pt x="12997" y="2768"/>
                    <a:pt x="13371" y="2870"/>
                  </a:cubicBezTo>
                  <a:cubicBezTo>
                    <a:pt x="13402" y="2895"/>
                    <a:pt x="13428" y="2920"/>
                    <a:pt x="13459" y="2946"/>
                  </a:cubicBezTo>
                  <a:cubicBezTo>
                    <a:pt x="13212" y="2965"/>
                    <a:pt x="12959" y="2984"/>
                    <a:pt x="12706" y="2996"/>
                  </a:cubicBezTo>
                  <a:lnTo>
                    <a:pt x="12554" y="2996"/>
                  </a:lnTo>
                  <a:cubicBezTo>
                    <a:pt x="12544" y="2882"/>
                    <a:pt x="12460" y="2780"/>
                    <a:pt x="12340" y="2780"/>
                  </a:cubicBezTo>
                  <a:cubicBezTo>
                    <a:pt x="12306" y="2780"/>
                    <a:pt x="12269" y="2788"/>
                    <a:pt x="12231" y="2806"/>
                  </a:cubicBezTo>
                  <a:cubicBezTo>
                    <a:pt x="12218" y="2813"/>
                    <a:pt x="12205" y="2819"/>
                    <a:pt x="12186" y="2825"/>
                  </a:cubicBezTo>
                  <a:cubicBezTo>
                    <a:pt x="12231" y="2768"/>
                    <a:pt x="12237" y="2699"/>
                    <a:pt x="12231" y="2635"/>
                  </a:cubicBezTo>
                  <a:close/>
                  <a:moveTo>
                    <a:pt x="12788" y="3186"/>
                  </a:moveTo>
                  <a:cubicBezTo>
                    <a:pt x="12972" y="3193"/>
                    <a:pt x="13155" y="3205"/>
                    <a:pt x="13339" y="3218"/>
                  </a:cubicBezTo>
                  <a:cubicBezTo>
                    <a:pt x="13326" y="3231"/>
                    <a:pt x="13320" y="3237"/>
                    <a:pt x="13307" y="3243"/>
                  </a:cubicBezTo>
                  <a:cubicBezTo>
                    <a:pt x="12946" y="3294"/>
                    <a:pt x="12592" y="3332"/>
                    <a:pt x="12231" y="3351"/>
                  </a:cubicBezTo>
                  <a:cubicBezTo>
                    <a:pt x="12294" y="3313"/>
                    <a:pt x="12364" y="3281"/>
                    <a:pt x="12427" y="3243"/>
                  </a:cubicBezTo>
                  <a:cubicBezTo>
                    <a:pt x="12452" y="3231"/>
                    <a:pt x="12471" y="3212"/>
                    <a:pt x="12484" y="3193"/>
                  </a:cubicBezTo>
                  <a:cubicBezTo>
                    <a:pt x="12585" y="3193"/>
                    <a:pt x="12687" y="3193"/>
                    <a:pt x="12788" y="3186"/>
                  </a:cubicBezTo>
                  <a:close/>
                  <a:moveTo>
                    <a:pt x="12965" y="3465"/>
                  </a:moveTo>
                  <a:lnTo>
                    <a:pt x="12965" y="3465"/>
                  </a:lnTo>
                  <a:cubicBezTo>
                    <a:pt x="12953" y="3471"/>
                    <a:pt x="12934" y="3484"/>
                    <a:pt x="12921" y="3490"/>
                  </a:cubicBezTo>
                  <a:cubicBezTo>
                    <a:pt x="12883" y="3490"/>
                    <a:pt x="12845" y="3484"/>
                    <a:pt x="12807" y="3484"/>
                  </a:cubicBezTo>
                  <a:cubicBezTo>
                    <a:pt x="12858" y="3478"/>
                    <a:pt x="12915" y="3471"/>
                    <a:pt x="12965" y="3465"/>
                  </a:cubicBezTo>
                  <a:close/>
                  <a:moveTo>
                    <a:pt x="12313" y="3604"/>
                  </a:moveTo>
                  <a:cubicBezTo>
                    <a:pt x="12294" y="3611"/>
                    <a:pt x="12281" y="3617"/>
                    <a:pt x="12262" y="3623"/>
                  </a:cubicBezTo>
                  <a:cubicBezTo>
                    <a:pt x="12262" y="3617"/>
                    <a:pt x="12262" y="3611"/>
                    <a:pt x="12262" y="3604"/>
                  </a:cubicBezTo>
                  <a:close/>
                  <a:moveTo>
                    <a:pt x="11838" y="3573"/>
                  </a:moveTo>
                  <a:cubicBezTo>
                    <a:pt x="11870" y="3573"/>
                    <a:pt x="11908" y="3573"/>
                    <a:pt x="11939" y="3579"/>
                  </a:cubicBezTo>
                  <a:cubicBezTo>
                    <a:pt x="11870" y="3617"/>
                    <a:pt x="11800" y="3661"/>
                    <a:pt x="11730" y="3699"/>
                  </a:cubicBezTo>
                  <a:cubicBezTo>
                    <a:pt x="11680" y="3706"/>
                    <a:pt x="11629" y="3706"/>
                    <a:pt x="11585" y="3712"/>
                  </a:cubicBezTo>
                  <a:cubicBezTo>
                    <a:pt x="11667" y="3661"/>
                    <a:pt x="11749" y="3617"/>
                    <a:pt x="11838" y="3573"/>
                  </a:cubicBezTo>
                  <a:close/>
                  <a:moveTo>
                    <a:pt x="14340" y="3737"/>
                  </a:moveTo>
                  <a:cubicBezTo>
                    <a:pt x="14378" y="3788"/>
                    <a:pt x="14422" y="3839"/>
                    <a:pt x="14460" y="3889"/>
                  </a:cubicBezTo>
                  <a:cubicBezTo>
                    <a:pt x="13776" y="4250"/>
                    <a:pt x="13124" y="4656"/>
                    <a:pt x="12484" y="5086"/>
                  </a:cubicBezTo>
                  <a:cubicBezTo>
                    <a:pt x="12731" y="4884"/>
                    <a:pt x="12978" y="4668"/>
                    <a:pt x="13219" y="4459"/>
                  </a:cubicBezTo>
                  <a:cubicBezTo>
                    <a:pt x="13618" y="4250"/>
                    <a:pt x="13991" y="4016"/>
                    <a:pt x="14340" y="3737"/>
                  </a:cubicBezTo>
                  <a:close/>
                  <a:moveTo>
                    <a:pt x="11502" y="3832"/>
                  </a:moveTo>
                  <a:cubicBezTo>
                    <a:pt x="10508" y="4409"/>
                    <a:pt x="9501" y="4947"/>
                    <a:pt x="8475" y="5460"/>
                  </a:cubicBezTo>
                  <a:cubicBezTo>
                    <a:pt x="8564" y="5409"/>
                    <a:pt x="8652" y="5359"/>
                    <a:pt x="8741" y="5302"/>
                  </a:cubicBezTo>
                  <a:cubicBezTo>
                    <a:pt x="9406" y="4922"/>
                    <a:pt x="10071" y="4542"/>
                    <a:pt x="10736" y="4155"/>
                  </a:cubicBezTo>
                  <a:cubicBezTo>
                    <a:pt x="10939" y="4054"/>
                    <a:pt x="11135" y="3946"/>
                    <a:pt x="11338" y="3839"/>
                  </a:cubicBezTo>
                  <a:cubicBezTo>
                    <a:pt x="11395" y="3839"/>
                    <a:pt x="11452" y="3832"/>
                    <a:pt x="11502" y="3832"/>
                  </a:cubicBezTo>
                  <a:close/>
                  <a:moveTo>
                    <a:pt x="12528" y="4668"/>
                  </a:moveTo>
                  <a:cubicBezTo>
                    <a:pt x="12560" y="4695"/>
                    <a:pt x="12601" y="4708"/>
                    <a:pt x="12642" y="4708"/>
                  </a:cubicBezTo>
                  <a:cubicBezTo>
                    <a:pt x="12651" y="4708"/>
                    <a:pt x="12659" y="4707"/>
                    <a:pt x="12668" y="4706"/>
                  </a:cubicBezTo>
                  <a:lnTo>
                    <a:pt x="12668" y="4706"/>
                  </a:lnTo>
                  <a:cubicBezTo>
                    <a:pt x="12060" y="5219"/>
                    <a:pt x="11439" y="5713"/>
                    <a:pt x="10793" y="6176"/>
                  </a:cubicBezTo>
                  <a:cubicBezTo>
                    <a:pt x="10451" y="6353"/>
                    <a:pt x="10109" y="6530"/>
                    <a:pt x="9761" y="6701"/>
                  </a:cubicBezTo>
                  <a:cubicBezTo>
                    <a:pt x="10552" y="6201"/>
                    <a:pt x="11306" y="5656"/>
                    <a:pt x="12009" y="5036"/>
                  </a:cubicBezTo>
                  <a:cubicBezTo>
                    <a:pt x="12186" y="4915"/>
                    <a:pt x="12357" y="4795"/>
                    <a:pt x="12528" y="4668"/>
                  </a:cubicBezTo>
                  <a:close/>
                  <a:moveTo>
                    <a:pt x="11825" y="4029"/>
                  </a:moveTo>
                  <a:cubicBezTo>
                    <a:pt x="11262" y="4364"/>
                    <a:pt x="10723" y="4751"/>
                    <a:pt x="10153" y="5080"/>
                  </a:cubicBezTo>
                  <a:cubicBezTo>
                    <a:pt x="9374" y="5536"/>
                    <a:pt x="8570" y="5948"/>
                    <a:pt x="7747" y="6321"/>
                  </a:cubicBezTo>
                  <a:cubicBezTo>
                    <a:pt x="7731" y="6306"/>
                    <a:pt x="7706" y="6295"/>
                    <a:pt x="7678" y="6295"/>
                  </a:cubicBezTo>
                  <a:cubicBezTo>
                    <a:pt x="7661" y="6295"/>
                    <a:pt x="7643" y="6299"/>
                    <a:pt x="7626" y="6309"/>
                  </a:cubicBezTo>
                  <a:cubicBezTo>
                    <a:pt x="7500" y="6391"/>
                    <a:pt x="7379" y="6467"/>
                    <a:pt x="7253" y="6549"/>
                  </a:cubicBezTo>
                  <a:cubicBezTo>
                    <a:pt x="7113" y="6613"/>
                    <a:pt x="6974" y="6676"/>
                    <a:pt x="6828" y="6733"/>
                  </a:cubicBezTo>
                  <a:lnTo>
                    <a:pt x="7037" y="6575"/>
                  </a:lnTo>
                  <a:cubicBezTo>
                    <a:pt x="7056" y="6556"/>
                    <a:pt x="7063" y="6537"/>
                    <a:pt x="7063" y="6518"/>
                  </a:cubicBezTo>
                  <a:cubicBezTo>
                    <a:pt x="7075" y="6511"/>
                    <a:pt x="7088" y="6499"/>
                    <a:pt x="7101" y="6492"/>
                  </a:cubicBezTo>
                  <a:cubicBezTo>
                    <a:pt x="7671" y="6296"/>
                    <a:pt x="8209" y="6043"/>
                    <a:pt x="8741" y="5758"/>
                  </a:cubicBezTo>
                  <a:cubicBezTo>
                    <a:pt x="9501" y="5403"/>
                    <a:pt x="10236" y="4947"/>
                    <a:pt x="10945" y="4491"/>
                  </a:cubicBezTo>
                  <a:cubicBezTo>
                    <a:pt x="11167" y="4371"/>
                    <a:pt x="11388" y="4250"/>
                    <a:pt x="11616" y="4136"/>
                  </a:cubicBezTo>
                  <a:cubicBezTo>
                    <a:pt x="11673" y="4111"/>
                    <a:pt x="11743" y="4073"/>
                    <a:pt x="11825" y="4029"/>
                  </a:cubicBezTo>
                  <a:close/>
                  <a:moveTo>
                    <a:pt x="4289" y="6410"/>
                  </a:moveTo>
                  <a:lnTo>
                    <a:pt x="4289" y="6410"/>
                  </a:lnTo>
                  <a:cubicBezTo>
                    <a:pt x="4263" y="6435"/>
                    <a:pt x="4238" y="6467"/>
                    <a:pt x="4213" y="6492"/>
                  </a:cubicBezTo>
                  <a:cubicBezTo>
                    <a:pt x="4042" y="6581"/>
                    <a:pt x="3871" y="6670"/>
                    <a:pt x="3700" y="6758"/>
                  </a:cubicBezTo>
                  <a:lnTo>
                    <a:pt x="3693" y="6758"/>
                  </a:lnTo>
                  <a:cubicBezTo>
                    <a:pt x="3522" y="6815"/>
                    <a:pt x="3358" y="6872"/>
                    <a:pt x="3193" y="6929"/>
                  </a:cubicBezTo>
                  <a:cubicBezTo>
                    <a:pt x="3288" y="6885"/>
                    <a:pt x="3377" y="6834"/>
                    <a:pt x="3472" y="6790"/>
                  </a:cubicBezTo>
                  <a:cubicBezTo>
                    <a:pt x="3529" y="6765"/>
                    <a:pt x="3554" y="6701"/>
                    <a:pt x="3548" y="6644"/>
                  </a:cubicBezTo>
                  <a:cubicBezTo>
                    <a:pt x="3795" y="6568"/>
                    <a:pt x="4042" y="6492"/>
                    <a:pt x="4289" y="6410"/>
                  </a:cubicBezTo>
                  <a:close/>
                  <a:moveTo>
                    <a:pt x="6797" y="6765"/>
                  </a:moveTo>
                  <a:cubicBezTo>
                    <a:pt x="6778" y="6784"/>
                    <a:pt x="6771" y="6815"/>
                    <a:pt x="6778" y="6847"/>
                  </a:cubicBezTo>
                  <a:cubicBezTo>
                    <a:pt x="6632" y="6936"/>
                    <a:pt x="6493" y="7024"/>
                    <a:pt x="6347" y="7119"/>
                  </a:cubicBezTo>
                  <a:cubicBezTo>
                    <a:pt x="6499" y="6999"/>
                    <a:pt x="6645" y="6879"/>
                    <a:pt x="6797" y="6765"/>
                  </a:cubicBezTo>
                  <a:close/>
                  <a:moveTo>
                    <a:pt x="7094" y="7373"/>
                  </a:moveTo>
                  <a:lnTo>
                    <a:pt x="7094" y="7373"/>
                  </a:lnTo>
                  <a:cubicBezTo>
                    <a:pt x="7031" y="7411"/>
                    <a:pt x="6968" y="7455"/>
                    <a:pt x="6904" y="7493"/>
                  </a:cubicBezTo>
                  <a:cubicBezTo>
                    <a:pt x="6911" y="7487"/>
                    <a:pt x="6917" y="7480"/>
                    <a:pt x="6917" y="7474"/>
                  </a:cubicBezTo>
                  <a:cubicBezTo>
                    <a:pt x="6974" y="7442"/>
                    <a:pt x="7031" y="7404"/>
                    <a:pt x="7094" y="7373"/>
                  </a:cubicBezTo>
                  <a:close/>
                  <a:moveTo>
                    <a:pt x="1749" y="7968"/>
                  </a:moveTo>
                  <a:lnTo>
                    <a:pt x="1749" y="7968"/>
                  </a:lnTo>
                  <a:cubicBezTo>
                    <a:pt x="1743" y="7974"/>
                    <a:pt x="1736" y="7981"/>
                    <a:pt x="1730" y="7987"/>
                  </a:cubicBezTo>
                  <a:cubicBezTo>
                    <a:pt x="1730" y="7981"/>
                    <a:pt x="1724" y="7981"/>
                    <a:pt x="1717" y="7974"/>
                  </a:cubicBezTo>
                  <a:cubicBezTo>
                    <a:pt x="1730" y="7974"/>
                    <a:pt x="1743" y="7974"/>
                    <a:pt x="1749" y="7968"/>
                  </a:cubicBezTo>
                  <a:close/>
                  <a:moveTo>
                    <a:pt x="6372" y="6321"/>
                  </a:moveTo>
                  <a:cubicBezTo>
                    <a:pt x="6391" y="6353"/>
                    <a:pt x="6417" y="6378"/>
                    <a:pt x="6455" y="6391"/>
                  </a:cubicBezTo>
                  <a:cubicBezTo>
                    <a:pt x="6138" y="6587"/>
                    <a:pt x="5828" y="6777"/>
                    <a:pt x="5505" y="6967"/>
                  </a:cubicBezTo>
                  <a:cubicBezTo>
                    <a:pt x="4789" y="7341"/>
                    <a:pt x="4073" y="7721"/>
                    <a:pt x="3351" y="8101"/>
                  </a:cubicBezTo>
                  <a:cubicBezTo>
                    <a:pt x="3313" y="8101"/>
                    <a:pt x="3275" y="8107"/>
                    <a:pt x="3231" y="8107"/>
                  </a:cubicBezTo>
                  <a:cubicBezTo>
                    <a:pt x="3231" y="8107"/>
                    <a:pt x="3225" y="8101"/>
                    <a:pt x="3225" y="8101"/>
                  </a:cubicBezTo>
                  <a:cubicBezTo>
                    <a:pt x="3282" y="8000"/>
                    <a:pt x="3358" y="7892"/>
                    <a:pt x="3440" y="7791"/>
                  </a:cubicBezTo>
                  <a:cubicBezTo>
                    <a:pt x="4396" y="7259"/>
                    <a:pt x="5378" y="6771"/>
                    <a:pt x="6372" y="6321"/>
                  </a:cubicBezTo>
                  <a:close/>
                  <a:moveTo>
                    <a:pt x="2161" y="8038"/>
                  </a:moveTo>
                  <a:cubicBezTo>
                    <a:pt x="2167" y="8076"/>
                    <a:pt x="2173" y="8114"/>
                    <a:pt x="2186" y="8152"/>
                  </a:cubicBezTo>
                  <a:cubicBezTo>
                    <a:pt x="2180" y="8158"/>
                    <a:pt x="2180" y="8158"/>
                    <a:pt x="2173" y="8164"/>
                  </a:cubicBezTo>
                  <a:cubicBezTo>
                    <a:pt x="2173" y="8158"/>
                    <a:pt x="2173" y="8158"/>
                    <a:pt x="2173" y="8158"/>
                  </a:cubicBezTo>
                  <a:cubicBezTo>
                    <a:pt x="2180" y="8114"/>
                    <a:pt x="2161" y="8076"/>
                    <a:pt x="2135" y="8050"/>
                  </a:cubicBezTo>
                  <a:cubicBezTo>
                    <a:pt x="2142" y="8044"/>
                    <a:pt x="2154" y="8038"/>
                    <a:pt x="2161" y="8038"/>
                  </a:cubicBezTo>
                  <a:close/>
                  <a:moveTo>
                    <a:pt x="6385" y="6701"/>
                  </a:moveTo>
                  <a:cubicBezTo>
                    <a:pt x="6233" y="6803"/>
                    <a:pt x="6094" y="6898"/>
                    <a:pt x="5973" y="6986"/>
                  </a:cubicBezTo>
                  <a:cubicBezTo>
                    <a:pt x="5137" y="7493"/>
                    <a:pt x="4282" y="8031"/>
                    <a:pt x="3408" y="8361"/>
                  </a:cubicBezTo>
                  <a:cubicBezTo>
                    <a:pt x="3383" y="8373"/>
                    <a:pt x="3358" y="8386"/>
                    <a:pt x="3332" y="8399"/>
                  </a:cubicBezTo>
                  <a:cubicBezTo>
                    <a:pt x="3408" y="8354"/>
                    <a:pt x="3491" y="8316"/>
                    <a:pt x="3573" y="8272"/>
                  </a:cubicBezTo>
                  <a:cubicBezTo>
                    <a:pt x="3605" y="8266"/>
                    <a:pt x="3630" y="8259"/>
                    <a:pt x="3655" y="8259"/>
                  </a:cubicBezTo>
                  <a:cubicBezTo>
                    <a:pt x="3687" y="8253"/>
                    <a:pt x="3706" y="8228"/>
                    <a:pt x="3712" y="8202"/>
                  </a:cubicBezTo>
                  <a:cubicBezTo>
                    <a:pt x="4605" y="7734"/>
                    <a:pt x="5479" y="7240"/>
                    <a:pt x="6341" y="6714"/>
                  </a:cubicBezTo>
                  <a:cubicBezTo>
                    <a:pt x="6353" y="6708"/>
                    <a:pt x="6366" y="6701"/>
                    <a:pt x="6385" y="6701"/>
                  </a:cubicBezTo>
                  <a:close/>
                  <a:moveTo>
                    <a:pt x="9583" y="7012"/>
                  </a:moveTo>
                  <a:lnTo>
                    <a:pt x="9583" y="7012"/>
                  </a:lnTo>
                  <a:cubicBezTo>
                    <a:pt x="9476" y="7075"/>
                    <a:pt x="9381" y="7145"/>
                    <a:pt x="9273" y="7208"/>
                  </a:cubicBezTo>
                  <a:cubicBezTo>
                    <a:pt x="8735" y="7550"/>
                    <a:pt x="8177" y="7860"/>
                    <a:pt x="7614" y="8171"/>
                  </a:cubicBezTo>
                  <a:cubicBezTo>
                    <a:pt x="7595" y="8177"/>
                    <a:pt x="7576" y="8190"/>
                    <a:pt x="7550" y="8196"/>
                  </a:cubicBezTo>
                  <a:cubicBezTo>
                    <a:pt x="7462" y="8240"/>
                    <a:pt x="7360" y="8304"/>
                    <a:pt x="7278" y="8354"/>
                  </a:cubicBezTo>
                  <a:cubicBezTo>
                    <a:pt x="7234" y="8380"/>
                    <a:pt x="7196" y="8399"/>
                    <a:pt x="7151" y="8424"/>
                  </a:cubicBezTo>
                  <a:cubicBezTo>
                    <a:pt x="7177" y="8399"/>
                    <a:pt x="7221" y="8354"/>
                    <a:pt x="7297" y="8291"/>
                  </a:cubicBezTo>
                  <a:cubicBezTo>
                    <a:pt x="7316" y="8272"/>
                    <a:pt x="7335" y="8259"/>
                    <a:pt x="7354" y="8240"/>
                  </a:cubicBezTo>
                  <a:cubicBezTo>
                    <a:pt x="7443" y="8177"/>
                    <a:pt x="7525" y="8120"/>
                    <a:pt x="7607" y="8057"/>
                  </a:cubicBezTo>
                  <a:cubicBezTo>
                    <a:pt x="8222" y="7715"/>
                    <a:pt x="8836" y="7392"/>
                    <a:pt x="9463" y="7069"/>
                  </a:cubicBezTo>
                  <a:cubicBezTo>
                    <a:pt x="9501" y="7050"/>
                    <a:pt x="9539" y="7031"/>
                    <a:pt x="9583" y="7012"/>
                  </a:cubicBezTo>
                  <a:close/>
                  <a:moveTo>
                    <a:pt x="4586" y="7924"/>
                  </a:moveTo>
                  <a:lnTo>
                    <a:pt x="4586" y="7924"/>
                  </a:lnTo>
                  <a:cubicBezTo>
                    <a:pt x="4238" y="8152"/>
                    <a:pt x="3890" y="8380"/>
                    <a:pt x="3548" y="8608"/>
                  </a:cubicBezTo>
                  <a:cubicBezTo>
                    <a:pt x="3522" y="8582"/>
                    <a:pt x="3497" y="8557"/>
                    <a:pt x="3472" y="8532"/>
                  </a:cubicBezTo>
                  <a:cubicBezTo>
                    <a:pt x="3845" y="8329"/>
                    <a:pt x="4213" y="8126"/>
                    <a:pt x="4586" y="7924"/>
                  </a:cubicBezTo>
                  <a:close/>
                  <a:moveTo>
                    <a:pt x="5245" y="7753"/>
                  </a:moveTo>
                  <a:lnTo>
                    <a:pt x="5245" y="7753"/>
                  </a:lnTo>
                  <a:cubicBezTo>
                    <a:pt x="5137" y="7841"/>
                    <a:pt x="5023" y="7930"/>
                    <a:pt x="4909" y="8025"/>
                  </a:cubicBezTo>
                  <a:cubicBezTo>
                    <a:pt x="4675" y="8171"/>
                    <a:pt x="4441" y="8316"/>
                    <a:pt x="4206" y="8462"/>
                  </a:cubicBezTo>
                  <a:cubicBezTo>
                    <a:pt x="4207" y="8462"/>
                    <a:pt x="4208" y="8461"/>
                    <a:pt x="4208" y="8461"/>
                  </a:cubicBezTo>
                  <a:lnTo>
                    <a:pt x="4208" y="8461"/>
                  </a:lnTo>
                  <a:cubicBezTo>
                    <a:pt x="4211" y="8461"/>
                    <a:pt x="3949" y="8614"/>
                    <a:pt x="3693" y="8766"/>
                  </a:cubicBezTo>
                  <a:cubicBezTo>
                    <a:pt x="3693" y="8760"/>
                    <a:pt x="3687" y="8760"/>
                    <a:pt x="3687" y="8760"/>
                  </a:cubicBezTo>
                  <a:cubicBezTo>
                    <a:pt x="4213" y="8430"/>
                    <a:pt x="4732" y="8101"/>
                    <a:pt x="5245" y="7753"/>
                  </a:cubicBezTo>
                  <a:close/>
                  <a:moveTo>
                    <a:pt x="6562" y="7683"/>
                  </a:moveTo>
                  <a:lnTo>
                    <a:pt x="6562" y="7683"/>
                  </a:lnTo>
                  <a:cubicBezTo>
                    <a:pt x="6518" y="7721"/>
                    <a:pt x="6474" y="7765"/>
                    <a:pt x="6429" y="7803"/>
                  </a:cubicBezTo>
                  <a:cubicBezTo>
                    <a:pt x="5676" y="8297"/>
                    <a:pt x="4935" y="8817"/>
                    <a:pt x="4219" y="9380"/>
                  </a:cubicBezTo>
                  <a:cubicBezTo>
                    <a:pt x="4149" y="9292"/>
                    <a:pt x="4073" y="9203"/>
                    <a:pt x="3997" y="9114"/>
                  </a:cubicBezTo>
                  <a:cubicBezTo>
                    <a:pt x="4865" y="8658"/>
                    <a:pt x="5714" y="8177"/>
                    <a:pt x="6562" y="7683"/>
                  </a:cubicBezTo>
                  <a:close/>
                  <a:moveTo>
                    <a:pt x="5118" y="9520"/>
                  </a:moveTo>
                  <a:lnTo>
                    <a:pt x="5118" y="9520"/>
                  </a:lnTo>
                  <a:cubicBezTo>
                    <a:pt x="4966" y="9646"/>
                    <a:pt x="4821" y="9779"/>
                    <a:pt x="4675" y="9919"/>
                  </a:cubicBezTo>
                  <a:cubicBezTo>
                    <a:pt x="4650" y="9893"/>
                    <a:pt x="4631" y="9874"/>
                    <a:pt x="4612" y="9849"/>
                  </a:cubicBezTo>
                  <a:cubicBezTo>
                    <a:pt x="4783" y="9741"/>
                    <a:pt x="4954" y="9634"/>
                    <a:pt x="5118" y="9520"/>
                  </a:cubicBezTo>
                  <a:close/>
                  <a:moveTo>
                    <a:pt x="16835" y="6258"/>
                  </a:moveTo>
                  <a:cubicBezTo>
                    <a:pt x="17114" y="6524"/>
                    <a:pt x="17386" y="6777"/>
                    <a:pt x="17652" y="7037"/>
                  </a:cubicBezTo>
                  <a:cubicBezTo>
                    <a:pt x="18969" y="8329"/>
                    <a:pt x="20299" y="9621"/>
                    <a:pt x="21636" y="10900"/>
                  </a:cubicBezTo>
                  <a:cubicBezTo>
                    <a:pt x="21610" y="10913"/>
                    <a:pt x="21579" y="10926"/>
                    <a:pt x="21553" y="10938"/>
                  </a:cubicBezTo>
                  <a:cubicBezTo>
                    <a:pt x="21458" y="10843"/>
                    <a:pt x="21376" y="10761"/>
                    <a:pt x="21313" y="10704"/>
                  </a:cubicBezTo>
                  <a:cubicBezTo>
                    <a:pt x="20895" y="10343"/>
                    <a:pt x="20489" y="9976"/>
                    <a:pt x="20084" y="9602"/>
                  </a:cubicBezTo>
                  <a:cubicBezTo>
                    <a:pt x="19185" y="8760"/>
                    <a:pt x="18317" y="7892"/>
                    <a:pt x="17481" y="6993"/>
                  </a:cubicBezTo>
                  <a:cubicBezTo>
                    <a:pt x="17259" y="6752"/>
                    <a:pt x="17044" y="6511"/>
                    <a:pt x="16835" y="6258"/>
                  </a:cubicBezTo>
                  <a:close/>
                  <a:moveTo>
                    <a:pt x="22117" y="11724"/>
                  </a:moveTo>
                  <a:lnTo>
                    <a:pt x="22117" y="11724"/>
                  </a:lnTo>
                  <a:cubicBezTo>
                    <a:pt x="22155" y="11800"/>
                    <a:pt x="22218" y="11863"/>
                    <a:pt x="22307" y="11895"/>
                  </a:cubicBezTo>
                  <a:cubicBezTo>
                    <a:pt x="22472" y="12629"/>
                    <a:pt x="22636" y="13364"/>
                    <a:pt x="22788" y="14105"/>
                  </a:cubicBezTo>
                  <a:cubicBezTo>
                    <a:pt x="22541" y="13320"/>
                    <a:pt x="22326" y="12528"/>
                    <a:pt x="22117" y="11724"/>
                  </a:cubicBezTo>
                  <a:close/>
                  <a:moveTo>
                    <a:pt x="21661" y="11945"/>
                  </a:moveTo>
                  <a:cubicBezTo>
                    <a:pt x="21813" y="12819"/>
                    <a:pt x="21997" y="13687"/>
                    <a:pt x="22225" y="14542"/>
                  </a:cubicBezTo>
                  <a:cubicBezTo>
                    <a:pt x="22079" y="14061"/>
                    <a:pt x="21952" y="13579"/>
                    <a:pt x="21832" y="13092"/>
                  </a:cubicBezTo>
                  <a:cubicBezTo>
                    <a:pt x="21756" y="12775"/>
                    <a:pt x="21680" y="12452"/>
                    <a:pt x="21604" y="12129"/>
                  </a:cubicBezTo>
                  <a:cubicBezTo>
                    <a:pt x="21598" y="12085"/>
                    <a:pt x="21572" y="12053"/>
                    <a:pt x="21541" y="12040"/>
                  </a:cubicBezTo>
                  <a:cubicBezTo>
                    <a:pt x="21579" y="12009"/>
                    <a:pt x="21617" y="11971"/>
                    <a:pt x="21661" y="11945"/>
                  </a:cubicBezTo>
                  <a:close/>
                  <a:moveTo>
                    <a:pt x="21338" y="12218"/>
                  </a:moveTo>
                  <a:cubicBezTo>
                    <a:pt x="21522" y="13035"/>
                    <a:pt x="21705" y="13852"/>
                    <a:pt x="21889" y="14669"/>
                  </a:cubicBezTo>
                  <a:cubicBezTo>
                    <a:pt x="21813" y="14428"/>
                    <a:pt x="21743" y="14187"/>
                    <a:pt x="21674" y="13947"/>
                  </a:cubicBezTo>
                  <a:cubicBezTo>
                    <a:pt x="21553" y="13377"/>
                    <a:pt x="21433" y="12813"/>
                    <a:pt x="21313" y="12243"/>
                  </a:cubicBezTo>
                  <a:cubicBezTo>
                    <a:pt x="21319" y="12237"/>
                    <a:pt x="21325" y="12224"/>
                    <a:pt x="21338" y="12218"/>
                  </a:cubicBezTo>
                  <a:close/>
                  <a:moveTo>
                    <a:pt x="21072" y="12560"/>
                  </a:moveTo>
                  <a:cubicBezTo>
                    <a:pt x="21205" y="13345"/>
                    <a:pt x="21389" y="14118"/>
                    <a:pt x="21617" y="14878"/>
                  </a:cubicBezTo>
                  <a:cubicBezTo>
                    <a:pt x="21674" y="15137"/>
                    <a:pt x="21724" y="15391"/>
                    <a:pt x="21781" y="15650"/>
                  </a:cubicBezTo>
                  <a:cubicBezTo>
                    <a:pt x="21712" y="15441"/>
                    <a:pt x="21648" y="15226"/>
                    <a:pt x="21591" y="15017"/>
                  </a:cubicBezTo>
                  <a:cubicBezTo>
                    <a:pt x="21414" y="14219"/>
                    <a:pt x="21230" y="13421"/>
                    <a:pt x="21040" y="12623"/>
                  </a:cubicBezTo>
                  <a:cubicBezTo>
                    <a:pt x="21053" y="12604"/>
                    <a:pt x="21059" y="12579"/>
                    <a:pt x="21072" y="12560"/>
                  </a:cubicBezTo>
                  <a:close/>
                  <a:moveTo>
                    <a:pt x="23504" y="15720"/>
                  </a:moveTo>
                  <a:cubicBezTo>
                    <a:pt x="23555" y="15840"/>
                    <a:pt x="23605" y="15961"/>
                    <a:pt x="23656" y="16075"/>
                  </a:cubicBezTo>
                  <a:cubicBezTo>
                    <a:pt x="23643" y="16113"/>
                    <a:pt x="23624" y="16144"/>
                    <a:pt x="23605" y="16182"/>
                  </a:cubicBezTo>
                  <a:cubicBezTo>
                    <a:pt x="23574" y="16030"/>
                    <a:pt x="23536" y="15878"/>
                    <a:pt x="23504" y="15720"/>
                  </a:cubicBezTo>
                  <a:close/>
                  <a:moveTo>
                    <a:pt x="20850" y="14745"/>
                  </a:moveTo>
                  <a:lnTo>
                    <a:pt x="20850" y="14745"/>
                  </a:lnTo>
                  <a:cubicBezTo>
                    <a:pt x="21009" y="15308"/>
                    <a:pt x="21199" y="15866"/>
                    <a:pt x="21395" y="16417"/>
                  </a:cubicBezTo>
                  <a:cubicBezTo>
                    <a:pt x="21408" y="16480"/>
                    <a:pt x="21427" y="16550"/>
                    <a:pt x="21439" y="16607"/>
                  </a:cubicBezTo>
                  <a:cubicBezTo>
                    <a:pt x="21429" y="16628"/>
                    <a:pt x="21418" y="16640"/>
                    <a:pt x="21408" y="16640"/>
                  </a:cubicBezTo>
                  <a:cubicBezTo>
                    <a:pt x="21406" y="16640"/>
                    <a:pt x="21404" y="16639"/>
                    <a:pt x="21401" y="16638"/>
                  </a:cubicBezTo>
                  <a:cubicBezTo>
                    <a:pt x="21275" y="16347"/>
                    <a:pt x="21148" y="16049"/>
                    <a:pt x="21123" y="15992"/>
                  </a:cubicBezTo>
                  <a:cubicBezTo>
                    <a:pt x="21085" y="15885"/>
                    <a:pt x="21028" y="15745"/>
                    <a:pt x="20964" y="15593"/>
                  </a:cubicBezTo>
                  <a:cubicBezTo>
                    <a:pt x="20907" y="15315"/>
                    <a:pt x="20876" y="15023"/>
                    <a:pt x="20850" y="14745"/>
                  </a:cubicBezTo>
                  <a:close/>
                  <a:moveTo>
                    <a:pt x="23181" y="16296"/>
                  </a:moveTo>
                  <a:cubicBezTo>
                    <a:pt x="23232" y="16417"/>
                    <a:pt x="23276" y="16537"/>
                    <a:pt x="23333" y="16651"/>
                  </a:cubicBezTo>
                  <a:cubicBezTo>
                    <a:pt x="23333" y="16651"/>
                    <a:pt x="23333" y="16651"/>
                    <a:pt x="23333" y="16657"/>
                  </a:cubicBezTo>
                  <a:cubicBezTo>
                    <a:pt x="23314" y="16676"/>
                    <a:pt x="23295" y="16702"/>
                    <a:pt x="23282" y="16721"/>
                  </a:cubicBezTo>
                  <a:cubicBezTo>
                    <a:pt x="23244" y="16581"/>
                    <a:pt x="23213" y="16436"/>
                    <a:pt x="23181" y="16296"/>
                  </a:cubicBezTo>
                  <a:close/>
                  <a:moveTo>
                    <a:pt x="22649" y="16537"/>
                  </a:moveTo>
                  <a:lnTo>
                    <a:pt x="22649" y="16537"/>
                  </a:lnTo>
                  <a:cubicBezTo>
                    <a:pt x="22706" y="16676"/>
                    <a:pt x="22769" y="16816"/>
                    <a:pt x="22833" y="16955"/>
                  </a:cubicBezTo>
                  <a:cubicBezTo>
                    <a:pt x="22861" y="17011"/>
                    <a:pt x="22913" y="17032"/>
                    <a:pt x="22964" y="17032"/>
                  </a:cubicBezTo>
                  <a:cubicBezTo>
                    <a:pt x="22971" y="17032"/>
                    <a:pt x="22978" y="17032"/>
                    <a:pt x="22985" y="17031"/>
                  </a:cubicBezTo>
                  <a:lnTo>
                    <a:pt x="22985" y="17031"/>
                  </a:lnTo>
                  <a:cubicBezTo>
                    <a:pt x="22972" y="17044"/>
                    <a:pt x="22959" y="17056"/>
                    <a:pt x="22947" y="17069"/>
                  </a:cubicBezTo>
                  <a:cubicBezTo>
                    <a:pt x="22773" y="17139"/>
                    <a:pt x="22598" y="17171"/>
                    <a:pt x="22429" y="17171"/>
                  </a:cubicBezTo>
                  <a:cubicBezTo>
                    <a:pt x="22414" y="17171"/>
                    <a:pt x="22398" y="17171"/>
                    <a:pt x="22383" y="17170"/>
                  </a:cubicBezTo>
                  <a:cubicBezTo>
                    <a:pt x="22345" y="17006"/>
                    <a:pt x="22307" y="16841"/>
                    <a:pt x="22275" y="16676"/>
                  </a:cubicBezTo>
                  <a:lnTo>
                    <a:pt x="22275" y="16676"/>
                  </a:lnTo>
                  <a:cubicBezTo>
                    <a:pt x="22320" y="16797"/>
                    <a:pt x="22370" y="16917"/>
                    <a:pt x="22427" y="17031"/>
                  </a:cubicBezTo>
                  <a:cubicBezTo>
                    <a:pt x="22457" y="17097"/>
                    <a:pt x="22517" y="17126"/>
                    <a:pt x="22578" y="17126"/>
                  </a:cubicBezTo>
                  <a:cubicBezTo>
                    <a:pt x="22675" y="17126"/>
                    <a:pt x="22771" y="17053"/>
                    <a:pt x="22744" y="16936"/>
                  </a:cubicBezTo>
                  <a:cubicBezTo>
                    <a:pt x="22712" y="16803"/>
                    <a:pt x="22681" y="16670"/>
                    <a:pt x="22649" y="16537"/>
                  </a:cubicBezTo>
                  <a:close/>
                  <a:moveTo>
                    <a:pt x="7582" y="14396"/>
                  </a:moveTo>
                  <a:cubicBezTo>
                    <a:pt x="8633" y="15448"/>
                    <a:pt x="9685" y="16486"/>
                    <a:pt x="10742" y="17538"/>
                  </a:cubicBezTo>
                  <a:lnTo>
                    <a:pt x="10717" y="17538"/>
                  </a:lnTo>
                  <a:cubicBezTo>
                    <a:pt x="10381" y="17246"/>
                    <a:pt x="10052" y="16942"/>
                    <a:pt x="9735" y="16632"/>
                  </a:cubicBezTo>
                  <a:cubicBezTo>
                    <a:pt x="8994" y="15910"/>
                    <a:pt x="8285" y="15156"/>
                    <a:pt x="7582" y="14396"/>
                  </a:cubicBezTo>
                  <a:close/>
                  <a:moveTo>
                    <a:pt x="12129" y="18526"/>
                  </a:moveTo>
                  <a:cubicBezTo>
                    <a:pt x="12218" y="18589"/>
                    <a:pt x="12313" y="18652"/>
                    <a:pt x="12408" y="18709"/>
                  </a:cubicBezTo>
                  <a:cubicBezTo>
                    <a:pt x="12313" y="18741"/>
                    <a:pt x="12243" y="18823"/>
                    <a:pt x="12237" y="18950"/>
                  </a:cubicBezTo>
                  <a:cubicBezTo>
                    <a:pt x="12212" y="18906"/>
                    <a:pt x="12186" y="18868"/>
                    <a:pt x="12161" y="18830"/>
                  </a:cubicBezTo>
                  <a:cubicBezTo>
                    <a:pt x="12186" y="18798"/>
                    <a:pt x="12193" y="18760"/>
                    <a:pt x="12161" y="18728"/>
                  </a:cubicBezTo>
                  <a:cubicBezTo>
                    <a:pt x="12142" y="18709"/>
                    <a:pt x="12123" y="18690"/>
                    <a:pt x="12104" y="18671"/>
                  </a:cubicBezTo>
                  <a:cubicBezTo>
                    <a:pt x="12117" y="18621"/>
                    <a:pt x="12123" y="18576"/>
                    <a:pt x="12129" y="18526"/>
                  </a:cubicBezTo>
                  <a:close/>
                  <a:moveTo>
                    <a:pt x="10128" y="19096"/>
                  </a:moveTo>
                  <a:cubicBezTo>
                    <a:pt x="10128" y="19254"/>
                    <a:pt x="10134" y="19425"/>
                    <a:pt x="10147" y="19590"/>
                  </a:cubicBezTo>
                  <a:cubicBezTo>
                    <a:pt x="10109" y="19488"/>
                    <a:pt x="10071" y="19387"/>
                    <a:pt x="10027" y="19286"/>
                  </a:cubicBezTo>
                  <a:cubicBezTo>
                    <a:pt x="10058" y="19222"/>
                    <a:pt x="10096" y="19159"/>
                    <a:pt x="10128" y="19096"/>
                  </a:cubicBezTo>
                  <a:close/>
                  <a:moveTo>
                    <a:pt x="11281" y="19710"/>
                  </a:moveTo>
                  <a:cubicBezTo>
                    <a:pt x="11325" y="20077"/>
                    <a:pt x="11376" y="20445"/>
                    <a:pt x="11433" y="20812"/>
                  </a:cubicBezTo>
                  <a:cubicBezTo>
                    <a:pt x="11363" y="20451"/>
                    <a:pt x="11293" y="20090"/>
                    <a:pt x="11224" y="19729"/>
                  </a:cubicBezTo>
                  <a:cubicBezTo>
                    <a:pt x="11243" y="19723"/>
                    <a:pt x="11262" y="19716"/>
                    <a:pt x="11281" y="19710"/>
                  </a:cubicBezTo>
                  <a:close/>
                  <a:moveTo>
                    <a:pt x="9919" y="19925"/>
                  </a:moveTo>
                  <a:cubicBezTo>
                    <a:pt x="10052" y="20223"/>
                    <a:pt x="10210" y="20502"/>
                    <a:pt x="10381" y="20774"/>
                  </a:cubicBezTo>
                  <a:cubicBezTo>
                    <a:pt x="10426" y="20932"/>
                    <a:pt x="10470" y="21091"/>
                    <a:pt x="10521" y="21249"/>
                  </a:cubicBezTo>
                  <a:cubicBezTo>
                    <a:pt x="10476" y="21179"/>
                    <a:pt x="10432" y="21110"/>
                    <a:pt x="10388" y="21040"/>
                  </a:cubicBezTo>
                  <a:cubicBezTo>
                    <a:pt x="10236" y="20799"/>
                    <a:pt x="10071" y="20559"/>
                    <a:pt x="9925" y="20312"/>
                  </a:cubicBezTo>
                  <a:cubicBezTo>
                    <a:pt x="9856" y="20210"/>
                    <a:pt x="9792" y="20103"/>
                    <a:pt x="9748" y="19995"/>
                  </a:cubicBezTo>
                  <a:cubicBezTo>
                    <a:pt x="9748" y="19989"/>
                    <a:pt x="9748" y="19982"/>
                    <a:pt x="9748" y="19976"/>
                  </a:cubicBezTo>
                  <a:cubicBezTo>
                    <a:pt x="9811" y="19951"/>
                    <a:pt x="9868" y="19932"/>
                    <a:pt x="9919" y="19925"/>
                  </a:cubicBezTo>
                  <a:close/>
                  <a:moveTo>
                    <a:pt x="10318" y="19365"/>
                  </a:moveTo>
                  <a:cubicBezTo>
                    <a:pt x="10319" y="19365"/>
                    <a:pt x="10543" y="20042"/>
                    <a:pt x="10622" y="20274"/>
                  </a:cubicBezTo>
                  <a:cubicBezTo>
                    <a:pt x="10736" y="20597"/>
                    <a:pt x="10850" y="20920"/>
                    <a:pt x="10958" y="21236"/>
                  </a:cubicBezTo>
                  <a:cubicBezTo>
                    <a:pt x="10964" y="21249"/>
                    <a:pt x="10964" y="21262"/>
                    <a:pt x="10970" y="21274"/>
                  </a:cubicBezTo>
                  <a:cubicBezTo>
                    <a:pt x="10945" y="21249"/>
                    <a:pt x="10920" y="21224"/>
                    <a:pt x="10901" y="21198"/>
                  </a:cubicBezTo>
                  <a:cubicBezTo>
                    <a:pt x="10742" y="20698"/>
                    <a:pt x="10590" y="20198"/>
                    <a:pt x="10426" y="19697"/>
                  </a:cubicBezTo>
                  <a:cubicBezTo>
                    <a:pt x="10347" y="19457"/>
                    <a:pt x="10317" y="19365"/>
                    <a:pt x="10318" y="19365"/>
                  </a:cubicBezTo>
                  <a:close/>
                  <a:moveTo>
                    <a:pt x="9368" y="21217"/>
                  </a:moveTo>
                  <a:cubicBezTo>
                    <a:pt x="9374" y="21255"/>
                    <a:pt x="9381" y="21293"/>
                    <a:pt x="9387" y="21325"/>
                  </a:cubicBezTo>
                  <a:cubicBezTo>
                    <a:pt x="9381" y="21325"/>
                    <a:pt x="9374" y="21325"/>
                    <a:pt x="9368" y="21319"/>
                  </a:cubicBezTo>
                  <a:cubicBezTo>
                    <a:pt x="9368" y="21319"/>
                    <a:pt x="9368" y="21312"/>
                    <a:pt x="9368" y="21312"/>
                  </a:cubicBezTo>
                  <a:cubicBezTo>
                    <a:pt x="9368" y="21281"/>
                    <a:pt x="9368" y="21249"/>
                    <a:pt x="9368" y="21217"/>
                  </a:cubicBezTo>
                  <a:close/>
                  <a:moveTo>
                    <a:pt x="9374" y="21699"/>
                  </a:moveTo>
                  <a:cubicBezTo>
                    <a:pt x="9419" y="21781"/>
                    <a:pt x="9463" y="21857"/>
                    <a:pt x="9507" y="21939"/>
                  </a:cubicBezTo>
                  <a:cubicBezTo>
                    <a:pt x="9514" y="21984"/>
                    <a:pt x="9526" y="22022"/>
                    <a:pt x="9533" y="22066"/>
                  </a:cubicBezTo>
                  <a:cubicBezTo>
                    <a:pt x="9488" y="21996"/>
                    <a:pt x="9438" y="21933"/>
                    <a:pt x="9387" y="21863"/>
                  </a:cubicBezTo>
                  <a:cubicBezTo>
                    <a:pt x="9381" y="21806"/>
                    <a:pt x="9381" y="21749"/>
                    <a:pt x="9374" y="21699"/>
                  </a:cubicBezTo>
                  <a:close/>
                  <a:moveTo>
                    <a:pt x="9659" y="22231"/>
                  </a:moveTo>
                  <a:cubicBezTo>
                    <a:pt x="9666" y="22237"/>
                    <a:pt x="9666" y="22243"/>
                    <a:pt x="9672" y="22250"/>
                  </a:cubicBezTo>
                  <a:lnTo>
                    <a:pt x="9672" y="22250"/>
                  </a:lnTo>
                  <a:cubicBezTo>
                    <a:pt x="9666" y="22243"/>
                    <a:pt x="9666" y="22237"/>
                    <a:pt x="9659" y="22237"/>
                  </a:cubicBezTo>
                  <a:cubicBezTo>
                    <a:pt x="9659" y="22231"/>
                    <a:pt x="9659" y="22231"/>
                    <a:pt x="9659" y="22231"/>
                  </a:cubicBezTo>
                  <a:close/>
                  <a:moveTo>
                    <a:pt x="10426" y="21496"/>
                  </a:moveTo>
                  <a:cubicBezTo>
                    <a:pt x="10533" y="21642"/>
                    <a:pt x="10647" y="21781"/>
                    <a:pt x="10761" y="21920"/>
                  </a:cubicBezTo>
                  <a:cubicBezTo>
                    <a:pt x="10888" y="22250"/>
                    <a:pt x="11021" y="22573"/>
                    <a:pt x="11154" y="22877"/>
                  </a:cubicBezTo>
                  <a:cubicBezTo>
                    <a:pt x="11053" y="22718"/>
                    <a:pt x="10951" y="22554"/>
                    <a:pt x="10844" y="22395"/>
                  </a:cubicBezTo>
                  <a:cubicBezTo>
                    <a:pt x="10711" y="22091"/>
                    <a:pt x="10565" y="21794"/>
                    <a:pt x="10426" y="21496"/>
                  </a:cubicBezTo>
                  <a:close/>
                  <a:moveTo>
                    <a:pt x="9634" y="20514"/>
                  </a:moveTo>
                  <a:cubicBezTo>
                    <a:pt x="9672" y="20641"/>
                    <a:pt x="9754" y="20812"/>
                    <a:pt x="9856" y="21002"/>
                  </a:cubicBezTo>
                  <a:cubicBezTo>
                    <a:pt x="10090" y="21496"/>
                    <a:pt x="10350" y="21971"/>
                    <a:pt x="10622" y="22440"/>
                  </a:cubicBezTo>
                  <a:cubicBezTo>
                    <a:pt x="10666" y="22573"/>
                    <a:pt x="10717" y="22725"/>
                    <a:pt x="10768" y="22883"/>
                  </a:cubicBezTo>
                  <a:cubicBezTo>
                    <a:pt x="10666" y="22725"/>
                    <a:pt x="10559" y="22560"/>
                    <a:pt x="10464" y="22395"/>
                  </a:cubicBezTo>
                  <a:cubicBezTo>
                    <a:pt x="10369" y="22231"/>
                    <a:pt x="10280" y="22066"/>
                    <a:pt x="10191" y="21908"/>
                  </a:cubicBezTo>
                  <a:cubicBezTo>
                    <a:pt x="10008" y="21521"/>
                    <a:pt x="9811" y="21148"/>
                    <a:pt x="9602" y="20780"/>
                  </a:cubicBezTo>
                  <a:cubicBezTo>
                    <a:pt x="9609" y="20692"/>
                    <a:pt x="9621" y="20603"/>
                    <a:pt x="9634" y="20514"/>
                  </a:cubicBezTo>
                  <a:close/>
                  <a:moveTo>
                    <a:pt x="9552" y="22497"/>
                  </a:moveTo>
                  <a:lnTo>
                    <a:pt x="9552" y="22497"/>
                  </a:lnTo>
                  <a:cubicBezTo>
                    <a:pt x="9672" y="22674"/>
                    <a:pt x="9792" y="22858"/>
                    <a:pt x="9849" y="22946"/>
                  </a:cubicBezTo>
                  <a:cubicBezTo>
                    <a:pt x="9868" y="22984"/>
                    <a:pt x="9932" y="23098"/>
                    <a:pt x="10008" y="23250"/>
                  </a:cubicBezTo>
                  <a:cubicBezTo>
                    <a:pt x="9849" y="23003"/>
                    <a:pt x="9691" y="22750"/>
                    <a:pt x="9552" y="22497"/>
                  </a:cubicBezTo>
                  <a:close/>
                  <a:moveTo>
                    <a:pt x="9577" y="21236"/>
                  </a:moveTo>
                  <a:lnTo>
                    <a:pt x="9577" y="21236"/>
                  </a:lnTo>
                  <a:cubicBezTo>
                    <a:pt x="9678" y="21433"/>
                    <a:pt x="9786" y="21623"/>
                    <a:pt x="9894" y="21813"/>
                  </a:cubicBezTo>
                  <a:cubicBezTo>
                    <a:pt x="10141" y="22326"/>
                    <a:pt x="10369" y="22839"/>
                    <a:pt x="10571" y="23371"/>
                  </a:cubicBezTo>
                  <a:cubicBezTo>
                    <a:pt x="10464" y="23193"/>
                    <a:pt x="10356" y="23016"/>
                    <a:pt x="10248" y="22839"/>
                  </a:cubicBezTo>
                  <a:cubicBezTo>
                    <a:pt x="10210" y="22775"/>
                    <a:pt x="10172" y="22706"/>
                    <a:pt x="10134" y="22642"/>
                  </a:cubicBezTo>
                  <a:cubicBezTo>
                    <a:pt x="10020" y="22389"/>
                    <a:pt x="9894" y="22148"/>
                    <a:pt x="9754" y="21908"/>
                  </a:cubicBezTo>
                  <a:cubicBezTo>
                    <a:pt x="9716" y="21813"/>
                    <a:pt x="9685" y="21756"/>
                    <a:pt x="9666" y="21743"/>
                  </a:cubicBezTo>
                  <a:cubicBezTo>
                    <a:pt x="9640" y="21705"/>
                    <a:pt x="9615" y="21667"/>
                    <a:pt x="9590" y="21623"/>
                  </a:cubicBezTo>
                  <a:cubicBezTo>
                    <a:pt x="9583" y="21496"/>
                    <a:pt x="9577" y="21369"/>
                    <a:pt x="9577" y="21236"/>
                  </a:cubicBezTo>
                  <a:close/>
                  <a:moveTo>
                    <a:pt x="12104" y="23770"/>
                  </a:moveTo>
                  <a:cubicBezTo>
                    <a:pt x="12110" y="23782"/>
                    <a:pt x="12110" y="23789"/>
                    <a:pt x="12110" y="23795"/>
                  </a:cubicBezTo>
                  <a:cubicBezTo>
                    <a:pt x="12110" y="23795"/>
                    <a:pt x="12117" y="23801"/>
                    <a:pt x="12117" y="23801"/>
                  </a:cubicBezTo>
                  <a:cubicBezTo>
                    <a:pt x="12104" y="23814"/>
                    <a:pt x="12091" y="23820"/>
                    <a:pt x="12072" y="23833"/>
                  </a:cubicBezTo>
                  <a:cubicBezTo>
                    <a:pt x="12072" y="23820"/>
                    <a:pt x="12066" y="23801"/>
                    <a:pt x="12060" y="23789"/>
                  </a:cubicBezTo>
                  <a:cubicBezTo>
                    <a:pt x="12079" y="23782"/>
                    <a:pt x="12091" y="23782"/>
                    <a:pt x="12104" y="23770"/>
                  </a:cubicBezTo>
                  <a:close/>
                  <a:moveTo>
                    <a:pt x="11851" y="23947"/>
                  </a:moveTo>
                  <a:cubicBezTo>
                    <a:pt x="11863" y="23953"/>
                    <a:pt x="11876" y="23953"/>
                    <a:pt x="11895" y="23953"/>
                  </a:cubicBezTo>
                  <a:cubicBezTo>
                    <a:pt x="11882" y="23960"/>
                    <a:pt x="11870" y="23972"/>
                    <a:pt x="11851" y="23979"/>
                  </a:cubicBezTo>
                  <a:cubicBezTo>
                    <a:pt x="11851" y="23966"/>
                    <a:pt x="11851" y="23960"/>
                    <a:pt x="11851" y="23947"/>
                  </a:cubicBezTo>
                  <a:close/>
                  <a:moveTo>
                    <a:pt x="9583" y="23048"/>
                  </a:moveTo>
                  <a:lnTo>
                    <a:pt x="9583" y="23048"/>
                  </a:lnTo>
                  <a:cubicBezTo>
                    <a:pt x="9811" y="23396"/>
                    <a:pt x="10046" y="23738"/>
                    <a:pt x="10299" y="24067"/>
                  </a:cubicBezTo>
                  <a:cubicBezTo>
                    <a:pt x="10166" y="23991"/>
                    <a:pt x="10039" y="23890"/>
                    <a:pt x="9932" y="23751"/>
                  </a:cubicBezTo>
                  <a:cubicBezTo>
                    <a:pt x="9780" y="23567"/>
                    <a:pt x="9666" y="23320"/>
                    <a:pt x="9583" y="23048"/>
                  </a:cubicBezTo>
                  <a:close/>
                  <a:moveTo>
                    <a:pt x="11357" y="23586"/>
                  </a:moveTo>
                  <a:lnTo>
                    <a:pt x="11357" y="23586"/>
                  </a:lnTo>
                  <a:cubicBezTo>
                    <a:pt x="11464" y="23738"/>
                    <a:pt x="11572" y="23890"/>
                    <a:pt x="11680" y="24036"/>
                  </a:cubicBezTo>
                  <a:cubicBezTo>
                    <a:pt x="11686" y="24048"/>
                    <a:pt x="11699" y="24055"/>
                    <a:pt x="11705" y="24055"/>
                  </a:cubicBezTo>
                  <a:cubicBezTo>
                    <a:pt x="11661" y="24080"/>
                    <a:pt x="11616" y="24099"/>
                    <a:pt x="11572" y="24118"/>
                  </a:cubicBezTo>
                  <a:cubicBezTo>
                    <a:pt x="11502" y="23941"/>
                    <a:pt x="11426" y="23763"/>
                    <a:pt x="11357" y="23586"/>
                  </a:cubicBezTo>
                  <a:close/>
                  <a:moveTo>
                    <a:pt x="10837" y="23428"/>
                  </a:moveTo>
                  <a:lnTo>
                    <a:pt x="10837" y="23428"/>
                  </a:lnTo>
                  <a:cubicBezTo>
                    <a:pt x="10996" y="23681"/>
                    <a:pt x="11167" y="23934"/>
                    <a:pt x="11331" y="24188"/>
                  </a:cubicBezTo>
                  <a:cubicBezTo>
                    <a:pt x="11262" y="24207"/>
                    <a:pt x="11192" y="24219"/>
                    <a:pt x="11122" y="24226"/>
                  </a:cubicBezTo>
                  <a:cubicBezTo>
                    <a:pt x="11034" y="23960"/>
                    <a:pt x="10939" y="23694"/>
                    <a:pt x="10837" y="23428"/>
                  </a:cubicBezTo>
                  <a:close/>
                  <a:moveTo>
                    <a:pt x="10666" y="23947"/>
                  </a:moveTo>
                  <a:lnTo>
                    <a:pt x="10666" y="23947"/>
                  </a:lnTo>
                  <a:cubicBezTo>
                    <a:pt x="10730" y="24042"/>
                    <a:pt x="10787" y="24137"/>
                    <a:pt x="10850" y="24232"/>
                  </a:cubicBezTo>
                  <a:cubicBezTo>
                    <a:pt x="10825" y="24232"/>
                    <a:pt x="10806" y="24232"/>
                    <a:pt x="10787" y="24226"/>
                  </a:cubicBezTo>
                  <a:cubicBezTo>
                    <a:pt x="10755" y="24169"/>
                    <a:pt x="10730" y="24105"/>
                    <a:pt x="10698" y="24042"/>
                  </a:cubicBezTo>
                  <a:cubicBezTo>
                    <a:pt x="10692" y="24010"/>
                    <a:pt x="10679" y="23979"/>
                    <a:pt x="10666" y="23947"/>
                  </a:cubicBezTo>
                  <a:close/>
                  <a:moveTo>
                    <a:pt x="12160" y="1"/>
                  </a:moveTo>
                  <a:cubicBezTo>
                    <a:pt x="12108" y="1"/>
                    <a:pt x="12057" y="63"/>
                    <a:pt x="12104" y="115"/>
                  </a:cubicBezTo>
                  <a:cubicBezTo>
                    <a:pt x="12117" y="134"/>
                    <a:pt x="12148" y="165"/>
                    <a:pt x="12193" y="216"/>
                  </a:cubicBezTo>
                  <a:cubicBezTo>
                    <a:pt x="10527" y="1546"/>
                    <a:pt x="8659" y="2566"/>
                    <a:pt x="6797" y="3598"/>
                  </a:cubicBezTo>
                  <a:cubicBezTo>
                    <a:pt x="5524" y="4212"/>
                    <a:pt x="4244" y="4827"/>
                    <a:pt x="2978" y="5460"/>
                  </a:cubicBezTo>
                  <a:cubicBezTo>
                    <a:pt x="2971" y="5473"/>
                    <a:pt x="2959" y="5479"/>
                    <a:pt x="2952" y="5492"/>
                  </a:cubicBezTo>
                  <a:cubicBezTo>
                    <a:pt x="2002" y="5973"/>
                    <a:pt x="1052" y="6461"/>
                    <a:pt x="115" y="6967"/>
                  </a:cubicBezTo>
                  <a:cubicBezTo>
                    <a:pt x="26" y="7012"/>
                    <a:pt x="1" y="7132"/>
                    <a:pt x="90" y="7202"/>
                  </a:cubicBezTo>
                  <a:cubicBezTo>
                    <a:pt x="166" y="7259"/>
                    <a:pt x="248" y="7322"/>
                    <a:pt x="324" y="7379"/>
                  </a:cubicBezTo>
                  <a:cubicBezTo>
                    <a:pt x="330" y="7449"/>
                    <a:pt x="381" y="7506"/>
                    <a:pt x="463" y="7518"/>
                  </a:cubicBezTo>
                  <a:cubicBezTo>
                    <a:pt x="476" y="7518"/>
                    <a:pt x="482" y="7518"/>
                    <a:pt x="489" y="7525"/>
                  </a:cubicBezTo>
                  <a:cubicBezTo>
                    <a:pt x="438" y="7626"/>
                    <a:pt x="508" y="7765"/>
                    <a:pt x="615" y="7810"/>
                  </a:cubicBezTo>
                  <a:cubicBezTo>
                    <a:pt x="717" y="7854"/>
                    <a:pt x="824" y="7892"/>
                    <a:pt x="938" y="7917"/>
                  </a:cubicBezTo>
                  <a:cubicBezTo>
                    <a:pt x="983" y="7943"/>
                    <a:pt x="1027" y="7962"/>
                    <a:pt x="1071" y="7987"/>
                  </a:cubicBezTo>
                  <a:cubicBezTo>
                    <a:pt x="1401" y="8278"/>
                    <a:pt x="1736" y="8563"/>
                    <a:pt x="2066" y="8848"/>
                  </a:cubicBezTo>
                  <a:cubicBezTo>
                    <a:pt x="2332" y="9146"/>
                    <a:pt x="2705" y="9412"/>
                    <a:pt x="2895" y="9608"/>
                  </a:cubicBezTo>
                  <a:cubicBezTo>
                    <a:pt x="3320" y="10052"/>
                    <a:pt x="3750" y="10489"/>
                    <a:pt x="4175" y="10926"/>
                  </a:cubicBezTo>
                  <a:cubicBezTo>
                    <a:pt x="5061" y="11901"/>
                    <a:pt x="5948" y="12870"/>
                    <a:pt x="6841" y="13839"/>
                  </a:cubicBezTo>
                  <a:cubicBezTo>
                    <a:pt x="8038" y="15137"/>
                    <a:pt x="9241" y="16429"/>
                    <a:pt x="10552" y="17601"/>
                  </a:cubicBezTo>
                  <a:cubicBezTo>
                    <a:pt x="9514" y="18070"/>
                    <a:pt x="8798" y="20217"/>
                    <a:pt x="8792" y="21255"/>
                  </a:cubicBezTo>
                  <a:cubicBezTo>
                    <a:pt x="8785" y="22250"/>
                    <a:pt x="8918" y="23668"/>
                    <a:pt x="9723" y="24365"/>
                  </a:cubicBezTo>
                  <a:cubicBezTo>
                    <a:pt x="9976" y="24587"/>
                    <a:pt x="10267" y="24720"/>
                    <a:pt x="10578" y="24777"/>
                  </a:cubicBezTo>
                  <a:cubicBezTo>
                    <a:pt x="10660" y="24865"/>
                    <a:pt x="10736" y="24948"/>
                    <a:pt x="10806" y="25024"/>
                  </a:cubicBezTo>
                  <a:cubicBezTo>
                    <a:pt x="10818" y="25036"/>
                    <a:pt x="10834" y="25042"/>
                    <a:pt x="10849" y="25042"/>
                  </a:cubicBezTo>
                  <a:cubicBezTo>
                    <a:pt x="10888" y="25042"/>
                    <a:pt x="10925" y="25006"/>
                    <a:pt x="10907" y="24960"/>
                  </a:cubicBezTo>
                  <a:cubicBezTo>
                    <a:pt x="10888" y="24916"/>
                    <a:pt x="10869" y="24865"/>
                    <a:pt x="10850" y="24815"/>
                  </a:cubicBezTo>
                  <a:lnTo>
                    <a:pt x="10901" y="24815"/>
                  </a:lnTo>
                  <a:cubicBezTo>
                    <a:pt x="10907" y="24827"/>
                    <a:pt x="10920" y="24834"/>
                    <a:pt x="10926" y="24846"/>
                  </a:cubicBezTo>
                  <a:cubicBezTo>
                    <a:pt x="10940" y="24863"/>
                    <a:pt x="10958" y="24870"/>
                    <a:pt x="10976" y="24870"/>
                  </a:cubicBezTo>
                  <a:cubicBezTo>
                    <a:pt x="11008" y="24870"/>
                    <a:pt x="11038" y="24849"/>
                    <a:pt x="11046" y="24821"/>
                  </a:cubicBezTo>
                  <a:cubicBezTo>
                    <a:pt x="11502" y="24802"/>
                    <a:pt x="11958" y="24650"/>
                    <a:pt x="12326" y="24384"/>
                  </a:cubicBezTo>
                  <a:cubicBezTo>
                    <a:pt x="12471" y="24276"/>
                    <a:pt x="12598" y="24156"/>
                    <a:pt x="12712" y="24029"/>
                  </a:cubicBezTo>
                  <a:cubicBezTo>
                    <a:pt x="12763" y="24010"/>
                    <a:pt x="12801" y="23972"/>
                    <a:pt x="12813" y="23915"/>
                  </a:cubicBezTo>
                  <a:cubicBezTo>
                    <a:pt x="13377" y="23231"/>
                    <a:pt x="13580" y="22313"/>
                    <a:pt x="13567" y="21426"/>
                  </a:cubicBezTo>
                  <a:cubicBezTo>
                    <a:pt x="13554" y="20312"/>
                    <a:pt x="13371" y="18317"/>
                    <a:pt x="12313" y="17639"/>
                  </a:cubicBezTo>
                  <a:cubicBezTo>
                    <a:pt x="12129" y="17525"/>
                    <a:pt x="11946" y="17455"/>
                    <a:pt x="11756" y="17424"/>
                  </a:cubicBezTo>
                  <a:cubicBezTo>
                    <a:pt x="11312" y="16898"/>
                    <a:pt x="10831" y="16404"/>
                    <a:pt x="10362" y="15897"/>
                  </a:cubicBezTo>
                  <a:cubicBezTo>
                    <a:pt x="9412" y="14878"/>
                    <a:pt x="8450" y="13871"/>
                    <a:pt x="7487" y="12864"/>
                  </a:cubicBezTo>
                  <a:cubicBezTo>
                    <a:pt x="6588" y="11920"/>
                    <a:pt x="5688" y="10983"/>
                    <a:pt x="4795" y="10045"/>
                  </a:cubicBezTo>
                  <a:cubicBezTo>
                    <a:pt x="4884" y="9982"/>
                    <a:pt x="4979" y="9912"/>
                    <a:pt x="5068" y="9849"/>
                  </a:cubicBezTo>
                  <a:cubicBezTo>
                    <a:pt x="5334" y="9703"/>
                    <a:pt x="5669" y="9450"/>
                    <a:pt x="5752" y="9406"/>
                  </a:cubicBezTo>
                  <a:cubicBezTo>
                    <a:pt x="6353" y="9045"/>
                    <a:pt x="6968" y="8709"/>
                    <a:pt x="7582" y="8373"/>
                  </a:cubicBezTo>
                  <a:cubicBezTo>
                    <a:pt x="8887" y="7797"/>
                    <a:pt x="10058" y="7012"/>
                    <a:pt x="11224" y="6188"/>
                  </a:cubicBezTo>
                  <a:cubicBezTo>
                    <a:pt x="11274" y="6157"/>
                    <a:pt x="11325" y="6119"/>
                    <a:pt x="11369" y="6087"/>
                  </a:cubicBezTo>
                  <a:cubicBezTo>
                    <a:pt x="12497" y="5485"/>
                    <a:pt x="13586" y="4833"/>
                    <a:pt x="14593" y="4041"/>
                  </a:cubicBezTo>
                  <a:cubicBezTo>
                    <a:pt x="14979" y="4478"/>
                    <a:pt x="15397" y="4903"/>
                    <a:pt x="15822" y="5308"/>
                  </a:cubicBezTo>
                  <a:cubicBezTo>
                    <a:pt x="16525" y="6100"/>
                    <a:pt x="17209" y="6904"/>
                    <a:pt x="17943" y="7670"/>
                  </a:cubicBezTo>
                  <a:cubicBezTo>
                    <a:pt x="19058" y="8836"/>
                    <a:pt x="20223" y="9938"/>
                    <a:pt x="21446" y="10989"/>
                  </a:cubicBezTo>
                  <a:cubicBezTo>
                    <a:pt x="21142" y="11147"/>
                    <a:pt x="20857" y="11369"/>
                    <a:pt x="20616" y="11654"/>
                  </a:cubicBezTo>
                  <a:cubicBezTo>
                    <a:pt x="19571" y="12902"/>
                    <a:pt x="19400" y="15296"/>
                    <a:pt x="20065" y="16759"/>
                  </a:cubicBezTo>
                  <a:cubicBezTo>
                    <a:pt x="20419" y="17546"/>
                    <a:pt x="21144" y="18036"/>
                    <a:pt x="21893" y="18036"/>
                  </a:cubicBezTo>
                  <a:cubicBezTo>
                    <a:pt x="21934" y="18036"/>
                    <a:pt x="21975" y="18035"/>
                    <a:pt x="22016" y="18032"/>
                  </a:cubicBezTo>
                  <a:cubicBezTo>
                    <a:pt x="22022" y="18044"/>
                    <a:pt x="22028" y="18063"/>
                    <a:pt x="22035" y="18076"/>
                  </a:cubicBezTo>
                  <a:cubicBezTo>
                    <a:pt x="22049" y="18113"/>
                    <a:pt x="22082" y="18129"/>
                    <a:pt x="22115" y="18129"/>
                  </a:cubicBezTo>
                  <a:cubicBezTo>
                    <a:pt x="22167" y="18129"/>
                    <a:pt x="22221" y="18088"/>
                    <a:pt x="22206" y="18025"/>
                  </a:cubicBezTo>
                  <a:cubicBezTo>
                    <a:pt x="22206" y="18019"/>
                    <a:pt x="22206" y="18013"/>
                    <a:pt x="22206" y="18006"/>
                  </a:cubicBezTo>
                  <a:cubicBezTo>
                    <a:pt x="22313" y="17987"/>
                    <a:pt x="22427" y="17956"/>
                    <a:pt x="22535" y="17911"/>
                  </a:cubicBezTo>
                  <a:cubicBezTo>
                    <a:pt x="23536" y="17797"/>
                    <a:pt x="24435" y="16911"/>
                    <a:pt x="24834" y="15961"/>
                  </a:cubicBezTo>
                  <a:cubicBezTo>
                    <a:pt x="25442" y="14491"/>
                    <a:pt x="25322" y="12452"/>
                    <a:pt x="24080" y="11337"/>
                  </a:cubicBezTo>
                  <a:cubicBezTo>
                    <a:pt x="23615" y="10920"/>
                    <a:pt x="23072" y="10727"/>
                    <a:pt x="22534" y="10727"/>
                  </a:cubicBezTo>
                  <a:cubicBezTo>
                    <a:pt x="22501" y="10727"/>
                    <a:pt x="22467" y="10728"/>
                    <a:pt x="22434" y="10729"/>
                  </a:cubicBezTo>
                  <a:cubicBezTo>
                    <a:pt x="19343" y="7582"/>
                    <a:pt x="16347" y="4345"/>
                    <a:pt x="13307" y="1153"/>
                  </a:cubicBezTo>
                  <a:cubicBezTo>
                    <a:pt x="13320" y="1134"/>
                    <a:pt x="13326" y="1103"/>
                    <a:pt x="13307" y="1065"/>
                  </a:cubicBezTo>
                  <a:cubicBezTo>
                    <a:pt x="13162" y="799"/>
                    <a:pt x="12991" y="571"/>
                    <a:pt x="12782" y="362"/>
                  </a:cubicBezTo>
                  <a:cubicBezTo>
                    <a:pt x="12776" y="200"/>
                    <a:pt x="12643" y="63"/>
                    <a:pt x="12485" y="63"/>
                  </a:cubicBezTo>
                  <a:cubicBezTo>
                    <a:pt x="12464" y="63"/>
                    <a:pt x="12443" y="65"/>
                    <a:pt x="12421" y="70"/>
                  </a:cubicBezTo>
                  <a:cubicBezTo>
                    <a:pt x="12408" y="64"/>
                    <a:pt x="12402" y="51"/>
                    <a:pt x="12389" y="45"/>
                  </a:cubicBezTo>
                  <a:cubicBezTo>
                    <a:pt x="12372" y="34"/>
                    <a:pt x="12354" y="29"/>
                    <a:pt x="12338" y="29"/>
                  </a:cubicBezTo>
                  <a:cubicBezTo>
                    <a:pt x="12306" y="29"/>
                    <a:pt x="12277" y="47"/>
                    <a:pt x="12256" y="77"/>
                  </a:cubicBezTo>
                  <a:cubicBezTo>
                    <a:pt x="12243" y="58"/>
                    <a:pt x="12231" y="39"/>
                    <a:pt x="12212" y="26"/>
                  </a:cubicBezTo>
                  <a:cubicBezTo>
                    <a:pt x="12197" y="8"/>
                    <a:pt x="12179" y="1"/>
                    <a:pt x="12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278644" y="3015225"/>
              <a:ext cx="1509400" cy="1891331"/>
            </a:xfrm>
            <a:custGeom>
              <a:avLst/>
              <a:gdLst/>
              <a:ahLst/>
              <a:cxnLst/>
              <a:rect l="l" t="t" r="r" b="b"/>
              <a:pathLst>
                <a:path w="23973" h="30039" extrusionOk="0">
                  <a:moveTo>
                    <a:pt x="14726" y="2706"/>
                  </a:moveTo>
                  <a:cubicBezTo>
                    <a:pt x="14758" y="2833"/>
                    <a:pt x="14796" y="2953"/>
                    <a:pt x="14834" y="3080"/>
                  </a:cubicBezTo>
                  <a:cubicBezTo>
                    <a:pt x="14827" y="3105"/>
                    <a:pt x="14827" y="3130"/>
                    <a:pt x="14821" y="3156"/>
                  </a:cubicBezTo>
                  <a:cubicBezTo>
                    <a:pt x="14815" y="3162"/>
                    <a:pt x="14802" y="3175"/>
                    <a:pt x="14796" y="3187"/>
                  </a:cubicBezTo>
                  <a:cubicBezTo>
                    <a:pt x="14783" y="3170"/>
                    <a:pt x="14762" y="3162"/>
                    <a:pt x="14740" y="3162"/>
                  </a:cubicBezTo>
                  <a:cubicBezTo>
                    <a:pt x="14729" y="3162"/>
                    <a:pt x="14718" y="3164"/>
                    <a:pt x="14707" y="3168"/>
                  </a:cubicBezTo>
                  <a:cubicBezTo>
                    <a:pt x="14688" y="3124"/>
                    <a:pt x="14669" y="3073"/>
                    <a:pt x="14650" y="3029"/>
                  </a:cubicBezTo>
                  <a:cubicBezTo>
                    <a:pt x="14675" y="2921"/>
                    <a:pt x="14701" y="2814"/>
                    <a:pt x="14726" y="2706"/>
                  </a:cubicBezTo>
                  <a:close/>
                  <a:moveTo>
                    <a:pt x="14473" y="3783"/>
                  </a:moveTo>
                  <a:cubicBezTo>
                    <a:pt x="14479" y="3808"/>
                    <a:pt x="14485" y="3833"/>
                    <a:pt x="14492" y="3859"/>
                  </a:cubicBezTo>
                  <a:cubicBezTo>
                    <a:pt x="14473" y="3871"/>
                    <a:pt x="14454" y="3884"/>
                    <a:pt x="14441" y="3909"/>
                  </a:cubicBezTo>
                  <a:cubicBezTo>
                    <a:pt x="14454" y="3865"/>
                    <a:pt x="14460" y="3821"/>
                    <a:pt x="14473" y="3783"/>
                  </a:cubicBezTo>
                  <a:close/>
                  <a:moveTo>
                    <a:pt x="14428" y="1528"/>
                  </a:moveTo>
                  <a:cubicBezTo>
                    <a:pt x="14447" y="1617"/>
                    <a:pt x="14466" y="1699"/>
                    <a:pt x="14492" y="1781"/>
                  </a:cubicBezTo>
                  <a:cubicBezTo>
                    <a:pt x="14194" y="2706"/>
                    <a:pt x="13903" y="3631"/>
                    <a:pt x="13630" y="4568"/>
                  </a:cubicBezTo>
                  <a:cubicBezTo>
                    <a:pt x="13858" y="3542"/>
                    <a:pt x="14112" y="2522"/>
                    <a:pt x="14428" y="1528"/>
                  </a:cubicBezTo>
                  <a:close/>
                  <a:moveTo>
                    <a:pt x="14428" y="3960"/>
                  </a:moveTo>
                  <a:cubicBezTo>
                    <a:pt x="14428" y="3973"/>
                    <a:pt x="14428" y="3985"/>
                    <a:pt x="14435" y="3998"/>
                  </a:cubicBezTo>
                  <a:cubicBezTo>
                    <a:pt x="14447" y="4068"/>
                    <a:pt x="14466" y="4137"/>
                    <a:pt x="14479" y="4201"/>
                  </a:cubicBezTo>
                  <a:cubicBezTo>
                    <a:pt x="14378" y="4657"/>
                    <a:pt x="14295" y="5106"/>
                    <a:pt x="14245" y="5562"/>
                  </a:cubicBezTo>
                  <a:cubicBezTo>
                    <a:pt x="14169" y="5816"/>
                    <a:pt x="14093" y="6063"/>
                    <a:pt x="14010" y="6316"/>
                  </a:cubicBezTo>
                  <a:cubicBezTo>
                    <a:pt x="14017" y="6246"/>
                    <a:pt x="14023" y="6183"/>
                    <a:pt x="14029" y="6113"/>
                  </a:cubicBezTo>
                  <a:cubicBezTo>
                    <a:pt x="14040" y="6069"/>
                    <a:pt x="14008" y="6049"/>
                    <a:pt x="13974" y="6049"/>
                  </a:cubicBezTo>
                  <a:cubicBezTo>
                    <a:pt x="13969" y="6049"/>
                    <a:pt x="13964" y="6049"/>
                    <a:pt x="13960" y="6050"/>
                  </a:cubicBezTo>
                  <a:cubicBezTo>
                    <a:pt x="13960" y="6037"/>
                    <a:pt x="13960" y="6031"/>
                    <a:pt x="13960" y="6018"/>
                  </a:cubicBezTo>
                  <a:cubicBezTo>
                    <a:pt x="13960" y="5987"/>
                    <a:pt x="13966" y="5961"/>
                    <a:pt x="13966" y="5930"/>
                  </a:cubicBezTo>
                  <a:cubicBezTo>
                    <a:pt x="14118" y="5271"/>
                    <a:pt x="14276" y="4619"/>
                    <a:pt x="14428" y="3960"/>
                  </a:cubicBezTo>
                  <a:close/>
                  <a:moveTo>
                    <a:pt x="13491" y="4701"/>
                  </a:moveTo>
                  <a:cubicBezTo>
                    <a:pt x="13402" y="5132"/>
                    <a:pt x="13307" y="5556"/>
                    <a:pt x="13219" y="5987"/>
                  </a:cubicBezTo>
                  <a:cubicBezTo>
                    <a:pt x="13181" y="6120"/>
                    <a:pt x="13136" y="6253"/>
                    <a:pt x="13098" y="6392"/>
                  </a:cubicBezTo>
                  <a:cubicBezTo>
                    <a:pt x="13225" y="5828"/>
                    <a:pt x="13364" y="5265"/>
                    <a:pt x="13491" y="4701"/>
                  </a:cubicBezTo>
                  <a:close/>
                  <a:moveTo>
                    <a:pt x="14656" y="5936"/>
                  </a:moveTo>
                  <a:lnTo>
                    <a:pt x="14656" y="5936"/>
                  </a:lnTo>
                  <a:cubicBezTo>
                    <a:pt x="14650" y="6050"/>
                    <a:pt x="14644" y="6132"/>
                    <a:pt x="14644" y="6158"/>
                  </a:cubicBezTo>
                  <a:cubicBezTo>
                    <a:pt x="14618" y="6379"/>
                    <a:pt x="14593" y="6601"/>
                    <a:pt x="14561" y="6823"/>
                  </a:cubicBezTo>
                  <a:cubicBezTo>
                    <a:pt x="14555" y="6683"/>
                    <a:pt x="14555" y="6538"/>
                    <a:pt x="14555" y="6398"/>
                  </a:cubicBezTo>
                  <a:cubicBezTo>
                    <a:pt x="14587" y="6246"/>
                    <a:pt x="14625" y="6088"/>
                    <a:pt x="14656" y="5936"/>
                  </a:cubicBezTo>
                  <a:close/>
                  <a:moveTo>
                    <a:pt x="14409" y="7070"/>
                  </a:moveTo>
                  <a:cubicBezTo>
                    <a:pt x="14422" y="7266"/>
                    <a:pt x="14435" y="7462"/>
                    <a:pt x="14454" y="7659"/>
                  </a:cubicBezTo>
                  <a:cubicBezTo>
                    <a:pt x="14440" y="7876"/>
                    <a:pt x="14437" y="8078"/>
                    <a:pt x="14419" y="8078"/>
                  </a:cubicBezTo>
                  <a:cubicBezTo>
                    <a:pt x="14404" y="8078"/>
                    <a:pt x="14378" y="7948"/>
                    <a:pt x="14327" y="7589"/>
                  </a:cubicBezTo>
                  <a:cubicBezTo>
                    <a:pt x="14327" y="7551"/>
                    <a:pt x="14321" y="7513"/>
                    <a:pt x="14321" y="7481"/>
                  </a:cubicBezTo>
                  <a:cubicBezTo>
                    <a:pt x="14321" y="7462"/>
                    <a:pt x="14327" y="7437"/>
                    <a:pt x="14333" y="7418"/>
                  </a:cubicBezTo>
                  <a:cubicBezTo>
                    <a:pt x="14359" y="7304"/>
                    <a:pt x="14384" y="7184"/>
                    <a:pt x="14409" y="7070"/>
                  </a:cubicBezTo>
                  <a:close/>
                  <a:moveTo>
                    <a:pt x="14758" y="6487"/>
                  </a:moveTo>
                  <a:cubicBezTo>
                    <a:pt x="14770" y="6576"/>
                    <a:pt x="14783" y="6664"/>
                    <a:pt x="14796" y="6753"/>
                  </a:cubicBezTo>
                  <a:cubicBezTo>
                    <a:pt x="14796" y="7171"/>
                    <a:pt x="14802" y="7633"/>
                    <a:pt x="14701" y="8039"/>
                  </a:cubicBezTo>
                  <a:cubicBezTo>
                    <a:pt x="14665" y="8177"/>
                    <a:pt x="14647" y="8230"/>
                    <a:pt x="14639" y="8230"/>
                  </a:cubicBezTo>
                  <a:cubicBezTo>
                    <a:pt x="14618" y="8230"/>
                    <a:pt x="14660" y="7890"/>
                    <a:pt x="14637" y="7722"/>
                  </a:cubicBezTo>
                  <a:cubicBezTo>
                    <a:pt x="14631" y="7652"/>
                    <a:pt x="14625" y="7576"/>
                    <a:pt x="14618" y="7500"/>
                  </a:cubicBezTo>
                  <a:cubicBezTo>
                    <a:pt x="14675" y="7165"/>
                    <a:pt x="14720" y="6823"/>
                    <a:pt x="14758" y="6487"/>
                  </a:cubicBezTo>
                  <a:close/>
                  <a:moveTo>
                    <a:pt x="13586" y="7532"/>
                  </a:moveTo>
                  <a:cubicBezTo>
                    <a:pt x="13586" y="7576"/>
                    <a:pt x="13592" y="7614"/>
                    <a:pt x="13592" y="7652"/>
                  </a:cubicBezTo>
                  <a:cubicBezTo>
                    <a:pt x="13573" y="7709"/>
                    <a:pt x="13561" y="7760"/>
                    <a:pt x="13548" y="7811"/>
                  </a:cubicBezTo>
                  <a:cubicBezTo>
                    <a:pt x="13497" y="7975"/>
                    <a:pt x="13453" y="8140"/>
                    <a:pt x="13402" y="8305"/>
                  </a:cubicBezTo>
                  <a:cubicBezTo>
                    <a:pt x="13459" y="8051"/>
                    <a:pt x="13523" y="7792"/>
                    <a:pt x="13586" y="7532"/>
                  </a:cubicBezTo>
                  <a:close/>
                  <a:moveTo>
                    <a:pt x="14504" y="8159"/>
                  </a:moveTo>
                  <a:cubicBezTo>
                    <a:pt x="14523" y="8317"/>
                    <a:pt x="14549" y="8476"/>
                    <a:pt x="14574" y="8628"/>
                  </a:cubicBezTo>
                  <a:cubicBezTo>
                    <a:pt x="14530" y="8564"/>
                    <a:pt x="14498" y="8495"/>
                    <a:pt x="14460" y="8425"/>
                  </a:cubicBezTo>
                  <a:cubicBezTo>
                    <a:pt x="14473" y="8336"/>
                    <a:pt x="14492" y="8248"/>
                    <a:pt x="14504" y="8159"/>
                  </a:cubicBezTo>
                  <a:close/>
                  <a:moveTo>
                    <a:pt x="15055" y="6626"/>
                  </a:moveTo>
                  <a:lnTo>
                    <a:pt x="15055" y="6626"/>
                  </a:lnTo>
                  <a:cubicBezTo>
                    <a:pt x="15220" y="7285"/>
                    <a:pt x="15391" y="7944"/>
                    <a:pt x="15587" y="8596"/>
                  </a:cubicBezTo>
                  <a:cubicBezTo>
                    <a:pt x="15600" y="8628"/>
                    <a:pt x="15606" y="8666"/>
                    <a:pt x="15619" y="8704"/>
                  </a:cubicBezTo>
                  <a:cubicBezTo>
                    <a:pt x="15511" y="8590"/>
                    <a:pt x="15404" y="8476"/>
                    <a:pt x="15302" y="8355"/>
                  </a:cubicBezTo>
                  <a:cubicBezTo>
                    <a:pt x="15290" y="8241"/>
                    <a:pt x="15271" y="8140"/>
                    <a:pt x="15258" y="8064"/>
                  </a:cubicBezTo>
                  <a:cubicBezTo>
                    <a:pt x="15163" y="7595"/>
                    <a:pt x="15112" y="7114"/>
                    <a:pt x="15055" y="6626"/>
                  </a:cubicBezTo>
                  <a:close/>
                  <a:moveTo>
                    <a:pt x="15328" y="8501"/>
                  </a:moveTo>
                  <a:cubicBezTo>
                    <a:pt x="15378" y="8571"/>
                    <a:pt x="15524" y="8767"/>
                    <a:pt x="15657" y="8913"/>
                  </a:cubicBezTo>
                  <a:cubicBezTo>
                    <a:pt x="15663" y="8944"/>
                    <a:pt x="15663" y="8970"/>
                    <a:pt x="15663" y="8995"/>
                  </a:cubicBezTo>
                  <a:cubicBezTo>
                    <a:pt x="15625" y="8938"/>
                    <a:pt x="15581" y="8887"/>
                    <a:pt x="15549" y="8837"/>
                  </a:cubicBezTo>
                  <a:cubicBezTo>
                    <a:pt x="15423" y="8653"/>
                    <a:pt x="15359" y="8558"/>
                    <a:pt x="15328" y="8507"/>
                  </a:cubicBezTo>
                  <a:cubicBezTo>
                    <a:pt x="15328" y="8507"/>
                    <a:pt x="15328" y="8501"/>
                    <a:pt x="15328" y="8501"/>
                  </a:cubicBezTo>
                  <a:close/>
                  <a:moveTo>
                    <a:pt x="16227" y="8862"/>
                  </a:moveTo>
                  <a:cubicBezTo>
                    <a:pt x="16278" y="8938"/>
                    <a:pt x="16335" y="9008"/>
                    <a:pt x="16398" y="9077"/>
                  </a:cubicBezTo>
                  <a:cubicBezTo>
                    <a:pt x="16430" y="9185"/>
                    <a:pt x="16455" y="9293"/>
                    <a:pt x="16480" y="9394"/>
                  </a:cubicBezTo>
                  <a:cubicBezTo>
                    <a:pt x="16430" y="9331"/>
                    <a:pt x="16385" y="9267"/>
                    <a:pt x="16341" y="9204"/>
                  </a:cubicBezTo>
                  <a:cubicBezTo>
                    <a:pt x="16297" y="9071"/>
                    <a:pt x="16259" y="8951"/>
                    <a:pt x="16227" y="8862"/>
                  </a:cubicBezTo>
                  <a:close/>
                  <a:moveTo>
                    <a:pt x="15385" y="8849"/>
                  </a:moveTo>
                  <a:lnTo>
                    <a:pt x="15385" y="8849"/>
                  </a:lnTo>
                  <a:cubicBezTo>
                    <a:pt x="15480" y="8995"/>
                    <a:pt x="15575" y="9141"/>
                    <a:pt x="15670" y="9280"/>
                  </a:cubicBezTo>
                  <a:cubicBezTo>
                    <a:pt x="15682" y="9457"/>
                    <a:pt x="15694" y="9592"/>
                    <a:pt x="15723" y="9614"/>
                  </a:cubicBezTo>
                  <a:lnTo>
                    <a:pt x="15723" y="9614"/>
                  </a:lnTo>
                  <a:cubicBezTo>
                    <a:pt x="15554" y="9516"/>
                    <a:pt x="15454" y="9189"/>
                    <a:pt x="15385" y="8849"/>
                  </a:cubicBezTo>
                  <a:close/>
                  <a:moveTo>
                    <a:pt x="14935" y="7602"/>
                  </a:moveTo>
                  <a:cubicBezTo>
                    <a:pt x="14954" y="7690"/>
                    <a:pt x="14967" y="7773"/>
                    <a:pt x="14986" y="7861"/>
                  </a:cubicBezTo>
                  <a:cubicBezTo>
                    <a:pt x="14992" y="7925"/>
                    <a:pt x="15005" y="7988"/>
                    <a:pt x="15017" y="8051"/>
                  </a:cubicBezTo>
                  <a:cubicBezTo>
                    <a:pt x="14967" y="8051"/>
                    <a:pt x="14916" y="8102"/>
                    <a:pt x="14948" y="8153"/>
                  </a:cubicBezTo>
                  <a:cubicBezTo>
                    <a:pt x="14979" y="8216"/>
                    <a:pt x="15024" y="8273"/>
                    <a:pt x="15062" y="8336"/>
                  </a:cubicBezTo>
                  <a:cubicBezTo>
                    <a:pt x="15131" y="8786"/>
                    <a:pt x="15207" y="9255"/>
                    <a:pt x="15385" y="9660"/>
                  </a:cubicBezTo>
                  <a:cubicBezTo>
                    <a:pt x="15131" y="9394"/>
                    <a:pt x="14903" y="9115"/>
                    <a:pt x="14701" y="8824"/>
                  </a:cubicBezTo>
                  <a:cubicBezTo>
                    <a:pt x="14739" y="8818"/>
                    <a:pt x="14777" y="8792"/>
                    <a:pt x="14789" y="8742"/>
                  </a:cubicBezTo>
                  <a:cubicBezTo>
                    <a:pt x="14853" y="8362"/>
                    <a:pt x="14903" y="7982"/>
                    <a:pt x="14935" y="7602"/>
                  </a:cubicBezTo>
                  <a:close/>
                  <a:moveTo>
                    <a:pt x="15955" y="9185"/>
                  </a:moveTo>
                  <a:cubicBezTo>
                    <a:pt x="15993" y="9210"/>
                    <a:pt x="16031" y="9248"/>
                    <a:pt x="16069" y="9274"/>
                  </a:cubicBezTo>
                  <a:cubicBezTo>
                    <a:pt x="16094" y="9324"/>
                    <a:pt x="16126" y="9375"/>
                    <a:pt x="16151" y="9419"/>
                  </a:cubicBezTo>
                  <a:cubicBezTo>
                    <a:pt x="16227" y="9603"/>
                    <a:pt x="16297" y="9780"/>
                    <a:pt x="16373" y="9958"/>
                  </a:cubicBezTo>
                  <a:cubicBezTo>
                    <a:pt x="16347" y="9920"/>
                    <a:pt x="16316" y="9882"/>
                    <a:pt x="16284" y="9844"/>
                  </a:cubicBezTo>
                  <a:cubicBezTo>
                    <a:pt x="16259" y="9806"/>
                    <a:pt x="16240" y="9768"/>
                    <a:pt x="16214" y="9730"/>
                  </a:cubicBezTo>
                  <a:cubicBezTo>
                    <a:pt x="16119" y="9584"/>
                    <a:pt x="16031" y="9413"/>
                    <a:pt x="15955" y="9229"/>
                  </a:cubicBezTo>
                  <a:cubicBezTo>
                    <a:pt x="15955" y="9210"/>
                    <a:pt x="15955" y="9198"/>
                    <a:pt x="15955" y="9185"/>
                  </a:cubicBezTo>
                  <a:close/>
                  <a:moveTo>
                    <a:pt x="15923" y="9837"/>
                  </a:moveTo>
                  <a:cubicBezTo>
                    <a:pt x="15993" y="10046"/>
                    <a:pt x="16081" y="10249"/>
                    <a:pt x="16189" y="10420"/>
                  </a:cubicBezTo>
                  <a:cubicBezTo>
                    <a:pt x="16081" y="10325"/>
                    <a:pt x="15974" y="10230"/>
                    <a:pt x="15866" y="10135"/>
                  </a:cubicBezTo>
                  <a:cubicBezTo>
                    <a:pt x="15879" y="10116"/>
                    <a:pt x="15891" y="10097"/>
                    <a:pt x="15891" y="10078"/>
                  </a:cubicBezTo>
                  <a:cubicBezTo>
                    <a:pt x="15904" y="9996"/>
                    <a:pt x="15910" y="9913"/>
                    <a:pt x="15923" y="9837"/>
                  </a:cubicBezTo>
                  <a:close/>
                  <a:moveTo>
                    <a:pt x="16873" y="10819"/>
                  </a:moveTo>
                  <a:cubicBezTo>
                    <a:pt x="17063" y="11041"/>
                    <a:pt x="17259" y="11250"/>
                    <a:pt x="17462" y="11459"/>
                  </a:cubicBezTo>
                  <a:cubicBezTo>
                    <a:pt x="17240" y="11281"/>
                    <a:pt x="17006" y="11091"/>
                    <a:pt x="16765" y="10901"/>
                  </a:cubicBezTo>
                  <a:cubicBezTo>
                    <a:pt x="16816" y="10895"/>
                    <a:pt x="16860" y="10870"/>
                    <a:pt x="16873" y="10819"/>
                  </a:cubicBezTo>
                  <a:close/>
                  <a:moveTo>
                    <a:pt x="16854" y="9470"/>
                  </a:moveTo>
                  <a:lnTo>
                    <a:pt x="16854" y="9470"/>
                  </a:lnTo>
                  <a:cubicBezTo>
                    <a:pt x="16867" y="9476"/>
                    <a:pt x="16879" y="9489"/>
                    <a:pt x="16892" y="9495"/>
                  </a:cubicBezTo>
                  <a:cubicBezTo>
                    <a:pt x="16905" y="9502"/>
                    <a:pt x="16917" y="9508"/>
                    <a:pt x="16930" y="9508"/>
                  </a:cubicBezTo>
                  <a:cubicBezTo>
                    <a:pt x="17215" y="9958"/>
                    <a:pt x="17525" y="10388"/>
                    <a:pt x="17855" y="10806"/>
                  </a:cubicBezTo>
                  <a:cubicBezTo>
                    <a:pt x="17848" y="10813"/>
                    <a:pt x="17848" y="10825"/>
                    <a:pt x="17855" y="10838"/>
                  </a:cubicBezTo>
                  <a:cubicBezTo>
                    <a:pt x="17950" y="11098"/>
                    <a:pt x="18057" y="11338"/>
                    <a:pt x="18171" y="11579"/>
                  </a:cubicBezTo>
                  <a:cubicBezTo>
                    <a:pt x="17734" y="11053"/>
                    <a:pt x="17304" y="10521"/>
                    <a:pt x="16898" y="9970"/>
                  </a:cubicBezTo>
                  <a:cubicBezTo>
                    <a:pt x="16892" y="9806"/>
                    <a:pt x="16879" y="9635"/>
                    <a:pt x="16854" y="9470"/>
                  </a:cubicBezTo>
                  <a:close/>
                  <a:moveTo>
                    <a:pt x="19343" y="12529"/>
                  </a:moveTo>
                  <a:cubicBezTo>
                    <a:pt x="19362" y="12548"/>
                    <a:pt x="19375" y="12561"/>
                    <a:pt x="19387" y="12573"/>
                  </a:cubicBezTo>
                  <a:cubicBezTo>
                    <a:pt x="19406" y="12611"/>
                    <a:pt x="19425" y="12643"/>
                    <a:pt x="19444" y="12675"/>
                  </a:cubicBezTo>
                  <a:cubicBezTo>
                    <a:pt x="19413" y="12624"/>
                    <a:pt x="19381" y="12580"/>
                    <a:pt x="19343" y="12529"/>
                  </a:cubicBezTo>
                  <a:close/>
                  <a:moveTo>
                    <a:pt x="18121" y="11155"/>
                  </a:moveTo>
                  <a:cubicBezTo>
                    <a:pt x="18127" y="11155"/>
                    <a:pt x="18140" y="11161"/>
                    <a:pt x="18152" y="11167"/>
                  </a:cubicBezTo>
                  <a:cubicBezTo>
                    <a:pt x="18235" y="11269"/>
                    <a:pt x="18317" y="11376"/>
                    <a:pt x="18399" y="11471"/>
                  </a:cubicBezTo>
                  <a:cubicBezTo>
                    <a:pt x="18545" y="11674"/>
                    <a:pt x="18703" y="11896"/>
                    <a:pt x="18741" y="11953"/>
                  </a:cubicBezTo>
                  <a:cubicBezTo>
                    <a:pt x="19026" y="12345"/>
                    <a:pt x="19299" y="12751"/>
                    <a:pt x="19558" y="13156"/>
                  </a:cubicBezTo>
                  <a:cubicBezTo>
                    <a:pt x="19527" y="13156"/>
                    <a:pt x="19489" y="13143"/>
                    <a:pt x="19444" y="13118"/>
                  </a:cubicBezTo>
                  <a:cubicBezTo>
                    <a:pt x="19349" y="13029"/>
                    <a:pt x="19254" y="12947"/>
                    <a:pt x="19159" y="12865"/>
                  </a:cubicBezTo>
                  <a:cubicBezTo>
                    <a:pt x="19178" y="12827"/>
                    <a:pt x="19185" y="12782"/>
                    <a:pt x="19153" y="12744"/>
                  </a:cubicBezTo>
                  <a:cubicBezTo>
                    <a:pt x="18862" y="12409"/>
                    <a:pt x="18577" y="12067"/>
                    <a:pt x="18292" y="11725"/>
                  </a:cubicBezTo>
                  <a:cubicBezTo>
                    <a:pt x="18190" y="11490"/>
                    <a:pt x="18064" y="11174"/>
                    <a:pt x="18121" y="11155"/>
                  </a:cubicBezTo>
                  <a:close/>
                  <a:moveTo>
                    <a:pt x="20173" y="12244"/>
                  </a:moveTo>
                  <a:lnTo>
                    <a:pt x="20173" y="12244"/>
                  </a:lnTo>
                  <a:cubicBezTo>
                    <a:pt x="20220" y="12266"/>
                    <a:pt x="20274" y="12276"/>
                    <a:pt x="20325" y="12276"/>
                  </a:cubicBezTo>
                  <a:cubicBezTo>
                    <a:pt x="20349" y="12276"/>
                    <a:pt x="20372" y="12273"/>
                    <a:pt x="20394" y="12269"/>
                  </a:cubicBezTo>
                  <a:cubicBezTo>
                    <a:pt x="20458" y="12345"/>
                    <a:pt x="20521" y="12421"/>
                    <a:pt x="20578" y="12497"/>
                  </a:cubicBezTo>
                  <a:cubicBezTo>
                    <a:pt x="20654" y="12757"/>
                    <a:pt x="20724" y="13023"/>
                    <a:pt x="20800" y="13283"/>
                  </a:cubicBezTo>
                  <a:cubicBezTo>
                    <a:pt x="20591" y="12953"/>
                    <a:pt x="20432" y="12700"/>
                    <a:pt x="20369" y="12599"/>
                  </a:cubicBezTo>
                  <a:cubicBezTo>
                    <a:pt x="20350" y="12567"/>
                    <a:pt x="20331" y="12548"/>
                    <a:pt x="20306" y="12535"/>
                  </a:cubicBezTo>
                  <a:cubicBezTo>
                    <a:pt x="20261" y="12434"/>
                    <a:pt x="20223" y="12339"/>
                    <a:pt x="20173" y="12244"/>
                  </a:cubicBezTo>
                  <a:close/>
                  <a:moveTo>
                    <a:pt x="20128" y="13549"/>
                  </a:moveTo>
                  <a:cubicBezTo>
                    <a:pt x="20185" y="13688"/>
                    <a:pt x="20255" y="13834"/>
                    <a:pt x="20318" y="13986"/>
                  </a:cubicBezTo>
                  <a:cubicBezTo>
                    <a:pt x="20236" y="13865"/>
                    <a:pt x="20154" y="13739"/>
                    <a:pt x="20071" y="13612"/>
                  </a:cubicBezTo>
                  <a:cubicBezTo>
                    <a:pt x="20097" y="13599"/>
                    <a:pt x="20116" y="13574"/>
                    <a:pt x="20128" y="13549"/>
                  </a:cubicBezTo>
                  <a:close/>
                  <a:moveTo>
                    <a:pt x="12921" y="13549"/>
                  </a:moveTo>
                  <a:cubicBezTo>
                    <a:pt x="13086" y="13745"/>
                    <a:pt x="13250" y="13941"/>
                    <a:pt x="13415" y="14131"/>
                  </a:cubicBezTo>
                  <a:cubicBezTo>
                    <a:pt x="13244" y="13979"/>
                    <a:pt x="13067" y="13827"/>
                    <a:pt x="12883" y="13682"/>
                  </a:cubicBezTo>
                  <a:cubicBezTo>
                    <a:pt x="12896" y="13637"/>
                    <a:pt x="12908" y="13593"/>
                    <a:pt x="12921" y="13549"/>
                  </a:cubicBezTo>
                  <a:close/>
                  <a:moveTo>
                    <a:pt x="12744" y="14226"/>
                  </a:moveTo>
                  <a:cubicBezTo>
                    <a:pt x="13193" y="14733"/>
                    <a:pt x="13662" y="15202"/>
                    <a:pt x="14162" y="15645"/>
                  </a:cubicBezTo>
                  <a:cubicBezTo>
                    <a:pt x="14112" y="15620"/>
                    <a:pt x="14061" y="15594"/>
                    <a:pt x="14010" y="15569"/>
                  </a:cubicBezTo>
                  <a:cubicBezTo>
                    <a:pt x="13605" y="15145"/>
                    <a:pt x="13168" y="14752"/>
                    <a:pt x="12706" y="14385"/>
                  </a:cubicBezTo>
                  <a:cubicBezTo>
                    <a:pt x="12718" y="14334"/>
                    <a:pt x="12731" y="14283"/>
                    <a:pt x="12744" y="14226"/>
                  </a:cubicBezTo>
                  <a:close/>
                  <a:moveTo>
                    <a:pt x="14093" y="15651"/>
                  </a:moveTo>
                  <a:lnTo>
                    <a:pt x="14093" y="15651"/>
                  </a:lnTo>
                  <a:cubicBezTo>
                    <a:pt x="14137" y="15677"/>
                    <a:pt x="14188" y="15702"/>
                    <a:pt x="14232" y="15727"/>
                  </a:cubicBezTo>
                  <a:cubicBezTo>
                    <a:pt x="14235" y="15731"/>
                    <a:pt x="14238" y="15732"/>
                    <a:pt x="14242" y="15732"/>
                  </a:cubicBezTo>
                  <a:cubicBezTo>
                    <a:pt x="14245" y="15732"/>
                    <a:pt x="14248" y="15731"/>
                    <a:pt x="14251" y="15727"/>
                  </a:cubicBezTo>
                  <a:cubicBezTo>
                    <a:pt x="14542" y="15987"/>
                    <a:pt x="14846" y="16234"/>
                    <a:pt x="15157" y="16475"/>
                  </a:cubicBezTo>
                  <a:cubicBezTo>
                    <a:pt x="15416" y="16753"/>
                    <a:pt x="15689" y="17057"/>
                    <a:pt x="15866" y="17349"/>
                  </a:cubicBezTo>
                  <a:cubicBezTo>
                    <a:pt x="15467" y="17026"/>
                    <a:pt x="15074" y="16690"/>
                    <a:pt x="14694" y="16348"/>
                  </a:cubicBezTo>
                  <a:cubicBezTo>
                    <a:pt x="14504" y="16107"/>
                    <a:pt x="14302" y="15879"/>
                    <a:pt x="14093" y="15651"/>
                  </a:cubicBezTo>
                  <a:close/>
                  <a:moveTo>
                    <a:pt x="17149" y="17058"/>
                  </a:moveTo>
                  <a:cubicBezTo>
                    <a:pt x="17295" y="17229"/>
                    <a:pt x="17436" y="17400"/>
                    <a:pt x="17576" y="17577"/>
                  </a:cubicBezTo>
                  <a:cubicBezTo>
                    <a:pt x="17443" y="17437"/>
                    <a:pt x="17310" y="17292"/>
                    <a:pt x="17177" y="17152"/>
                  </a:cubicBezTo>
                  <a:cubicBezTo>
                    <a:pt x="17177" y="17117"/>
                    <a:pt x="17166" y="17087"/>
                    <a:pt x="17149" y="17058"/>
                  </a:cubicBezTo>
                  <a:close/>
                  <a:moveTo>
                    <a:pt x="16506" y="17906"/>
                  </a:moveTo>
                  <a:cubicBezTo>
                    <a:pt x="16702" y="18172"/>
                    <a:pt x="16898" y="18438"/>
                    <a:pt x="17107" y="18698"/>
                  </a:cubicBezTo>
                  <a:cubicBezTo>
                    <a:pt x="16886" y="18501"/>
                    <a:pt x="16670" y="18311"/>
                    <a:pt x="16449" y="18115"/>
                  </a:cubicBezTo>
                  <a:cubicBezTo>
                    <a:pt x="16480" y="18083"/>
                    <a:pt x="16499" y="18039"/>
                    <a:pt x="16506" y="17995"/>
                  </a:cubicBezTo>
                  <a:cubicBezTo>
                    <a:pt x="16506" y="17963"/>
                    <a:pt x="16506" y="17938"/>
                    <a:pt x="16506" y="17906"/>
                  </a:cubicBezTo>
                  <a:close/>
                  <a:moveTo>
                    <a:pt x="17095" y="18033"/>
                  </a:moveTo>
                  <a:lnTo>
                    <a:pt x="17095" y="18033"/>
                  </a:lnTo>
                  <a:cubicBezTo>
                    <a:pt x="17519" y="18444"/>
                    <a:pt x="17937" y="18856"/>
                    <a:pt x="18361" y="19268"/>
                  </a:cubicBezTo>
                  <a:cubicBezTo>
                    <a:pt x="18304" y="19299"/>
                    <a:pt x="18266" y="19369"/>
                    <a:pt x="18292" y="19445"/>
                  </a:cubicBezTo>
                  <a:lnTo>
                    <a:pt x="18330" y="19559"/>
                  </a:lnTo>
                  <a:cubicBezTo>
                    <a:pt x="17912" y="19059"/>
                    <a:pt x="17494" y="18552"/>
                    <a:pt x="17095" y="18033"/>
                  </a:cubicBezTo>
                  <a:close/>
                  <a:moveTo>
                    <a:pt x="19185" y="19483"/>
                  </a:moveTo>
                  <a:cubicBezTo>
                    <a:pt x="19197" y="19590"/>
                    <a:pt x="19204" y="19691"/>
                    <a:pt x="19216" y="19791"/>
                  </a:cubicBezTo>
                  <a:lnTo>
                    <a:pt x="19216" y="19791"/>
                  </a:lnTo>
                  <a:cubicBezTo>
                    <a:pt x="19215" y="19787"/>
                    <a:pt x="19210" y="19786"/>
                    <a:pt x="19210" y="19781"/>
                  </a:cubicBezTo>
                  <a:cubicBezTo>
                    <a:pt x="19191" y="19762"/>
                    <a:pt x="19172" y="19749"/>
                    <a:pt x="19153" y="19749"/>
                  </a:cubicBezTo>
                  <a:cubicBezTo>
                    <a:pt x="19147" y="19730"/>
                    <a:pt x="19140" y="19717"/>
                    <a:pt x="19134" y="19698"/>
                  </a:cubicBezTo>
                  <a:cubicBezTo>
                    <a:pt x="19178" y="19641"/>
                    <a:pt x="19191" y="19565"/>
                    <a:pt x="19140" y="19489"/>
                  </a:cubicBezTo>
                  <a:cubicBezTo>
                    <a:pt x="19153" y="19489"/>
                    <a:pt x="19172" y="19489"/>
                    <a:pt x="19185" y="19483"/>
                  </a:cubicBezTo>
                  <a:close/>
                  <a:moveTo>
                    <a:pt x="18602" y="19502"/>
                  </a:moveTo>
                  <a:cubicBezTo>
                    <a:pt x="18665" y="19565"/>
                    <a:pt x="18729" y="19629"/>
                    <a:pt x="18792" y="19692"/>
                  </a:cubicBezTo>
                  <a:cubicBezTo>
                    <a:pt x="18836" y="19857"/>
                    <a:pt x="18874" y="20021"/>
                    <a:pt x="18912" y="20180"/>
                  </a:cubicBezTo>
                  <a:cubicBezTo>
                    <a:pt x="18912" y="20183"/>
                    <a:pt x="18912" y="20183"/>
                    <a:pt x="18912" y="20183"/>
                  </a:cubicBezTo>
                  <a:cubicBezTo>
                    <a:pt x="18912" y="20183"/>
                    <a:pt x="18912" y="20183"/>
                    <a:pt x="18912" y="20186"/>
                  </a:cubicBezTo>
                  <a:cubicBezTo>
                    <a:pt x="18906" y="20249"/>
                    <a:pt x="18906" y="20313"/>
                    <a:pt x="18900" y="20376"/>
                  </a:cubicBezTo>
                  <a:cubicBezTo>
                    <a:pt x="18811" y="20085"/>
                    <a:pt x="18710" y="19793"/>
                    <a:pt x="18602" y="19502"/>
                  </a:cubicBezTo>
                  <a:close/>
                  <a:moveTo>
                    <a:pt x="18944" y="20294"/>
                  </a:moveTo>
                  <a:cubicBezTo>
                    <a:pt x="19007" y="20566"/>
                    <a:pt x="19077" y="20832"/>
                    <a:pt x="19140" y="21104"/>
                  </a:cubicBezTo>
                  <a:cubicBezTo>
                    <a:pt x="19071" y="20895"/>
                    <a:pt x="19001" y="20686"/>
                    <a:pt x="18925" y="20471"/>
                  </a:cubicBezTo>
                  <a:cubicBezTo>
                    <a:pt x="18931" y="20414"/>
                    <a:pt x="18938" y="20357"/>
                    <a:pt x="18944" y="20294"/>
                  </a:cubicBezTo>
                  <a:close/>
                  <a:moveTo>
                    <a:pt x="13998" y="9014"/>
                  </a:moveTo>
                  <a:cubicBezTo>
                    <a:pt x="14675" y="10312"/>
                    <a:pt x="16075" y="11395"/>
                    <a:pt x="17164" y="12276"/>
                  </a:cubicBezTo>
                  <a:cubicBezTo>
                    <a:pt x="19337" y="14030"/>
                    <a:pt x="22491" y="17279"/>
                    <a:pt x="21180" y="20085"/>
                  </a:cubicBezTo>
                  <a:cubicBezTo>
                    <a:pt x="20933" y="20484"/>
                    <a:pt x="20629" y="20864"/>
                    <a:pt x="20261" y="21231"/>
                  </a:cubicBezTo>
                  <a:cubicBezTo>
                    <a:pt x="20331" y="20287"/>
                    <a:pt x="20154" y="19306"/>
                    <a:pt x="19736" y="18400"/>
                  </a:cubicBezTo>
                  <a:cubicBezTo>
                    <a:pt x="19090" y="17000"/>
                    <a:pt x="18064" y="15803"/>
                    <a:pt x="16898" y="14809"/>
                  </a:cubicBezTo>
                  <a:cubicBezTo>
                    <a:pt x="15252" y="13397"/>
                    <a:pt x="13922" y="12288"/>
                    <a:pt x="13706" y="10306"/>
                  </a:cubicBezTo>
                  <a:cubicBezTo>
                    <a:pt x="13801" y="9875"/>
                    <a:pt x="13903" y="9445"/>
                    <a:pt x="13998" y="9014"/>
                  </a:cubicBezTo>
                  <a:close/>
                  <a:moveTo>
                    <a:pt x="18330" y="20256"/>
                  </a:moveTo>
                  <a:cubicBezTo>
                    <a:pt x="18418" y="20300"/>
                    <a:pt x="18501" y="20338"/>
                    <a:pt x="18589" y="20376"/>
                  </a:cubicBezTo>
                  <a:cubicBezTo>
                    <a:pt x="18596" y="20382"/>
                    <a:pt x="18602" y="20382"/>
                    <a:pt x="18608" y="20382"/>
                  </a:cubicBezTo>
                  <a:lnTo>
                    <a:pt x="18672" y="20560"/>
                  </a:lnTo>
                  <a:cubicBezTo>
                    <a:pt x="18748" y="20832"/>
                    <a:pt x="18817" y="21111"/>
                    <a:pt x="18874" y="21396"/>
                  </a:cubicBezTo>
                  <a:cubicBezTo>
                    <a:pt x="18881" y="21453"/>
                    <a:pt x="18887" y="21516"/>
                    <a:pt x="18887" y="21573"/>
                  </a:cubicBezTo>
                  <a:cubicBezTo>
                    <a:pt x="18710" y="21136"/>
                    <a:pt x="18520" y="20693"/>
                    <a:pt x="18330" y="20256"/>
                  </a:cubicBezTo>
                  <a:close/>
                  <a:moveTo>
                    <a:pt x="18722" y="21871"/>
                  </a:moveTo>
                  <a:cubicBezTo>
                    <a:pt x="18767" y="21972"/>
                    <a:pt x="18811" y="22073"/>
                    <a:pt x="18855" y="22175"/>
                  </a:cubicBezTo>
                  <a:cubicBezTo>
                    <a:pt x="18868" y="22225"/>
                    <a:pt x="18881" y="22282"/>
                    <a:pt x="18900" y="22333"/>
                  </a:cubicBezTo>
                  <a:cubicBezTo>
                    <a:pt x="18855" y="22238"/>
                    <a:pt x="18811" y="22137"/>
                    <a:pt x="18760" y="22042"/>
                  </a:cubicBezTo>
                  <a:cubicBezTo>
                    <a:pt x="18754" y="21985"/>
                    <a:pt x="18741" y="21928"/>
                    <a:pt x="18722" y="21871"/>
                  </a:cubicBezTo>
                  <a:close/>
                  <a:moveTo>
                    <a:pt x="11015" y="14619"/>
                  </a:moveTo>
                  <a:cubicBezTo>
                    <a:pt x="10394" y="17349"/>
                    <a:pt x="9837" y="20085"/>
                    <a:pt x="9311" y="22814"/>
                  </a:cubicBezTo>
                  <a:cubicBezTo>
                    <a:pt x="9178" y="22574"/>
                    <a:pt x="9020" y="22377"/>
                    <a:pt x="8842" y="22213"/>
                  </a:cubicBezTo>
                  <a:cubicBezTo>
                    <a:pt x="9583" y="19774"/>
                    <a:pt x="10305" y="17216"/>
                    <a:pt x="11015" y="14619"/>
                  </a:cubicBezTo>
                  <a:close/>
                  <a:moveTo>
                    <a:pt x="6208" y="22852"/>
                  </a:moveTo>
                  <a:cubicBezTo>
                    <a:pt x="6214" y="22871"/>
                    <a:pt x="6214" y="22884"/>
                    <a:pt x="6220" y="22903"/>
                  </a:cubicBezTo>
                  <a:cubicBezTo>
                    <a:pt x="6208" y="22922"/>
                    <a:pt x="6195" y="22935"/>
                    <a:pt x="6182" y="22947"/>
                  </a:cubicBezTo>
                  <a:cubicBezTo>
                    <a:pt x="6182" y="22916"/>
                    <a:pt x="6176" y="22890"/>
                    <a:pt x="6176" y="22865"/>
                  </a:cubicBezTo>
                  <a:cubicBezTo>
                    <a:pt x="6189" y="22865"/>
                    <a:pt x="6201" y="22859"/>
                    <a:pt x="6208" y="22852"/>
                  </a:cubicBezTo>
                  <a:close/>
                  <a:moveTo>
                    <a:pt x="18855" y="22833"/>
                  </a:moveTo>
                  <a:cubicBezTo>
                    <a:pt x="18855" y="22840"/>
                    <a:pt x="18862" y="22846"/>
                    <a:pt x="18862" y="22852"/>
                  </a:cubicBezTo>
                  <a:cubicBezTo>
                    <a:pt x="18881" y="22884"/>
                    <a:pt x="18912" y="22903"/>
                    <a:pt x="18944" y="22916"/>
                  </a:cubicBezTo>
                  <a:cubicBezTo>
                    <a:pt x="18944" y="22922"/>
                    <a:pt x="18944" y="22928"/>
                    <a:pt x="18938" y="22935"/>
                  </a:cubicBezTo>
                  <a:cubicBezTo>
                    <a:pt x="18925" y="22941"/>
                    <a:pt x="18912" y="22954"/>
                    <a:pt x="18906" y="22966"/>
                  </a:cubicBezTo>
                  <a:cubicBezTo>
                    <a:pt x="18881" y="23011"/>
                    <a:pt x="18862" y="23055"/>
                    <a:pt x="18843" y="23099"/>
                  </a:cubicBezTo>
                  <a:cubicBezTo>
                    <a:pt x="18849" y="23011"/>
                    <a:pt x="18855" y="22922"/>
                    <a:pt x="18855" y="22833"/>
                  </a:cubicBezTo>
                  <a:close/>
                  <a:moveTo>
                    <a:pt x="6987" y="22700"/>
                  </a:moveTo>
                  <a:cubicBezTo>
                    <a:pt x="6987" y="22795"/>
                    <a:pt x="6993" y="22884"/>
                    <a:pt x="6993" y="22979"/>
                  </a:cubicBezTo>
                  <a:cubicBezTo>
                    <a:pt x="6930" y="23042"/>
                    <a:pt x="6860" y="23106"/>
                    <a:pt x="6797" y="23163"/>
                  </a:cubicBezTo>
                  <a:cubicBezTo>
                    <a:pt x="6771" y="23023"/>
                    <a:pt x="6746" y="22878"/>
                    <a:pt x="6714" y="22732"/>
                  </a:cubicBezTo>
                  <a:cubicBezTo>
                    <a:pt x="6803" y="22719"/>
                    <a:pt x="6892" y="22707"/>
                    <a:pt x="6987" y="22700"/>
                  </a:cubicBezTo>
                  <a:close/>
                  <a:moveTo>
                    <a:pt x="6024" y="22916"/>
                  </a:moveTo>
                  <a:cubicBezTo>
                    <a:pt x="6024" y="22992"/>
                    <a:pt x="6018" y="23068"/>
                    <a:pt x="6018" y="23144"/>
                  </a:cubicBezTo>
                  <a:cubicBezTo>
                    <a:pt x="5992" y="23175"/>
                    <a:pt x="5967" y="23207"/>
                    <a:pt x="5942" y="23239"/>
                  </a:cubicBezTo>
                  <a:cubicBezTo>
                    <a:pt x="5929" y="23150"/>
                    <a:pt x="5910" y="23055"/>
                    <a:pt x="5891" y="22966"/>
                  </a:cubicBezTo>
                  <a:cubicBezTo>
                    <a:pt x="5935" y="22947"/>
                    <a:pt x="5980" y="22928"/>
                    <a:pt x="6024" y="22916"/>
                  </a:cubicBezTo>
                  <a:close/>
                  <a:moveTo>
                    <a:pt x="7398" y="22814"/>
                  </a:moveTo>
                  <a:cubicBezTo>
                    <a:pt x="7379" y="23023"/>
                    <a:pt x="7360" y="23239"/>
                    <a:pt x="7348" y="23448"/>
                  </a:cubicBezTo>
                  <a:cubicBezTo>
                    <a:pt x="7341" y="23264"/>
                    <a:pt x="7329" y="23074"/>
                    <a:pt x="7322" y="22890"/>
                  </a:cubicBezTo>
                  <a:cubicBezTo>
                    <a:pt x="7348" y="22865"/>
                    <a:pt x="7373" y="22840"/>
                    <a:pt x="7398" y="22814"/>
                  </a:cubicBezTo>
                  <a:close/>
                  <a:moveTo>
                    <a:pt x="7810" y="22776"/>
                  </a:moveTo>
                  <a:lnTo>
                    <a:pt x="7810" y="22776"/>
                  </a:lnTo>
                  <a:cubicBezTo>
                    <a:pt x="7873" y="22802"/>
                    <a:pt x="7937" y="22827"/>
                    <a:pt x="8000" y="22852"/>
                  </a:cubicBezTo>
                  <a:cubicBezTo>
                    <a:pt x="7949" y="23061"/>
                    <a:pt x="7911" y="23264"/>
                    <a:pt x="7880" y="23467"/>
                  </a:cubicBezTo>
                  <a:cubicBezTo>
                    <a:pt x="7861" y="23239"/>
                    <a:pt x="7835" y="23011"/>
                    <a:pt x="7810" y="22776"/>
                  </a:cubicBezTo>
                  <a:close/>
                  <a:moveTo>
                    <a:pt x="6284" y="23220"/>
                  </a:moveTo>
                  <a:cubicBezTo>
                    <a:pt x="6303" y="23334"/>
                    <a:pt x="6322" y="23454"/>
                    <a:pt x="6341" y="23568"/>
                  </a:cubicBezTo>
                  <a:cubicBezTo>
                    <a:pt x="6303" y="23606"/>
                    <a:pt x="6265" y="23638"/>
                    <a:pt x="6227" y="23676"/>
                  </a:cubicBezTo>
                  <a:cubicBezTo>
                    <a:pt x="6227" y="23593"/>
                    <a:pt x="6220" y="23505"/>
                    <a:pt x="6220" y="23422"/>
                  </a:cubicBezTo>
                  <a:cubicBezTo>
                    <a:pt x="6220" y="23403"/>
                    <a:pt x="6220" y="23372"/>
                    <a:pt x="6214" y="23334"/>
                  </a:cubicBezTo>
                  <a:cubicBezTo>
                    <a:pt x="6227" y="23315"/>
                    <a:pt x="6246" y="23289"/>
                    <a:pt x="6265" y="23258"/>
                  </a:cubicBezTo>
                  <a:cubicBezTo>
                    <a:pt x="6265" y="23251"/>
                    <a:pt x="6265" y="23245"/>
                    <a:pt x="6265" y="23239"/>
                  </a:cubicBezTo>
                  <a:cubicBezTo>
                    <a:pt x="6271" y="23232"/>
                    <a:pt x="6277" y="23226"/>
                    <a:pt x="6284" y="23220"/>
                  </a:cubicBezTo>
                  <a:close/>
                  <a:moveTo>
                    <a:pt x="6024" y="23568"/>
                  </a:moveTo>
                  <a:cubicBezTo>
                    <a:pt x="6024" y="23663"/>
                    <a:pt x="6024" y="23758"/>
                    <a:pt x="6024" y="23853"/>
                  </a:cubicBezTo>
                  <a:cubicBezTo>
                    <a:pt x="6024" y="23853"/>
                    <a:pt x="6018" y="23853"/>
                    <a:pt x="6018" y="23859"/>
                  </a:cubicBezTo>
                  <a:cubicBezTo>
                    <a:pt x="6011" y="23777"/>
                    <a:pt x="5999" y="23695"/>
                    <a:pt x="5992" y="23612"/>
                  </a:cubicBezTo>
                  <a:cubicBezTo>
                    <a:pt x="5999" y="23600"/>
                    <a:pt x="6011" y="23587"/>
                    <a:pt x="6024" y="23568"/>
                  </a:cubicBezTo>
                  <a:close/>
                  <a:moveTo>
                    <a:pt x="5669" y="23049"/>
                  </a:moveTo>
                  <a:cubicBezTo>
                    <a:pt x="5676" y="23220"/>
                    <a:pt x="5676" y="23384"/>
                    <a:pt x="5682" y="23549"/>
                  </a:cubicBezTo>
                  <a:cubicBezTo>
                    <a:pt x="5536" y="23726"/>
                    <a:pt x="5397" y="23897"/>
                    <a:pt x="5258" y="24075"/>
                  </a:cubicBezTo>
                  <a:cubicBezTo>
                    <a:pt x="5220" y="23935"/>
                    <a:pt x="5188" y="23790"/>
                    <a:pt x="5156" y="23644"/>
                  </a:cubicBezTo>
                  <a:cubicBezTo>
                    <a:pt x="5239" y="23486"/>
                    <a:pt x="5321" y="23327"/>
                    <a:pt x="5403" y="23169"/>
                  </a:cubicBezTo>
                  <a:cubicBezTo>
                    <a:pt x="5492" y="23131"/>
                    <a:pt x="5581" y="23087"/>
                    <a:pt x="5669" y="23049"/>
                  </a:cubicBezTo>
                  <a:close/>
                  <a:moveTo>
                    <a:pt x="7006" y="23232"/>
                  </a:moveTo>
                  <a:cubicBezTo>
                    <a:pt x="7012" y="23492"/>
                    <a:pt x="7018" y="23752"/>
                    <a:pt x="7025" y="24005"/>
                  </a:cubicBezTo>
                  <a:cubicBezTo>
                    <a:pt x="6993" y="24005"/>
                    <a:pt x="6955" y="24011"/>
                    <a:pt x="6930" y="24037"/>
                  </a:cubicBezTo>
                  <a:cubicBezTo>
                    <a:pt x="6917" y="24049"/>
                    <a:pt x="6904" y="24062"/>
                    <a:pt x="6892" y="24075"/>
                  </a:cubicBezTo>
                  <a:cubicBezTo>
                    <a:pt x="6885" y="23853"/>
                    <a:pt x="6860" y="23638"/>
                    <a:pt x="6835" y="23416"/>
                  </a:cubicBezTo>
                  <a:cubicBezTo>
                    <a:pt x="6892" y="23359"/>
                    <a:pt x="6949" y="23296"/>
                    <a:pt x="7006" y="23232"/>
                  </a:cubicBezTo>
                  <a:close/>
                  <a:moveTo>
                    <a:pt x="6385" y="23904"/>
                  </a:moveTo>
                  <a:cubicBezTo>
                    <a:pt x="6385" y="23948"/>
                    <a:pt x="6391" y="23986"/>
                    <a:pt x="6391" y="24030"/>
                  </a:cubicBezTo>
                  <a:cubicBezTo>
                    <a:pt x="6385" y="24030"/>
                    <a:pt x="6372" y="24037"/>
                    <a:pt x="6360" y="24049"/>
                  </a:cubicBezTo>
                  <a:cubicBezTo>
                    <a:pt x="6322" y="24087"/>
                    <a:pt x="6277" y="24132"/>
                    <a:pt x="6239" y="24170"/>
                  </a:cubicBezTo>
                  <a:cubicBezTo>
                    <a:pt x="6239" y="24138"/>
                    <a:pt x="6239" y="24100"/>
                    <a:pt x="6233" y="24068"/>
                  </a:cubicBezTo>
                  <a:cubicBezTo>
                    <a:pt x="6284" y="24011"/>
                    <a:pt x="6334" y="23961"/>
                    <a:pt x="6385" y="23904"/>
                  </a:cubicBezTo>
                  <a:close/>
                  <a:moveTo>
                    <a:pt x="19413" y="22586"/>
                  </a:moveTo>
                  <a:cubicBezTo>
                    <a:pt x="19428" y="22594"/>
                    <a:pt x="19440" y="22597"/>
                    <a:pt x="19453" y="22597"/>
                  </a:cubicBezTo>
                  <a:cubicBezTo>
                    <a:pt x="19463" y="22597"/>
                    <a:pt x="19472" y="22595"/>
                    <a:pt x="19482" y="22593"/>
                  </a:cubicBezTo>
                  <a:lnTo>
                    <a:pt x="19482" y="22593"/>
                  </a:lnTo>
                  <a:cubicBezTo>
                    <a:pt x="19356" y="23055"/>
                    <a:pt x="19172" y="23479"/>
                    <a:pt x="18881" y="23866"/>
                  </a:cubicBezTo>
                  <a:cubicBezTo>
                    <a:pt x="18849" y="23897"/>
                    <a:pt x="18678" y="24144"/>
                    <a:pt x="18513" y="24366"/>
                  </a:cubicBezTo>
                  <a:cubicBezTo>
                    <a:pt x="18532" y="24315"/>
                    <a:pt x="18558" y="24265"/>
                    <a:pt x="18577" y="24214"/>
                  </a:cubicBezTo>
                  <a:cubicBezTo>
                    <a:pt x="18596" y="24208"/>
                    <a:pt x="18615" y="24201"/>
                    <a:pt x="18627" y="24170"/>
                  </a:cubicBezTo>
                  <a:cubicBezTo>
                    <a:pt x="18659" y="24081"/>
                    <a:pt x="18697" y="23992"/>
                    <a:pt x="18729" y="23904"/>
                  </a:cubicBezTo>
                  <a:cubicBezTo>
                    <a:pt x="18746" y="23916"/>
                    <a:pt x="18763" y="23922"/>
                    <a:pt x="18780" y="23922"/>
                  </a:cubicBezTo>
                  <a:cubicBezTo>
                    <a:pt x="18808" y="23922"/>
                    <a:pt x="18833" y="23905"/>
                    <a:pt x="18849" y="23866"/>
                  </a:cubicBezTo>
                  <a:cubicBezTo>
                    <a:pt x="18881" y="23771"/>
                    <a:pt x="18906" y="23669"/>
                    <a:pt x="18938" y="23574"/>
                  </a:cubicBezTo>
                  <a:cubicBezTo>
                    <a:pt x="18976" y="23568"/>
                    <a:pt x="19014" y="23549"/>
                    <a:pt x="19033" y="23505"/>
                  </a:cubicBezTo>
                  <a:cubicBezTo>
                    <a:pt x="19090" y="23359"/>
                    <a:pt x="19147" y="23213"/>
                    <a:pt x="19191" y="23061"/>
                  </a:cubicBezTo>
                  <a:cubicBezTo>
                    <a:pt x="19229" y="23055"/>
                    <a:pt x="19267" y="23036"/>
                    <a:pt x="19280" y="22998"/>
                  </a:cubicBezTo>
                  <a:cubicBezTo>
                    <a:pt x="19343" y="22852"/>
                    <a:pt x="19381" y="22719"/>
                    <a:pt x="19413" y="22586"/>
                  </a:cubicBezTo>
                  <a:close/>
                  <a:moveTo>
                    <a:pt x="5701" y="24005"/>
                  </a:moveTo>
                  <a:cubicBezTo>
                    <a:pt x="5707" y="24043"/>
                    <a:pt x="5707" y="24087"/>
                    <a:pt x="5707" y="24132"/>
                  </a:cubicBezTo>
                  <a:cubicBezTo>
                    <a:pt x="5612" y="24214"/>
                    <a:pt x="5517" y="24296"/>
                    <a:pt x="5422" y="24385"/>
                  </a:cubicBezTo>
                  <a:cubicBezTo>
                    <a:pt x="5517" y="24258"/>
                    <a:pt x="5612" y="24132"/>
                    <a:pt x="5701" y="24005"/>
                  </a:cubicBezTo>
                  <a:close/>
                  <a:moveTo>
                    <a:pt x="6410" y="24315"/>
                  </a:moveTo>
                  <a:cubicBezTo>
                    <a:pt x="6410" y="24379"/>
                    <a:pt x="6410" y="24436"/>
                    <a:pt x="6410" y="24499"/>
                  </a:cubicBezTo>
                  <a:cubicBezTo>
                    <a:pt x="6366" y="24531"/>
                    <a:pt x="6322" y="24569"/>
                    <a:pt x="6271" y="24619"/>
                  </a:cubicBezTo>
                  <a:cubicBezTo>
                    <a:pt x="6265" y="24575"/>
                    <a:pt x="6265" y="24524"/>
                    <a:pt x="6258" y="24480"/>
                  </a:cubicBezTo>
                  <a:cubicBezTo>
                    <a:pt x="6309" y="24423"/>
                    <a:pt x="6360" y="24372"/>
                    <a:pt x="6410" y="24315"/>
                  </a:cubicBezTo>
                  <a:close/>
                  <a:moveTo>
                    <a:pt x="5068" y="23815"/>
                  </a:moveTo>
                  <a:cubicBezTo>
                    <a:pt x="5093" y="23942"/>
                    <a:pt x="5118" y="24075"/>
                    <a:pt x="5144" y="24201"/>
                  </a:cubicBezTo>
                  <a:cubicBezTo>
                    <a:pt x="4941" y="24398"/>
                    <a:pt x="4745" y="24594"/>
                    <a:pt x="4548" y="24797"/>
                  </a:cubicBezTo>
                  <a:cubicBezTo>
                    <a:pt x="4719" y="24467"/>
                    <a:pt x="4890" y="24144"/>
                    <a:pt x="5068" y="23815"/>
                  </a:cubicBezTo>
                  <a:close/>
                  <a:moveTo>
                    <a:pt x="6068" y="24689"/>
                  </a:moveTo>
                  <a:cubicBezTo>
                    <a:pt x="6075" y="24733"/>
                    <a:pt x="6075" y="24771"/>
                    <a:pt x="6081" y="24809"/>
                  </a:cubicBezTo>
                  <a:cubicBezTo>
                    <a:pt x="6068" y="24822"/>
                    <a:pt x="6056" y="24828"/>
                    <a:pt x="6049" y="24841"/>
                  </a:cubicBezTo>
                  <a:cubicBezTo>
                    <a:pt x="6049" y="24803"/>
                    <a:pt x="6049" y="24759"/>
                    <a:pt x="6049" y="24714"/>
                  </a:cubicBezTo>
                  <a:cubicBezTo>
                    <a:pt x="6056" y="24708"/>
                    <a:pt x="6062" y="24702"/>
                    <a:pt x="6068" y="24689"/>
                  </a:cubicBezTo>
                  <a:close/>
                  <a:moveTo>
                    <a:pt x="5752" y="24594"/>
                  </a:moveTo>
                  <a:cubicBezTo>
                    <a:pt x="5752" y="24619"/>
                    <a:pt x="5752" y="24638"/>
                    <a:pt x="5752" y="24664"/>
                  </a:cubicBezTo>
                  <a:cubicBezTo>
                    <a:pt x="5739" y="24676"/>
                    <a:pt x="5720" y="24695"/>
                    <a:pt x="5707" y="24708"/>
                  </a:cubicBezTo>
                  <a:cubicBezTo>
                    <a:pt x="5625" y="24771"/>
                    <a:pt x="5536" y="24847"/>
                    <a:pt x="5454" y="24930"/>
                  </a:cubicBezTo>
                  <a:cubicBezTo>
                    <a:pt x="5454" y="24930"/>
                    <a:pt x="5454" y="24923"/>
                    <a:pt x="5454" y="24917"/>
                  </a:cubicBezTo>
                  <a:cubicBezTo>
                    <a:pt x="5549" y="24809"/>
                    <a:pt x="5650" y="24702"/>
                    <a:pt x="5752" y="24594"/>
                  </a:cubicBezTo>
                  <a:close/>
                  <a:moveTo>
                    <a:pt x="4447" y="25107"/>
                  </a:moveTo>
                  <a:cubicBezTo>
                    <a:pt x="4377" y="25202"/>
                    <a:pt x="4308" y="25291"/>
                    <a:pt x="4238" y="25379"/>
                  </a:cubicBezTo>
                  <a:lnTo>
                    <a:pt x="4295" y="25272"/>
                  </a:lnTo>
                  <a:cubicBezTo>
                    <a:pt x="4346" y="25221"/>
                    <a:pt x="4396" y="25164"/>
                    <a:pt x="4447" y="25107"/>
                  </a:cubicBezTo>
                  <a:close/>
                  <a:moveTo>
                    <a:pt x="5790" y="25006"/>
                  </a:moveTo>
                  <a:cubicBezTo>
                    <a:pt x="5796" y="25044"/>
                    <a:pt x="5802" y="25082"/>
                    <a:pt x="5802" y="25120"/>
                  </a:cubicBezTo>
                  <a:cubicBezTo>
                    <a:pt x="5739" y="25196"/>
                    <a:pt x="5676" y="25272"/>
                    <a:pt x="5612" y="25348"/>
                  </a:cubicBezTo>
                  <a:cubicBezTo>
                    <a:pt x="5593" y="25373"/>
                    <a:pt x="5568" y="25398"/>
                    <a:pt x="5543" y="25424"/>
                  </a:cubicBezTo>
                  <a:cubicBezTo>
                    <a:pt x="5536" y="25379"/>
                    <a:pt x="5530" y="25341"/>
                    <a:pt x="5524" y="25303"/>
                  </a:cubicBezTo>
                  <a:cubicBezTo>
                    <a:pt x="5612" y="25202"/>
                    <a:pt x="5701" y="25101"/>
                    <a:pt x="5790" y="25006"/>
                  </a:cubicBezTo>
                  <a:close/>
                  <a:moveTo>
                    <a:pt x="4916" y="25170"/>
                  </a:moveTo>
                  <a:lnTo>
                    <a:pt x="4916" y="25170"/>
                  </a:lnTo>
                  <a:cubicBezTo>
                    <a:pt x="4795" y="25303"/>
                    <a:pt x="4669" y="25436"/>
                    <a:pt x="4548" y="25569"/>
                  </a:cubicBezTo>
                  <a:cubicBezTo>
                    <a:pt x="4586" y="25512"/>
                    <a:pt x="4631" y="25455"/>
                    <a:pt x="4669" y="25398"/>
                  </a:cubicBezTo>
                  <a:cubicBezTo>
                    <a:pt x="4700" y="25373"/>
                    <a:pt x="4732" y="25341"/>
                    <a:pt x="4764" y="25310"/>
                  </a:cubicBezTo>
                  <a:cubicBezTo>
                    <a:pt x="4814" y="25265"/>
                    <a:pt x="4865" y="25215"/>
                    <a:pt x="4916" y="25170"/>
                  </a:cubicBezTo>
                  <a:close/>
                  <a:moveTo>
                    <a:pt x="4922" y="23422"/>
                  </a:moveTo>
                  <a:cubicBezTo>
                    <a:pt x="4434" y="24239"/>
                    <a:pt x="3966" y="25063"/>
                    <a:pt x="3522" y="25892"/>
                  </a:cubicBezTo>
                  <a:cubicBezTo>
                    <a:pt x="3484" y="25930"/>
                    <a:pt x="3446" y="25975"/>
                    <a:pt x="3408" y="26013"/>
                  </a:cubicBezTo>
                  <a:cubicBezTo>
                    <a:pt x="3750" y="25272"/>
                    <a:pt x="4054" y="24499"/>
                    <a:pt x="4358" y="23771"/>
                  </a:cubicBezTo>
                  <a:cubicBezTo>
                    <a:pt x="4542" y="23650"/>
                    <a:pt x="4732" y="23530"/>
                    <a:pt x="4922" y="23422"/>
                  </a:cubicBezTo>
                  <a:close/>
                  <a:moveTo>
                    <a:pt x="1977" y="26070"/>
                  </a:moveTo>
                  <a:lnTo>
                    <a:pt x="1977" y="26070"/>
                  </a:lnTo>
                  <a:cubicBezTo>
                    <a:pt x="1975" y="26074"/>
                    <a:pt x="1973" y="26078"/>
                    <a:pt x="1971" y="26082"/>
                  </a:cubicBezTo>
                  <a:cubicBezTo>
                    <a:pt x="1971" y="26076"/>
                    <a:pt x="1971" y="26076"/>
                    <a:pt x="1977" y="26070"/>
                  </a:cubicBezTo>
                  <a:close/>
                  <a:moveTo>
                    <a:pt x="5410" y="25424"/>
                  </a:moveTo>
                  <a:cubicBezTo>
                    <a:pt x="5416" y="25462"/>
                    <a:pt x="5422" y="25500"/>
                    <a:pt x="5435" y="25538"/>
                  </a:cubicBezTo>
                  <a:cubicBezTo>
                    <a:pt x="5144" y="25829"/>
                    <a:pt x="4859" y="26120"/>
                    <a:pt x="4574" y="26412"/>
                  </a:cubicBezTo>
                  <a:cubicBezTo>
                    <a:pt x="4536" y="26456"/>
                    <a:pt x="4447" y="26538"/>
                    <a:pt x="4327" y="26646"/>
                  </a:cubicBezTo>
                  <a:cubicBezTo>
                    <a:pt x="4688" y="26234"/>
                    <a:pt x="5049" y="25829"/>
                    <a:pt x="5410" y="25424"/>
                  </a:cubicBezTo>
                  <a:close/>
                  <a:moveTo>
                    <a:pt x="7367" y="26646"/>
                  </a:moveTo>
                  <a:cubicBezTo>
                    <a:pt x="7373" y="26646"/>
                    <a:pt x="7373" y="26652"/>
                    <a:pt x="7373" y="26659"/>
                  </a:cubicBezTo>
                  <a:cubicBezTo>
                    <a:pt x="7354" y="26678"/>
                    <a:pt x="7335" y="26697"/>
                    <a:pt x="7322" y="26722"/>
                  </a:cubicBezTo>
                  <a:cubicBezTo>
                    <a:pt x="7335" y="26697"/>
                    <a:pt x="7354" y="26671"/>
                    <a:pt x="7367" y="26646"/>
                  </a:cubicBezTo>
                  <a:close/>
                  <a:moveTo>
                    <a:pt x="2028" y="26228"/>
                  </a:moveTo>
                  <a:cubicBezTo>
                    <a:pt x="1895" y="26545"/>
                    <a:pt x="1774" y="26868"/>
                    <a:pt x="1660" y="27197"/>
                  </a:cubicBezTo>
                  <a:cubicBezTo>
                    <a:pt x="1660" y="27159"/>
                    <a:pt x="1660" y="27121"/>
                    <a:pt x="1660" y="27089"/>
                  </a:cubicBezTo>
                  <a:cubicBezTo>
                    <a:pt x="1705" y="26944"/>
                    <a:pt x="1743" y="26804"/>
                    <a:pt x="1787" y="26665"/>
                  </a:cubicBezTo>
                  <a:cubicBezTo>
                    <a:pt x="1869" y="26519"/>
                    <a:pt x="1952" y="26374"/>
                    <a:pt x="2028" y="26228"/>
                  </a:cubicBezTo>
                  <a:close/>
                  <a:moveTo>
                    <a:pt x="7759" y="26849"/>
                  </a:moveTo>
                  <a:cubicBezTo>
                    <a:pt x="7785" y="26887"/>
                    <a:pt x="7829" y="26906"/>
                    <a:pt x="7873" y="26906"/>
                  </a:cubicBezTo>
                  <a:cubicBezTo>
                    <a:pt x="7791" y="27001"/>
                    <a:pt x="7709" y="27096"/>
                    <a:pt x="7620" y="27178"/>
                  </a:cubicBezTo>
                  <a:cubicBezTo>
                    <a:pt x="7563" y="27241"/>
                    <a:pt x="7493" y="27298"/>
                    <a:pt x="7424" y="27362"/>
                  </a:cubicBezTo>
                  <a:cubicBezTo>
                    <a:pt x="7538" y="27197"/>
                    <a:pt x="7652" y="27026"/>
                    <a:pt x="7759" y="26849"/>
                  </a:cubicBezTo>
                  <a:close/>
                  <a:moveTo>
                    <a:pt x="3453" y="24828"/>
                  </a:moveTo>
                  <a:lnTo>
                    <a:pt x="3453" y="24828"/>
                  </a:lnTo>
                  <a:cubicBezTo>
                    <a:pt x="3326" y="25158"/>
                    <a:pt x="3206" y="25487"/>
                    <a:pt x="3085" y="25791"/>
                  </a:cubicBezTo>
                  <a:cubicBezTo>
                    <a:pt x="3041" y="25892"/>
                    <a:pt x="2997" y="25994"/>
                    <a:pt x="2952" y="26101"/>
                  </a:cubicBezTo>
                  <a:cubicBezTo>
                    <a:pt x="2902" y="26228"/>
                    <a:pt x="2838" y="26367"/>
                    <a:pt x="2769" y="26507"/>
                  </a:cubicBezTo>
                  <a:cubicBezTo>
                    <a:pt x="2636" y="26747"/>
                    <a:pt x="2439" y="27045"/>
                    <a:pt x="2281" y="27336"/>
                  </a:cubicBezTo>
                  <a:cubicBezTo>
                    <a:pt x="2249" y="27374"/>
                    <a:pt x="2224" y="27406"/>
                    <a:pt x="2199" y="27438"/>
                  </a:cubicBezTo>
                  <a:cubicBezTo>
                    <a:pt x="2306" y="27197"/>
                    <a:pt x="2427" y="26950"/>
                    <a:pt x="2490" y="26785"/>
                  </a:cubicBezTo>
                  <a:cubicBezTo>
                    <a:pt x="2503" y="26766"/>
                    <a:pt x="2509" y="26747"/>
                    <a:pt x="2515" y="26728"/>
                  </a:cubicBezTo>
                  <a:cubicBezTo>
                    <a:pt x="2857" y="26108"/>
                    <a:pt x="3168" y="25474"/>
                    <a:pt x="3453" y="24828"/>
                  </a:cubicBezTo>
                  <a:close/>
                  <a:moveTo>
                    <a:pt x="2876" y="27121"/>
                  </a:moveTo>
                  <a:lnTo>
                    <a:pt x="2876" y="27121"/>
                  </a:lnTo>
                  <a:cubicBezTo>
                    <a:pt x="2794" y="27279"/>
                    <a:pt x="2712" y="27438"/>
                    <a:pt x="2629" y="27602"/>
                  </a:cubicBezTo>
                  <a:cubicBezTo>
                    <a:pt x="2604" y="27634"/>
                    <a:pt x="2579" y="27666"/>
                    <a:pt x="2553" y="27704"/>
                  </a:cubicBezTo>
                  <a:cubicBezTo>
                    <a:pt x="2579" y="27640"/>
                    <a:pt x="2610" y="27571"/>
                    <a:pt x="2636" y="27501"/>
                  </a:cubicBezTo>
                  <a:cubicBezTo>
                    <a:pt x="2699" y="27393"/>
                    <a:pt x="2762" y="27279"/>
                    <a:pt x="2826" y="27165"/>
                  </a:cubicBezTo>
                  <a:cubicBezTo>
                    <a:pt x="2845" y="27153"/>
                    <a:pt x="2857" y="27134"/>
                    <a:pt x="2876" y="27121"/>
                  </a:cubicBezTo>
                  <a:close/>
                  <a:moveTo>
                    <a:pt x="3187" y="24664"/>
                  </a:moveTo>
                  <a:cubicBezTo>
                    <a:pt x="2807" y="25455"/>
                    <a:pt x="2458" y="26260"/>
                    <a:pt x="2154" y="27083"/>
                  </a:cubicBezTo>
                  <a:cubicBezTo>
                    <a:pt x="2009" y="27362"/>
                    <a:pt x="1863" y="27628"/>
                    <a:pt x="1736" y="27780"/>
                  </a:cubicBezTo>
                  <a:cubicBezTo>
                    <a:pt x="1730" y="27754"/>
                    <a:pt x="1724" y="27723"/>
                    <a:pt x="1717" y="27697"/>
                  </a:cubicBezTo>
                  <a:cubicBezTo>
                    <a:pt x="1768" y="27583"/>
                    <a:pt x="1831" y="27431"/>
                    <a:pt x="1895" y="27260"/>
                  </a:cubicBezTo>
                  <a:cubicBezTo>
                    <a:pt x="2325" y="26424"/>
                    <a:pt x="2731" y="25582"/>
                    <a:pt x="3117" y="24727"/>
                  </a:cubicBezTo>
                  <a:cubicBezTo>
                    <a:pt x="3142" y="24708"/>
                    <a:pt x="3168" y="24683"/>
                    <a:pt x="3187" y="24664"/>
                  </a:cubicBezTo>
                  <a:close/>
                  <a:moveTo>
                    <a:pt x="2028" y="27919"/>
                  </a:moveTo>
                  <a:lnTo>
                    <a:pt x="2028" y="27919"/>
                  </a:lnTo>
                  <a:cubicBezTo>
                    <a:pt x="2020" y="27948"/>
                    <a:pt x="2015" y="27974"/>
                    <a:pt x="2011" y="27998"/>
                  </a:cubicBezTo>
                  <a:lnTo>
                    <a:pt x="2011" y="27998"/>
                  </a:lnTo>
                  <a:cubicBezTo>
                    <a:pt x="2014" y="27975"/>
                    <a:pt x="2018" y="27950"/>
                    <a:pt x="2021" y="27925"/>
                  </a:cubicBezTo>
                  <a:cubicBezTo>
                    <a:pt x="2021" y="27925"/>
                    <a:pt x="2021" y="27925"/>
                    <a:pt x="2028" y="27919"/>
                  </a:cubicBezTo>
                  <a:close/>
                  <a:moveTo>
                    <a:pt x="1926" y="27729"/>
                  </a:moveTo>
                  <a:lnTo>
                    <a:pt x="1926" y="27729"/>
                  </a:lnTo>
                  <a:cubicBezTo>
                    <a:pt x="1914" y="27761"/>
                    <a:pt x="1907" y="27792"/>
                    <a:pt x="1895" y="27824"/>
                  </a:cubicBezTo>
                  <a:cubicBezTo>
                    <a:pt x="1869" y="27887"/>
                    <a:pt x="1850" y="27957"/>
                    <a:pt x="1825" y="28020"/>
                  </a:cubicBezTo>
                  <a:cubicBezTo>
                    <a:pt x="1812" y="27995"/>
                    <a:pt x="1806" y="27963"/>
                    <a:pt x="1793" y="27938"/>
                  </a:cubicBezTo>
                  <a:cubicBezTo>
                    <a:pt x="1838" y="27868"/>
                    <a:pt x="1882" y="27799"/>
                    <a:pt x="1926" y="27729"/>
                  </a:cubicBezTo>
                  <a:close/>
                  <a:moveTo>
                    <a:pt x="3560" y="27184"/>
                  </a:moveTo>
                  <a:cubicBezTo>
                    <a:pt x="3256" y="27545"/>
                    <a:pt x="2971" y="27913"/>
                    <a:pt x="2693" y="28293"/>
                  </a:cubicBezTo>
                  <a:cubicBezTo>
                    <a:pt x="2781" y="28122"/>
                    <a:pt x="2870" y="27957"/>
                    <a:pt x="2959" y="27786"/>
                  </a:cubicBezTo>
                  <a:cubicBezTo>
                    <a:pt x="3161" y="27590"/>
                    <a:pt x="3358" y="27387"/>
                    <a:pt x="3560" y="27184"/>
                  </a:cubicBezTo>
                  <a:close/>
                  <a:moveTo>
                    <a:pt x="2085" y="28293"/>
                  </a:moveTo>
                  <a:lnTo>
                    <a:pt x="2085" y="28293"/>
                  </a:lnTo>
                  <a:cubicBezTo>
                    <a:pt x="2078" y="28331"/>
                    <a:pt x="2072" y="28369"/>
                    <a:pt x="2072" y="28413"/>
                  </a:cubicBezTo>
                  <a:cubicBezTo>
                    <a:pt x="2053" y="28394"/>
                    <a:pt x="2040" y="28375"/>
                    <a:pt x="2028" y="28362"/>
                  </a:cubicBezTo>
                  <a:cubicBezTo>
                    <a:pt x="2047" y="28337"/>
                    <a:pt x="2066" y="28318"/>
                    <a:pt x="2085" y="28293"/>
                  </a:cubicBezTo>
                  <a:close/>
                  <a:moveTo>
                    <a:pt x="5866" y="28090"/>
                  </a:moveTo>
                  <a:cubicBezTo>
                    <a:pt x="5783" y="28255"/>
                    <a:pt x="5701" y="28419"/>
                    <a:pt x="5619" y="28584"/>
                  </a:cubicBezTo>
                  <a:cubicBezTo>
                    <a:pt x="5530" y="28628"/>
                    <a:pt x="5441" y="28666"/>
                    <a:pt x="5353" y="28711"/>
                  </a:cubicBezTo>
                  <a:cubicBezTo>
                    <a:pt x="5524" y="28502"/>
                    <a:pt x="5695" y="28293"/>
                    <a:pt x="5866" y="28090"/>
                  </a:cubicBezTo>
                  <a:close/>
                  <a:moveTo>
                    <a:pt x="3605" y="27837"/>
                  </a:moveTo>
                  <a:lnTo>
                    <a:pt x="3605" y="27837"/>
                  </a:lnTo>
                  <a:cubicBezTo>
                    <a:pt x="3326" y="28185"/>
                    <a:pt x="3054" y="28540"/>
                    <a:pt x="2788" y="28901"/>
                  </a:cubicBezTo>
                  <a:cubicBezTo>
                    <a:pt x="2737" y="28894"/>
                    <a:pt x="2693" y="28888"/>
                    <a:pt x="2648" y="28875"/>
                  </a:cubicBezTo>
                  <a:cubicBezTo>
                    <a:pt x="2965" y="28527"/>
                    <a:pt x="3288" y="28179"/>
                    <a:pt x="3605" y="27837"/>
                  </a:cubicBezTo>
                  <a:close/>
                  <a:moveTo>
                    <a:pt x="4884" y="28863"/>
                  </a:moveTo>
                  <a:cubicBezTo>
                    <a:pt x="4890" y="28869"/>
                    <a:pt x="4903" y="28875"/>
                    <a:pt x="4916" y="28882"/>
                  </a:cubicBezTo>
                  <a:cubicBezTo>
                    <a:pt x="4897" y="28888"/>
                    <a:pt x="4878" y="28894"/>
                    <a:pt x="4859" y="28901"/>
                  </a:cubicBezTo>
                  <a:cubicBezTo>
                    <a:pt x="4865" y="28888"/>
                    <a:pt x="4871" y="28875"/>
                    <a:pt x="4884" y="28863"/>
                  </a:cubicBezTo>
                  <a:close/>
                  <a:moveTo>
                    <a:pt x="3573" y="28761"/>
                  </a:moveTo>
                  <a:cubicBezTo>
                    <a:pt x="3535" y="28831"/>
                    <a:pt x="3497" y="28894"/>
                    <a:pt x="3465" y="28964"/>
                  </a:cubicBezTo>
                  <a:cubicBezTo>
                    <a:pt x="3434" y="28958"/>
                    <a:pt x="3408" y="28958"/>
                    <a:pt x="3377" y="28958"/>
                  </a:cubicBezTo>
                  <a:cubicBezTo>
                    <a:pt x="3440" y="28894"/>
                    <a:pt x="3510" y="28831"/>
                    <a:pt x="3573" y="28761"/>
                  </a:cubicBezTo>
                  <a:close/>
                  <a:moveTo>
                    <a:pt x="14463" y="0"/>
                  </a:moveTo>
                  <a:cubicBezTo>
                    <a:pt x="14317" y="0"/>
                    <a:pt x="14181" y="89"/>
                    <a:pt x="14169" y="287"/>
                  </a:cubicBezTo>
                  <a:cubicBezTo>
                    <a:pt x="14143" y="654"/>
                    <a:pt x="14105" y="1021"/>
                    <a:pt x="14067" y="1389"/>
                  </a:cubicBezTo>
                  <a:cubicBezTo>
                    <a:pt x="13434" y="4093"/>
                    <a:pt x="12832" y="6804"/>
                    <a:pt x="12237" y="9521"/>
                  </a:cubicBezTo>
                  <a:cubicBezTo>
                    <a:pt x="10989" y="13682"/>
                    <a:pt x="9792" y="17855"/>
                    <a:pt x="8627" y="22042"/>
                  </a:cubicBezTo>
                  <a:cubicBezTo>
                    <a:pt x="8150" y="21701"/>
                    <a:pt x="7563" y="21559"/>
                    <a:pt x="6930" y="21559"/>
                  </a:cubicBezTo>
                  <a:cubicBezTo>
                    <a:pt x="5330" y="21559"/>
                    <a:pt x="3439" y="22468"/>
                    <a:pt x="2300" y="23372"/>
                  </a:cubicBezTo>
                  <a:cubicBezTo>
                    <a:pt x="970" y="24436"/>
                    <a:pt x="1" y="26443"/>
                    <a:pt x="590" y="28147"/>
                  </a:cubicBezTo>
                  <a:cubicBezTo>
                    <a:pt x="837" y="28856"/>
                    <a:pt x="1249" y="29243"/>
                    <a:pt x="1749" y="29426"/>
                  </a:cubicBezTo>
                  <a:cubicBezTo>
                    <a:pt x="2148" y="29737"/>
                    <a:pt x="2636" y="29939"/>
                    <a:pt x="3180" y="30009"/>
                  </a:cubicBezTo>
                  <a:cubicBezTo>
                    <a:pt x="3341" y="30029"/>
                    <a:pt x="3505" y="30038"/>
                    <a:pt x="3672" y="30038"/>
                  </a:cubicBezTo>
                  <a:cubicBezTo>
                    <a:pt x="6444" y="30038"/>
                    <a:pt x="9839" y="27374"/>
                    <a:pt x="9773" y="24518"/>
                  </a:cubicBezTo>
                  <a:cubicBezTo>
                    <a:pt x="10039" y="23695"/>
                    <a:pt x="10274" y="22852"/>
                    <a:pt x="10527" y="22023"/>
                  </a:cubicBezTo>
                  <a:cubicBezTo>
                    <a:pt x="11065" y="20237"/>
                    <a:pt x="11585" y="18451"/>
                    <a:pt x="12085" y="16652"/>
                  </a:cubicBezTo>
                  <a:cubicBezTo>
                    <a:pt x="12775" y="17437"/>
                    <a:pt x="13941" y="17995"/>
                    <a:pt x="14707" y="18451"/>
                  </a:cubicBezTo>
                  <a:cubicBezTo>
                    <a:pt x="15834" y="19116"/>
                    <a:pt x="17392" y="20154"/>
                    <a:pt x="18165" y="21389"/>
                  </a:cubicBezTo>
                  <a:cubicBezTo>
                    <a:pt x="18279" y="21636"/>
                    <a:pt x="18399" y="21883"/>
                    <a:pt x="18520" y="22130"/>
                  </a:cubicBezTo>
                  <a:cubicBezTo>
                    <a:pt x="18786" y="22960"/>
                    <a:pt x="18646" y="23866"/>
                    <a:pt x="17772" y="24790"/>
                  </a:cubicBezTo>
                  <a:cubicBezTo>
                    <a:pt x="17693" y="24880"/>
                    <a:pt x="17751" y="25046"/>
                    <a:pt x="17857" y="25046"/>
                  </a:cubicBezTo>
                  <a:cubicBezTo>
                    <a:pt x="17878" y="25046"/>
                    <a:pt x="17901" y="25039"/>
                    <a:pt x="17924" y="25025"/>
                  </a:cubicBezTo>
                  <a:cubicBezTo>
                    <a:pt x="19248" y="24258"/>
                    <a:pt x="20002" y="23017"/>
                    <a:pt x="20211" y="21655"/>
                  </a:cubicBezTo>
                  <a:cubicBezTo>
                    <a:pt x="23973" y="20224"/>
                    <a:pt x="23472" y="15246"/>
                    <a:pt x="21952" y="12396"/>
                  </a:cubicBezTo>
                  <a:cubicBezTo>
                    <a:pt x="20876" y="10382"/>
                    <a:pt x="19235" y="8919"/>
                    <a:pt x="17842" y="7146"/>
                  </a:cubicBezTo>
                  <a:cubicBezTo>
                    <a:pt x="16563" y="5518"/>
                    <a:pt x="15879" y="3605"/>
                    <a:pt x="15264" y="1667"/>
                  </a:cubicBezTo>
                  <a:cubicBezTo>
                    <a:pt x="15258" y="1338"/>
                    <a:pt x="15239" y="1002"/>
                    <a:pt x="15195" y="673"/>
                  </a:cubicBezTo>
                  <a:cubicBezTo>
                    <a:pt x="15182" y="581"/>
                    <a:pt x="15106" y="533"/>
                    <a:pt x="15029" y="533"/>
                  </a:cubicBezTo>
                  <a:cubicBezTo>
                    <a:pt x="14989" y="533"/>
                    <a:pt x="14948" y="546"/>
                    <a:pt x="14916" y="572"/>
                  </a:cubicBezTo>
                  <a:cubicBezTo>
                    <a:pt x="14884" y="464"/>
                    <a:pt x="14853" y="363"/>
                    <a:pt x="14821" y="255"/>
                  </a:cubicBezTo>
                  <a:cubicBezTo>
                    <a:pt x="14770" y="92"/>
                    <a:pt x="14611" y="0"/>
                    <a:pt x="14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 rot="-5956411">
              <a:off x="965074" y="44897"/>
              <a:ext cx="1585791" cy="990785"/>
            </a:xfrm>
            <a:custGeom>
              <a:avLst/>
              <a:gdLst/>
              <a:ahLst/>
              <a:cxnLst/>
              <a:rect l="l" t="t" r="r" b="b"/>
              <a:pathLst>
                <a:path w="25177" h="15722" extrusionOk="0">
                  <a:moveTo>
                    <a:pt x="21078" y="4542"/>
                  </a:moveTo>
                  <a:lnTo>
                    <a:pt x="21078" y="4542"/>
                  </a:lnTo>
                  <a:cubicBezTo>
                    <a:pt x="20901" y="4764"/>
                    <a:pt x="20717" y="4985"/>
                    <a:pt x="20540" y="5213"/>
                  </a:cubicBezTo>
                  <a:cubicBezTo>
                    <a:pt x="20597" y="5112"/>
                    <a:pt x="20654" y="5011"/>
                    <a:pt x="20711" y="4909"/>
                  </a:cubicBezTo>
                  <a:cubicBezTo>
                    <a:pt x="20761" y="4827"/>
                    <a:pt x="20818" y="4751"/>
                    <a:pt x="20875" y="4669"/>
                  </a:cubicBezTo>
                  <a:cubicBezTo>
                    <a:pt x="20945" y="4624"/>
                    <a:pt x="21015" y="4586"/>
                    <a:pt x="21078" y="4542"/>
                  </a:cubicBezTo>
                  <a:close/>
                  <a:moveTo>
                    <a:pt x="19349" y="5600"/>
                  </a:moveTo>
                  <a:cubicBezTo>
                    <a:pt x="19254" y="5714"/>
                    <a:pt x="19165" y="5828"/>
                    <a:pt x="19077" y="5948"/>
                  </a:cubicBezTo>
                  <a:cubicBezTo>
                    <a:pt x="19065" y="5951"/>
                    <a:pt x="19054" y="5953"/>
                    <a:pt x="19044" y="5953"/>
                  </a:cubicBezTo>
                  <a:cubicBezTo>
                    <a:pt x="18991" y="5953"/>
                    <a:pt x="18969" y="5908"/>
                    <a:pt x="19001" y="5796"/>
                  </a:cubicBezTo>
                  <a:cubicBezTo>
                    <a:pt x="19121" y="5733"/>
                    <a:pt x="19235" y="5669"/>
                    <a:pt x="19349" y="5600"/>
                  </a:cubicBezTo>
                  <a:close/>
                  <a:moveTo>
                    <a:pt x="19868" y="5581"/>
                  </a:moveTo>
                  <a:lnTo>
                    <a:pt x="19868" y="5581"/>
                  </a:lnTo>
                  <a:cubicBezTo>
                    <a:pt x="19710" y="5821"/>
                    <a:pt x="19552" y="6056"/>
                    <a:pt x="19374" y="6277"/>
                  </a:cubicBezTo>
                  <a:cubicBezTo>
                    <a:pt x="19520" y="6062"/>
                    <a:pt x="19666" y="5840"/>
                    <a:pt x="19811" y="5631"/>
                  </a:cubicBezTo>
                  <a:cubicBezTo>
                    <a:pt x="19830" y="5612"/>
                    <a:pt x="19849" y="5600"/>
                    <a:pt x="19868" y="5581"/>
                  </a:cubicBezTo>
                  <a:close/>
                  <a:moveTo>
                    <a:pt x="18653" y="6489"/>
                  </a:moveTo>
                  <a:lnTo>
                    <a:pt x="18653" y="6489"/>
                  </a:lnTo>
                  <a:cubicBezTo>
                    <a:pt x="18642" y="6503"/>
                    <a:pt x="18631" y="6515"/>
                    <a:pt x="18621" y="6531"/>
                  </a:cubicBezTo>
                  <a:cubicBezTo>
                    <a:pt x="18627" y="6518"/>
                    <a:pt x="18627" y="6512"/>
                    <a:pt x="18627" y="6505"/>
                  </a:cubicBezTo>
                  <a:cubicBezTo>
                    <a:pt x="18637" y="6501"/>
                    <a:pt x="18646" y="6496"/>
                    <a:pt x="18653" y="6489"/>
                  </a:cubicBezTo>
                  <a:close/>
                  <a:moveTo>
                    <a:pt x="19292" y="6049"/>
                  </a:moveTo>
                  <a:lnTo>
                    <a:pt x="19292" y="6049"/>
                  </a:lnTo>
                  <a:cubicBezTo>
                    <a:pt x="19077" y="6379"/>
                    <a:pt x="18874" y="6714"/>
                    <a:pt x="18678" y="7057"/>
                  </a:cubicBezTo>
                  <a:cubicBezTo>
                    <a:pt x="18671" y="7019"/>
                    <a:pt x="18678" y="6955"/>
                    <a:pt x="18709" y="6835"/>
                  </a:cubicBezTo>
                  <a:cubicBezTo>
                    <a:pt x="18766" y="6645"/>
                    <a:pt x="18880" y="6448"/>
                    <a:pt x="19020" y="6246"/>
                  </a:cubicBezTo>
                  <a:cubicBezTo>
                    <a:pt x="19108" y="6182"/>
                    <a:pt x="19203" y="6113"/>
                    <a:pt x="19292" y="6049"/>
                  </a:cubicBezTo>
                  <a:close/>
                  <a:moveTo>
                    <a:pt x="19248" y="6765"/>
                  </a:moveTo>
                  <a:lnTo>
                    <a:pt x="19248" y="6765"/>
                  </a:lnTo>
                  <a:cubicBezTo>
                    <a:pt x="19020" y="7126"/>
                    <a:pt x="18804" y="7494"/>
                    <a:pt x="18589" y="7861"/>
                  </a:cubicBezTo>
                  <a:cubicBezTo>
                    <a:pt x="18589" y="7772"/>
                    <a:pt x="18583" y="7684"/>
                    <a:pt x="18583" y="7595"/>
                  </a:cubicBezTo>
                  <a:cubicBezTo>
                    <a:pt x="18627" y="7513"/>
                    <a:pt x="18671" y="7437"/>
                    <a:pt x="18716" y="7361"/>
                  </a:cubicBezTo>
                  <a:cubicBezTo>
                    <a:pt x="18899" y="7171"/>
                    <a:pt x="19077" y="6968"/>
                    <a:pt x="19248" y="6765"/>
                  </a:cubicBezTo>
                  <a:close/>
                  <a:moveTo>
                    <a:pt x="19051" y="8070"/>
                  </a:moveTo>
                  <a:cubicBezTo>
                    <a:pt x="18956" y="8241"/>
                    <a:pt x="18868" y="8412"/>
                    <a:pt x="18785" y="8589"/>
                  </a:cubicBezTo>
                  <a:cubicBezTo>
                    <a:pt x="18728" y="8684"/>
                    <a:pt x="18671" y="8767"/>
                    <a:pt x="18627" y="8830"/>
                  </a:cubicBezTo>
                  <a:cubicBezTo>
                    <a:pt x="18627" y="8824"/>
                    <a:pt x="18627" y="8824"/>
                    <a:pt x="18627" y="8817"/>
                  </a:cubicBezTo>
                  <a:cubicBezTo>
                    <a:pt x="18697" y="8691"/>
                    <a:pt x="18773" y="8488"/>
                    <a:pt x="18842" y="8304"/>
                  </a:cubicBezTo>
                  <a:cubicBezTo>
                    <a:pt x="18912" y="8228"/>
                    <a:pt x="18982" y="8152"/>
                    <a:pt x="19051" y="8070"/>
                  </a:cubicBezTo>
                  <a:close/>
                  <a:moveTo>
                    <a:pt x="6074" y="9286"/>
                  </a:moveTo>
                  <a:cubicBezTo>
                    <a:pt x="6081" y="9286"/>
                    <a:pt x="6087" y="9292"/>
                    <a:pt x="6093" y="9299"/>
                  </a:cubicBezTo>
                  <a:cubicBezTo>
                    <a:pt x="6074" y="9299"/>
                    <a:pt x="6055" y="9305"/>
                    <a:pt x="6043" y="9305"/>
                  </a:cubicBezTo>
                  <a:cubicBezTo>
                    <a:pt x="6049" y="9299"/>
                    <a:pt x="6062" y="9292"/>
                    <a:pt x="6074" y="9286"/>
                  </a:cubicBezTo>
                  <a:close/>
                  <a:moveTo>
                    <a:pt x="22642" y="3554"/>
                  </a:moveTo>
                  <a:cubicBezTo>
                    <a:pt x="22630" y="3586"/>
                    <a:pt x="22617" y="3611"/>
                    <a:pt x="22604" y="3636"/>
                  </a:cubicBezTo>
                  <a:cubicBezTo>
                    <a:pt x="21578" y="4909"/>
                    <a:pt x="20635" y="6246"/>
                    <a:pt x="19811" y="7665"/>
                  </a:cubicBezTo>
                  <a:cubicBezTo>
                    <a:pt x="19577" y="8076"/>
                    <a:pt x="19273" y="8526"/>
                    <a:pt x="19032" y="9001"/>
                  </a:cubicBezTo>
                  <a:cubicBezTo>
                    <a:pt x="19013" y="9026"/>
                    <a:pt x="18994" y="9045"/>
                    <a:pt x="18975" y="9071"/>
                  </a:cubicBezTo>
                  <a:cubicBezTo>
                    <a:pt x="18768" y="9310"/>
                    <a:pt x="18707" y="9409"/>
                    <a:pt x="18703" y="9409"/>
                  </a:cubicBezTo>
                  <a:cubicBezTo>
                    <a:pt x="18699" y="9409"/>
                    <a:pt x="18751" y="9313"/>
                    <a:pt x="18773" y="9159"/>
                  </a:cubicBezTo>
                  <a:cubicBezTo>
                    <a:pt x="18804" y="8931"/>
                    <a:pt x="18931" y="8678"/>
                    <a:pt x="19077" y="8425"/>
                  </a:cubicBezTo>
                  <a:cubicBezTo>
                    <a:pt x="20210" y="6866"/>
                    <a:pt x="21319" y="5296"/>
                    <a:pt x="22408" y="3712"/>
                  </a:cubicBezTo>
                  <a:cubicBezTo>
                    <a:pt x="22484" y="3662"/>
                    <a:pt x="22566" y="3605"/>
                    <a:pt x="22642" y="3554"/>
                  </a:cubicBezTo>
                  <a:close/>
                  <a:moveTo>
                    <a:pt x="4605" y="9248"/>
                  </a:moveTo>
                  <a:lnTo>
                    <a:pt x="4605" y="9248"/>
                  </a:lnTo>
                  <a:cubicBezTo>
                    <a:pt x="4231" y="9356"/>
                    <a:pt x="3851" y="9451"/>
                    <a:pt x="3471" y="9546"/>
                  </a:cubicBezTo>
                  <a:cubicBezTo>
                    <a:pt x="3370" y="9571"/>
                    <a:pt x="3269" y="9590"/>
                    <a:pt x="3167" y="9609"/>
                  </a:cubicBezTo>
                  <a:cubicBezTo>
                    <a:pt x="3151" y="9614"/>
                    <a:pt x="3129" y="9615"/>
                    <a:pt x="3112" y="9619"/>
                  </a:cubicBezTo>
                  <a:lnTo>
                    <a:pt x="3112" y="9619"/>
                  </a:lnTo>
                  <a:cubicBezTo>
                    <a:pt x="3533" y="9500"/>
                    <a:pt x="3962" y="9387"/>
                    <a:pt x="4390" y="9286"/>
                  </a:cubicBezTo>
                  <a:cubicBezTo>
                    <a:pt x="4466" y="9273"/>
                    <a:pt x="4535" y="9261"/>
                    <a:pt x="4605" y="9248"/>
                  </a:cubicBezTo>
                  <a:close/>
                  <a:moveTo>
                    <a:pt x="6321" y="9432"/>
                  </a:moveTo>
                  <a:cubicBezTo>
                    <a:pt x="6372" y="9463"/>
                    <a:pt x="6423" y="9495"/>
                    <a:pt x="6473" y="9533"/>
                  </a:cubicBezTo>
                  <a:cubicBezTo>
                    <a:pt x="5846" y="9660"/>
                    <a:pt x="5219" y="9805"/>
                    <a:pt x="4605" y="9964"/>
                  </a:cubicBezTo>
                  <a:cubicBezTo>
                    <a:pt x="4738" y="9919"/>
                    <a:pt x="4865" y="9875"/>
                    <a:pt x="4991" y="9824"/>
                  </a:cubicBezTo>
                  <a:cubicBezTo>
                    <a:pt x="5422" y="9710"/>
                    <a:pt x="5853" y="9590"/>
                    <a:pt x="6277" y="9457"/>
                  </a:cubicBezTo>
                  <a:cubicBezTo>
                    <a:pt x="6296" y="9451"/>
                    <a:pt x="6309" y="9444"/>
                    <a:pt x="6321" y="9432"/>
                  </a:cubicBezTo>
                  <a:close/>
                  <a:moveTo>
                    <a:pt x="18697" y="9799"/>
                  </a:moveTo>
                  <a:lnTo>
                    <a:pt x="18697" y="9799"/>
                  </a:lnTo>
                  <a:cubicBezTo>
                    <a:pt x="18678" y="9856"/>
                    <a:pt x="18665" y="9913"/>
                    <a:pt x="18652" y="9976"/>
                  </a:cubicBezTo>
                  <a:cubicBezTo>
                    <a:pt x="18652" y="9938"/>
                    <a:pt x="18652" y="9900"/>
                    <a:pt x="18652" y="9862"/>
                  </a:cubicBezTo>
                  <a:cubicBezTo>
                    <a:pt x="18665" y="9843"/>
                    <a:pt x="18678" y="9818"/>
                    <a:pt x="18697" y="9799"/>
                  </a:cubicBezTo>
                  <a:close/>
                  <a:moveTo>
                    <a:pt x="22142" y="4859"/>
                  </a:moveTo>
                  <a:lnTo>
                    <a:pt x="22142" y="4859"/>
                  </a:lnTo>
                  <a:cubicBezTo>
                    <a:pt x="22098" y="4985"/>
                    <a:pt x="22053" y="5112"/>
                    <a:pt x="22009" y="5232"/>
                  </a:cubicBezTo>
                  <a:cubicBezTo>
                    <a:pt x="21388" y="6170"/>
                    <a:pt x="20787" y="7114"/>
                    <a:pt x="20255" y="8095"/>
                  </a:cubicBezTo>
                  <a:lnTo>
                    <a:pt x="19894" y="8659"/>
                  </a:lnTo>
                  <a:cubicBezTo>
                    <a:pt x="19685" y="8995"/>
                    <a:pt x="19355" y="9774"/>
                    <a:pt x="19032" y="10078"/>
                  </a:cubicBezTo>
                  <a:cubicBezTo>
                    <a:pt x="19051" y="9964"/>
                    <a:pt x="19077" y="9843"/>
                    <a:pt x="19096" y="9723"/>
                  </a:cubicBezTo>
                  <a:cubicBezTo>
                    <a:pt x="19105" y="9673"/>
                    <a:pt x="19068" y="9649"/>
                    <a:pt x="19028" y="9649"/>
                  </a:cubicBezTo>
                  <a:cubicBezTo>
                    <a:pt x="19012" y="9649"/>
                    <a:pt x="18996" y="9652"/>
                    <a:pt x="18982" y="9660"/>
                  </a:cubicBezTo>
                  <a:cubicBezTo>
                    <a:pt x="19089" y="9394"/>
                    <a:pt x="19248" y="9140"/>
                    <a:pt x="19381" y="8887"/>
                  </a:cubicBezTo>
                  <a:cubicBezTo>
                    <a:pt x="19393" y="8862"/>
                    <a:pt x="19406" y="8836"/>
                    <a:pt x="19425" y="8811"/>
                  </a:cubicBezTo>
                  <a:cubicBezTo>
                    <a:pt x="20362" y="7519"/>
                    <a:pt x="21274" y="6201"/>
                    <a:pt x="22142" y="4859"/>
                  </a:cubicBezTo>
                  <a:close/>
                  <a:moveTo>
                    <a:pt x="20248" y="9539"/>
                  </a:moveTo>
                  <a:lnTo>
                    <a:pt x="20248" y="9539"/>
                  </a:lnTo>
                  <a:cubicBezTo>
                    <a:pt x="20172" y="9723"/>
                    <a:pt x="20103" y="9900"/>
                    <a:pt x="20033" y="10084"/>
                  </a:cubicBezTo>
                  <a:cubicBezTo>
                    <a:pt x="20027" y="10046"/>
                    <a:pt x="20001" y="10021"/>
                    <a:pt x="19963" y="10008"/>
                  </a:cubicBezTo>
                  <a:cubicBezTo>
                    <a:pt x="20058" y="9856"/>
                    <a:pt x="20153" y="9698"/>
                    <a:pt x="20248" y="9539"/>
                  </a:cubicBezTo>
                  <a:close/>
                  <a:moveTo>
                    <a:pt x="21173" y="8070"/>
                  </a:moveTo>
                  <a:lnTo>
                    <a:pt x="21173" y="8070"/>
                  </a:lnTo>
                  <a:cubicBezTo>
                    <a:pt x="21110" y="8304"/>
                    <a:pt x="21053" y="8532"/>
                    <a:pt x="20996" y="8760"/>
                  </a:cubicBezTo>
                  <a:cubicBezTo>
                    <a:pt x="20913" y="9071"/>
                    <a:pt x="20837" y="9381"/>
                    <a:pt x="20755" y="9698"/>
                  </a:cubicBezTo>
                  <a:cubicBezTo>
                    <a:pt x="20730" y="9761"/>
                    <a:pt x="20704" y="9831"/>
                    <a:pt x="20679" y="9900"/>
                  </a:cubicBezTo>
                  <a:cubicBezTo>
                    <a:pt x="20647" y="9964"/>
                    <a:pt x="20609" y="10046"/>
                    <a:pt x="20565" y="10128"/>
                  </a:cubicBezTo>
                  <a:cubicBezTo>
                    <a:pt x="20557" y="10072"/>
                    <a:pt x="20508" y="10028"/>
                    <a:pt x="20457" y="10028"/>
                  </a:cubicBezTo>
                  <a:cubicBezTo>
                    <a:pt x="20428" y="10028"/>
                    <a:pt x="20398" y="10043"/>
                    <a:pt x="20375" y="10078"/>
                  </a:cubicBezTo>
                  <a:cubicBezTo>
                    <a:pt x="20286" y="10211"/>
                    <a:pt x="20198" y="10344"/>
                    <a:pt x="20115" y="10477"/>
                  </a:cubicBezTo>
                  <a:cubicBezTo>
                    <a:pt x="20248" y="10109"/>
                    <a:pt x="20375" y="9786"/>
                    <a:pt x="20400" y="9729"/>
                  </a:cubicBezTo>
                  <a:cubicBezTo>
                    <a:pt x="20628" y="9159"/>
                    <a:pt x="20888" y="8608"/>
                    <a:pt x="21173" y="8070"/>
                  </a:cubicBezTo>
                  <a:close/>
                  <a:moveTo>
                    <a:pt x="7290" y="10394"/>
                  </a:moveTo>
                  <a:cubicBezTo>
                    <a:pt x="7297" y="10413"/>
                    <a:pt x="7309" y="10426"/>
                    <a:pt x="7316" y="10445"/>
                  </a:cubicBezTo>
                  <a:cubicBezTo>
                    <a:pt x="7075" y="10489"/>
                    <a:pt x="6841" y="10534"/>
                    <a:pt x="6606" y="10584"/>
                  </a:cubicBezTo>
                  <a:cubicBezTo>
                    <a:pt x="6689" y="10565"/>
                    <a:pt x="6777" y="10540"/>
                    <a:pt x="6853" y="10515"/>
                  </a:cubicBezTo>
                  <a:cubicBezTo>
                    <a:pt x="6999" y="10477"/>
                    <a:pt x="7145" y="10432"/>
                    <a:pt x="7290" y="10394"/>
                  </a:cubicBezTo>
                  <a:close/>
                  <a:moveTo>
                    <a:pt x="21692" y="6220"/>
                  </a:moveTo>
                  <a:lnTo>
                    <a:pt x="21692" y="6220"/>
                  </a:lnTo>
                  <a:cubicBezTo>
                    <a:pt x="21635" y="6417"/>
                    <a:pt x="21578" y="6607"/>
                    <a:pt x="21521" y="6797"/>
                  </a:cubicBezTo>
                  <a:cubicBezTo>
                    <a:pt x="21407" y="7006"/>
                    <a:pt x="21306" y="7215"/>
                    <a:pt x="21205" y="7430"/>
                  </a:cubicBezTo>
                  <a:cubicBezTo>
                    <a:pt x="20628" y="8437"/>
                    <a:pt x="20103" y="9476"/>
                    <a:pt x="19438" y="10432"/>
                  </a:cubicBezTo>
                  <a:cubicBezTo>
                    <a:pt x="19431" y="10445"/>
                    <a:pt x="19425" y="10451"/>
                    <a:pt x="19419" y="10464"/>
                  </a:cubicBezTo>
                  <a:cubicBezTo>
                    <a:pt x="19400" y="10470"/>
                    <a:pt x="19387" y="10477"/>
                    <a:pt x="19381" y="10496"/>
                  </a:cubicBezTo>
                  <a:cubicBezTo>
                    <a:pt x="19374" y="10515"/>
                    <a:pt x="19362" y="10534"/>
                    <a:pt x="19355" y="10553"/>
                  </a:cubicBezTo>
                  <a:cubicBezTo>
                    <a:pt x="19279" y="10660"/>
                    <a:pt x="19235" y="10736"/>
                    <a:pt x="19197" y="10793"/>
                  </a:cubicBezTo>
                  <a:cubicBezTo>
                    <a:pt x="19241" y="10711"/>
                    <a:pt x="19311" y="10565"/>
                    <a:pt x="19393" y="10363"/>
                  </a:cubicBezTo>
                  <a:cubicBezTo>
                    <a:pt x="19634" y="9761"/>
                    <a:pt x="19906" y="9185"/>
                    <a:pt x="20204" y="8615"/>
                  </a:cubicBezTo>
                  <a:cubicBezTo>
                    <a:pt x="20255" y="8520"/>
                    <a:pt x="20305" y="8431"/>
                    <a:pt x="20350" y="8342"/>
                  </a:cubicBezTo>
                  <a:cubicBezTo>
                    <a:pt x="20799" y="7633"/>
                    <a:pt x="21243" y="6930"/>
                    <a:pt x="21692" y="6220"/>
                  </a:cubicBezTo>
                  <a:close/>
                  <a:moveTo>
                    <a:pt x="23830" y="1120"/>
                  </a:moveTo>
                  <a:cubicBezTo>
                    <a:pt x="23858" y="1120"/>
                    <a:pt x="23875" y="1134"/>
                    <a:pt x="23877" y="1166"/>
                  </a:cubicBezTo>
                  <a:cubicBezTo>
                    <a:pt x="23719" y="1413"/>
                    <a:pt x="23573" y="1660"/>
                    <a:pt x="23428" y="1920"/>
                  </a:cubicBezTo>
                  <a:cubicBezTo>
                    <a:pt x="23358" y="1964"/>
                    <a:pt x="23288" y="2009"/>
                    <a:pt x="23238" y="2040"/>
                  </a:cubicBezTo>
                  <a:cubicBezTo>
                    <a:pt x="22332" y="2560"/>
                    <a:pt x="21433" y="3092"/>
                    <a:pt x="20527" y="3617"/>
                  </a:cubicBezTo>
                  <a:cubicBezTo>
                    <a:pt x="18728" y="4675"/>
                    <a:pt x="16923" y="5733"/>
                    <a:pt x="15125" y="6803"/>
                  </a:cubicBezTo>
                  <a:cubicBezTo>
                    <a:pt x="13326" y="7874"/>
                    <a:pt x="11534" y="8944"/>
                    <a:pt x="9773" y="10071"/>
                  </a:cubicBezTo>
                  <a:cubicBezTo>
                    <a:pt x="9456" y="10274"/>
                    <a:pt x="8867" y="10540"/>
                    <a:pt x="8361" y="10869"/>
                  </a:cubicBezTo>
                  <a:cubicBezTo>
                    <a:pt x="8348" y="10793"/>
                    <a:pt x="8329" y="10724"/>
                    <a:pt x="8310" y="10654"/>
                  </a:cubicBezTo>
                  <a:cubicBezTo>
                    <a:pt x="10767" y="8938"/>
                    <a:pt x="13174" y="7171"/>
                    <a:pt x="15745" y="5606"/>
                  </a:cubicBezTo>
                  <a:cubicBezTo>
                    <a:pt x="17139" y="4757"/>
                    <a:pt x="18551" y="3940"/>
                    <a:pt x="19982" y="3155"/>
                  </a:cubicBezTo>
                  <a:cubicBezTo>
                    <a:pt x="20698" y="2762"/>
                    <a:pt x="21420" y="2376"/>
                    <a:pt x="22142" y="2002"/>
                  </a:cubicBezTo>
                  <a:cubicBezTo>
                    <a:pt x="22535" y="1800"/>
                    <a:pt x="22927" y="1584"/>
                    <a:pt x="23326" y="1388"/>
                  </a:cubicBezTo>
                  <a:cubicBezTo>
                    <a:pt x="23472" y="1318"/>
                    <a:pt x="23725" y="1120"/>
                    <a:pt x="23830" y="1120"/>
                  </a:cubicBezTo>
                  <a:close/>
                  <a:moveTo>
                    <a:pt x="1451" y="10597"/>
                  </a:moveTo>
                  <a:cubicBezTo>
                    <a:pt x="1495" y="10610"/>
                    <a:pt x="1540" y="10629"/>
                    <a:pt x="1590" y="10635"/>
                  </a:cubicBezTo>
                  <a:cubicBezTo>
                    <a:pt x="1571" y="10641"/>
                    <a:pt x="1559" y="10648"/>
                    <a:pt x="1540" y="10654"/>
                  </a:cubicBezTo>
                  <a:cubicBezTo>
                    <a:pt x="1414" y="10702"/>
                    <a:pt x="1480" y="10890"/>
                    <a:pt x="1600" y="10890"/>
                  </a:cubicBezTo>
                  <a:cubicBezTo>
                    <a:pt x="1607" y="10890"/>
                    <a:pt x="1614" y="10890"/>
                    <a:pt x="1622" y="10888"/>
                  </a:cubicBezTo>
                  <a:cubicBezTo>
                    <a:pt x="1666" y="10876"/>
                    <a:pt x="1711" y="10869"/>
                    <a:pt x="1755" y="10857"/>
                  </a:cubicBezTo>
                  <a:lnTo>
                    <a:pt x="1755" y="10857"/>
                  </a:lnTo>
                  <a:cubicBezTo>
                    <a:pt x="1635" y="10901"/>
                    <a:pt x="1521" y="10952"/>
                    <a:pt x="1400" y="10996"/>
                  </a:cubicBezTo>
                  <a:cubicBezTo>
                    <a:pt x="1318" y="10882"/>
                    <a:pt x="1255" y="10762"/>
                    <a:pt x="1204" y="10641"/>
                  </a:cubicBezTo>
                  <a:cubicBezTo>
                    <a:pt x="1286" y="10629"/>
                    <a:pt x="1369" y="10610"/>
                    <a:pt x="1451" y="10597"/>
                  </a:cubicBezTo>
                  <a:close/>
                  <a:moveTo>
                    <a:pt x="6701" y="9710"/>
                  </a:moveTo>
                  <a:cubicBezTo>
                    <a:pt x="6765" y="9767"/>
                    <a:pt x="6822" y="9818"/>
                    <a:pt x="6879" y="9875"/>
                  </a:cubicBezTo>
                  <a:cubicBezTo>
                    <a:pt x="5916" y="10097"/>
                    <a:pt x="4953" y="10318"/>
                    <a:pt x="4010" y="10597"/>
                  </a:cubicBezTo>
                  <a:cubicBezTo>
                    <a:pt x="3528" y="10717"/>
                    <a:pt x="3053" y="10838"/>
                    <a:pt x="2572" y="10952"/>
                  </a:cubicBezTo>
                  <a:cubicBezTo>
                    <a:pt x="2287" y="11021"/>
                    <a:pt x="2002" y="11085"/>
                    <a:pt x="1717" y="11167"/>
                  </a:cubicBezTo>
                  <a:cubicBezTo>
                    <a:pt x="2458" y="10895"/>
                    <a:pt x="3199" y="10622"/>
                    <a:pt x="3959" y="10394"/>
                  </a:cubicBezTo>
                  <a:cubicBezTo>
                    <a:pt x="3972" y="10388"/>
                    <a:pt x="3984" y="10382"/>
                    <a:pt x="3997" y="10382"/>
                  </a:cubicBezTo>
                  <a:cubicBezTo>
                    <a:pt x="4903" y="10173"/>
                    <a:pt x="5802" y="9951"/>
                    <a:pt x="6701" y="9710"/>
                  </a:cubicBezTo>
                  <a:close/>
                  <a:moveTo>
                    <a:pt x="7056" y="10071"/>
                  </a:moveTo>
                  <a:cubicBezTo>
                    <a:pt x="7088" y="10109"/>
                    <a:pt x="7126" y="10154"/>
                    <a:pt x="7157" y="10198"/>
                  </a:cubicBezTo>
                  <a:cubicBezTo>
                    <a:pt x="7100" y="10211"/>
                    <a:pt x="7037" y="10230"/>
                    <a:pt x="6980" y="10242"/>
                  </a:cubicBezTo>
                  <a:cubicBezTo>
                    <a:pt x="6885" y="10249"/>
                    <a:pt x="6657" y="10312"/>
                    <a:pt x="6429" y="10382"/>
                  </a:cubicBezTo>
                  <a:cubicBezTo>
                    <a:pt x="5897" y="10515"/>
                    <a:pt x="5365" y="10654"/>
                    <a:pt x="4839" y="10812"/>
                  </a:cubicBezTo>
                  <a:cubicBezTo>
                    <a:pt x="4751" y="10831"/>
                    <a:pt x="4668" y="10850"/>
                    <a:pt x="4586" y="10869"/>
                  </a:cubicBezTo>
                  <a:cubicBezTo>
                    <a:pt x="4079" y="10983"/>
                    <a:pt x="3566" y="11091"/>
                    <a:pt x="3053" y="11192"/>
                  </a:cubicBezTo>
                  <a:cubicBezTo>
                    <a:pt x="3630" y="10990"/>
                    <a:pt x="4206" y="10806"/>
                    <a:pt x="4795" y="10648"/>
                  </a:cubicBezTo>
                  <a:cubicBezTo>
                    <a:pt x="5536" y="10458"/>
                    <a:pt x="6283" y="10268"/>
                    <a:pt x="7024" y="10084"/>
                  </a:cubicBezTo>
                  <a:cubicBezTo>
                    <a:pt x="7037" y="10084"/>
                    <a:pt x="7050" y="10078"/>
                    <a:pt x="7056" y="10071"/>
                  </a:cubicBezTo>
                  <a:close/>
                  <a:moveTo>
                    <a:pt x="7506" y="11218"/>
                  </a:moveTo>
                  <a:cubicBezTo>
                    <a:pt x="7506" y="11237"/>
                    <a:pt x="7506" y="11249"/>
                    <a:pt x="7506" y="11262"/>
                  </a:cubicBezTo>
                  <a:cubicBezTo>
                    <a:pt x="7468" y="11268"/>
                    <a:pt x="7423" y="11281"/>
                    <a:pt x="7385" y="11294"/>
                  </a:cubicBezTo>
                  <a:cubicBezTo>
                    <a:pt x="7411" y="11275"/>
                    <a:pt x="7436" y="11256"/>
                    <a:pt x="7461" y="11243"/>
                  </a:cubicBezTo>
                  <a:cubicBezTo>
                    <a:pt x="7474" y="11237"/>
                    <a:pt x="7493" y="11230"/>
                    <a:pt x="7506" y="11218"/>
                  </a:cubicBezTo>
                  <a:close/>
                  <a:moveTo>
                    <a:pt x="9089" y="10882"/>
                  </a:moveTo>
                  <a:cubicBezTo>
                    <a:pt x="8861" y="11021"/>
                    <a:pt x="8639" y="11167"/>
                    <a:pt x="8418" y="11313"/>
                  </a:cubicBezTo>
                  <a:cubicBezTo>
                    <a:pt x="8418" y="11313"/>
                    <a:pt x="8418" y="11313"/>
                    <a:pt x="8418" y="11306"/>
                  </a:cubicBezTo>
                  <a:cubicBezTo>
                    <a:pt x="8411" y="11287"/>
                    <a:pt x="8411" y="11268"/>
                    <a:pt x="8411" y="11243"/>
                  </a:cubicBezTo>
                  <a:cubicBezTo>
                    <a:pt x="8633" y="11110"/>
                    <a:pt x="8867" y="10990"/>
                    <a:pt x="9089" y="10882"/>
                  </a:cubicBezTo>
                  <a:close/>
                  <a:moveTo>
                    <a:pt x="6404" y="11192"/>
                  </a:moveTo>
                  <a:cubicBezTo>
                    <a:pt x="5967" y="11357"/>
                    <a:pt x="5523" y="11522"/>
                    <a:pt x="5074" y="11667"/>
                  </a:cubicBezTo>
                  <a:cubicBezTo>
                    <a:pt x="5517" y="11496"/>
                    <a:pt x="5954" y="11338"/>
                    <a:pt x="6404" y="11192"/>
                  </a:cubicBezTo>
                  <a:close/>
                  <a:moveTo>
                    <a:pt x="2901" y="11477"/>
                  </a:moveTo>
                  <a:lnTo>
                    <a:pt x="2901" y="11477"/>
                  </a:lnTo>
                  <a:cubicBezTo>
                    <a:pt x="2673" y="11566"/>
                    <a:pt x="2445" y="11667"/>
                    <a:pt x="2217" y="11775"/>
                  </a:cubicBezTo>
                  <a:cubicBezTo>
                    <a:pt x="2160" y="11731"/>
                    <a:pt x="2103" y="11693"/>
                    <a:pt x="2046" y="11655"/>
                  </a:cubicBezTo>
                  <a:cubicBezTo>
                    <a:pt x="2331" y="11591"/>
                    <a:pt x="2616" y="11534"/>
                    <a:pt x="2901" y="11477"/>
                  </a:cubicBezTo>
                  <a:close/>
                  <a:moveTo>
                    <a:pt x="19982" y="10217"/>
                  </a:moveTo>
                  <a:cubicBezTo>
                    <a:pt x="19856" y="10559"/>
                    <a:pt x="19735" y="10907"/>
                    <a:pt x="19628" y="11249"/>
                  </a:cubicBezTo>
                  <a:cubicBezTo>
                    <a:pt x="19495" y="11465"/>
                    <a:pt x="19368" y="11674"/>
                    <a:pt x="19248" y="11889"/>
                  </a:cubicBezTo>
                  <a:cubicBezTo>
                    <a:pt x="19349" y="11604"/>
                    <a:pt x="19444" y="11325"/>
                    <a:pt x="19558" y="11053"/>
                  </a:cubicBezTo>
                  <a:cubicBezTo>
                    <a:pt x="19704" y="10768"/>
                    <a:pt x="19849" y="10489"/>
                    <a:pt x="19982" y="10217"/>
                  </a:cubicBezTo>
                  <a:close/>
                  <a:moveTo>
                    <a:pt x="19355" y="9926"/>
                  </a:moveTo>
                  <a:lnTo>
                    <a:pt x="19355" y="9926"/>
                  </a:lnTo>
                  <a:cubicBezTo>
                    <a:pt x="19172" y="10344"/>
                    <a:pt x="19001" y="10774"/>
                    <a:pt x="18849" y="11211"/>
                  </a:cubicBezTo>
                  <a:cubicBezTo>
                    <a:pt x="18820" y="11297"/>
                    <a:pt x="18885" y="11352"/>
                    <a:pt x="18954" y="11352"/>
                  </a:cubicBezTo>
                  <a:cubicBezTo>
                    <a:pt x="18961" y="11352"/>
                    <a:pt x="18968" y="11352"/>
                    <a:pt x="18975" y="11351"/>
                  </a:cubicBezTo>
                  <a:lnTo>
                    <a:pt x="18975" y="11351"/>
                  </a:lnTo>
                  <a:cubicBezTo>
                    <a:pt x="18874" y="11572"/>
                    <a:pt x="18773" y="11800"/>
                    <a:pt x="18678" y="12028"/>
                  </a:cubicBezTo>
                  <a:cubicBezTo>
                    <a:pt x="18766" y="11547"/>
                    <a:pt x="18855" y="11059"/>
                    <a:pt x="18944" y="10572"/>
                  </a:cubicBezTo>
                  <a:cubicBezTo>
                    <a:pt x="19077" y="10356"/>
                    <a:pt x="19216" y="10141"/>
                    <a:pt x="19355" y="9926"/>
                  </a:cubicBezTo>
                  <a:close/>
                  <a:moveTo>
                    <a:pt x="3395" y="11940"/>
                  </a:moveTo>
                  <a:lnTo>
                    <a:pt x="3395" y="11940"/>
                  </a:lnTo>
                  <a:cubicBezTo>
                    <a:pt x="3237" y="12016"/>
                    <a:pt x="3079" y="12085"/>
                    <a:pt x="2920" y="12168"/>
                  </a:cubicBezTo>
                  <a:cubicBezTo>
                    <a:pt x="2914" y="12168"/>
                    <a:pt x="2908" y="12174"/>
                    <a:pt x="2895" y="12180"/>
                  </a:cubicBezTo>
                  <a:cubicBezTo>
                    <a:pt x="2851" y="12161"/>
                    <a:pt x="2800" y="12130"/>
                    <a:pt x="2756" y="12104"/>
                  </a:cubicBezTo>
                  <a:cubicBezTo>
                    <a:pt x="2965" y="12054"/>
                    <a:pt x="3180" y="11997"/>
                    <a:pt x="3395" y="11940"/>
                  </a:cubicBezTo>
                  <a:close/>
                  <a:moveTo>
                    <a:pt x="7354" y="11737"/>
                  </a:moveTo>
                  <a:lnTo>
                    <a:pt x="7354" y="11737"/>
                  </a:lnTo>
                  <a:cubicBezTo>
                    <a:pt x="7328" y="11781"/>
                    <a:pt x="7303" y="11819"/>
                    <a:pt x="7271" y="11864"/>
                  </a:cubicBezTo>
                  <a:cubicBezTo>
                    <a:pt x="6486" y="12123"/>
                    <a:pt x="5688" y="12358"/>
                    <a:pt x="4890" y="12573"/>
                  </a:cubicBezTo>
                  <a:cubicBezTo>
                    <a:pt x="4915" y="12560"/>
                    <a:pt x="4947" y="12548"/>
                    <a:pt x="4979" y="12535"/>
                  </a:cubicBezTo>
                  <a:cubicBezTo>
                    <a:pt x="5777" y="12294"/>
                    <a:pt x="6568" y="12022"/>
                    <a:pt x="7354" y="11737"/>
                  </a:cubicBezTo>
                  <a:close/>
                  <a:moveTo>
                    <a:pt x="18690" y="10876"/>
                  </a:moveTo>
                  <a:cubicBezTo>
                    <a:pt x="18627" y="11294"/>
                    <a:pt x="18595" y="11731"/>
                    <a:pt x="18526" y="12104"/>
                  </a:cubicBezTo>
                  <a:cubicBezTo>
                    <a:pt x="18507" y="12231"/>
                    <a:pt x="18494" y="12364"/>
                    <a:pt x="18475" y="12503"/>
                  </a:cubicBezTo>
                  <a:cubicBezTo>
                    <a:pt x="18456" y="12529"/>
                    <a:pt x="18437" y="12554"/>
                    <a:pt x="18418" y="12579"/>
                  </a:cubicBezTo>
                  <a:cubicBezTo>
                    <a:pt x="18405" y="12592"/>
                    <a:pt x="18386" y="12605"/>
                    <a:pt x="18361" y="12624"/>
                  </a:cubicBezTo>
                  <a:cubicBezTo>
                    <a:pt x="18342" y="12643"/>
                    <a:pt x="18323" y="12662"/>
                    <a:pt x="18304" y="12681"/>
                  </a:cubicBezTo>
                  <a:cubicBezTo>
                    <a:pt x="18342" y="12364"/>
                    <a:pt x="18380" y="12047"/>
                    <a:pt x="18418" y="11724"/>
                  </a:cubicBezTo>
                  <a:cubicBezTo>
                    <a:pt x="18450" y="11617"/>
                    <a:pt x="18481" y="11503"/>
                    <a:pt x="18507" y="11389"/>
                  </a:cubicBezTo>
                  <a:cubicBezTo>
                    <a:pt x="18551" y="11218"/>
                    <a:pt x="18614" y="11047"/>
                    <a:pt x="18671" y="10876"/>
                  </a:cubicBezTo>
                  <a:close/>
                  <a:moveTo>
                    <a:pt x="18443" y="12668"/>
                  </a:moveTo>
                  <a:cubicBezTo>
                    <a:pt x="18431" y="12693"/>
                    <a:pt x="18424" y="12725"/>
                    <a:pt x="18412" y="12750"/>
                  </a:cubicBezTo>
                  <a:cubicBezTo>
                    <a:pt x="18412" y="12750"/>
                    <a:pt x="18412" y="12750"/>
                    <a:pt x="18405" y="12744"/>
                  </a:cubicBezTo>
                  <a:lnTo>
                    <a:pt x="18386" y="12744"/>
                  </a:lnTo>
                  <a:cubicBezTo>
                    <a:pt x="18405" y="12719"/>
                    <a:pt x="18424" y="12693"/>
                    <a:pt x="18443" y="12668"/>
                  </a:cubicBezTo>
                  <a:close/>
                  <a:moveTo>
                    <a:pt x="18057" y="12598"/>
                  </a:moveTo>
                  <a:lnTo>
                    <a:pt x="18057" y="12598"/>
                  </a:lnTo>
                  <a:cubicBezTo>
                    <a:pt x="18044" y="12668"/>
                    <a:pt x="18032" y="12744"/>
                    <a:pt x="18019" y="12814"/>
                  </a:cubicBezTo>
                  <a:cubicBezTo>
                    <a:pt x="17987" y="12833"/>
                    <a:pt x="17962" y="12852"/>
                    <a:pt x="17930" y="12871"/>
                  </a:cubicBezTo>
                  <a:lnTo>
                    <a:pt x="17905" y="12871"/>
                  </a:lnTo>
                  <a:cubicBezTo>
                    <a:pt x="17937" y="12820"/>
                    <a:pt x="17968" y="12769"/>
                    <a:pt x="18000" y="12712"/>
                  </a:cubicBezTo>
                  <a:cubicBezTo>
                    <a:pt x="18025" y="12674"/>
                    <a:pt x="18038" y="12636"/>
                    <a:pt x="18057" y="12598"/>
                  </a:cubicBezTo>
                  <a:close/>
                  <a:moveTo>
                    <a:pt x="18329" y="12997"/>
                  </a:moveTo>
                  <a:cubicBezTo>
                    <a:pt x="18298" y="13105"/>
                    <a:pt x="18260" y="13206"/>
                    <a:pt x="18222" y="13314"/>
                  </a:cubicBezTo>
                  <a:cubicBezTo>
                    <a:pt x="18215" y="13282"/>
                    <a:pt x="18222" y="13200"/>
                    <a:pt x="18234" y="13099"/>
                  </a:cubicBezTo>
                  <a:cubicBezTo>
                    <a:pt x="18266" y="13067"/>
                    <a:pt x="18298" y="13029"/>
                    <a:pt x="18329" y="12997"/>
                  </a:cubicBezTo>
                  <a:close/>
                  <a:moveTo>
                    <a:pt x="17918" y="13447"/>
                  </a:moveTo>
                  <a:cubicBezTo>
                    <a:pt x="17911" y="13504"/>
                    <a:pt x="17905" y="13555"/>
                    <a:pt x="17899" y="13605"/>
                  </a:cubicBezTo>
                  <a:cubicBezTo>
                    <a:pt x="17816" y="13650"/>
                    <a:pt x="17734" y="13700"/>
                    <a:pt x="17652" y="13745"/>
                  </a:cubicBezTo>
                  <a:cubicBezTo>
                    <a:pt x="17740" y="13643"/>
                    <a:pt x="17829" y="13548"/>
                    <a:pt x="17918" y="13447"/>
                  </a:cubicBezTo>
                  <a:close/>
                  <a:moveTo>
                    <a:pt x="17987" y="13010"/>
                  </a:moveTo>
                  <a:cubicBezTo>
                    <a:pt x="17759" y="13282"/>
                    <a:pt x="17550" y="13593"/>
                    <a:pt x="17335" y="13865"/>
                  </a:cubicBezTo>
                  <a:cubicBezTo>
                    <a:pt x="17310" y="13897"/>
                    <a:pt x="17278" y="13935"/>
                    <a:pt x="17246" y="13966"/>
                  </a:cubicBezTo>
                  <a:cubicBezTo>
                    <a:pt x="17234" y="13973"/>
                    <a:pt x="17221" y="13979"/>
                    <a:pt x="17202" y="13992"/>
                  </a:cubicBezTo>
                  <a:cubicBezTo>
                    <a:pt x="17107" y="13998"/>
                    <a:pt x="17012" y="14011"/>
                    <a:pt x="16923" y="14023"/>
                  </a:cubicBezTo>
                  <a:cubicBezTo>
                    <a:pt x="17272" y="13688"/>
                    <a:pt x="17626" y="13352"/>
                    <a:pt x="17975" y="13016"/>
                  </a:cubicBezTo>
                  <a:cubicBezTo>
                    <a:pt x="17975" y="13016"/>
                    <a:pt x="17975" y="13016"/>
                    <a:pt x="17981" y="13010"/>
                  </a:cubicBezTo>
                  <a:close/>
                  <a:moveTo>
                    <a:pt x="18570" y="13821"/>
                  </a:moveTo>
                  <a:cubicBezTo>
                    <a:pt x="18576" y="13833"/>
                    <a:pt x="18576" y="13840"/>
                    <a:pt x="18583" y="13846"/>
                  </a:cubicBezTo>
                  <a:cubicBezTo>
                    <a:pt x="18139" y="14220"/>
                    <a:pt x="17620" y="14517"/>
                    <a:pt x="17069" y="14688"/>
                  </a:cubicBezTo>
                  <a:cubicBezTo>
                    <a:pt x="17582" y="14429"/>
                    <a:pt x="18082" y="14137"/>
                    <a:pt x="18570" y="13821"/>
                  </a:cubicBezTo>
                  <a:close/>
                  <a:moveTo>
                    <a:pt x="16341" y="14327"/>
                  </a:moveTo>
                  <a:lnTo>
                    <a:pt x="16341" y="14327"/>
                  </a:lnTo>
                  <a:cubicBezTo>
                    <a:pt x="16271" y="14403"/>
                    <a:pt x="16201" y="14473"/>
                    <a:pt x="16132" y="14543"/>
                  </a:cubicBezTo>
                  <a:cubicBezTo>
                    <a:pt x="16005" y="14612"/>
                    <a:pt x="15872" y="14676"/>
                    <a:pt x="15745" y="14739"/>
                  </a:cubicBezTo>
                  <a:cubicBezTo>
                    <a:pt x="15695" y="14764"/>
                    <a:pt x="15682" y="14802"/>
                    <a:pt x="15695" y="14840"/>
                  </a:cubicBezTo>
                  <a:cubicBezTo>
                    <a:pt x="15353" y="14809"/>
                    <a:pt x="15023" y="14726"/>
                    <a:pt x="14713" y="14574"/>
                  </a:cubicBezTo>
                  <a:lnTo>
                    <a:pt x="14713" y="14574"/>
                  </a:lnTo>
                  <a:cubicBezTo>
                    <a:pt x="14813" y="14586"/>
                    <a:pt x="14911" y="14591"/>
                    <a:pt x="15010" y="14591"/>
                  </a:cubicBezTo>
                  <a:cubicBezTo>
                    <a:pt x="15067" y="14591"/>
                    <a:pt x="15124" y="14589"/>
                    <a:pt x="15182" y="14587"/>
                  </a:cubicBezTo>
                  <a:cubicBezTo>
                    <a:pt x="15182" y="14636"/>
                    <a:pt x="15215" y="14686"/>
                    <a:pt x="15265" y="14686"/>
                  </a:cubicBezTo>
                  <a:cubicBezTo>
                    <a:pt x="15273" y="14686"/>
                    <a:pt x="15281" y="14684"/>
                    <a:pt x="15289" y="14682"/>
                  </a:cubicBezTo>
                  <a:cubicBezTo>
                    <a:pt x="15302" y="14682"/>
                    <a:pt x="15308" y="14676"/>
                    <a:pt x="15315" y="14676"/>
                  </a:cubicBezTo>
                  <a:cubicBezTo>
                    <a:pt x="15441" y="14631"/>
                    <a:pt x="15562" y="14593"/>
                    <a:pt x="15682" y="14549"/>
                  </a:cubicBezTo>
                  <a:cubicBezTo>
                    <a:pt x="15700" y="14572"/>
                    <a:pt x="15729" y="14588"/>
                    <a:pt x="15760" y="14588"/>
                  </a:cubicBezTo>
                  <a:cubicBezTo>
                    <a:pt x="15772" y="14588"/>
                    <a:pt x="15784" y="14586"/>
                    <a:pt x="15796" y="14581"/>
                  </a:cubicBezTo>
                  <a:cubicBezTo>
                    <a:pt x="15948" y="14511"/>
                    <a:pt x="16087" y="14435"/>
                    <a:pt x="16227" y="14359"/>
                  </a:cubicBezTo>
                  <a:cubicBezTo>
                    <a:pt x="16265" y="14346"/>
                    <a:pt x="16303" y="14340"/>
                    <a:pt x="16341" y="14327"/>
                  </a:cubicBezTo>
                  <a:close/>
                  <a:moveTo>
                    <a:pt x="16189" y="14758"/>
                  </a:moveTo>
                  <a:lnTo>
                    <a:pt x="16189" y="14758"/>
                  </a:lnTo>
                  <a:cubicBezTo>
                    <a:pt x="16138" y="14790"/>
                    <a:pt x="16087" y="14821"/>
                    <a:pt x="16037" y="14859"/>
                  </a:cubicBezTo>
                  <a:lnTo>
                    <a:pt x="15973" y="14859"/>
                  </a:lnTo>
                  <a:cubicBezTo>
                    <a:pt x="16049" y="14821"/>
                    <a:pt x="16119" y="14790"/>
                    <a:pt x="16189" y="14758"/>
                  </a:cubicBezTo>
                  <a:close/>
                  <a:moveTo>
                    <a:pt x="24834" y="0"/>
                  </a:moveTo>
                  <a:cubicBezTo>
                    <a:pt x="24774" y="0"/>
                    <a:pt x="24714" y="22"/>
                    <a:pt x="24663" y="71"/>
                  </a:cubicBezTo>
                  <a:cubicBezTo>
                    <a:pt x="24169" y="539"/>
                    <a:pt x="23567" y="932"/>
                    <a:pt x="22965" y="1312"/>
                  </a:cubicBezTo>
                  <a:cubicBezTo>
                    <a:pt x="20229" y="2553"/>
                    <a:pt x="17601" y="4162"/>
                    <a:pt x="15061" y="5714"/>
                  </a:cubicBezTo>
                  <a:cubicBezTo>
                    <a:pt x="12737" y="7139"/>
                    <a:pt x="10349" y="8615"/>
                    <a:pt x="8152" y="10261"/>
                  </a:cubicBezTo>
                  <a:cubicBezTo>
                    <a:pt x="7924" y="9780"/>
                    <a:pt x="7563" y="9368"/>
                    <a:pt x="7132" y="9033"/>
                  </a:cubicBezTo>
                  <a:cubicBezTo>
                    <a:pt x="7176" y="9020"/>
                    <a:pt x="7221" y="9014"/>
                    <a:pt x="7265" y="9007"/>
                  </a:cubicBezTo>
                  <a:cubicBezTo>
                    <a:pt x="7360" y="8983"/>
                    <a:pt x="7338" y="8847"/>
                    <a:pt x="7250" y="8847"/>
                  </a:cubicBezTo>
                  <a:cubicBezTo>
                    <a:pt x="7245" y="8847"/>
                    <a:pt x="7239" y="8848"/>
                    <a:pt x="7233" y="8849"/>
                  </a:cubicBezTo>
                  <a:cubicBezTo>
                    <a:pt x="7138" y="8862"/>
                    <a:pt x="7050" y="8881"/>
                    <a:pt x="6955" y="8900"/>
                  </a:cubicBezTo>
                  <a:cubicBezTo>
                    <a:pt x="6828" y="8805"/>
                    <a:pt x="6689" y="8716"/>
                    <a:pt x="6549" y="8634"/>
                  </a:cubicBezTo>
                  <a:cubicBezTo>
                    <a:pt x="6473" y="8583"/>
                    <a:pt x="6391" y="8539"/>
                    <a:pt x="6315" y="8501"/>
                  </a:cubicBezTo>
                  <a:cubicBezTo>
                    <a:pt x="5625" y="8127"/>
                    <a:pt x="4744" y="7893"/>
                    <a:pt x="3870" y="7842"/>
                  </a:cubicBezTo>
                  <a:cubicBezTo>
                    <a:pt x="3645" y="7818"/>
                    <a:pt x="3416" y="7804"/>
                    <a:pt x="3189" y="7804"/>
                  </a:cubicBezTo>
                  <a:cubicBezTo>
                    <a:pt x="2574" y="7804"/>
                    <a:pt x="1974" y="7908"/>
                    <a:pt x="1502" y="8209"/>
                  </a:cubicBezTo>
                  <a:cubicBezTo>
                    <a:pt x="349" y="8748"/>
                    <a:pt x="1" y="10033"/>
                    <a:pt x="609" y="11161"/>
                  </a:cubicBezTo>
                  <a:cubicBezTo>
                    <a:pt x="1267" y="12383"/>
                    <a:pt x="2851" y="13225"/>
                    <a:pt x="4301" y="13498"/>
                  </a:cubicBezTo>
                  <a:cubicBezTo>
                    <a:pt x="4306" y="13626"/>
                    <a:pt x="4442" y="13745"/>
                    <a:pt x="4584" y="13745"/>
                  </a:cubicBezTo>
                  <a:cubicBezTo>
                    <a:pt x="4610" y="13745"/>
                    <a:pt x="4636" y="13741"/>
                    <a:pt x="4662" y="13732"/>
                  </a:cubicBezTo>
                  <a:cubicBezTo>
                    <a:pt x="4789" y="13688"/>
                    <a:pt x="4915" y="13637"/>
                    <a:pt x="5042" y="13586"/>
                  </a:cubicBezTo>
                  <a:cubicBezTo>
                    <a:pt x="5105" y="13593"/>
                    <a:pt x="5175" y="13599"/>
                    <a:pt x="5245" y="13599"/>
                  </a:cubicBezTo>
                  <a:cubicBezTo>
                    <a:pt x="5252" y="13599"/>
                    <a:pt x="5259" y="13599"/>
                    <a:pt x="5267" y="13599"/>
                  </a:cubicBezTo>
                  <a:cubicBezTo>
                    <a:pt x="6309" y="13599"/>
                    <a:pt x="7687" y="13155"/>
                    <a:pt x="8202" y="12206"/>
                  </a:cubicBezTo>
                  <a:cubicBezTo>
                    <a:pt x="8462" y="12060"/>
                    <a:pt x="8722" y="11908"/>
                    <a:pt x="8975" y="11762"/>
                  </a:cubicBezTo>
                  <a:cubicBezTo>
                    <a:pt x="9767" y="11319"/>
                    <a:pt x="10546" y="10863"/>
                    <a:pt x="11325" y="10401"/>
                  </a:cubicBezTo>
                  <a:cubicBezTo>
                    <a:pt x="12813" y="9508"/>
                    <a:pt x="14295" y="8602"/>
                    <a:pt x="15777" y="7696"/>
                  </a:cubicBezTo>
                  <a:cubicBezTo>
                    <a:pt x="16391" y="7323"/>
                    <a:pt x="17006" y="6962"/>
                    <a:pt x="17633" y="6594"/>
                  </a:cubicBezTo>
                  <a:lnTo>
                    <a:pt x="17633" y="6594"/>
                  </a:lnTo>
                  <a:cubicBezTo>
                    <a:pt x="17595" y="7633"/>
                    <a:pt x="17842" y="8862"/>
                    <a:pt x="17867" y="9432"/>
                  </a:cubicBezTo>
                  <a:cubicBezTo>
                    <a:pt x="17918" y="10502"/>
                    <a:pt x="17873" y="11629"/>
                    <a:pt x="17468" y="12636"/>
                  </a:cubicBezTo>
                  <a:cubicBezTo>
                    <a:pt x="17253" y="13156"/>
                    <a:pt x="16898" y="13586"/>
                    <a:pt x="16467" y="13884"/>
                  </a:cubicBezTo>
                  <a:cubicBezTo>
                    <a:pt x="16455" y="13897"/>
                    <a:pt x="16442" y="13903"/>
                    <a:pt x="16423" y="13916"/>
                  </a:cubicBezTo>
                  <a:cubicBezTo>
                    <a:pt x="16032" y="14171"/>
                    <a:pt x="15581" y="14317"/>
                    <a:pt x="15119" y="14317"/>
                  </a:cubicBezTo>
                  <a:cubicBezTo>
                    <a:pt x="14700" y="14317"/>
                    <a:pt x="14272" y="14197"/>
                    <a:pt x="13871" y="13928"/>
                  </a:cubicBezTo>
                  <a:cubicBezTo>
                    <a:pt x="13845" y="13912"/>
                    <a:pt x="13816" y="13905"/>
                    <a:pt x="13788" y="13905"/>
                  </a:cubicBezTo>
                  <a:cubicBezTo>
                    <a:pt x="13670" y="13905"/>
                    <a:pt x="13554" y="14026"/>
                    <a:pt x="13630" y="14144"/>
                  </a:cubicBezTo>
                  <a:cubicBezTo>
                    <a:pt x="14260" y="15118"/>
                    <a:pt x="15301" y="15721"/>
                    <a:pt x="16439" y="15721"/>
                  </a:cubicBezTo>
                  <a:cubicBezTo>
                    <a:pt x="16640" y="15721"/>
                    <a:pt x="16845" y="15703"/>
                    <a:pt x="17050" y="15664"/>
                  </a:cubicBezTo>
                  <a:cubicBezTo>
                    <a:pt x="18836" y="15315"/>
                    <a:pt x="20115" y="13795"/>
                    <a:pt x="20844" y="12218"/>
                  </a:cubicBezTo>
                  <a:cubicBezTo>
                    <a:pt x="21692" y="10375"/>
                    <a:pt x="21990" y="8311"/>
                    <a:pt x="22598" y="6385"/>
                  </a:cubicBezTo>
                  <a:cubicBezTo>
                    <a:pt x="23035" y="5023"/>
                    <a:pt x="23643" y="3750"/>
                    <a:pt x="24226" y="2465"/>
                  </a:cubicBezTo>
                  <a:cubicBezTo>
                    <a:pt x="24295" y="2414"/>
                    <a:pt x="24371" y="2370"/>
                    <a:pt x="24441" y="2319"/>
                  </a:cubicBezTo>
                  <a:cubicBezTo>
                    <a:pt x="24637" y="2243"/>
                    <a:pt x="24631" y="1977"/>
                    <a:pt x="24504" y="1844"/>
                  </a:cubicBezTo>
                  <a:cubicBezTo>
                    <a:pt x="24720" y="1356"/>
                    <a:pt x="24922" y="862"/>
                    <a:pt x="25106" y="362"/>
                  </a:cubicBezTo>
                  <a:cubicBezTo>
                    <a:pt x="25177" y="174"/>
                    <a:pt x="25007" y="0"/>
                    <a:pt x="24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6618896" y="4158567"/>
              <a:ext cx="1479430" cy="1587599"/>
            </a:xfrm>
            <a:custGeom>
              <a:avLst/>
              <a:gdLst/>
              <a:ahLst/>
              <a:cxnLst/>
              <a:rect l="l" t="t" r="r" b="b"/>
              <a:pathLst>
                <a:path w="23497" h="25215" extrusionOk="0">
                  <a:moveTo>
                    <a:pt x="4601" y="5138"/>
                  </a:moveTo>
                  <a:cubicBezTo>
                    <a:pt x="4639" y="5138"/>
                    <a:pt x="4671" y="5144"/>
                    <a:pt x="4715" y="5157"/>
                  </a:cubicBezTo>
                  <a:cubicBezTo>
                    <a:pt x="4671" y="5170"/>
                    <a:pt x="4633" y="5182"/>
                    <a:pt x="4595" y="5195"/>
                  </a:cubicBezTo>
                  <a:cubicBezTo>
                    <a:pt x="4595" y="5176"/>
                    <a:pt x="4601" y="5157"/>
                    <a:pt x="4601" y="5138"/>
                  </a:cubicBezTo>
                  <a:close/>
                  <a:moveTo>
                    <a:pt x="4886" y="5195"/>
                  </a:moveTo>
                  <a:cubicBezTo>
                    <a:pt x="5000" y="5227"/>
                    <a:pt x="5133" y="5271"/>
                    <a:pt x="5266" y="5315"/>
                  </a:cubicBezTo>
                  <a:cubicBezTo>
                    <a:pt x="5158" y="5325"/>
                    <a:pt x="5052" y="5331"/>
                    <a:pt x="4963" y="5331"/>
                  </a:cubicBezTo>
                  <a:cubicBezTo>
                    <a:pt x="4821" y="5331"/>
                    <a:pt x="4719" y="5316"/>
                    <a:pt x="4715" y="5277"/>
                  </a:cubicBezTo>
                  <a:cubicBezTo>
                    <a:pt x="4715" y="5258"/>
                    <a:pt x="4779" y="5227"/>
                    <a:pt x="4886" y="5195"/>
                  </a:cubicBezTo>
                  <a:close/>
                  <a:moveTo>
                    <a:pt x="4557" y="5436"/>
                  </a:moveTo>
                  <a:cubicBezTo>
                    <a:pt x="4674" y="5440"/>
                    <a:pt x="4787" y="5445"/>
                    <a:pt x="4899" y="5445"/>
                  </a:cubicBezTo>
                  <a:cubicBezTo>
                    <a:pt x="4946" y="5445"/>
                    <a:pt x="4992" y="5444"/>
                    <a:pt x="5038" y="5442"/>
                  </a:cubicBezTo>
                  <a:lnTo>
                    <a:pt x="5038" y="5442"/>
                  </a:lnTo>
                  <a:cubicBezTo>
                    <a:pt x="4867" y="5499"/>
                    <a:pt x="4696" y="5556"/>
                    <a:pt x="4532" y="5619"/>
                  </a:cubicBezTo>
                  <a:cubicBezTo>
                    <a:pt x="4544" y="5556"/>
                    <a:pt x="4551" y="5499"/>
                    <a:pt x="4557" y="5436"/>
                  </a:cubicBezTo>
                  <a:close/>
                  <a:moveTo>
                    <a:pt x="11879" y="2275"/>
                  </a:moveTo>
                  <a:lnTo>
                    <a:pt x="11879" y="2275"/>
                  </a:lnTo>
                  <a:cubicBezTo>
                    <a:pt x="11613" y="2915"/>
                    <a:pt x="11347" y="3561"/>
                    <a:pt x="11087" y="4207"/>
                  </a:cubicBezTo>
                  <a:cubicBezTo>
                    <a:pt x="10884" y="4701"/>
                    <a:pt x="10681" y="5189"/>
                    <a:pt x="10479" y="5676"/>
                  </a:cubicBezTo>
                  <a:cubicBezTo>
                    <a:pt x="10428" y="5664"/>
                    <a:pt x="10377" y="5651"/>
                    <a:pt x="10320" y="5638"/>
                  </a:cubicBezTo>
                  <a:cubicBezTo>
                    <a:pt x="10827" y="4511"/>
                    <a:pt x="11347" y="3390"/>
                    <a:pt x="11879" y="2275"/>
                  </a:cubicBezTo>
                  <a:close/>
                  <a:moveTo>
                    <a:pt x="5615" y="5429"/>
                  </a:moveTo>
                  <a:cubicBezTo>
                    <a:pt x="5817" y="5505"/>
                    <a:pt x="6007" y="5569"/>
                    <a:pt x="6140" y="5613"/>
                  </a:cubicBezTo>
                  <a:cubicBezTo>
                    <a:pt x="5944" y="5638"/>
                    <a:pt x="5748" y="5664"/>
                    <a:pt x="5551" y="5683"/>
                  </a:cubicBezTo>
                  <a:cubicBezTo>
                    <a:pt x="5152" y="5717"/>
                    <a:pt x="4870" y="5747"/>
                    <a:pt x="4756" y="5747"/>
                  </a:cubicBezTo>
                  <a:cubicBezTo>
                    <a:pt x="4594" y="5747"/>
                    <a:pt x="4774" y="5685"/>
                    <a:pt x="5444" y="5480"/>
                  </a:cubicBezTo>
                  <a:cubicBezTo>
                    <a:pt x="5501" y="5461"/>
                    <a:pt x="5558" y="5448"/>
                    <a:pt x="5615" y="5429"/>
                  </a:cubicBezTo>
                  <a:close/>
                  <a:moveTo>
                    <a:pt x="7040" y="5841"/>
                  </a:moveTo>
                  <a:cubicBezTo>
                    <a:pt x="7109" y="5860"/>
                    <a:pt x="7173" y="5873"/>
                    <a:pt x="7242" y="5892"/>
                  </a:cubicBezTo>
                  <a:cubicBezTo>
                    <a:pt x="7078" y="5911"/>
                    <a:pt x="6907" y="5923"/>
                    <a:pt x="6742" y="5942"/>
                  </a:cubicBezTo>
                  <a:cubicBezTo>
                    <a:pt x="6843" y="5911"/>
                    <a:pt x="6945" y="5879"/>
                    <a:pt x="7040" y="5841"/>
                  </a:cubicBezTo>
                  <a:close/>
                  <a:moveTo>
                    <a:pt x="4120" y="5113"/>
                  </a:moveTo>
                  <a:cubicBezTo>
                    <a:pt x="4139" y="5125"/>
                    <a:pt x="4164" y="5138"/>
                    <a:pt x="4196" y="5151"/>
                  </a:cubicBezTo>
                  <a:cubicBezTo>
                    <a:pt x="4057" y="5455"/>
                    <a:pt x="3905" y="5759"/>
                    <a:pt x="3746" y="6050"/>
                  </a:cubicBezTo>
                  <a:cubicBezTo>
                    <a:pt x="3759" y="6018"/>
                    <a:pt x="3765" y="5987"/>
                    <a:pt x="3778" y="5961"/>
                  </a:cubicBezTo>
                  <a:cubicBezTo>
                    <a:pt x="3854" y="5790"/>
                    <a:pt x="3974" y="5417"/>
                    <a:pt x="4120" y="5113"/>
                  </a:cubicBezTo>
                  <a:close/>
                  <a:moveTo>
                    <a:pt x="5779" y="5841"/>
                  </a:moveTo>
                  <a:cubicBezTo>
                    <a:pt x="5247" y="5999"/>
                    <a:pt x="4741" y="6189"/>
                    <a:pt x="4487" y="6253"/>
                  </a:cubicBezTo>
                  <a:cubicBezTo>
                    <a:pt x="4462" y="6259"/>
                    <a:pt x="4443" y="6278"/>
                    <a:pt x="4437" y="6303"/>
                  </a:cubicBezTo>
                  <a:cubicBezTo>
                    <a:pt x="4399" y="6310"/>
                    <a:pt x="4361" y="6316"/>
                    <a:pt x="4329" y="6322"/>
                  </a:cubicBezTo>
                  <a:cubicBezTo>
                    <a:pt x="4373" y="6196"/>
                    <a:pt x="4418" y="6063"/>
                    <a:pt x="4456" y="5930"/>
                  </a:cubicBezTo>
                  <a:cubicBezTo>
                    <a:pt x="4899" y="5904"/>
                    <a:pt x="5336" y="5879"/>
                    <a:pt x="5779" y="5841"/>
                  </a:cubicBezTo>
                  <a:close/>
                  <a:moveTo>
                    <a:pt x="8230" y="6132"/>
                  </a:moveTo>
                  <a:cubicBezTo>
                    <a:pt x="8363" y="6164"/>
                    <a:pt x="8490" y="6196"/>
                    <a:pt x="8623" y="6227"/>
                  </a:cubicBezTo>
                  <a:cubicBezTo>
                    <a:pt x="8705" y="6246"/>
                    <a:pt x="8794" y="6272"/>
                    <a:pt x="8876" y="6291"/>
                  </a:cubicBezTo>
                  <a:cubicBezTo>
                    <a:pt x="8851" y="6348"/>
                    <a:pt x="8819" y="6411"/>
                    <a:pt x="8794" y="6468"/>
                  </a:cubicBezTo>
                  <a:cubicBezTo>
                    <a:pt x="8705" y="6474"/>
                    <a:pt x="8617" y="6481"/>
                    <a:pt x="8528" y="6487"/>
                  </a:cubicBezTo>
                  <a:cubicBezTo>
                    <a:pt x="8490" y="6493"/>
                    <a:pt x="8458" y="6493"/>
                    <a:pt x="8420" y="6500"/>
                  </a:cubicBezTo>
                  <a:cubicBezTo>
                    <a:pt x="8078" y="6525"/>
                    <a:pt x="7787" y="6550"/>
                    <a:pt x="7654" y="6557"/>
                  </a:cubicBezTo>
                  <a:cubicBezTo>
                    <a:pt x="7124" y="6570"/>
                    <a:pt x="6582" y="6587"/>
                    <a:pt x="6042" y="6587"/>
                  </a:cubicBezTo>
                  <a:cubicBezTo>
                    <a:pt x="5556" y="6587"/>
                    <a:pt x="5072" y="6573"/>
                    <a:pt x="4595" y="6531"/>
                  </a:cubicBezTo>
                  <a:cubicBezTo>
                    <a:pt x="4437" y="6519"/>
                    <a:pt x="4329" y="6506"/>
                    <a:pt x="4266" y="6500"/>
                  </a:cubicBezTo>
                  <a:cubicBezTo>
                    <a:pt x="4266" y="6493"/>
                    <a:pt x="4266" y="6487"/>
                    <a:pt x="4272" y="6481"/>
                  </a:cubicBezTo>
                  <a:cubicBezTo>
                    <a:pt x="4386" y="6474"/>
                    <a:pt x="4589" y="6462"/>
                    <a:pt x="4798" y="6430"/>
                  </a:cubicBezTo>
                  <a:cubicBezTo>
                    <a:pt x="4829" y="6430"/>
                    <a:pt x="4861" y="6424"/>
                    <a:pt x="4899" y="6417"/>
                  </a:cubicBezTo>
                  <a:cubicBezTo>
                    <a:pt x="6014" y="6354"/>
                    <a:pt x="7122" y="6259"/>
                    <a:pt x="8230" y="6132"/>
                  </a:cubicBezTo>
                  <a:close/>
                  <a:moveTo>
                    <a:pt x="9788" y="6810"/>
                  </a:moveTo>
                  <a:cubicBezTo>
                    <a:pt x="9858" y="6823"/>
                    <a:pt x="9928" y="6842"/>
                    <a:pt x="9997" y="6854"/>
                  </a:cubicBezTo>
                  <a:cubicBezTo>
                    <a:pt x="9985" y="6892"/>
                    <a:pt x="9966" y="6930"/>
                    <a:pt x="9947" y="6975"/>
                  </a:cubicBezTo>
                  <a:lnTo>
                    <a:pt x="9719" y="6975"/>
                  </a:lnTo>
                  <a:cubicBezTo>
                    <a:pt x="9744" y="6918"/>
                    <a:pt x="9763" y="6867"/>
                    <a:pt x="9788" y="6810"/>
                  </a:cubicBezTo>
                  <a:close/>
                  <a:moveTo>
                    <a:pt x="7692" y="6797"/>
                  </a:moveTo>
                  <a:cubicBezTo>
                    <a:pt x="7711" y="6829"/>
                    <a:pt x="7743" y="6848"/>
                    <a:pt x="7781" y="6861"/>
                  </a:cubicBezTo>
                  <a:cubicBezTo>
                    <a:pt x="7933" y="6899"/>
                    <a:pt x="8078" y="6930"/>
                    <a:pt x="8230" y="6968"/>
                  </a:cubicBezTo>
                  <a:cubicBezTo>
                    <a:pt x="7660" y="6994"/>
                    <a:pt x="7090" y="7032"/>
                    <a:pt x="6533" y="7044"/>
                  </a:cubicBezTo>
                  <a:cubicBezTo>
                    <a:pt x="6413" y="7044"/>
                    <a:pt x="6286" y="7044"/>
                    <a:pt x="6159" y="7038"/>
                  </a:cubicBezTo>
                  <a:cubicBezTo>
                    <a:pt x="6634" y="6956"/>
                    <a:pt x="7109" y="6854"/>
                    <a:pt x="7540" y="6810"/>
                  </a:cubicBezTo>
                  <a:cubicBezTo>
                    <a:pt x="7572" y="6810"/>
                    <a:pt x="7622" y="6804"/>
                    <a:pt x="7692" y="6797"/>
                  </a:cubicBezTo>
                  <a:close/>
                  <a:moveTo>
                    <a:pt x="4164" y="6709"/>
                  </a:moveTo>
                  <a:cubicBezTo>
                    <a:pt x="4829" y="6740"/>
                    <a:pt x="5494" y="6766"/>
                    <a:pt x="6159" y="6766"/>
                  </a:cubicBezTo>
                  <a:cubicBezTo>
                    <a:pt x="5437" y="6861"/>
                    <a:pt x="4722" y="6962"/>
                    <a:pt x="4000" y="7076"/>
                  </a:cubicBezTo>
                  <a:cubicBezTo>
                    <a:pt x="4019" y="7032"/>
                    <a:pt x="4038" y="6987"/>
                    <a:pt x="4057" y="6937"/>
                  </a:cubicBezTo>
                  <a:cubicBezTo>
                    <a:pt x="4095" y="6861"/>
                    <a:pt x="4126" y="6785"/>
                    <a:pt x="4164" y="6709"/>
                  </a:cubicBezTo>
                  <a:close/>
                  <a:moveTo>
                    <a:pt x="3588" y="6911"/>
                  </a:moveTo>
                  <a:lnTo>
                    <a:pt x="3588" y="6911"/>
                  </a:lnTo>
                  <a:cubicBezTo>
                    <a:pt x="3556" y="7006"/>
                    <a:pt x="3525" y="7095"/>
                    <a:pt x="3493" y="7190"/>
                  </a:cubicBezTo>
                  <a:lnTo>
                    <a:pt x="3417" y="7190"/>
                  </a:lnTo>
                  <a:cubicBezTo>
                    <a:pt x="3474" y="7095"/>
                    <a:pt x="3531" y="7006"/>
                    <a:pt x="3588" y="6911"/>
                  </a:cubicBezTo>
                  <a:close/>
                  <a:moveTo>
                    <a:pt x="8458" y="7228"/>
                  </a:moveTo>
                  <a:lnTo>
                    <a:pt x="8458" y="7228"/>
                  </a:lnTo>
                  <a:cubicBezTo>
                    <a:pt x="8420" y="7317"/>
                    <a:pt x="8382" y="7405"/>
                    <a:pt x="8338" y="7494"/>
                  </a:cubicBezTo>
                  <a:cubicBezTo>
                    <a:pt x="7559" y="7418"/>
                    <a:pt x="6780" y="7355"/>
                    <a:pt x="5995" y="7304"/>
                  </a:cubicBezTo>
                  <a:cubicBezTo>
                    <a:pt x="6590" y="7279"/>
                    <a:pt x="7185" y="7260"/>
                    <a:pt x="7781" y="7241"/>
                  </a:cubicBezTo>
                  <a:cubicBezTo>
                    <a:pt x="8009" y="7241"/>
                    <a:pt x="8230" y="7234"/>
                    <a:pt x="8458" y="7228"/>
                  </a:cubicBezTo>
                  <a:close/>
                  <a:moveTo>
                    <a:pt x="9586" y="7272"/>
                  </a:moveTo>
                  <a:cubicBezTo>
                    <a:pt x="9662" y="7291"/>
                    <a:pt x="9731" y="7304"/>
                    <a:pt x="9807" y="7317"/>
                  </a:cubicBezTo>
                  <a:cubicBezTo>
                    <a:pt x="9776" y="7393"/>
                    <a:pt x="9744" y="7469"/>
                    <a:pt x="9719" y="7538"/>
                  </a:cubicBezTo>
                  <a:cubicBezTo>
                    <a:pt x="9643" y="7532"/>
                    <a:pt x="9560" y="7526"/>
                    <a:pt x="9478" y="7519"/>
                  </a:cubicBezTo>
                  <a:cubicBezTo>
                    <a:pt x="9516" y="7437"/>
                    <a:pt x="9548" y="7355"/>
                    <a:pt x="9586" y="7272"/>
                  </a:cubicBezTo>
                  <a:close/>
                  <a:moveTo>
                    <a:pt x="20125" y="4587"/>
                  </a:moveTo>
                  <a:cubicBezTo>
                    <a:pt x="20144" y="4593"/>
                    <a:pt x="20163" y="4600"/>
                    <a:pt x="20188" y="4606"/>
                  </a:cubicBezTo>
                  <a:cubicBezTo>
                    <a:pt x="20049" y="5632"/>
                    <a:pt x="19517" y="6626"/>
                    <a:pt x="19023" y="7564"/>
                  </a:cubicBezTo>
                  <a:cubicBezTo>
                    <a:pt x="19289" y="6823"/>
                    <a:pt x="19555" y="6075"/>
                    <a:pt x="19814" y="5334"/>
                  </a:cubicBezTo>
                  <a:cubicBezTo>
                    <a:pt x="19916" y="5081"/>
                    <a:pt x="20023" y="4834"/>
                    <a:pt x="20125" y="4587"/>
                  </a:cubicBezTo>
                  <a:close/>
                  <a:moveTo>
                    <a:pt x="10232" y="6886"/>
                  </a:moveTo>
                  <a:cubicBezTo>
                    <a:pt x="10523" y="6924"/>
                    <a:pt x="10814" y="6943"/>
                    <a:pt x="11043" y="6981"/>
                  </a:cubicBezTo>
                  <a:cubicBezTo>
                    <a:pt x="11429" y="7044"/>
                    <a:pt x="11815" y="7095"/>
                    <a:pt x="12202" y="7139"/>
                  </a:cubicBezTo>
                  <a:cubicBezTo>
                    <a:pt x="12651" y="7260"/>
                    <a:pt x="13107" y="7380"/>
                    <a:pt x="13557" y="7500"/>
                  </a:cubicBezTo>
                  <a:cubicBezTo>
                    <a:pt x="13696" y="7538"/>
                    <a:pt x="13829" y="7576"/>
                    <a:pt x="13969" y="7614"/>
                  </a:cubicBezTo>
                  <a:cubicBezTo>
                    <a:pt x="13741" y="7602"/>
                    <a:pt x="13513" y="7583"/>
                    <a:pt x="13278" y="7576"/>
                  </a:cubicBezTo>
                  <a:cubicBezTo>
                    <a:pt x="12449" y="7462"/>
                    <a:pt x="11619" y="7336"/>
                    <a:pt x="10795" y="7184"/>
                  </a:cubicBezTo>
                  <a:cubicBezTo>
                    <a:pt x="10928" y="7177"/>
                    <a:pt x="10916" y="6962"/>
                    <a:pt x="10770" y="6962"/>
                  </a:cubicBezTo>
                  <a:cubicBezTo>
                    <a:pt x="10580" y="6962"/>
                    <a:pt x="10390" y="6968"/>
                    <a:pt x="10200" y="6968"/>
                  </a:cubicBezTo>
                  <a:cubicBezTo>
                    <a:pt x="10213" y="6943"/>
                    <a:pt x="10225" y="6918"/>
                    <a:pt x="10232" y="6886"/>
                  </a:cubicBezTo>
                  <a:close/>
                  <a:moveTo>
                    <a:pt x="10035" y="7361"/>
                  </a:moveTo>
                  <a:cubicBezTo>
                    <a:pt x="10460" y="7443"/>
                    <a:pt x="10878" y="7526"/>
                    <a:pt x="11302" y="7595"/>
                  </a:cubicBezTo>
                  <a:cubicBezTo>
                    <a:pt x="10928" y="7614"/>
                    <a:pt x="10561" y="7640"/>
                    <a:pt x="10187" y="7678"/>
                  </a:cubicBezTo>
                  <a:cubicBezTo>
                    <a:pt x="10143" y="7640"/>
                    <a:pt x="10061" y="7602"/>
                    <a:pt x="9947" y="7576"/>
                  </a:cubicBezTo>
                  <a:cubicBezTo>
                    <a:pt x="9978" y="7507"/>
                    <a:pt x="10010" y="7437"/>
                    <a:pt x="10035" y="7361"/>
                  </a:cubicBezTo>
                  <a:close/>
                  <a:moveTo>
                    <a:pt x="19700" y="3662"/>
                  </a:moveTo>
                  <a:cubicBezTo>
                    <a:pt x="19732" y="3707"/>
                    <a:pt x="19764" y="3757"/>
                    <a:pt x="19795" y="3802"/>
                  </a:cubicBezTo>
                  <a:cubicBezTo>
                    <a:pt x="19042" y="5056"/>
                    <a:pt x="18383" y="6354"/>
                    <a:pt x="17807" y="7684"/>
                  </a:cubicBezTo>
                  <a:cubicBezTo>
                    <a:pt x="17788" y="7678"/>
                    <a:pt x="17769" y="7671"/>
                    <a:pt x="17750" y="7665"/>
                  </a:cubicBezTo>
                  <a:cubicBezTo>
                    <a:pt x="18358" y="6303"/>
                    <a:pt x="19054" y="5005"/>
                    <a:pt x="19700" y="3662"/>
                  </a:cubicBezTo>
                  <a:close/>
                  <a:moveTo>
                    <a:pt x="3867" y="7443"/>
                  </a:moveTo>
                  <a:cubicBezTo>
                    <a:pt x="4234" y="7456"/>
                    <a:pt x="4608" y="7469"/>
                    <a:pt x="4981" y="7488"/>
                  </a:cubicBezTo>
                  <a:cubicBezTo>
                    <a:pt x="4709" y="7494"/>
                    <a:pt x="4437" y="7507"/>
                    <a:pt x="4164" y="7519"/>
                  </a:cubicBezTo>
                  <a:cubicBezTo>
                    <a:pt x="4031" y="7526"/>
                    <a:pt x="4006" y="7728"/>
                    <a:pt x="4133" y="7760"/>
                  </a:cubicBezTo>
                  <a:cubicBezTo>
                    <a:pt x="4045" y="7752"/>
                    <a:pt x="3959" y="7749"/>
                    <a:pt x="3873" y="7749"/>
                  </a:cubicBezTo>
                  <a:cubicBezTo>
                    <a:pt x="3741" y="7749"/>
                    <a:pt x="3611" y="7757"/>
                    <a:pt x="3480" y="7773"/>
                  </a:cubicBezTo>
                  <a:cubicBezTo>
                    <a:pt x="3493" y="7766"/>
                    <a:pt x="3506" y="7760"/>
                    <a:pt x="3512" y="7747"/>
                  </a:cubicBezTo>
                  <a:cubicBezTo>
                    <a:pt x="3594" y="7652"/>
                    <a:pt x="3664" y="7557"/>
                    <a:pt x="3734" y="7456"/>
                  </a:cubicBezTo>
                  <a:cubicBezTo>
                    <a:pt x="3752" y="7474"/>
                    <a:pt x="3776" y="7485"/>
                    <a:pt x="3800" y="7485"/>
                  </a:cubicBezTo>
                  <a:cubicBezTo>
                    <a:pt x="3826" y="7485"/>
                    <a:pt x="3850" y="7473"/>
                    <a:pt x="3867" y="7443"/>
                  </a:cubicBezTo>
                  <a:close/>
                  <a:moveTo>
                    <a:pt x="18731" y="6658"/>
                  </a:moveTo>
                  <a:cubicBezTo>
                    <a:pt x="18579" y="7044"/>
                    <a:pt x="18427" y="7431"/>
                    <a:pt x="18282" y="7817"/>
                  </a:cubicBezTo>
                  <a:cubicBezTo>
                    <a:pt x="18250" y="7811"/>
                    <a:pt x="18225" y="7804"/>
                    <a:pt x="18199" y="7798"/>
                  </a:cubicBezTo>
                  <a:cubicBezTo>
                    <a:pt x="18370" y="7412"/>
                    <a:pt x="18548" y="7038"/>
                    <a:pt x="18731" y="6658"/>
                  </a:cubicBezTo>
                  <a:close/>
                  <a:moveTo>
                    <a:pt x="5697" y="7703"/>
                  </a:moveTo>
                  <a:cubicBezTo>
                    <a:pt x="5805" y="7709"/>
                    <a:pt x="5887" y="7709"/>
                    <a:pt x="5931" y="7709"/>
                  </a:cubicBezTo>
                  <a:cubicBezTo>
                    <a:pt x="6027" y="7708"/>
                    <a:pt x="6123" y="7708"/>
                    <a:pt x="6219" y="7708"/>
                  </a:cubicBezTo>
                  <a:cubicBezTo>
                    <a:pt x="6888" y="7708"/>
                    <a:pt x="7553" y="7727"/>
                    <a:pt x="8218" y="7766"/>
                  </a:cubicBezTo>
                  <a:cubicBezTo>
                    <a:pt x="8180" y="7861"/>
                    <a:pt x="8135" y="7956"/>
                    <a:pt x="8097" y="8051"/>
                  </a:cubicBezTo>
                  <a:cubicBezTo>
                    <a:pt x="7610" y="8001"/>
                    <a:pt x="7122" y="7975"/>
                    <a:pt x="6989" y="7956"/>
                  </a:cubicBezTo>
                  <a:cubicBezTo>
                    <a:pt x="6584" y="7893"/>
                    <a:pt x="6134" y="7779"/>
                    <a:pt x="5697" y="7703"/>
                  </a:cubicBezTo>
                  <a:close/>
                  <a:moveTo>
                    <a:pt x="12470" y="7874"/>
                  </a:moveTo>
                  <a:cubicBezTo>
                    <a:pt x="12728" y="7874"/>
                    <a:pt x="12987" y="7879"/>
                    <a:pt x="13247" y="7887"/>
                  </a:cubicBezTo>
                  <a:cubicBezTo>
                    <a:pt x="14241" y="8020"/>
                    <a:pt x="15242" y="8140"/>
                    <a:pt x="16242" y="8254"/>
                  </a:cubicBezTo>
                  <a:cubicBezTo>
                    <a:pt x="16337" y="8279"/>
                    <a:pt x="16426" y="8305"/>
                    <a:pt x="16521" y="8336"/>
                  </a:cubicBezTo>
                  <a:lnTo>
                    <a:pt x="16502" y="8336"/>
                  </a:lnTo>
                  <a:cubicBezTo>
                    <a:pt x="16498" y="8336"/>
                    <a:pt x="16495" y="8336"/>
                    <a:pt x="16492" y="8336"/>
                  </a:cubicBezTo>
                  <a:cubicBezTo>
                    <a:pt x="16411" y="8336"/>
                    <a:pt x="16382" y="8409"/>
                    <a:pt x="16394" y="8476"/>
                  </a:cubicBezTo>
                  <a:cubicBezTo>
                    <a:pt x="14735" y="8134"/>
                    <a:pt x="13057" y="7982"/>
                    <a:pt x="11372" y="7906"/>
                  </a:cubicBezTo>
                  <a:cubicBezTo>
                    <a:pt x="11739" y="7883"/>
                    <a:pt x="12104" y="7874"/>
                    <a:pt x="12470" y="7874"/>
                  </a:cubicBezTo>
                  <a:close/>
                  <a:moveTo>
                    <a:pt x="6020" y="8222"/>
                  </a:moveTo>
                  <a:lnTo>
                    <a:pt x="6020" y="8222"/>
                  </a:lnTo>
                  <a:cubicBezTo>
                    <a:pt x="6615" y="8260"/>
                    <a:pt x="7211" y="8305"/>
                    <a:pt x="7800" y="8374"/>
                  </a:cubicBezTo>
                  <a:cubicBezTo>
                    <a:pt x="7825" y="8374"/>
                    <a:pt x="7876" y="8387"/>
                    <a:pt x="7945" y="8393"/>
                  </a:cubicBezTo>
                  <a:cubicBezTo>
                    <a:pt x="7926" y="8431"/>
                    <a:pt x="7907" y="8469"/>
                    <a:pt x="7895" y="8507"/>
                  </a:cubicBezTo>
                  <a:lnTo>
                    <a:pt x="7800" y="8507"/>
                  </a:lnTo>
                  <a:cubicBezTo>
                    <a:pt x="7736" y="8507"/>
                    <a:pt x="7686" y="8539"/>
                    <a:pt x="7654" y="8577"/>
                  </a:cubicBezTo>
                  <a:cubicBezTo>
                    <a:pt x="7293" y="8514"/>
                    <a:pt x="6932" y="8450"/>
                    <a:pt x="6565" y="8381"/>
                  </a:cubicBezTo>
                  <a:cubicBezTo>
                    <a:pt x="6546" y="8368"/>
                    <a:pt x="6527" y="8362"/>
                    <a:pt x="6495" y="8362"/>
                  </a:cubicBezTo>
                  <a:lnTo>
                    <a:pt x="6457" y="8362"/>
                  </a:lnTo>
                  <a:cubicBezTo>
                    <a:pt x="6438" y="8362"/>
                    <a:pt x="6413" y="8355"/>
                    <a:pt x="6394" y="8355"/>
                  </a:cubicBezTo>
                  <a:cubicBezTo>
                    <a:pt x="6267" y="8311"/>
                    <a:pt x="6147" y="8267"/>
                    <a:pt x="6020" y="8222"/>
                  </a:cubicBezTo>
                  <a:close/>
                  <a:moveTo>
                    <a:pt x="9978" y="8425"/>
                  </a:moveTo>
                  <a:cubicBezTo>
                    <a:pt x="10238" y="8476"/>
                    <a:pt x="10498" y="8526"/>
                    <a:pt x="10764" y="8577"/>
                  </a:cubicBezTo>
                  <a:cubicBezTo>
                    <a:pt x="10491" y="8558"/>
                    <a:pt x="10219" y="8545"/>
                    <a:pt x="9947" y="8533"/>
                  </a:cubicBezTo>
                  <a:cubicBezTo>
                    <a:pt x="9928" y="8533"/>
                    <a:pt x="9909" y="8526"/>
                    <a:pt x="9890" y="8526"/>
                  </a:cubicBezTo>
                  <a:cubicBezTo>
                    <a:pt x="9890" y="8488"/>
                    <a:pt x="9883" y="8450"/>
                    <a:pt x="9858" y="8425"/>
                  </a:cubicBezTo>
                  <a:close/>
                  <a:moveTo>
                    <a:pt x="13196" y="8355"/>
                  </a:moveTo>
                  <a:lnTo>
                    <a:pt x="13196" y="8355"/>
                  </a:lnTo>
                  <a:cubicBezTo>
                    <a:pt x="13836" y="8412"/>
                    <a:pt x="14469" y="8482"/>
                    <a:pt x="15096" y="8577"/>
                  </a:cubicBezTo>
                  <a:cubicBezTo>
                    <a:pt x="14792" y="8545"/>
                    <a:pt x="14488" y="8520"/>
                    <a:pt x="14184" y="8488"/>
                  </a:cubicBezTo>
                  <a:cubicBezTo>
                    <a:pt x="13855" y="8438"/>
                    <a:pt x="13525" y="8393"/>
                    <a:pt x="13196" y="8355"/>
                  </a:cubicBezTo>
                  <a:close/>
                  <a:moveTo>
                    <a:pt x="18909" y="9115"/>
                  </a:moveTo>
                  <a:cubicBezTo>
                    <a:pt x="18997" y="9134"/>
                    <a:pt x="19092" y="9147"/>
                    <a:pt x="19187" y="9160"/>
                  </a:cubicBezTo>
                  <a:cubicBezTo>
                    <a:pt x="19206" y="9172"/>
                    <a:pt x="19232" y="9179"/>
                    <a:pt x="19257" y="9191"/>
                  </a:cubicBezTo>
                  <a:cubicBezTo>
                    <a:pt x="19124" y="9166"/>
                    <a:pt x="18985" y="9141"/>
                    <a:pt x="18852" y="9115"/>
                  </a:cubicBezTo>
                  <a:close/>
                  <a:moveTo>
                    <a:pt x="18567" y="9432"/>
                  </a:moveTo>
                  <a:cubicBezTo>
                    <a:pt x="18598" y="9438"/>
                    <a:pt x="18630" y="9445"/>
                    <a:pt x="18662" y="9451"/>
                  </a:cubicBezTo>
                  <a:lnTo>
                    <a:pt x="18554" y="9451"/>
                  </a:lnTo>
                  <a:cubicBezTo>
                    <a:pt x="18560" y="9445"/>
                    <a:pt x="18560" y="9438"/>
                    <a:pt x="18567" y="9432"/>
                  </a:cubicBezTo>
                  <a:close/>
                  <a:moveTo>
                    <a:pt x="17009" y="9470"/>
                  </a:moveTo>
                  <a:cubicBezTo>
                    <a:pt x="17028" y="9470"/>
                    <a:pt x="17047" y="9470"/>
                    <a:pt x="17059" y="9476"/>
                  </a:cubicBezTo>
                  <a:cubicBezTo>
                    <a:pt x="17034" y="9483"/>
                    <a:pt x="17009" y="9489"/>
                    <a:pt x="16990" y="9508"/>
                  </a:cubicBezTo>
                  <a:lnTo>
                    <a:pt x="17009" y="9470"/>
                  </a:lnTo>
                  <a:close/>
                  <a:moveTo>
                    <a:pt x="15964" y="9362"/>
                  </a:moveTo>
                  <a:cubicBezTo>
                    <a:pt x="16242" y="9394"/>
                    <a:pt x="16521" y="9419"/>
                    <a:pt x="16800" y="9451"/>
                  </a:cubicBezTo>
                  <a:cubicBezTo>
                    <a:pt x="16787" y="9483"/>
                    <a:pt x="16768" y="9521"/>
                    <a:pt x="16755" y="9559"/>
                  </a:cubicBezTo>
                  <a:cubicBezTo>
                    <a:pt x="16496" y="9489"/>
                    <a:pt x="16230" y="9426"/>
                    <a:pt x="15964" y="9362"/>
                  </a:cubicBezTo>
                  <a:close/>
                  <a:moveTo>
                    <a:pt x="22778" y="9603"/>
                  </a:moveTo>
                  <a:cubicBezTo>
                    <a:pt x="22854" y="9609"/>
                    <a:pt x="22937" y="9616"/>
                    <a:pt x="23019" y="9622"/>
                  </a:cubicBezTo>
                  <a:cubicBezTo>
                    <a:pt x="23013" y="9685"/>
                    <a:pt x="22994" y="9774"/>
                    <a:pt x="22962" y="9875"/>
                  </a:cubicBezTo>
                  <a:cubicBezTo>
                    <a:pt x="22929" y="9851"/>
                    <a:pt x="22889" y="9837"/>
                    <a:pt x="22843" y="9837"/>
                  </a:cubicBezTo>
                  <a:cubicBezTo>
                    <a:pt x="22819" y="9837"/>
                    <a:pt x="22793" y="9841"/>
                    <a:pt x="22766" y="9850"/>
                  </a:cubicBezTo>
                  <a:cubicBezTo>
                    <a:pt x="22753" y="9850"/>
                    <a:pt x="22734" y="9863"/>
                    <a:pt x="22715" y="9863"/>
                  </a:cubicBezTo>
                  <a:cubicBezTo>
                    <a:pt x="22734" y="9780"/>
                    <a:pt x="22759" y="9692"/>
                    <a:pt x="22778" y="9603"/>
                  </a:cubicBezTo>
                  <a:close/>
                  <a:moveTo>
                    <a:pt x="13069" y="9489"/>
                  </a:moveTo>
                  <a:lnTo>
                    <a:pt x="13069" y="9489"/>
                  </a:lnTo>
                  <a:cubicBezTo>
                    <a:pt x="14184" y="9679"/>
                    <a:pt x="15305" y="9869"/>
                    <a:pt x="16426" y="10053"/>
                  </a:cubicBezTo>
                  <a:cubicBezTo>
                    <a:pt x="16344" y="10084"/>
                    <a:pt x="16261" y="10116"/>
                    <a:pt x="16179" y="10154"/>
                  </a:cubicBezTo>
                  <a:cubicBezTo>
                    <a:pt x="16173" y="10154"/>
                    <a:pt x="16173" y="10160"/>
                    <a:pt x="16173" y="10160"/>
                  </a:cubicBezTo>
                  <a:cubicBezTo>
                    <a:pt x="15292" y="9951"/>
                    <a:pt x="14406" y="9755"/>
                    <a:pt x="13513" y="9578"/>
                  </a:cubicBezTo>
                  <a:cubicBezTo>
                    <a:pt x="13367" y="9546"/>
                    <a:pt x="13215" y="9514"/>
                    <a:pt x="13069" y="9489"/>
                  </a:cubicBezTo>
                  <a:close/>
                  <a:moveTo>
                    <a:pt x="22367" y="9571"/>
                  </a:moveTo>
                  <a:cubicBezTo>
                    <a:pt x="22417" y="9578"/>
                    <a:pt x="22468" y="9578"/>
                    <a:pt x="22519" y="9584"/>
                  </a:cubicBezTo>
                  <a:cubicBezTo>
                    <a:pt x="22481" y="9723"/>
                    <a:pt x="22436" y="9863"/>
                    <a:pt x="22392" y="9996"/>
                  </a:cubicBezTo>
                  <a:cubicBezTo>
                    <a:pt x="22234" y="10078"/>
                    <a:pt x="22082" y="10173"/>
                    <a:pt x="21942" y="10281"/>
                  </a:cubicBezTo>
                  <a:cubicBezTo>
                    <a:pt x="21942" y="10281"/>
                    <a:pt x="21942" y="10281"/>
                    <a:pt x="21942" y="10274"/>
                  </a:cubicBezTo>
                  <a:cubicBezTo>
                    <a:pt x="21942" y="10274"/>
                    <a:pt x="21942" y="10268"/>
                    <a:pt x="21942" y="10268"/>
                  </a:cubicBezTo>
                  <a:cubicBezTo>
                    <a:pt x="22031" y="10198"/>
                    <a:pt x="22044" y="10046"/>
                    <a:pt x="21968" y="9964"/>
                  </a:cubicBezTo>
                  <a:lnTo>
                    <a:pt x="21968" y="9964"/>
                  </a:lnTo>
                  <a:cubicBezTo>
                    <a:pt x="22056" y="9970"/>
                    <a:pt x="22139" y="9977"/>
                    <a:pt x="22221" y="9983"/>
                  </a:cubicBezTo>
                  <a:cubicBezTo>
                    <a:pt x="22228" y="9984"/>
                    <a:pt x="22234" y="9984"/>
                    <a:pt x="22240" y="9984"/>
                  </a:cubicBezTo>
                  <a:cubicBezTo>
                    <a:pt x="22448" y="9984"/>
                    <a:pt x="22526" y="9690"/>
                    <a:pt x="22354" y="9622"/>
                  </a:cubicBezTo>
                  <a:cubicBezTo>
                    <a:pt x="22360" y="9609"/>
                    <a:pt x="22367" y="9590"/>
                    <a:pt x="22367" y="9571"/>
                  </a:cubicBezTo>
                  <a:close/>
                  <a:moveTo>
                    <a:pt x="21746" y="10300"/>
                  </a:moveTo>
                  <a:lnTo>
                    <a:pt x="21746" y="10300"/>
                  </a:lnTo>
                  <a:cubicBezTo>
                    <a:pt x="21733" y="10319"/>
                    <a:pt x="21721" y="10338"/>
                    <a:pt x="21714" y="10350"/>
                  </a:cubicBezTo>
                  <a:cubicBezTo>
                    <a:pt x="21550" y="10338"/>
                    <a:pt x="21391" y="10319"/>
                    <a:pt x="21233" y="10306"/>
                  </a:cubicBezTo>
                  <a:cubicBezTo>
                    <a:pt x="21404" y="10306"/>
                    <a:pt x="21575" y="10306"/>
                    <a:pt x="21746" y="10300"/>
                  </a:cubicBezTo>
                  <a:close/>
                  <a:moveTo>
                    <a:pt x="12822" y="10091"/>
                  </a:moveTo>
                  <a:lnTo>
                    <a:pt x="12822" y="10091"/>
                  </a:lnTo>
                  <a:cubicBezTo>
                    <a:pt x="13975" y="10306"/>
                    <a:pt x="15134" y="10521"/>
                    <a:pt x="16287" y="10737"/>
                  </a:cubicBezTo>
                  <a:cubicBezTo>
                    <a:pt x="16268" y="10794"/>
                    <a:pt x="16242" y="10844"/>
                    <a:pt x="16223" y="10901"/>
                  </a:cubicBezTo>
                  <a:cubicBezTo>
                    <a:pt x="15090" y="10642"/>
                    <a:pt x="13956" y="10369"/>
                    <a:pt x="12822" y="10091"/>
                  </a:cubicBezTo>
                  <a:close/>
                  <a:moveTo>
                    <a:pt x="17015" y="10838"/>
                  </a:moveTo>
                  <a:lnTo>
                    <a:pt x="17091" y="10851"/>
                  </a:lnTo>
                  <a:cubicBezTo>
                    <a:pt x="17085" y="10870"/>
                    <a:pt x="17078" y="10882"/>
                    <a:pt x="17072" y="10901"/>
                  </a:cubicBezTo>
                  <a:cubicBezTo>
                    <a:pt x="17047" y="10901"/>
                    <a:pt x="17015" y="10895"/>
                    <a:pt x="16990" y="10895"/>
                  </a:cubicBezTo>
                  <a:cubicBezTo>
                    <a:pt x="16996" y="10876"/>
                    <a:pt x="17002" y="10857"/>
                    <a:pt x="17009" y="10838"/>
                  </a:cubicBezTo>
                  <a:close/>
                  <a:moveTo>
                    <a:pt x="16496" y="10775"/>
                  </a:moveTo>
                  <a:cubicBezTo>
                    <a:pt x="16521" y="10781"/>
                    <a:pt x="16553" y="10781"/>
                    <a:pt x="16584" y="10787"/>
                  </a:cubicBezTo>
                  <a:cubicBezTo>
                    <a:pt x="16559" y="10851"/>
                    <a:pt x="16540" y="10908"/>
                    <a:pt x="16515" y="10971"/>
                  </a:cubicBezTo>
                  <a:cubicBezTo>
                    <a:pt x="16489" y="10965"/>
                    <a:pt x="16458" y="10958"/>
                    <a:pt x="16426" y="10952"/>
                  </a:cubicBezTo>
                  <a:cubicBezTo>
                    <a:pt x="16445" y="10889"/>
                    <a:pt x="16470" y="10832"/>
                    <a:pt x="16496" y="10775"/>
                  </a:cubicBezTo>
                  <a:close/>
                  <a:moveTo>
                    <a:pt x="18066" y="10407"/>
                  </a:moveTo>
                  <a:cubicBezTo>
                    <a:pt x="18541" y="10445"/>
                    <a:pt x="19016" y="10528"/>
                    <a:pt x="19447" y="10566"/>
                  </a:cubicBezTo>
                  <a:cubicBezTo>
                    <a:pt x="19612" y="10578"/>
                    <a:pt x="19776" y="10597"/>
                    <a:pt x="19941" y="10610"/>
                  </a:cubicBezTo>
                  <a:cubicBezTo>
                    <a:pt x="20441" y="10673"/>
                    <a:pt x="20942" y="10724"/>
                    <a:pt x="21442" y="10762"/>
                  </a:cubicBezTo>
                  <a:cubicBezTo>
                    <a:pt x="21429" y="10794"/>
                    <a:pt x="21410" y="10819"/>
                    <a:pt x="21398" y="10844"/>
                  </a:cubicBezTo>
                  <a:cubicBezTo>
                    <a:pt x="21353" y="10895"/>
                    <a:pt x="21309" y="10952"/>
                    <a:pt x="21271" y="11003"/>
                  </a:cubicBezTo>
                  <a:cubicBezTo>
                    <a:pt x="21246" y="11047"/>
                    <a:pt x="21220" y="11085"/>
                    <a:pt x="21195" y="11129"/>
                  </a:cubicBezTo>
                  <a:cubicBezTo>
                    <a:pt x="20131" y="10939"/>
                    <a:pt x="19073" y="10730"/>
                    <a:pt x="18016" y="10509"/>
                  </a:cubicBezTo>
                  <a:cubicBezTo>
                    <a:pt x="18035" y="10471"/>
                    <a:pt x="18047" y="10439"/>
                    <a:pt x="18066" y="10407"/>
                  </a:cubicBezTo>
                  <a:close/>
                  <a:moveTo>
                    <a:pt x="22044" y="10806"/>
                  </a:moveTo>
                  <a:cubicBezTo>
                    <a:pt x="22056" y="10806"/>
                    <a:pt x="22069" y="10813"/>
                    <a:pt x="22082" y="10813"/>
                  </a:cubicBezTo>
                  <a:cubicBezTo>
                    <a:pt x="21955" y="11123"/>
                    <a:pt x="21809" y="11427"/>
                    <a:pt x="21664" y="11731"/>
                  </a:cubicBezTo>
                  <a:cubicBezTo>
                    <a:pt x="21632" y="11712"/>
                    <a:pt x="21600" y="11687"/>
                    <a:pt x="21562" y="11674"/>
                  </a:cubicBezTo>
                  <a:cubicBezTo>
                    <a:pt x="21512" y="11661"/>
                    <a:pt x="21461" y="11649"/>
                    <a:pt x="21410" y="11636"/>
                  </a:cubicBezTo>
                  <a:cubicBezTo>
                    <a:pt x="21562" y="11598"/>
                    <a:pt x="21638" y="11421"/>
                    <a:pt x="21581" y="11294"/>
                  </a:cubicBezTo>
                  <a:cubicBezTo>
                    <a:pt x="21695" y="11174"/>
                    <a:pt x="21803" y="11053"/>
                    <a:pt x="21904" y="10946"/>
                  </a:cubicBezTo>
                  <a:cubicBezTo>
                    <a:pt x="21949" y="10895"/>
                    <a:pt x="21999" y="10851"/>
                    <a:pt x="22044" y="10806"/>
                  </a:cubicBezTo>
                  <a:close/>
                  <a:moveTo>
                    <a:pt x="21942" y="11674"/>
                  </a:moveTo>
                  <a:lnTo>
                    <a:pt x="21942" y="11674"/>
                  </a:lnTo>
                  <a:cubicBezTo>
                    <a:pt x="21879" y="11858"/>
                    <a:pt x="21816" y="12048"/>
                    <a:pt x="21746" y="12231"/>
                  </a:cubicBezTo>
                  <a:cubicBezTo>
                    <a:pt x="21708" y="12212"/>
                    <a:pt x="21670" y="12193"/>
                    <a:pt x="21626" y="12174"/>
                  </a:cubicBezTo>
                  <a:cubicBezTo>
                    <a:pt x="21740" y="12010"/>
                    <a:pt x="21847" y="11845"/>
                    <a:pt x="21942" y="11674"/>
                  </a:cubicBezTo>
                  <a:close/>
                  <a:moveTo>
                    <a:pt x="16673" y="11826"/>
                  </a:moveTo>
                  <a:cubicBezTo>
                    <a:pt x="16679" y="11826"/>
                    <a:pt x="16692" y="11832"/>
                    <a:pt x="16698" y="11832"/>
                  </a:cubicBezTo>
                  <a:cubicBezTo>
                    <a:pt x="16641" y="11984"/>
                    <a:pt x="16578" y="12136"/>
                    <a:pt x="16521" y="12288"/>
                  </a:cubicBezTo>
                  <a:cubicBezTo>
                    <a:pt x="16572" y="12136"/>
                    <a:pt x="16622" y="11978"/>
                    <a:pt x="16673" y="11826"/>
                  </a:cubicBezTo>
                  <a:close/>
                  <a:moveTo>
                    <a:pt x="7705" y="9559"/>
                  </a:moveTo>
                  <a:cubicBezTo>
                    <a:pt x="7705" y="9559"/>
                    <a:pt x="7711" y="9565"/>
                    <a:pt x="7717" y="9565"/>
                  </a:cubicBezTo>
                  <a:cubicBezTo>
                    <a:pt x="7160" y="10851"/>
                    <a:pt x="6622" y="12149"/>
                    <a:pt x="6102" y="13447"/>
                  </a:cubicBezTo>
                  <a:cubicBezTo>
                    <a:pt x="6071" y="13441"/>
                    <a:pt x="6033" y="13435"/>
                    <a:pt x="6001" y="13422"/>
                  </a:cubicBezTo>
                  <a:cubicBezTo>
                    <a:pt x="5982" y="13422"/>
                    <a:pt x="5963" y="13416"/>
                    <a:pt x="5938" y="13409"/>
                  </a:cubicBezTo>
                  <a:cubicBezTo>
                    <a:pt x="6527" y="12124"/>
                    <a:pt x="7116" y="10844"/>
                    <a:pt x="7705" y="9559"/>
                  </a:cubicBezTo>
                  <a:close/>
                  <a:moveTo>
                    <a:pt x="8496" y="9780"/>
                  </a:moveTo>
                  <a:cubicBezTo>
                    <a:pt x="8585" y="9799"/>
                    <a:pt x="8674" y="9825"/>
                    <a:pt x="8756" y="9850"/>
                  </a:cubicBezTo>
                  <a:cubicBezTo>
                    <a:pt x="8224" y="11136"/>
                    <a:pt x="7686" y="12421"/>
                    <a:pt x="7147" y="13701"/>
                  </a:cubicBezTo>
                  <a:cubicBezTo>
                    <a:pt x="7065" y="13682"/>
                    <a:pt x="6976" y="13663"/>
                    <a:pt x="6894" y="13644"/>
                  </a:cubicBezTo>
                  <a:cubicBezTo>
                    <a:pt x="7413" y="12345"/>
                    <a:pt x="7952" y="11060"/>
                    <a:pt x="8496" y="9780"/>
                  </a:cubicBezTo>
                  <a:close/>
                  <a:moveTo>
                    <a:pt x="2847" y="13669"/>
                  </a:moveTo>
                  <a:cubicBezTo>
                    <a:pt x="2967" y="13688"/>
                    <a:pt x="3088" y="13707"/>
                    <a:pt x="3208" y="13732"/>
                  </a:cubicBezTo>
                  <a:cubicBezTo>
                    <a:pt x="3037" y="13815"/>
                    <a:pt x="2872" y="13910"/>
                    <a:pt x="2720" y="14017"/>
                  </a:cubicBezTo>
                  <a:cubicBezTo>
                    <a:pt x="2758" y="13897"/>
                    <a:pt x="2803" y="13783"/>
                    <a:pt x="2847" y="13669"/>
                  </a:cubicBezTo>
                  <a:close/>
                  <a:moveTo>
                    <a:pt x="5342" y="14315"/>
                  </a:moveTo>
                  <a:lnTo>
                    <a:pt x="5342" y="14315"/>
                  </a:lnTo>
                  <a:cubicBezTo>
                    <a:pt x="5482" y="14321"/>
                    <a:pt x="5615" y="14328"/>
                    <a:pt x="5748" y="14334"/>
                  </a:cubicBezTo>
                  <a:cubicBezTo>
                    <a:pt x="5741" y="14353"/>
                    <a:pt x="5735" y="14378"/>
                    <a:pt x="5729" y="14397"/>
                  </a:cubicBezTo>
                  <a:cubicBezTo>
                    <a:pt x="5596" y="14372"/>
                    <a:pt x="5469" y="14347"/>
                    <a:pt x="5342" y="14315"/>
                  </a:cubicBezTo>
                  <a:close/>
                  <a:moveTo>
                    <a:pt x="4734" y="14492"/>
                  </a:moveTo>
                  <a:cubicBezTo>
                    <a:pt x="4823" y="14505"/>
                    <a:pt x="4905" y="14524"/>
                    <a:pt x="4994" y="14543"/>
                  </a:cubicBezTo>
                  <a:cubicBezTo>
                    <a:pt x="4848" y="14549"/>
                    <a:pt x="4696" y="14556"/>
                    <a:pt x="4551" y="14556"/>
                  </a:cubicBezTo>
                  <a:cubicBezTo>
                    <a:pt x="4614" y="14537"/>
                    <a:pt x="4671" y="14511"/>
                    <a:pt x="4734" y="14492"/>
                  </a:cubicBezTo>
                  <a:close/>
                  <a:moveTo>
                    <a:pt x="6552" y="14499"/>
                  </a:moveTo>
                  <a:cubicBezTo>
                    <a:pt x="6634" y="14518"/>
                    <a:pt x="6710" y="14537"/>
                    <a:pt x="6786" y="14556"/>
                  </a:cubicBezTo>
                  <a:cubicBezTo>
                    <a:pt x="6786" y="14556"/>
                    <a:pt x="6786" y="14562"/>
                    <a:pt x="6786" y="14562"/>
                  </a:cubicBezTo>
                  <a:cubicBezTo>
                    <a:pt x="6704" y="14556"/>
                    <a:pt x="6615" y="14556"/>
                    <a:pt x="6533" y="14549"/>
                  </a:cubicBezTo>
                  <a:cubicBezTo>
                    <a:pt x="6539" y="14530"/>
                    <a:pt x="6546" y="14511"/>
                    <a:pt x="6552" y="14499"/>
                  </a:cubicBezTo>
                  <a:close/>
                  <a:moveTo>
                    <a:pt x="1479" y="13055"/>
                  </a:moveTo>
                  <a:cubicBezTo>
                    <a:pt x="1504" y="13067"/>
                    <a:pt x="1523" y="13080"/>
                    <a:pt x="1549" y="13093"/>
                  </a:cubicBezTo>
                  <a:cubicBezTo>
                    <a:pt x="1428" y="13371"/>
                    <a:pt x="1321" y="13644"/>
                    <a:pt x="1219" y="13922"/>
                  </a:cubicBezTo>
                  <a:cubicBezTo>
                    <a:pt x="1093" y="14207"/>
                    <a:pt x="966" y="14492"/>
                    <a:pt x="827" y="14771"/>
                  </a:cubicBezTo>
                  <a:cubicBezTo>
                    <a:pt x="1010" y="14106"/>
                    <a:pt x="1238" y="13409"/>
                    <a:pt x="1479" y="13055"/>
                  </a:cubicBezTo>
                  <a:close/>
                  <a:moveTo>
                    <a:pt x="5545" y="14853"/>
                  </a:moveTo>
                  <a:cubicBezTo>
                    <a:pt x="5545" y="14860"/>
                    <a:pt x="5539" y="14866"/>
                    <a:pt x="5539" y="14872"/>
                  </a:cubicBezTo>
                  <a:cubicBezTo>
                    <a:pt x="5475" y="14879"/>
                    <a:pt x="5418" y="14885"/>
                    <a:pt x="5355" y="14898"/>
                  </a:cubicBezTo>
                  <a:cubicBezTo>
                    <a:pt x="5304" y="14885"/>
                    <a:pt x="5254" y="14872"/>
                    <a:pt x="5203" y="14853"/>
                  </a:cubicBezTo>
                  <a:close/>
                  <a:moveTo>
                    <a:pt x="1979" y="13295"/>
                  </a:moveTo>
                  <a:cubicBezTo>
                    <a:pt x="2005" y="13308"/>
                    <a:pt x="2036" y="13321"/>
                    <a:pt x="2068" y="13333"/>
                  </a:cubicBezTo>
                  <a:cubicBezTo>
                    <a:pt x="2005" y="13384"/>
                    <a:pt x="2017" y="13517"/>
                    <a:pt x="2112" y="13536"/>
                  </a:cubicBezTo>
                  <a:cubicBezTo>
                    <a:pt x="2188" y="13549"/>
                    <a:pt x="2258" y="13561"/>
                    <a:pt x="2334" y="13574"/>
                  </a:cubicBezTo>
                  <a:cubicBezTo>
                    <a:pt x="2062" y="14068"/>
                    <a:pt x="1745" y="14518"/>
                    <a:pt x="1378" y="14929"/>
                  </a:cubicBezTo>
                  <a:cubicBezTo>
                    <a:pt x="1460" y="14644"/>
                    <a:pt x="1555" y="14366"/>
                    <a:pt x="1656" y="14087"/>
                  </a:cubicBezTo>
                  <a:cubicBezTo>
                    <a:pt x="1770" y="13827"/>
                    <a:pt x="1878" y="13561"/>
                    <a:pt x="1979" y="13295"/>
                  </a:cubicBezTo>
                  <a:close/>
                  <a:moveTo>
                    <a:pt x="6406" y="14860"/>
                  </a:moveTo>
                  <a:cubicBezTo>
                    <a:pt x="6451" y="14866"/>
                    <a:pt x="6489" y="14866"/>
                    <a:pt x="6527" y="14866"/>
                  </a:cubicBezTo>
                  <a:cubicBezTo>
                    <a:pt x="6565" y="14872"/>
                    <a:pt x="6609" y="14879"/>
                    <a:pt x="6647" y="14885"/>
                  </a:cubicBezTo>
                  <a:cubicBezTo>
                    <a:pt x="6641" y="14910"/>
                    <a:pt x="6628" y="14936"/>
                    <a:pt x="6622" y="14961"/>
                  </a:cubicBezTo>
                  <a:cubicBezTo>
                    <a:pt x="6575" y="14961"/>
                    <a:pt x="6532" y="14958"/>
                    <a:pt x="6487" y="14958"/>
                  </a:cubicBezTo>
                  <a:cubicBezTo>
                    <a:pt x="6465" y="14958"/>
                    <a:pt x="6442" y="14959"/>
                    <a:pt x="6419" y="14961"/>
                  </a:cubicBezTo>
                  <a:cubicBezTo>
                    <a:pt x="6413" y="14936"/>
                    <a:pt x="6406" y="14917"/>
                    <a:pt x="6394" y="14898"/>
                  </a:cubicBezTo>
                  <a:cubicBezTo>
                    <a:pt x="6400" y="14885"/>
                    <a:pt x="6406" y="14872"/>
                    <a:pt x="6406" y="14860"/>
                  </a:cubicBezTo>
                  <a:close/>
                  <a:moveTo>
                    <a:pt x="4101" y="14866"/>
                  </a:moveTo>
                  <a:cubicBezTo>
                    <a:pt x="4107" y="14872"/>
                    <a:pt x="4120" y="14879"/>
                    <a:pt x="4133" y="14885"/>
                  </a:cubicBezTo>
                  <a:cubicBezTo>
                    <a:pt x="4228" y="14910"/>
                    <a:pt x="4323" y="14936"/>
                    <a:pt x="4418" y="14961"/>
                  </a:cubicBezTo>
                  <a:cubicBezTo>
                    <a:pt x="4272" y="14961"/>
                    <a:pt x="4126" y="14961"/>
                    <a:pt x="3987" y="14967"/>
                  </a:cubicBezTo>
                  <a:cubicBezTo>
                    <a:pt x="4025" y="14929"/>
                    <a:pt x="4063" y="14898"/>
                    <a:pt x="4101" y="14866"/>
                  </a:cubicBezTo>
                  <a:close/>
                  <a:moveTo>
                    <a:pt x="3810" y="15119"/>
                  </a:moveTo>
                  <a:cubicBezTo>
                    <a:pt x="3810" y="15119"/>
                    <a:pt x="3816" y="15126"/>
                    <a:pt x="3816" y="15132"/>
                  </a:cubicBezTo>
                  <a:lnTo>
                    <a:pt x="3797" y="15132"/>
                  </a:lnTo>
                  <a:cubicBezTo>
                    <a:pt x="3803" y="15126"/>
                    <a:pt x="3810" y="15119"/>
                    <a:pt x="3810" y="15119"/>
                  </a:cubicBezTo>
                  <a:close/>
                  <a:moveTo>
                    <a:pt x="9003" y="9913"/>
                  </a:moveTo>
                  <a:cubicBezTo>
                    <a:pt x="10029" y="10192"/>
                    <a:pt x="11055" y="10458"/>
                    <a:pt x="12081" y="10718"/>
                  </a:cubicBezTo>
                  <a:cubicBezTo>
                    <a:pt x="13361" y="11041"/>
                    <a:pt x="14646" y="11351"/>
                    <a:pt x="15932" y="11649"/>
                  </a:cubicBezTo>
                  <a:cubicBezTo>
                    <a:pt x="15622" y="12440"/>
                    <a:pt x="15324" y="13232"/>
                    <a:pt x="15020" y="14024"/>
                  </a:cubicBezTo>
                  <a:cubicBezTo>
                    <a:pt x="14836" y="14511"/>
                    <a:pt x="14646" y="14999"/>
                    <a:pt x="14463" y="15487"/>
                  </a:cubicBezTo>
                  <a:cubicBezTo>
                    <a:pt x="13931" y="15354"/>
                    <a:pt x="13392" y="15221"/>
                    <a:pt x="12860" y="15094"/>
                  </a:cubicBezTo>
                  <a:cubicBezTo>
                    <a:pt x="12886" y="15031"/>
                    <a:pt x="12860" y="14948"/>
                    <a:pt x="12772" y="14936"/>
                  </a:cubicBezTo>
                  <a:cubicBezTo>
                    <a:pt x="12069" y="14790"/>
                    <a:pt x="11359" y="14670"/>
                    <a:pt x="10650" y="14556"/>
                  </a:cubicBezTo>
                  <a:cubicBezTo>
                    <a:pt x="10434" y="14505"/>
                    <a:pt x="10213" y="14448"/>
                    <a:pt x="9991" y="14397"/>
                  </a:cubicBezTo>
                  <a:cubicBezTo>
                    <a:pt x="10035" y="14372"/>
                    <a:pt x="10029" y="14296"/>
                    <a:pt x="9972" y="14283"/>
                  </a:cubicBezTo>
                  <a:cubicBezTo>
                    <a:pt x="9351" y="14150"/>
                    <a:pt x="8724" y="14036"/>
                    <a:pt x="8091" y="13935"/>
                  </a:cubicBezTo>
                  <a:cubicBezTo>
                    <a:pt x="7888" y="13884"/>
                    <a:pt x="7686" y="13834"/>
                    <a:pt x="7477" y="13783"/>
                  </a:cubicBezTo>
                  <a:cubicBezTo>
                    <a:pt x="7977" y="12491"/>
                    <a:pt x="8484" y="11199"/>
                    <a:pt x="9003" y="9913"/>
                  </a:cubicBezTo>
                  <a:close/>
                  <a:moveTo>
                    <a:pt x="16135" y="11699"/>
                  </a:moveTo>
                  <a:cubicBezTo>
                    <a:pt x="16179" y="11712"/>
                    <a:pt x="16217" y="11718"/>
                    <a:pt x="16255" y="11725"/>
                  </a:cubicBezTo>
                  <a:cubicBezTo>
                    <a:pt x="16027" y="12402"/>
                    <a:pt x="15812" y="13080"/>
                    <a:pt x="15603" y="13758"/>
                  </a:cubicBezTo>
                  <a:cubicBezTo>
                    <a:pt x="15577" y="13815"/>
                    <a:pt x="15558" y="13872"/>
                    <a:pt x="15533" y="13929"/>
                  </a:cubicBezTo>
                  <a:cubicBezTo>
                    <a:pt x="15330" y="14486"/>
                    <a:pt x="15134" y="15043"/>
                    <a:pt x="14938" y="15601"/>
                  </a:cubicBezTo>
                  <a:cubicBezTo>
                    <a:pt x="14868" y="15582"/>
                    <a:pt x="14798" y="15563"/>
                    <a:pt x="14729" y="15550"/>
                  </a:cubicBezTo>
                  <a:cubicBezTo>
                    <a:pt x="14925" y="14986"/>
                    <a:pt x="15121" y="14429"/>
                    <a:pt x="15324" y="13872"/>
                  </a:cubicBezTo>
                  <a:cubicBezTo>
                    <a:pt x="15590" y="13143"/>
                    <a:pt x="15862" y="12421"/>
                    <a:pt x="16135" y="11699"/>
                  </a:cubicBezTo>
                  <a:close/>
                  <a:moveTo>
                    <a:pt x="6869" y="15563"/>
                  </a:moveTo>
                  <a:cubicBezTo>
                    <a:pt x="6995" y="15594"/>
                    <a:pt x="7122" y="15620"/>
                    <a:pt x="7249" y="15645"/>
                  </a:cubicBezTo>
                  <a:cubicBezTo>
                    <a:pt x="7122" y="15620"/>
                    <a:pt x="6995" y="15594"/>
                    <a:pt x="6869" y="15569"/>
                  </a:cubicBezTo>
                  <a:cubicBezTo>
                    <a:pt x="6869" y="15569"/>
                    <a:pt x="6869" y="15569"/>
                    <a:pt x="6869" y="15563"/>
                  </a:cubicBezTo>
                  <a:close/>
                  <a:moveTo>
                    <a:pt x="7895" y="15404"/>
                  </a:moveTo>
                  <a:lnTo>
                    <a:pt x="7895" y="15404"/>
                  </a:lnTo>
                  <a:cubicBezTo>
                    <a:pt x="8775" y="15480"/>
                    <a:pt x="9649" y="15601"/>
                    <a:pt x="10517" y="15746"/>
                  </a:cubicBezTo>
                  <a:cubicBezTo>
                    <a:pt x="10175" y="15721"/>
                    <a:pt x="9833" y="15689"/>
                    <a:pt x="9491" y="15658"/>
                  </a:cubicBezTo>
                  <a:cubicBezTo>
                    <a:pt x="8959" y="15575"/>
                    <a:pt x="8427" y="15493"/>
                    <a:pt x="7895" y="15404"/>
                  </a:cubicBezTo>
                  <a:close/>
                  <a:moveTo>
                    <a:pt x="4956" y="15898"/>
                  </a:moveTo>
                  <a:cubicBezTo>
                    <a:pt x="4962" y="15905"/>
                    <a:pt x="4975" y="15917"/>
                    <a:pt x="4981" y="15930"/>
                  </a:cubicBezTo>
                  <a:cubicBezTo>
                    <a:pt x="4893" y="15924"/>
                    <a:pt x="4804" y="15924"/>
                    <a:pt x="4715" y="15924"/>
                  </a:cubicBezTo>
                  <a:cubicBezTo>
                    <a:pt x="4798" y="15911"/>
                    <a:pt x="4874" y="15905"/>
                    <a:pt x="4956" y="15898"/>
                  </a:cubicBezTo>
                  <a:close/>
                  <a:moveTo>
                    <a:pt x="1656" y="15322"/>
                  </a:moveTo>
                  <a:cubicBezTo>
                    <a:pt x="1669" y="15335"/>
                    <a:pt x="1688" y="15341"/>
                    <a:pt x="1701" y="15354"/>
                  </a:cubicBezTo>
                  <a:cubicBezTo>
                    <a:pt x="1688" y="15360"/>
                    <a:pt x="1669" y="15366"/>
                    <a:pt x="1650" y="15379"/>
                  </a:cubicBezTo>
                  <a:cubicBezTo>
                    <a:pt x="1511" y="15449"/>
                    <a:pt x="1536" y="15601"/>
                    <a:pt x="1625" y="15696"/>
                  </a:cubicBezTo>
                  <a:cubicBezTo>
                    <a:pt x="1574" y="15822"/>
                    <a:pt x="1530" y="15949"/>
                    <a:pt x="1485" y="16082"/>
                  </a:cubicBezTo>
                  <a:cubicBezTo>
                    <a:pt x="1485" y="16082"/>
                    <a:pt x="1485" y="16088"/>
                    <a:pt x="1479" y="16088"/>
                  </a:cubicBezTo>
                  <a:cubicBezTo>
                    <a:pt x="1219" y="16050"/>
                    <a:pt x="960" y="16025"/>
                    <a:pt x="700" y="16012"/>
                  </a:cubicBezTo>
                  <a:cubicBezTo>
                    <a:pt x="719" y="15974"/>
                    <a:pt x="738" y="15936"/>
                    <a:pt x="763" y="15905"/>
                  </a:cubicBezTo>
                  <a:cubicBezTo>
                    <a:pt x="805" y="15934"/>
                    <a:pt x="859" y="15950"/>
                    <a:pt x="914" y="15950"/>
                  </a:cubicBezTo>
                  <a:cubicBezTo>
                    <a:pt x="977" y="15950"/>
                    <a:pt x="1042" y="15930"/>
                    <a:pt x="1093" y="15886"/>
                  </a:cubicBezTo>
                  <a:cubicBezTo>
                    <a:pt x="1295" y="15702"/>
                    <a:pt x="1479" y="15518"/>
                    <a:pt x="1656" y="15322"/>
                  </a:cubicBezTo>
                  <a:close/>
                  <a:moveTo>
                    <a:pt x="6780" y="15974"/>
                  </a:moveTo>
                  <a:lnTo>
                    <a:pt x="6780" y="15974"/>
                  </a:lnTo>
                  <a:cubicBezTo>
                    <a:pt x="6995" y="15981"/>
                    <a:pt x="7217" y="15981"/>
                    <a:pt x="7432" y="15987"/>
                  </a:cubicBezTo>
                  <a:cubicBezTo>
                    <a:pt x="9516" y="16354"/>
                    <a:pt x="11619" y="16608"/>
                    <a:pt x="13734" y="16779"/>
                  </a:cubicBezTo>
                  <a:cubicBezTo>
                    <a:pt x="13739" y="16779"/>
                    <a:pt x="13744" y="16779"/>
                    <a:pt x="13749" y="16779"/>
                  </a:cubicBezTo>
                  <a:cubicBezTo>
                    <a:pt x="13916" y="16779"/>
                    <a:pt x="13984" y="16568"/>
                    <a:pt x="13848" y="16494"/>
                  </a:cubicBezTo>
                  <a:cubicBezTo>
                    <a:pt x="13867" y="16494"/>
                    <a:pt x="13886" y="16500"/>
                    <a:pt x="13905" y="16500"/>
                  </a:cubicBezTo>
                  <a:cubicBezTo>
                    <a:pt x="13912" y="16501"/>
                    <a:pt x="13919" y="16501"/>
                    <a:pt x="13925" y="16501"/>
                  </a:cubicBezTo>
                  <a:cubicBezTo>
                    <a:pt x="14027" y="16501"/>
                    <a:pt x="14088" y="16412"/>
                    <a:pt x="14076" y="16329"/>
                  </a:cubicBezTo>
                  <a:lnTo>
                    <a:pt x="14076" y="16329"/>
                  </a:lnTo>
                  <a:cubicBezTo>
                    <a:pt x="14095" y="16335"/>
                    <a:pt x="14114" y="16342"/>
                    <a:pt x="14133" y="16342"/>
                  </a:cubicBezTo>
                  <a:cubicBezTo>
                    <a:pt x="14064" y="16525"/>
                    <a:pt x="14000" y="16709"/>
                    <a:pt x="13931" y="16893"/>
                  </a:cubicBezTo>
                  <a:cubicBezTo>
                    <a:pt x="13234" y="16861"/>
                    <a:pt x="12537" y="16836"/>
                    <a:pt x="11841" y="16823"/>
                  </a:cubicBezTo>
                  <a:cubicBezTo>
                    <a:pt x="11796" y="16823"/>
                    <a:pt x="11771" y="16848"/>
                    <a:pt x="11752" y="16874"/>
                  </a:cubicBezTo>
                  <a:cubicBezTo>
                    <a:pt x="10289" y="16557"/>
                    <a:pt x="8807" y="16335"/>
                    <a:pt x="7312" y="16202"/>
                  </a:cubicBezTo>
                  <a:cubicBezTo>
                    <a:pt x="7166" y="16164"/>
                    <a:pt x="7014" y="16133"/>
                    <a:pt x="6869" y="16095"/>
                  </a:cubicBezTo>
                  <a:cubicBezTo>
                    <a:pt x="6850" y="16050"/>
                    <a:pt x="6818" y="16006"/>
                    <a:pt x="6780" y="15974"/>
                  </a:cubicBezTo>
                  <a:close/>
                  <a:moveTo>
                    <a:pt x="14425" y="16411"/>
                  </a:moveTo>
                  <a:cubicBezTo>
                    <a:pt x="14494" y="16430"/>
                    <a:pt x="14564" y="16449"/>
                    <a:pt x="14640" y="16468"/>
                  </a:cubicBezTo>
                  <a:cubicBezTo>
                    <a:pt x="14583" y="16620"/>
                    <a:pt x="14532" y="16772"/>
                    <a:pt x="14482" y="16924"/>
                  </a:cubicBezTo>
                  <a:cubicBezTo>
                    <a:pt x="14406" y="16918"/>
                    <a:pt x="14330" y="16912"/>
                    <a:pt x="14254" y="16912"/>
                  </a:cubicBezTo>
                  <a:cubicBezTo>
                    <a:pt x="14311" y="16747"/>
                    <a:pt x="14368" y="16582"/>
                    <a:pt x="14425" y="16411"/>
                  </a:cubicBezTo>
                  <a:close/>
                  <a:moveTo>
                    <a:pt x="15641" y="16715"/>
                  </a:moveTo>
                  <a:cubicBezTo>
                    <a:pt x="16033" y="16817"/>
                    <a:pt x="16445" y="16950"/>
                    <a:pt x="16869" y="17083"/>
                  </a:cubicBezTo>
                  <a:cubicBezTo>
                    <a:pt x="16679" y="17076"/>
                    <a:pt x="16496" y="17064"/>
                    <a:pt x="16331" y="17051"/>
                  </a:cubicBezTo>
                  <a:cubicBezTo>
                    <a:pt x="16065" y="17026"/>
                    <a:pt x="15799" y="17007"/>
                    <a:pt x="15539" y="16988"/>
                  </a:cubicBezTo>
                  <a:cubicBezTo>
                    <a:pt x="15571" y="16899"/>
                    <a:pt x="15609" y="16804"/>
                    <a:pt x="15641" y="16715"/>
                  </a:cubicBezTo>
                  <a:close/>
                  <a:moveTo>
                    <a:pt x="6932" y="16563"/>
                  </a:moveTo>
                  <a:cubicBezTo>
                    <a:pt x="7040" y="16570"/>
                    <a:pt x="7154" y="16576"/>
                    <a:pt x="7261" y="16589"/>
                  </a:cubicBezTo>
                  <a:cubicBezTo>
                    <a:pt x="8135" y="16734"/>
                    <a:pt x="9022" y="16988"/>
                    <a:pt x="9668" y="17133"/>
                  </a:cubicBezTo>
                  <a:cubicBezTo>
                    <a:pt x="8756" y="16969"/>
                    <a:pt x="7850" y="16785"/>
                    <a:pt x="6945" y="16595"/>
                  </a:cubicBezTo>
                  <a:cubicBezTo>
                    <a:pt x="6938" y="16582"/>
                    <a:pt x="6938" y="16570"/>
                    <a:pt x="6932" y="16563"/>
                  </a:cubicBezTo>
                  <a:close/>
                  <a:moveTo>
                    <a:pt x="14184" y="17114"/>
                  </a:moveTo>
                  <a:cubicBezTo>
                    <a:pt x="14260" y="17121"/>
                    <a:pt x="14336" y="17127"/>
                    <a:pt x="14412" y="17127"/>
                  </a:cubicBezTo>
                  <a:cubicBezTo>
                    <a:pt x="14406" y="17152"/>
                    <a:pt x="14393" y="17184"/>
                    <a:pt x="14387" y="17209"/>
                  </a:cubicBezTo>
                  <a:cubicBezTo>
                    <a:pt x="14311" y="17203"/>
                    <a:pt x="14241" y="17190"/>
                    <a:pt x="14165" y="17184"/>
                  </a:cubicBezTo>
                  <a:cubicBezTo>
                    <a:pt x="14171" y="17159"/>
                    <a:pt x="14178" y="17140"/>
                    <a:pt x="14184" y="17114"/>
                  </a:cubicBezTo>
                  <a:close/>
                  <a:moveTo>
                    <a:pt x="12425" y="16944"/>
                  </a:moveTo>
                  <a:cubicBezTo>
                    <a:pt x="12579" y="16944"/>
                    <a:pt x="13447" y="17063"/>
                    <a:pt x="13855" y="17095"/>
                  </a:cubicBezTo>
                  <a:cubicBezTo>
                    <a:pt x="13836" y="17133"/>
                    <a:pt x="13823" y="17178"/>
                    <a:pt x="13804" y="17216"/>
                  </a:cubicBezTo>
                  <a:cubicBezTo>
                    <a:pt x="13544" y="17178"/>
                    <a:pt x="13285" y="17140"/>
                    <a:pt x="13031" y="17089"/>
                  </a:cubicBezTo>
                  <a:cubicBezTo>
                    <a:pt x="12475" y="16980"/>
                    <a:pt x="12340" y="16944"/>
                    <a:pt x="12425" y="16944"/>
                  </a:cubicBezTo>
                  <a:close/>
                  <a:moveTo>
                    <a:pt x="15463" y="17197"/>
                  </a:moveTo>
                  <a:cubicBezTo>
                    <a:pt x="15812" y="17222"/>
                    <a:pt x="16160" y="17247"/>
                    <a:pt x="16502" y="17279"/>
                  </a:cubicBezTo>
                  <a:cubicBezTo>
                    <a:pt x="16160" y="17279"/>
                    <a:pt x="15812" y="17292"/>
                    <a:pt x="15470" y="17317"/>
                  </a:cubicBezTo>
                  <a:cubicBezTo>
                    <a:pt x="15451" y="17317"/>
                    <a:pt x="15438" y="17311"/>
                    <a:pt x="15419" y="17311"/>
                  </a:cubicBezTo>
                  <a:cubicBezTo>
                    <a:pt x="15432" y="17273"/>
                    <a:pt x="15444" y="17235"/>
                    <a:pt x="15463" y="17197"/>
                  </a:cubicBezTo>
                  <a:close/>
                  <a:moveTo>
                    <a:pt x="18446" y="17640"/>
                  </a:moveTo>
                  <a:lnTo>
                    <a:pt x="18446" y="17640"/>
                  </a:lnTo>
                  <a:cubicBezTo>
                    <a:pt x="18440" y="17646"/>
                    <a:pt x="18434" y="17659"/>
                    <a:pt x="18434" y="17665"/>
                  </a:cubicBezTo>
                  <a:cubicBezTo>
                    <a:pt x="18364" y="17659"/>
                    <a:pt x="18288" y="17659"/>
                    <a:pt x="18212" y="17653"/>
                  </a:cubicBezTo>
                  <a:cubicBezTo>
                    <a:pt x="18294" y="17646"/>
                    <a:pt x="18370" y="17646"/>
                    <a:pt x="18446" y="17640"/>
                  </a:cubicBezTo>
                  <a:close/>
                  <a:moveTo>
                    <a:pt x="15311" y="17602"/>
                  </a:moveTo>
                  <a:cubicBezTo>
                    <a:pt x="15647" y="17627"/>
                    <a:pt x="15976" y="17653"/>
                    <a:pt x="16312" y="17659"/>
                  </a:cubicBezTo>
                  <a:cubicBezTo>
                    <a:pt x="16977" y="17735"/>
                    <a:pt x="17648" y="17798"/>
                    <a:pt x="18313" y="17843"/>
                  </a:cubicBezTo>
                  <a:cubicBezTo>
                    <a:pt x="18288" y="17881"/>
                    <a:pt x="18269" y="17919"/>
                    <a:pt x="18244" y="17957"/>
                  </a:cubicBezTo>
                  <a:cubicBezTo>
                    <a:pt x="17522" y="17912"/>
                    <a:pt x="16793" y="17887"/>
                    <a:pt x="16065" y="17887"/>
                  </a:cubicBezTo>
                  <a:cubicBezTo>
                    <a:pt x="15780" y="17843"/>
                    <a:pt x="15558" y="17805"/>
                    <a:pt x="15463" y="17786"/>
                  </a:cubicBezTo>
                  <a:cubicBezTo>
                    <a:pt x="15387" y="17773"/>
                    <a:pt x="15324" y="17767"/>
                    <a:pt x="15254" y="17754"/>
                  </a:cubicBezTo>
                  <a:cubicBezTo>
                    <a:pt x="15273" y="17703"/>
                    <a:pt x="15292" y="17653"/>
                    <a:pt x="15311" y="17602"/>
                  </a:cubicBezTo>
                  <a:close/>
                  <a:moveTo>
                    <a:pt x="7002" y="17323"/>
                  </a:moveTo>
                  <a:lnTo>
                    <a:pt x="7002" y="17323"/>
                  </a:lnTo>
                  <a:cubicBezTo>
                    <a:pt x="7166" y="17330"/>
                    <a:pt x="7337" y="17342"/>
                    <a:pt x="7508" y="17361"/>
                  </a:cubicBezTo>
                  <a:cubicBezTo>
                    <a:pt x="8116" y="17482"/>
                    <a:pt x="8718" y="17596"/>
                    <a:pt x="9326" y="17710"/>
                  </a:cubicBezTo>
                  <a:cubicBezTo>
                    <a:pt x="9351" y="17735"/>
                    <a:pt x="9383" y="17754"/>
                    <a:pt x="9421" y="17767"/>
                  </a:cubicBezTo>
                  <a:cubicBezTo>
                    <a:pt x="10016" y="17931"/>
                    <a:pt x="10618" y="18083"/>
                    <a:pt x="11214" y="18235"/>
                  </a:cubicBezTo>
                  <a:cubicBezTo>
                    <a:pt x="10669" y="18121"/>
                    <a:pt x="10130" y="18001"/>
                    <a:pt x="9592" y="17887"/>
                  </a:cubicBezTo>
                  <a:cubicBezTo>
                    <a:pt x="8724" y="17697"/>
                    <a:pt x="7863" y="17513"/>
                    <a:pt x="7002" y="17323"/>
                  </a:cubicBezTo>
                  <a:close/>
                  <a:moveTo>
                    <a:pt x="11238" y="18241"/>
                  </a:moveTo>
                  <a:cubicBezTo>
                    <a:pt x="11244" y="18242"/>
                    <a:pt x="11250" y="18242"/>
                    <a:pt x="11258" y="18242"/>
                  </a:cubicBezTo>
                  <a:cubicBezTo>
                    <a:pt x="11296" y="18248"/>
                    <a:pt x="11334" y="18261"/>
                    <a:pt x="11372" y="18273"/>
                  </a:cubicBezTo>
                  <a:cubicBezTo>
                    <a:pt x="11329" y="18263"/>
                    <a:pt x="11282" y="18252"/>
                    <a:pt x="11238" y="18241"/>
                  </a:cubicBezTo>
                  <a:close/>
                  <a:moveTo>
                    <a:pt x="15964" y="18159"/>
                  </a:moveTo>
                  <a:lnTo>
                    <a:pt x="15964" y="18159"/>
                  </a:lnTo>
                  <a:cubicBezTo>
                    <a:pt x="16327" y="18181"/>
                    <a:pt x="16906" y="18246"/>
                    <a:pt x="17409" y="18246"/>
                  </a:cubicBezTo>
                  <a:cubicBezTo>
                    <a:pt x="17484" y="18246"/>
                    <a:pt x="17558" y="18245"/>
                    <a:pt x="17629" y="18242"/>
                  </a:cubicBezTo>
                  <a:cubicBezTo>
                    <a:pt x="17775" y="18248"/>
                    <a:pt x="17927" y="18248"/>
                    <a:pt x="18073" y="18254"/>
                  </a:cubicBezTo>
                  <a:cubicBezTo>
                    <a:pt x="18035" y="18324"/>
                    <a:pt x="17997" y="18394"/>
                    <a:pt x="17959" y="18463"/>
                  </a:cubicBezTo>
                  <a:cubicBezTo>
                    <a:pt x="17294" y="18318"/>
                    <a:pt x="16635" y="18216"/>
                    <a:pt x="15964" y="18159"/>
                  </a:cubicBezTo>
                  <a:close/>
                  <a:moveTo>
                    <a:pt x="15014" y="18413"/>
                  </a:moveTo>
                  <a:cubicBezTo>
                    <a:pt x="15356" y="18419"/>
                    <a:pt x="15698" y="18432"/>
                    <a:pt x="16040" y="18463"/>
                  </a:cubicBezTo>
                  <a:cubicBezTo>
                    <a:pt x="16230" y="18476"/>
                    <a:pt x="16432" y="18514"/>
                    <a:pt x="16635" y="18546"/>
                  </a:cubicBezTo>
                  <a:cubicBezTo>
                    <a:pt x="16084" y="18533"/>
                    <a:pt x="15539" y="18533"/>
                    <a:pt x="14988" y="18463"/>
                  </a:cubicBezTo>
                  <a:cubicBezTo>
                    <a:pt x="15001" y="18444"/>
                    <a:pt x="15007" y="18432"/>
                    <a:pt x="15014" y="18413"/>
                  </a:cubicBezTo>
                  <a:close/>
                  <a:moveTo>
                    <a:pt x="17762" y="18862"/>
                  </a:moveTo>
                  <a:cubicBezTo>
                    <a:pt x="17756" y="18875"/>
                    <a:pt x="17756" y="18881"/>
                    <a:pt x="17750" y="18894"/>
                  </a:cubicBezTo>
                  <a:cubicBezTo>
                    <a:pt x="17705" y="18881"/>
                    <a:pt x="17667" y="18875"/>
                    <a:pt x="17623" y="18869"/>
                  </a:cubicBezTo>
                  <a:cubicBezTo>
                    <a:pt x="17667" y="18869"/>
                    <a:pt x="17718" y="18862"/>
                    <a:pt x="17762" y="18862"/>
                  </a:cubicBezTo>
                  <a:close/>
                  <a:moveTo>
                    <a:pt x="17389" y="19242"/>
                  </a:moveTo>
                  <a:lnTo>
                    <a:pt x="17389" y="19242"/>
                  </a:lnTo>
                  <a:cubicBezTo>
                    <a:pt x="17458" y="19249"/>
                    <a:pt x="17528" y="19249"/>
                    <a:pt x="17598" y="19249"/>
                  </a:cubicBezTo>
                  <a:cubicBezTo>
                    <a:pt x="17591" y="19261"/>
                    <a:pt x="17591" y="19274"/>
                    <a:pt x="17585" y="19280"/>
                  </a:cubicBezTo>
                  <a:cubicBezTo>
                    <a:pt x="17522" y="19268"/>
                    <a:pt x="17452" y="19255"/>
                    <a:pt x="17389" y="19242"/>
                  </a:cubicBezTo>
                  <a:close/>
                  <a:moveTo>
                    <a:pt x="18117" y="19356"/>
                  </a:moveTo>
                  <a:lnTo>
                    <a:pt x="18117" y="19356"/>
                  </a:lnTo>
                  <a:cubicBezTo>
                    <a:pt x="18104" y="19394"/>
                    <a:pt x="18092" y="19432"/>
                    <a:pt x="18079" y="19470"/>
                  </a:cubicBezTo>
                  <a:cubicBezTo>
                    <a:pt x="18073" y="19470"/>
                    <a:pt x="18073" y="19464"/>
                    <a:pt x="18073" y="19464"/>
                  </a:cubicBezTo>
                  <a:cubicBezTo>
                    <a:pt x="18092" y="19426"/>
                    <a:pt x="18104" y="19388"/>
                    <a:pt x="18117" y="19356"/>
                  </a:cubicBezTo>
                  <a:close/>
                  <a:moveTo>
                    <a:pt x="13392" y="19540"/>
                  </a:moveTo>
                  <a:cubicBezTo>
                    <a:pt x="13462" y="19559"/>
                    <a:pt x="13525" y="19572"/>
                    <a:pt x="13595" y="19591"/>
                  </a:cubicBezTo>
                  <a:cubicBezTo>
                    <a:pt x="13595" y="19597"/>
                    <a:pt x="13589" y="19610"/>
                    <a:pt x="13582" y="19622"/>
                  </a:cubicBezTo>
                  <a:cubicBezTo>
                    <a:pt x="13513" y="19616"/>
                    <a:pt x="13443" y="19616"/>
                    <a:pt x="13367" y="19616"/>
                  </a:cubicBezTo>
                  <a:cubicBezTo>
                    <a:pt x="13373" y="19591"/>
                    <a:pt x="13386" y="19565"/>
                    <a:pt x="13392" y="19540"/>
                  </a:cubicBezTo>
                  <a:close/>
                  <a:moveTo>
                    <a:pt x="17965" y="19774"/>
                  </a:moveTo>
                  <a:cubicBezTo>
                    <a:pt x="17959" y="19781"/>
                    <a:pt x="17959" y="19787"/>
                    <a:pt x="17959" y="19800"/>
                  </a:cubicBezTo>
                  <a:cubicBezTo>
                    <a:pt x="17946" y="19793"/>
                    <a:pt x="17940" y="19787"/>
                    <a:pt x="17927" y="19781"/>
                  </a:cubicBezTo>
                  <a:cubicBezTo>
                    <a:pt x="17940" y="19781"/>
                    <a:pt x="17952" y="19781"/>
                    <a:pt x="17965" y="19774"/>
                  </a:cubicBezTo>
                  <a:close/>
                  <a:moveTo>
                    <a:pt x="5298" y="17729"/>
                  </a:moveTo>
                  <a:cubicBezTo>
                    <a:pt x="5342" y="17735"/>
                    <a:pt x="5393" y="17748"/>
                    <a:pt x="5437" y="17760"/>
                  </a:cubicBezTo>
                  <a:cubicBezTo>
                    <a:pt x="5007" y="18780"/>
                    <a:pt x="4576" y="19800"/>
                    <a:pt x="4145" y="20819"/>
                  </a:cubicBezTo>
                  <a:cubicBezTo>
                    <a:pt x="4525" y="19787"/>
                    <a:pt x="4905" y="18755"/>
                    <a:pt x="5298" y="17729"/>
                  </a:cubicBezTo>
                  <a:close/>
                  <a:moveTo>
                    <a:pt x="13310" y="19793"/>
                  </a:moveTo>
                  <a:cubicBezTo>
                    <a:pt x="13380" y="19806"/>
                    <a:pt x="13449" y="19812"/>
                    <a:pt x="13519" y="19825"/>
                  </a:cubicBezTo>
                  <a:cubicBezTo>
                    <a:pt x="13335" y="20389"/>
                    <a:pt x="13164" y="20959"/>
                    <a:pt x="13006" y="21535"/>
                  </a:cubicBezTo>
                  <a:cubicBezTo>
                    <a:pt x="12905" y="21902"/>
                    <a:pt x="12784" y="22757"/>
                    <a:pt x="12512" y="23448"/>
                  </a:cubicBezTo>
                  <a:cubicBezTo>
                    <a:pt x="12474" y="23536"/>
                    <a:pt x="12442" y="23625"/>
                    <a:pt x="12398" y="23707"/>
                  </a:cubicBezTo>
                  <a:cubicBezTo>
                    <a:pt x="12265" y="23891"/>
                    <a:pt x="12126" y="24081"/>
                    <a:pt x="11993" y="24265"/>
                  </a:cubicBezTo>
                  <a:cubicBezTo>
                    <a:pt x="11967" y="24290"/>
                    <a:pt x="11936" y="24315"/>
                    <a:pt x="11910" y="24334"/>
                  </a:cubicBezTo>
                  <a:cubicBezTo>
                    <a:pt x="11980" y="24106"/>
                    <a:pt x="12056" y="23878"/>
                    <a:pt x="12126" y="23650"/>
                  </a:cubicBezTo>
                  <a:cubicBezTo>
                    <a:pt x="12265" y="23213"/>
                    <a:pt x="12404" y="22783"/>
                    <a:pt x="12531" y="22352"/>
                  </a:cubicBezTo>
                  <a:cubicBezTo>
                    <a:pt x="12791" y="21497"/>
                    <a:pt x="13044" y="20642"/>
                    <a:pt x="13310" y="19793"/>
                  </a:cubicBezTo>
                  <a:close/>
                  <a:moveTo>
                    <a:pt x="11980" y="0"/>
                  </a:moveTo>
                  <a:cubicBezTo>
                    <a:pt x="11900" y="0"/>
                    <a:pt x="11822" y="41"/>
                    <a:pt x="11784" y="122"/>
                  </a:cubicBezTo>
                  <a:cubicBezTo>
                    <a:pt x="10922" y="1857"/>
                    <a:pt x="10092" y="3612"/>
                    <a:pt x="9288" y="5385"/>
                  </a:cubicBezTo>
                  <a:cubicBezTo>
                    <a:pt x="8699" y="5239"/>
                    <a:pt x="8104" y="5087"/>
                    <a:pt x="7515" y="4954"/>
                  </a:cubicBezTo>
                  <a:cubicBezTo>
                    <a:pt x="6909" y="4813"/>
                    <a:pt x="5744" y="4324"/>
                    <a:pt x="4876" y="4324"/>
                  </a:cubicBezTo>
                  <a:cubicBezTo>
                    <a:pt x="4574" y="4324"/>
                    <a:pt x="4308" y="4383"/>
                    <a:pt x="4114" y="4536"/>
                  </a:cubicBezTo>
                  <a:cubicBezTo>
                    <a:pt x="3987" y="4631"/>
                    <a:pt x="3955" y="4783"/>
                    <a:pt x="3993" y="4916"/>
                  </a:cubicBezTo>
                  <a:cubicBezTo>
                    <a:pt x="3879" y="5119"/>
                    <a:pt x="3791" y="5347"/>
                    <a:pt x="3715" y="5505"/>
                  </a:cubicBezTo>
                  <a:cubicBezTo>
                    <a:pt x="3411" y="6113"/>
                    <a:pt x="3164" y="6747"/>
                    <a:pt x="2955" y="7386"/>
                  </a:cubicBezTo>
                  <a:cubicBezTo>
                    <a:pt x="2919" y="7497"/>
                    <a:pt x="3004" y="7558"/>
                    <a:pt x="3094" y="7558"/>
                  </a:cubicBezTo>
                  <a:cubicBezTo>
                    <a:pt x="3149" y="7558"/>
                    <a:pt x="3206" y="7535"/>
                    <a:pt x="3240" y="7488"/>
                  </a:cubicBezTo>
                  <a:cubicBezTo>
                    <a:pt x="3259" y="7450"/>
                    <a:pt x="3284" y="7412"/>
                    <a:pt x="3303" y="7380"/>
                  </a:cubicBezTo>
                  <a:cubicBezTo>
                    <a:pt x="3322" y="7405"/>
                    <a:pt x="3354" y="7424"/>
                    <a:pt x="3398" y="7424"/>
                  </a:cubicBezTo>
                  <a:lnTo>
                    <a:pt x="3404" y="7424"/>
                  </a:lnTo>
                  <a:cubicBezTo>
                    <a:pt x="3385" y="7494"/>
                    <a:pt x="3360" y="7557"/>
                    <a:pt x="3335" y="7627"/>
                  </a:cubicBezTo>
                  <a:cubicBezTo>
                    <a:pt x="3309" y="7697"/>
                    <a:pt x="3354" y="7766"/>
                    <a:pt x="3411" y="7785"/>
                  </a:cubicBezTo>
                  <a:cubicBezTo>
                    <a:pt x="3328" y="7798"/>
                    <a:pt x="3252" y="7811"/>
                    <a:pt x="3176" y="7830"/>
                  </a:cubicBezTo>
                  <a:cubicBezTo>
                    <a:pt x="3151" y="7842"/>
                    <a:pt x="3151" y="7874"/>
                    <a:pt x="3164" y="7893"/>
                  </a:cubicBezTo>
                  <a:cubicBezTo>
                    <a:pt x="3208" y="7944"/>
                    <a:pt x="3259" y="7994"/>
                    <a:pt x="3316" y="8039"/>
                  </a:cubicBezTo>
                  <a:cubicBezTo>
                    <a:pt x="3328" y="8089"/>
                    <a:pt x="3360" y="8127"/>
                    <a:pt x="3423" y="8140"/>
                  </a:cubicBezTo>
                  <a:lnTo>
                    <a:pt x="3430" y="8140"/>
                  </a:lnTo>
                  <a:cubicBezTo>
                    <a:pt x="4399" y="8925"/>
                    <a:pt x="6058" y="9103"/>
                    <a:pt x="7198" y="9419"/>
                  </a:cubicBezTo>
                  <a:cubicBezTo>
                    <a:pt x="7287" y="9445"/>
                    <a:pt x="7375" y="9470"/>
                    <a:pt x="7464" y="9495"/>
                  </a:cubicBezTo>
                  <a:cubicBezTo>
                    <a:pt x="6907" y="10787"/>
                    <a:pt x="6362" y="12079"/>
                    <a:pt x="5830" y="13378"/>
                  </a:cubicBezTo>
                  <a:cubicBezTo>
                    <a:pt x="4519" y="13055"/>
                    <a:pt x="3107" y="12567"/>
                    <a:pt x="1745" y="12554"/>
                  </a:cubicBezTo>
                  <a:cubicBezTo>
                    <a:pt x="1704" y="12538"/>
                    <a:pt x="1661" y="12531"/>
                    <a:pt x="1618" y="12531"/>
                  </a:cubicBezTo>
                  <a:cubicBezTo>
                    <a:pt x="1576" y="12531"/>
                    <a:pt x="1533" y="12538"/>
                    <a:pt x="1492" y="12554"/>
                  </a:cubicBezTo>
                  <a:lnTo>
                    <a:pt x="1352" y="12554"/>
                  </a:lnTo>
                  <a:cubicBezTo>
                    <a:pt x="1194" y="12567"/>
                    <a:pt x="1143" y="12700"/>
                    <a:pt x="1175" y="12808"/>
                  </a:cubicBezTo>
                  <a:cubicBezTo>
                    <a:pt x="605" y="13530"/>
                    <a:pt x="200" y="15417"/>
                    <a:pt x="73" y="16095"/>
                  </a:cubicBezTo>
                  <a:cubicBezTo>
                    <a:pt x="22" y="16158"/>
                    <a:pt x="3" y="16240"/>
                    <a:pt x="29" y="16310"/>
                  </a:cubicBezTo>
                  <a:cubicBezTo>
                    <a:pt x="1" y="16468"/>
                    <a:pt x="120" y="16565"/>
                    <a:pt x="243" y="16565"/>
                  </a:cubicBezTo>
                  <a:cubicBezTo>
                    <a:pt x="287" y="16565"/>
                    <a:pt x="332" y="16552"/>
                    <a:pt x="371" y="16525"/>
                  </a:cubicBezTo>
                  <a:cubicBezTo>
                    <a:pt x="1599" y="17076"/>
                    <a:pt x="3100" y="17235"/>
                    <a:pt x="4399" y="17526"/>
                  </a:cubicBezTo>
                  <a:lnTo>
                    <a:pt x="4519" y="17551"/>
                  </a:lnTo>
                  <a:cubicBezTo>
                    <a:pt x="4038" y="18856"/>
                    <a:pt x="3569" y="20167"/>
                    <a:pt x="3119" y="21484"/>
                  </a:cubicBezTo>
                  <a:cubicBezTo>
                    <a:pt x="3075" y="21624"/>
                    <a:pt x="3176" y="21839"/>
                    <a:pt x="3316" y="21890"/>
                  </a:cubicBezTo>
                  <a:cubicBezTo>
                    <a:pt x="3531" y="21966"/>
                    <a:pt x="3746" y="22048"/>
                    <a:pt x="3955" y="22124"/>
                  </a:cubicBezTo>
                  <a:cubicBezTo>
                    <a:pt x="4007" y="22142"/>
                    <a:pt x="4065" y="22152"/>
                    <a:pt x="4124" y="22152"/>
                  </a:cubicBezTo>
                  <a:cubicBezTo>
                    <a:pt x="4254" y="22152"/>
                    <a:pt x="4384" y="22101"/>
                    <a:pt x="4437" y="21966"/>
                  </a:cubicBezTo>
                  <a:cubicBezTo>
                    <a:pt x="4931" y="20598"/>
                    <a:pt x="5431" y="19236"/>
                    <a:pt x="5938" y="17868"/>
                  </a:cubicBezTo>
                  <a:cubicBezTo>
                    <a:pt x="7014" y="18115"/>
                    <a:pt x="8091" y="18356"/>
                    <a:pt x="9168" y="18596"/>
                  </a:cubicBezTo>
                  <a:cubicBezTo>
                    <a:pt x="10441" y="18881"/>
                    <a:pt x="11708" y="19166"/>
                    <a:pt x="12981" y="19451"/>
                  </a:cubicBezTo>
                  <a:cubicBezTo>
                    <a:pt x="12392" y="21104"/>
                    <a:pt x="11834" y="22764"/>
                    <a:pt x="11353" y="24442"/>
                  </a:cubicBezTo>
                  <a:lnTo>
                    <a:pt x="11347" y="24442"/>
                  </a:lnTo>
                  <a:cubicBezTo>
                    <a:pt x="11335" y="24440"/>
                    <a:pt x="11324" y="24439"/>
                    <a:pt x="11313" y="24439"/>
                  </a:cubicBezTo>
                  <a:cubicBezTo>
                    <a:pt x="11137" y="24439"/>
                    <a:pt x="11091" y="24717"/>
                    <a:pt x="11264" y="24759"/>
                  </a:cubicBezTo>
                  <a:cubicBezTo>
                    <a:pt x="11258" y="24784"/>
                    <a:pt x="11245" y="24816"/>
                    <a:pt x="11239" y="24847"/>
                  </a:cubicBezTo>
                  <a:cubicBezTo>
                    <a:pt x="11201" y="24974"/>
                    <a:pt x="11302" y="25094"/>
                    <a:pt x="11423" y="25126"/>
                  </a:cubicBezTo>
                  <a:cubicBezTo>
                    <a:pt x="11484" y="25141"/>
                    <a:pt x="11544" y="25149"/>
                    <a:pt x="11601" y="25149"/>
                  </a:cubicBezTo>
                  <a:cubicBezTo>
                    <a:pt x="11827" y="25149"/>
                    <a:pt x="12021" y="25035"/>
                    <a:pt x="12183" y="24854"/>
                  </a:cubicBezTo>
                  <a:lnTo>
                    <a:pt x="12183" y="24854"/>
                  </a:lnTo>
                  <a:cubicBezTo>
                    <a:pt x="12176" y="24879"/>
                    <a:pt x="12170" y="24898"/>
                    <a:pt x="12157" y="24923"/>
                  </a:cubicBezTo>
                  <a:cubicBezTo>
                    <a:pt x="12100" y="25090"/>
                    <a:pt x="12264" y="25214"/>
                    <a:pt x="12415" y="25214"/>
                  </a:cubicBezTo>
                  <a:cubicBezTo>
                    <a:pt x="12499" y="25214"/>
                    <a:pt x="12579" y="25175"/>
                    <a:pt x="12613" y="25082"/>
                  </a:cubicBezTo>
                  <a:cubicBezTo>
                    <a:pt x="12784" y="24613"/>
                    <a:pt x="12949" y="24138"/>
                    <a:pt x="13114" y="23663"/>
                  </a:cubicBezTo>
                  <a:cubicBezTo>
                    <a:pt x="13544" y="22422"/>
                    <a:pt x="13994" y="21187"/>
                    <a:pt x="14444" y="19952"/>
                  </a:cubicBezTo>
                  <a:cubicBezTo>
                    <a:pt x="14697" y="19983"/>
                    <a:pt x="14944" y="20028"/>
                    <a:pt x="15185" y="20085"/>
                  </a:cubicBezTo>
                  <a:cubicBezTo>
                    <a:pt x="15913" y="20243"/>
                    <a:pt x="16432" y="20674"/>
                    <a:pt x="17091" y="20883"/>
                  </a:cubicBezTo>
                  <a:cubicBezTo>
                    <a:pt x="17215" y="20923"/>
                    <a:pt x="17329" y="20941"/>
                    <a:pt x="17437" y="20941"/>
                  </a:cubicBezTo>
                  <a:cubicBezTo>
                    <a:pt x="17566" y="20941"/>
                    <a:pt x="17686" y="20915"/>
                    <a:pt x="17800" y="20870"/>
                  </a:cubicBezTo>
                  <a:cubicBezTo>
                    <a:pt x="17838" y="20889"/>
                    <a:pt x="17879" y="20899"/>
                    <a:pt x="17920" y="20899"/>
                  </a:cubicBezTo>
                  <a:cubicBezTo>
                    <a:pt x="18004" y="20899"/>
                    <a:pt x="18089" y="20858"/>
                    <a:pt x="18149" y="20769"/>
                  </a:cubicBezTo>
                  <a:cubicBezTo>
                    <a:pt x="18201" y="20802"/>
                    <a:pt x="18261" y="20821"/>
                    <a:pt x="18320" y="20821"/>
                  </a:cubicBezTo>
                  <a:cubicBezTo>
                    <a:pt x="18416" y="20821"/>
                    <a:pt x="18509" y="20770"/>
                    <a:pt x="18560" y="20648"/>
                  </a:cubicBezTo>
                  <a:cubicBezTo>
                    <a:pt x="18649" y="20414"/>
                    <a:pt x="18744" y="20186"/>
                    <a:pt x="18833" y="19952"/>
                  </a:cubicBezTo>
                  <a:cubicBezTo>
                    <a:pt x="18839" y="19933"/>
                    <a:pt x="18839" y="19914"/>
                    <a:pt x="18845" y="19901"/>
                  </a:cubicBezTo>
                  <a:cubicBezTo>
                    <a:pt x="19092" y="19255"/>
                    <a:pt x="19339" y="18609"/>
                    <a:pt x="19580" y="17957"/>
                  </a:cubicBezTo>
                  <a:cubicBezTo>
                    <a:pt x="19586" y="17944"/>
                    <a:pt x="19586" y="17938"/>
                    <a:pt x="19593" y="17925"/>
                  </a:cubicBezTo>
                  <a:cubicBezTo>
                    <a:pt x="19669" y="17906"/>
                    <a:pt x="19681" y="17805"/>
                    <a:pt x="19631" y="17754"/>
                  </a:cubicBezTo>
                  <a:cubicBezTo>
                    <a:pt x="19612" y="17729"/>
                    <a:pt x="19586" y="17716"/>
                    <a:pt x="19567" y="17697"/>
                  </a:cubicBezTo>
                  <a:cubicBezTo>
                    <a:pt x="19523" y="17608"/>
                    <a:pt x="19441" y="17551"/>
                    <a:pt x="19352" y="17526"/>
                  </a:cubicBezTo>
                  <a:cubicBezTo>
                    <a:pt x="19301" y="17501"/>
                    <a:pt x="19257" y="17475"/>
                    <a:pt x="19206" y="17450"/>
                  </a:cubicBezTo>
                  <a:cubicBezTo>
                    <a:pt x="19346" y="17437"/>
                    <a:pt x="19485" y="17412"/>
                    <a:pt x="19618" y="17380"/>
                  </a:cubicBezTo>
                  <a:cubicBezTo>
                    <a:pt x="19770" y="17342"/>
                    <a:pt x="19789" y="17140"/>
                    <a:pt x="19681" y="17045"/>
                  </a:cubicBezTo>
                  <a:cubicBezTo>
                    <a:pt x="18744" y="16209"/>
                    <a:pt x="17180" y="16133"/>
                    <a:pt x="15964" y="15848"/>
                  </a:cubicBezTo>
                  <a:cubicBezTo>
                    <a:pt x="16445" y="14568"/>
                    <a:pt x="16920" y="13283"/>
                    <a:pt x="17401" y="11997"/>
                  </a:cubicBezTo>
                  <a:cubicBezTo>
                    <a:pt x="18661" y="12318"/>
                    <a:pt x="20067" y="12772"/>
                    <a:pt x="21356" y="12772"/>
                  </a:cubicBezTo>
                  <a:cubicBezTo>
                    <a:pt x="21414" y="12772"/>
                    <a:pt x="21473" y="12772"/>
                    <a:pt x="21531" y="12770"/>
                  </a:cubicBezTo>
                  <a:lnTo>
                    <a:pt x="21531" y="12770"/>
                  </a:lnTo>
                  <a:cubicBezTo>
                    <a:pt x="21524" y="12795"/>
                    <a:pt x="21512" y="12827"/>
                    <a:pt x="21505" y="12852"/>
                  </a:cubicBezTo>
                  <a:cubicBezTo>
                    <a:pt x="21459" y="12953"/>
                    <a:pt x="21539" y="13032"/>
                    <a:pt x="21622" y="13032"/>
                  </a:cubicBezTo>
                  <a:cubicBezTo>
                    <a:pt x="21664" y="13032"/>
                    <a:pt x="21706" y="13012"/>
                    <a:pt x="21733" y="12966"/>
                  </a:cubicBezTo>
                  <a:cubicBezTo>
                    <a:pt x="21778" y="12890"/>
                    <a:pt x="21822" y="12814"/>
                    <a:pt x="21860" y="12744"/>
                  </a:cubicBezTo>
                  <a:cubicBezTo>
                    <a:pt x="21961" y="12700"/>
                    <a:pt x="22006" y="12599"/>
                    <a:pt x="22006" y="12497"/>
                  </a:cubicBezTo>
                  <a:cubicBezTo>
                    <a:pt x="22044" y="12421"/>
                    <a:pt x="22082" y="12352"/>
                    <a:pt x="22120" y="12276"/>
                  </a:cubicBezTo>
                  <a:cubicBezTo>
                    <a:pt x="22136" y="12285"/>
                    <a:pt x="22153" y="12290"/>
                    <a:pt x="22170" y="12290"/>
                  </a:cubicBezTo>
                  <a:cubicBezTo>
                    <a:pt x="22198" y="12290"/>
                    <a:pt x="22224" y="12276"/>
                    <a:pt x="22240" y="12244"/>
                  </a:cubicBezTo>
                  <a:cubicBezTo>
                    <a:pt x="22316" y="12073"/>
                    <a:pt x="22360" y="11902"/>
                    <a:pt x="22398" y="11731"/>
                  </a:cubicBezTo>
                  <a:cubicBezTo>
                    <a:pt x="22728" y="11053"/>
                    <a:pt x="23006" y="10357"/>
                    <a:pt x="23241" y="9635"/>
                  </a:cubicBezTo>
                  <a:cubicBezTo>
                    <a:pt x="23266" y="9635"/>
                    <a:pt x="23291" y="9641"/>
                    <a:pt x="23310" y="9641"/>
                  </a:cubicBezTo>
                  <a:cubicBezTo>
                    <a:pt x="23314" y="9641"/>
                    <a:pt x="23318" y="9641"/>
                    <a:pt x="23322" y="9641"/>
                  </a:cubicBezTo>
                  <a:cubicBezTo>
                    <a:pt x="23488" y="9641"/>
                    <a:pt x="23497" y="9368"/>
                    <a:pt x="23336" y="9337"/>
                  </a:cubicBezTo>
                  <a:cubicBezTo>
                    <a:pt x="23348" y="9293"/>
                    <a:pt x="23361" y="9248"/>
                    <a:pt x="23374" y="9198"/>
                  </a:cubicBezTo>
                  <a:cubicBezTo>
                    <a:pt x="23393" y="9134"/>
                    <a:pt x="23342" y="9058"/>
                    <a:pt x="23272" y="9046"/>
                  </a:cubicBezTo>
                  <a:cubicBezTo>
                    <a:pt x="22709" y="8976"/>
                    <a:pt x="22139" y="8894"/>
                    <a:pt x="21569" y="8818"/>
                  </a:cubicBezTo>
                  <a:cubicBezTo>
                    <a:pt x="21550" y="8805"/>
                    <a:pt x="21524" y="8792"/>
                    <a:pt x="21505" y="8780"/>
                  </a:cubicBezTo>
                  <a:lnTo>
                    <a:pt x="21505" y="8780"/>
                  </a:lnTo>
                  <a:cubicBezTo>
                    <a:pt x="21594" y="8786"/>
                    <a:pt x="21689" y="8799"/>
                    <a:pt x="21784" y="8805"/>
                  </a:cubicBezTo>
                  <a:cubicBezTo>
                    <a:pt x="21786" y="8805"/>
                    <a:pt x="21788" y="8805"/>
                    <a:pt x="21790" y="8805"/>
                  </a:cubicBezTo>
                  <a:cubicBezTo>
                    <a:pt x="21868" y="8805"/>
                    <a:pt x="21896" y="8684"/>
                    <a:pt x="21809" y="8672"/>
                  </a:cubicBezTo>
                  <a:cubicBezTo>
                    <a:pt x="21569" y="8640"/>
                    <a:pt x="21328" y="8615"/>
                    <a:pt x="21094" y="8590"/>
                  </a:cubicBezTo>
                  <a:cubicBezTo>
                    <a:pt x="20530" y="8362"/>
                    <a:pt x="19903" y="8210"/>
                    <a:pt x="19301" y="8070"/>
                  </a:cubicBezTo>
                  <a:cubicBezTo>
                    <a:pt x="19333" y="8007"/>
                    <a:pt x="19365" y="7937"/>
                    <a:pt x="19403" y="7874"/>
                  </a:cubicBezTo>
                  <a:cubicBezTo>
                    <a:pt x="20049" y="6709"/>
                    <a:pt x="20745" y="5493"/>
                    <a:pt x="20663" y="4188"/>
                  </a:cubicBezTo>
                  <a:cubicBezTo>
                    <a:pt x="20815" y="3827"/>
                    <a:pt x="20688" y="3498"/>
                    <a:pt x="20448" y="3206"/>
                  </a:cubicBezTo>
                  <a:cubicBezTo>
                    <a:pt x="20429" y="3175"/>
                    <a:pt x="20410" y="3149"/>
                    <a:pt x="20378" y="3130"/>
                  </a:cubicBezTo>
                  <a:cubicBezTo>
                    <a:pt x="20207" y="2953"/>
                    <a:pt x="19998" y="2795"/>
                    <a:pt x="19776" y="2655"/>
                  </a:cubicBezTo>
                  <a:cubicBezTo>
                    <a:pt x="19732" y="2629"/>
                    <a:pt x="19680" y="2616"/>
                    <a:pt x="19626" y="2616"/>
                  </a:cubicBezTo>
                  <a:cubicBezTo>
                    <a:pt x="19487" y="2616"/>
                    <a:pt x="19339" y="2697"/>
                    <a:pt x="19289" y="2820"/>
                  </a:cubicBezTo>
                  <a:cubicBezTo>
                    <a:pt x="18636" y="4384"/>
                    <a:pt x="18130" y="6012"/>
                    <a:pt x="17528" y="7602"/>
                  </a:cubicBezTo>
                  <a:cubicBezTo>
                    <a:pt x="16350" y="7260"/>
                    <a:pt x="15166" y="6924"/>
                    <a:pt x="13981" y="6601"/>
                  </a:cubicBezTo>
                  <a:cubicBezTo>
                    <a:pt x="14019" y="6576"/>
                    <a:pt x="14013" y="6506"/>
                    <a:pt x="13956" y="6500"/>
                  </a:cubicBezTo>
                  <a:cubicBezTo>
                    <a:pt x="13747" y="6468"/>
                    <a:pt x="13532" y="6449"/>
                    <a:pt x="13323" y="6424"/>
                  </a:cubicBezTo>
                  <a:cubicBezTo>
                    <a:pt x="13120" y="6367"/>
                    <a:pt x="12924" y="6310"/>
                    <a:pt x="12721" y="6259"/>
                  </a:cubicBezTo>
                  <a:cubicBezTo>
                    <a:pt x="12056" y="6082"/>
                    <a:pt x="11385" y="5911"/>
                    <a:pt x="10713" y="5740"/>
                  </a:cubicBezTo>
                  <a:cubicBezTo>
                    <a:pt x="11404" y="4106"/>
                    <a:pt x="12107" y="2478"/>
                    <a:pt x="12841" y="863"/>
                  </a:cubicBezTo>
                  <a:cubicBezTo>
                    <a:pt x="12873" y="787"/>
                    <a:pt x="12860" y="705"/>
                    <a:pt x="12797" y="648"/>
                  </a:cubicBezTo>
                  <a:cubicBezTo>
                    <a:pt x="12588" y="432"/>
                    <a:pt x="12360" y="236"/>
                    <a:pt x="12126" y="52"/>
                  </a:cubicBezTo>
                  <a:cubicBezTo>
                    <a:pt x="12083" y="17"/>
                    <a:pt x="12031" y="0"/>
                    <a:pt x="11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greya SemiBold"/>
              <a:buNone/>
              <a:defRPr sz="3500">
                <a:solidFill>
                  <a:schemeClr val="dk1"/>
                </a:solidFill>
                <a:latin typeface="Alegreya SemiBold"/>
                <a:ea typeface="Alegreya SemiBold"/>
                <a:cs typeface="Alegreya SemiBold"/>
                <a:sym typeface="Alegrey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greya SemiBold"/>
              <a:buNone/>
              <a:defRPr sz="3500">
                <a:solidFill>
                  <a:schemeClr val="dk1"/>
                </a:solidFill>
                <a:latin typeface="Alegreya SemiBold"/>
                <a:ea typeface="Alegreya SemiBold"/>
                <a:cs typeface="Alegreya SemiBold"/>
                <a:sym typeface="Alegreya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greya SemiBold"/>
              <a:buNone/>
              <a:defRPr sz="3500">
                <a:solidFill>
                  <a:schemeClr val="dk1"/>
                </a:solidFill>
                <a:latin typeface="Alegreya SemiBold"/>
                <a:ea typeface="Alegreya SemiBold"/>
                <a:cs typeface="Alegreya SemiBold"/>
                <a:sym typeface="Alegreya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greya SemiBold"/>
              <a:buNone/>
              <a:defRPr sz="3500">
                <a:solidFill>
                  <a:schemeClr val="dk1"/>
                </a:solidFill>
                <a:latin typeface="Alegreya SemiBold"/>
                <a:ea typeface="Alegreya SemiBold"/>
                <a:cs typeface="Alegreya SemiBold"/>
                <a:sym typeface="Alegreya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greya SemiBold"/>
              <a:buNone/>
              <a:defRPr sz="3500">
                <a:solidFill>
                  <a:schemeClr val="dk1"/>
                </a:solidFill>
                <a:latin typeface="Alegreya SemiBold"/>
                <a:ea typeface="Alegreya SemiBold"/>
                <a:cs typeface="Alegreya SemiBold"/>
                <a:sym typeface="Alegreya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greya SemiBold"/>
              <a:buNone/>
              <a:defRPr sz="3500">
                <a:solidFill>
                  <a:schemeClr val="dk1"/>
                </a:solidFill>
                <a:latin typeface="Alegreya SemiBold"/>
                <a:ea typeface="Alegreya SemiBold"/>
                <a:cs typeface="Alegreya SemiBold"/>
                <a:sym typeface="Alegreya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greya SemiBold"/>
              <a:buNone/>
              <a:defRPr sz="3500">
                <a:solidFill>
                  <a:schemeClr val="dk1"/>
                </a:solidFill>
                <a:latin typeface="Alegreya SemiBold"/>
                <a:ea typeface="Alegreya SemiBold"/>
                <a:cs typeface="Alegreya SemiBold"/>
                <a:sym typeface="Alegreya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greya SemiBold"/>
              <a:buNone/>
              <a:defRPr sz="3500">
                <a:solidFill>
                  <a:schemeClr val="dk1"/>
                </a:solidFill>
                <a:latin typeface="Alegreya SemiBold"/>
                <a:ea typeface="Alegreya SemiBold"/>
                <a:cs typeface="Alegreya SemiBold"/>
                <a:sym typeface="Alegreya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greya SemiBold"/>
              <a:buNone/>
              <a:defRPr sz="3500">
                <a:solidFill>
                  <a:schemeClr val="dk1"/>
                </a:solidFill>
                <a:latin typeface="Alegreya SemiBold"/>
                <a:ea typeface="Alegreya SemiBold"/>
                <a:cs typeface="Alegreya SemiBold"/>
                <a:sym typeface="Alegreya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65" r:id="rId6"/>
    <p:sldLayoutId id="2147483679" r:id="rId7"/>
    <p:sldLayoutId id="214748368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illionsongdataset.com/pages/getting-datase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eveloper.spotify.com/documentation/web-api/reference/get-audio-feature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nsible-electric-treefrog.ngrok-free.app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38"/>
          <p:cNvGrpSpPr/>
          <p:nvPr/>
        </p:nvGrpSpPr>
        <p:grpSpPr>
          <a:xfrm>
            <a:off x="4279093" y="2911165"/>
            <a:ext cx="4800117" cy="2169449"/>
            <a:chOff x="5221023" y="3438123"/>
            <a:chExt cx="3705509" cy="1674733"/>
          </a:xfrm>
        </p:grpSpPr>
        <p:grpSp>
          <p:nvGrpSpPr>
            <p:cNvPr id="435" name="Google Shape;435;p38"/>
            <p:cNvGrpSpPr/>
            <p:nvPr/>
          </p:nvGrpSpPr>
          <p:grpSpPr>
            <a:xfrm>
              <a:off x="5221023" y="3471619"/>
              <a:ext cx="3705509" cy="1521816"/>
              <a:chOff x="4894673" y="1998744"/>
              <a:chExt cx="3705509" cy="1521816"/>
            </a:xfrm>
          </p:grpSpPr>
          <p:sp>
            <p:nvSpPr>
              <p:cNvPr id="436" name="Google Shape;436;p38"/>
              <p:cNvSpPr/>
              <p:nvPr/>
            </p:nvSpPr>
            <p:spPr>
              <a:xfrm>
                <a:off x="4894673" y="1998744"/>
                <a:ext cx="3672811" cy="1136855"/>
              </a:xfrm>
              <a:custGeom>
                <a:avLst/>
                <a:gdLst/>
                <a:ahLst/>
                <a:cxnLst/>
                <a:rect l="l" t="t" r="r" b="b"/>
                <a:pathLst>
                  <a:path w="105921" h="32786" extrusionOk="0">
                    <a:moveTo>
                      <a:pt x="48309" y="0"/>
                    </a:moveTo>
                    <a:cubicBezTo>
                      <a:pt x="47391" y="0"/>
                      <a:pt x="46477" y="132"/>
                      <a:pt x="45595" y="382"/>
                    </a:cubicBezTo>
                    <a:cubicBezTo>
                      <a:pt x="44486" y="705"/>
                      <a:pt x="43410" y="1225"/>
                      <a:pt x="42555" y="2016"/>
                    </a:cubicBezTo>
                    <a:cubicBezTo>
                      <a:pt x="42130" y="2415"/>
                      <a:pt x="41769" y="2890"/>
                      <a:pt x="41522" y="3416"/>
                    </a:cubicBezTo>
                    <a:cubicBezTo>
                      <a:pt x="41275" y="3948"/>
                      <a:pt x="41142" y="4531"/>
                      <a:pt x="41136" y="5113"/>
                    </a:cubicBezTo>
                    <a:cubicBezTo>
                      <a:pt x="41130" y="5702"/>
                      <a:pt x="41263" y="6285"/>
                      <a:pt x="41484" y="6823"/>
                    </a:cubicBezTo>
                    <a:cubicBezTo>
                      <a:pt x="41700" y="7362"/>
                      <a:pt x="42010" y="7862"/>
                      <a:pt x="42371" y="8318"/>
                    </a:cubicBezTo>
                    <a:cubicBezTo>
                      <a:pt x="43093" y="9230"/>
                      <a:pt x="44037" y="9952"/>
                      <a:pt x="45069" y="10471"/>
                    </a:cubicBezTo>
                    <a:cubicBezTo>
                      <a:pt x="46101" y="10997"/>
                      <a:pt x="47222" y="11333"/>
                      <a:pt x="48350" y="11580"/>
                    </a:cubicBezTo>
                    <a:cubicBezTo>
                      <a:pt x="49477" y="11820"/>
                      <a:pt x="50623" y="11972"/>
                      <a:pt x="51770" y="12093"/>
                    </a:cubicBezTo>
                    <a:lnTo>
                      <a:pt x="65526" y="13385"/>
                    </a:lnTo>
                    <a:lnTo>
                      <a:pt x="72404" y="14031"/>
                    </a:lnTo>
                    <a:lnTo>
                      <a:pt x="75843" y="14347"/>
                    </a:lnTo>
                    <a:cubicBezTo>
                      <a:pt x="76989" y="14455"/>
                      <a:pt x="78136" y="14569"/>
                      <a:pt x="79269" y="14734"/>
                    </a:cubicBezTo>
                    <a:cubicBezTo>
                      <a:pt x="80403" y="14905"/>
                      <a:pt x="81537" y="15126"/>
                      <a:pt x="82626" y="15475"/>
                    </a:cubicBezTo>
                    <a:cubicBezTo>
                      <a:pt x="83722" y="15810"/>
                      <a:pt x="84773" y="16285"/>
                      <a:pt x="85723" y="16919"/>
                    </a:cubicBezTo>
                    <a:cubicBezTo>
                      <a:pt x="86673" y="17558"/>
                      <a:pt x="87522" y="18356"/>
                      <a:pt x="88130" y="19319"/>
                    </a:cubicBezTo>
                    <a:cubicBezTo>
                      <a:pt x="88738" y="20282"/>
                      <a:pt x="89042" y="21434"/>
                      <a:pt x="88934" y="22562"/>
                    </a:cubicBezTo>
                    <a:cubicBezTo>
                      <a:pt x="88877" y="23126"/>
                      <a:pt x="88700" y="23677"/>
                      <a:pt x="88446" y="24177"/>
                    </a:cubicBezTo>
                    <a:cubicBezTo>
                      <a:pt x="88187" y="24684"/>
                      <a:pt x="87845" y="25146"/>
                      <a:pt x="87452" y="25558"/>
                    </a:cubicBezTo>
                    <a:cubicBezTo>
                      <a:pt x="86667" y="26387"/>
                      <a:pt x="85710" y="27040"/>
                      <a:pt x="84710" y="27603"/>
                    </a:cubicBezTo>
                    <a:cubicBezTo>
                      <a:pt x="83709" y="28161"/>
                      <a:pt x="82658" y="28629"/>
                      <a:pt x="81594" y="29054"/>
                    </a:cubicBezTo>
                    <a:cubicBezTo>
                      <a:pt x="81055" y="29263"/>
                      <a:pt x="80517" y="29459"/>
                      <a:pt x="79972" y="29649"/>
                    </a:cubicBezTo>
                    <a:cubicBezTo>
                      <a:pt x="79706" y="29750"/>
                      <a:pt x="79428" y="29833"/>
                      <a:pt x="79155" y="29915"/>
                    </a:cubicBezTo>
                    <a:lnTo>
                      <a:pt x="78332" y="30175"/>
                    </a:lnTo>
                    <a:cubicBezTo>
                      <a:pt x="77243" y="30548"/>
                      <a:pt x="76122" y="30802"/>
                      <a:pt x="75007" y="31093"/>
                    </a:cubicBezTo>
                    <a:cubicBezTo>
                      <a:pt x="74868" y="31131"/>
                      <a:pt x="74728" y="31169"/>
                      <a:pt x="74589" y="31201"/>
                    </a:cubicBezTo>
                    <a:lnTo>
                      <a:pt x="74165" y="31283"/>
                    </a:lnTo>
                    <a:lnTo>
                      <a:pt x="73322" y="31454"/>
                    </a:lnTo>
                    <a:lnTo>
                      <a:pt x="72480" y="31625"/>
                    </a:lnTo>
                    <a:cubicBezTo>
                      <a:pt x="72334" y="31657"/>
                      <a:pt x="72195" y="31688"/>
                      <a:pt x="72055" y="31714"/>
                    </a:cubicBezTo>
                    <a:lnTo>
                      <a:pt x="71625" y="31777"/>
                    </a:lnTo>
                    <a:lnTo>
                      <a:pt x="69921" y="32043"/>
                    </a:lnTo>
                    <a:lnTo>
                      <a:pt x="69497" y="32106"/>
                    </a:lnTo>
                    <a:lnTo>
                      <a:pt x="69066" y="32151"/>
                    </a:lnTo>
                    <a:lnTo>
                      <a:pt x="68211" y="32246"/>
                    </a:lnTo>
                    <a:lnTo>
                      <a:pt x="67356" y="32341"/>
                    </a:lnTo>
                    <a:lnTo>
                      <a:pt x="66925" y="32391"/>
                    </a:lnTo>
                    <a:lnTo>
                      <a:pt x="66495" y="32423"/>
                    </a:lnTo>
                    <a:lnTo>
                      <a:pt x="64772" y="32537"/>
                    </a:lnTo>
                    <a:cubicBezTo>
                      <a:pt x="64202" y="32588"/>
                      <a:pt x="63626" y="32594"/>
                      <a:pt x="63049" y="32613"/>
                    </a:cubicBezTo>
                    <a:lnTo>
                      <a:pt x="62188" y="32645"/>
                    </a:lnTo>
                    <a:cubicBezTo>
                      <a:pt x="61897" y="32651"/>
                      <a:pt x="61612" y="32664"/>
                      <a:pt x="61327" y="32664"/>
                    </a:cubicBezTo>
                    <a:cubicBezTo>
                      <a:pt x="61096" y="32662"/>
                      <a:pt x="60866" y="32662"/>
                      <a:pt x="60635" y="32662"/>
                    </a:cubicBezTo>
                    <a:cubicBezTo>
                      <a:pt x="60482" y="32662"/>
                      <a:pt x="60328" y="32662"/>
                      <a:pt x="60174" y="32662"/>
                    </a:cubicBezTo>
                    <a:cubicBezTo>
                      <a:pt x="59406" y="32662"/>
                      <a:pt x="58639" y="32659"/>
                      <a:pt x="57875" y="32626"/>
                    </a:cubicBezTo>
                    <a:cubicBezTo>
                      <a:pt x="57299" y="32607"/>
                      <a:pt x="56722" y="32600"/>
                      <a:pt x="56146" y="32575"/>
                    </a:cubicBezTo>
                    <a:lnTo>
                      <a:pt x="54423" y="32474"/>
                    </a:lnTo>
                    <a:lnTo>
                      <a:pt x="53562" y="32423"/>
                    </a:lnTo>
                    <a:lnTo>
                      <a:pt x="52701" y="32353"/>
                    </a:lnTo>
                    <a:lnTo>
                      <a:pt x="50984" y="32220"/>
                    </a:lnTo>
                    <a:cubicBezTo>
                      <a:pt x="46399" y="31790"/>
                      <a:pt x="41833" y="31163"/>
                      <a:pt x="37285" y="30441"/>
                    </a:cubicBezTo>
                    <a:cubicBezTo>
                      <a:pt x="36151" y="30238"/>
                      <a:pt x="35018" y="30067"/>
                      <a:pt x="33890" y="29814"/>
                    </a:cubicBezTo>
                    <a:cubicBezTo>
                      <a:pt x="33327" y="29693"/>
                      <a:pt x="32763" y="29592"/>
                      <a:pt x="32206" y="29459"/>
                    </a:cubicBezTo>
                    <a:lnTo>
                      <a:pt x="30527" y="29054"/>
                    </a:lnTo>
                    <a:cubicBezTo>
                      <a:pt x="29964" y="28927"/>
                      <a:pt x="29413" y="28769"/>
                      <a:pt x="28855" y="28617"/>
                    </a:cubicBezTo>
                    <a:cubicBezTo>
                      <a:pt x="28304" y="28458"/>
                      <a:pt x="27747" y="28313"/>
                      <a:pt x="27196" y="28148"/>
                    </a:cubicBezTo>
                    <a:lnTo>
                      <a:pt x="25549" y="27635"/>
                    </a:lnTo>
                    <a:cubicBezTo>
                      <a:pt x="25277" y="27546"/>
                      <a:pt x="24998" y="27464"/>
                      <a:pt x="24726" y="27369"/>
                    </a:cubicBezTo>
                    <a:lnTo>
                      <a:pt x="23909" y="27084"/>
                    </a:lnTo>
                    <a:cubicBezTo>
                      <a:pt x="23371" y="26894"/>
                      <a:pt x="22826" y="26710"/>
                      <a:pt x="22281" y="26514"/>
                    </a:cubicBezTo>
                    <a:lnTo>
                      <a:pt x="20673" y="25887"/>
                    </a:lnTo>
                    <a:cubicBezTo>
                      <a:pt x="20407" y="25786"/>
                      <a:pt x="20134" y="25684"/>
                      <a:pt x="19868" y="25577"/>
                    </a:cubicBezTo>
                    <a:lnTo>
                      <a:pt x="19077" y="25235"/>
                    </a:lnTo>
                    <a:lnTo>
                      <a:pt x="17487" y="24557"/>
                    </a:lnTo>
                    <a:lnTo>
                      <a:pt x="15929" y="23822"/>
                    </a:lnTo>
                    <a:lnTo>
                      <a:pt x="15144" y="23455"/>
                    </a:lnTo>
                    <a:lnTo>
                      <a:pt x="14377" y="23062"/>
                    </a:lnTo>
                    <a:lnTo>
                      <a:pt x="12845" y="22271"/>
                    </a:lnTo>
                    <a:lnTo>
                      <a:pt x="11331" y="21434"/>
                    </a:lnTo>
                    <a:lnTo>
                      <a:pt x="10577" y="21010"/>
                    </a:lnTo>
                    <a:lnTo>
                      <a:pt x="9843" y="20567"/>
                    </a:lnTo>
                    <a:lnTo>
                      <a:pt x="8361" y="19674"/>
                    </a:lnTo>
                    <a:lnTo>
                      <a:pt x="6917" y="18730"/>
                    </a:lnTo>
                    <a:lnTo>
                      <a:pt x="6195" y="18261"/>
                    </a:lnTo>
                    <a:lnTo>
                      <a:pt x="5485" y="17761"/>
                    </a:lnTo>
                    <a:lnTo>
                      <a:pt x="4073" y="16767"/>
                    </a:lnTo>
                    <a:lnTo>
                      <a:pt x="2699" y="15728"/>
                    </a:lnTo>
                    <a:lnTo>
                      <a:pt x="2008" y="15202"/>
                    </a:lnTo>
                    <a:lnTo>
                      <a:pt x="1343" y="14658"/>
                    </a:lnTo>
                    <a:lnTo>
                      <a:pt x="0" y="13568"/>
                    </a:lnTo>
                    <a:lnTo>
                      <a:pt x="1337" y="14664"/>
                    </a:lnTo>
                    <a:lnTo>
                      <a:pt x="2002" y="15209"/>
                    </a:lnTo>
                    <a:lnTo>
                      <a:pt x="2692" y="15734"/>
                    </a:lnTo>
                    <a:lnTo>
                      <a:pt x="4067" y="16779"/>
                    </a:lnTo>
                    <a:lnTo>
                      <a:pt x="5473" y="17780"/>
                    </a:lnTo>
                    <a:lnTo>
                      <a:pt x="6182" y="18280"/>
                    </a:lnTo>
                    <a:lnTo>
                      <a:pt x="6904" y="18749"/>
                    </a:lnTo>
                    <a:lnTo>
                      <a:pt x="8348" y="19699"/>
                    </a:lnTo>
                    <a:lnTo>
                      <a:pt x="9824" y="20598"/>
                    </a:lnTo>
                    <a:lnTo>
                      <a:pt x="10558" y="21042"/>
                    </a:lnTo>
                    <a:lnTo>
                      <a:pt x="11312" y="21466"/>
                    </a:lnTo>
                    <a:lnTo>
                      <a:pt x="12819" y="22315"/>
                    </a:lnTo>
                    <a:lnTo>
                      <a:pt x="14352" y="23107"/>
                    </a:lnTo>
                    <a:lnTo>
                      <a:pt x="15125" y="23499"/>
                    </a:lnTo>
                    <a:lnTo>
                      <a:pt x="15904" y="23873"/>
                    </a:lnTo>
                    <a:lnTo>
                      <a:pt x="17468" y="24608"/>
                    </a:lnTo>
                    <a:lnTo>
                      <a:pt x="19051" y="25298"/>
                    </a:lnTo>
                    <a:lnTo>
                      <a:pt x="19843" y="25640"/>
                    </a:lnTo>
                    <a:cubicBezTo>
                      <a:pt x="20109" y="25748"/>
                      <a:pt x="20381" y="25849"/>
                      <a:pt x="20647" y="25957"/>
                    </a:cubicBezTo>
                    <a:lnTo>
                      <a:pt x="22256" y="26584"/>
                    </a:lnTo>
                    <a:cubicBezTo>
                      <a:pt x="22794" y="26786"/>
                      <a:pt x="23339" y="26970"/>
                      <a:pt x="23884" y="27166"/>
                    </a:cubicBezTo>
                    <a:lnTo>
                      <a:pt x="24701" y="27451"/>
                    </a:lnTo>
                    <a:cubicBezTo>
                      <a:pt x="24973" y="27546"/>
                      <a:pt x="25245" y="27629"/>
                      <a:pt x="25524" y="27717"/>
                    </a:cubicBezTo>
                    <a:lnTo>
                      <a:pt x="27171" y="28230"/>
                    </a:lnTo>
                    <a:cubicBezTo>
                      <a:pt x="27722" y="28395"/>
                      <a:pt x="28279" y="28541"/>
                      <a:pt x="28836" y="28699"/>
                    </a:cubicBezTo>
                    <a:cubicBezTo>
                      <a:pt x="29387" y="28857"/>
                      <a:pt x="29945" y="29016"/>
                      <a:pt x="30502" y="29142"/>
                    </a:cubicBezTo>
                    <a:lnTo>
                      <a:pt x="32180" y="29548"/>
                    </a:lnTo>
                    <a:cubicBezTo>
                      <a:pt x="32744" y="29681"/>
                      <a:pt x="33308" y="29788"/>
                      <a:pt x="33871" y="29909"/>
                    </a:cubicBezTo>
                    <a:cubicBezTo>
                      <a:pt x="34999" y="30156"/>
                      <a:pt x="36139" y="30333"/>
                      <a:pt x="37272" y="30536"/>
                    </a:cubicBezTo>
                    <a:cubicBezTo>
                      <a:pt x="41820" y="31258"/>
                      <a:pt x="46386" y="31897"/>
                      <a:pt x="50972" y="32328"/>
                    </a:cubicBezTo>
                    <a:lnTo>
                      <a:pt x="52694" y="32467"/>
                    </a:lnTo>
                    <a:lnTo>
                      <a:pt x="53556" y="32537"/>
                    </a:lnTo>
                    <a:lnTo>
                      <a:pt x="54417" y="32588"/>
                    </a:lnTo>
                    <a:lnTo>
                      <a:pt x="56140" y="32689"/>
                    </a:lnTo>
                    <a:cubicBezTo>
                      <a:pt x="56716" y="32714"/>
                      <a:pt x="57292" y="32727"/>
                      <a:pt x="57869" y="32746"/>
                    </a:cubicBezTo>
                    <a:cubicBezTo>
                      <a:pt x="58637" y="32780"/>
                      <a:pt x="59406" y="32782"/>
                      <a:pt x="60174" y="32782"/>
                    </a:cubicBezTo>
                    <a:cubicBezTo>
                      <a:pt x="60328" y="32782"/>
                      <a:pt x="60481" y="32782"/>
                      <a:pt x="60635" y="32782"/>
                    </a:cubicBezTo>
                    <a:cubicBezTo>
                      <a:pt x="60866" y="32782"/>
                      <a:pt x="61096" y="32783"/>
                      <a:pt x="61327" y="32784"/>
                    </a:cubicBezTo>
                    <a:cubicBezTo>
                      <a:pt x="61367" y="32785"/>
                      <a:pt x="61406" y="32785"/>
                      <a:pt x="61446" y="32785"/>
                    </a:cubicBezTo>
                    <a:cubicBezTo>
                      <a:pt x="61693" y="32785"/>
                      <a:pt x="61943" y="32770"/>
                      <a:pt x="62188" y="32765"/>
                    </a:cubicBezTo>
                    <a:lnTo>
                      <a:pt x="63056" y="32740"/>
                    </a:lnTo>
                    <a:cubicBezTo>
                      <a:pt x="63626" y="32714"/>
                      <a:pt x="64208" y="32714"/>
                      <a:pt x="64778" y="32664"/>
                    </a:cubicBezTo>
                    <a:lnTo>
                      <a:pt x="66507" y="32550"/>
                    </a:lnTo>
                    <a:lnTo>
                      <a:pt x="66938" y="32518"/>
                    </a:lnTo>
                    <a:lnTo>
                      <a:pt x="67362" y="32467"/>
                    </a:lnTo>
                    <a:lnTo>
                      <a:pt x="68224" y="32372"/>
                    </a:lnTo>
                    <a:lnTo>
                      <a:pt x="69085" y="32284"/>
                    </a:lnTo>
                    <a:lnTo>
                      <a:pt x="69516" y="32233"/>
                    </a:lnTo>
                    <a:lnTo>
                      <a:pt x="69940" y="32170"/>
                    </a:lnTo>
                    <a:lnTo>
                      <a:pt x="71650" y="31910"/>
                    </a:lnTo>
                    <a:lnTo>
                      <a:pt x="72074" y="31840"/>
                    </a:lnTo>
                    <a:cubicBezTo>
                      <a:pt x="72220" y="31815"/>
                      <a:pt x="72359" y="31783"/>
                      <a:pt x="72499" y="31758"/>
                    </a:cubicBezTo>
                    <a:lnTo>
                      <a:pt x="73348" y="31587"/>
                    </a:lnTo>
                    <a:lnTo>
                      <a:pt x="74196" y="31416"/>
                    </a:lnTo>
                    <a:lnTo>
                      <a:pt x="74621" y="31327"/>
                    </a:lnTo>
                    <a:cubicBezTo>
                      <a:pt x="74760" y="31302"/>
                      <a:pt x="74899" y="31258"/>
                      <a:pt x="75039" y="31226"/>
                    </a:cubicBezTo>
                    <a:cubicBezTo>
                      <a:pt x="76153" y="30935"/>
                      <a:pt x="77281" y="30681"/>
                      <a:pt x="78370" y="30308"/>
                    </a:cubicBezTo>
                    <a:lnTo>
                      <a:pt x="79200" y="30048"/>
                    </a:lnTo>
                    <a:cubicBezTo>
                      <a:pt x="79472" y="29966"/>
                      <a:pt x="79751" y="29883"/>
                      <a:pt x="80023" y="29782"/>
                    </a:cubicBezTo>
                    <a:cubicBezTo>
                      <a:pt x="80568" y="29592"/>
                      <a:pt x="81106" y="29396"/>
                      <a:pt x="81644" y="29187"/>
                    </a:cubicBezTo>
                    <a:cubicBezTo>
                      <a:pt x="82715" y="28762"/>
                      <a:pt x="83772" y="28294"/>
                      <a:pt x="84786" y="27730"/>
                    </a:cubicBezTo>
                    <a:cubicBezTo>
                      <a:pt x="85786" y="27166"/>
                      <a:pt x="86755" y="26508"/>
                      <a:pt x="87560" y="25665"/>
                    </a:cubicBezTo>
                    <a:cubicBezTo>
                      <a:pt x="87965" y="25241"/>
                      <a:pt x="88313" y="24766"/>
                      <a:pt x="88579" y="24247"/>
                    </a:cubicBezTo>
                    <a:cubicBezTo>
                      <a:pt x="88845" y="23727"/>
                      <a:pt x="89029" y="23164"/>
                      <a:pt x="89086" y="22581"/>
                    </a:cubicBezTo>
                    <a:cubicBezTo>
                      <a:pt x="89200" y="21409"/>
                      <a:pt x="88883" y="20218"/>
                      <a:pt x="88263" y="19237"/>
                    </a:cubicBezTo>
                    <a:cubicBezTo>
                      <a:pt x="87636" y="18249"/>
                      <a:pt x="86774" y="17438"/>
                      <a:pt x="85812" y="16786"/>
                    </a:cubicBezTo>
                    <a:cubicBezTo>
                      <a:pt x="84849" y="16140"/>
                      <a:pt x="83779" y="15658"/>
                      <a:pt x="82677" y="15316"/>
                    </a:cubicBezTo>
                    <a:cubicBezTo>
                      <a:pt x="81575" y="14968"/>
                      <a:pt x="80435" y="14740"/>
                      <a:pt x="79295" y="14569"/>
                    </a:cubicBezTo>
                    <a:cubicBezTo>
                      <a:pt x="78155" y="14404"/>
                      <a:pt x="77002" y="14290"/>
                      <a:pt x="75856" y="14189"/>
                    </a:cubicBezTo>
                    <a:lnTo>
                      <a:pt x="72416" y="13866"/>
                    </a:lnTo>
                    <a:lnTo>
                      <a:pt x="65538" y="13233"/>
                    </a:lnTo>
                    <a:lnTo>
                      <a:pt x="51782" y="11953"/>
                    </a:lnTo>
                    <a:cubicBezTo>
                      <a:pt x="50642" y="11839"/>
                      <a:pt x="49496" y="11687"/>
                      <a:pt x="48375" y="11447"/>
                    </a:cubicBezTo>
                    <a:cubicBezTo>
                      <a:pt x="47254" y="11206"/>
                      <a:pt x="46152" y="10870"/>
                      <a:pt x="45126" y="10351"/>
                    </a:cubicBezTo>
                    <a:cubicBezTo>
                      <a:pt x="44106" y="9844"/>
                      <a:pt x="43182" y="9129"/>
                      <a:pt x="42472" y="8236"/>
                    </a:cubicBezTo>
                    <a:cubicBezTo>
                      <a:pt x="42118" y="7792"/>
                      <a:pt x="41814" y="7298"/>
                      <a:pt x="41598" y="6773"/>
                    </a:cubicBezTo>
                    <a:cubicBezTo>
                      <a:pt x="41383" y="6247"/>
                      <a:pt x="41256" y="5683"/>
                      <a:pt x="41263" y="5113"/>
                    </a:cubicBezTo>
                    <a:cubicBezTo>
                      <a:pt x="41269" y="4550"/>
                      <a:pt x="41396" y="3986"/>
                      <a:pt x="41636" y="3473"/>
                    </a:cubicBezTo>
                    <a:cubicBezTo>
                      <a:pt x="41877" y="2960"/>
                      <a:pt x="42225" y="2498"/>
                      <a:pt x="42637" y="2105"/>
                    </a:cubicBezTo>
                    <a:cubicBezTo>
                      <a:pt x="43473" y="1326"/>
                      <a:pt x="44531" y="813"/>
                      <a:pt x="45626" y="496"/>
                    </a:cubicBezTo>
                    <a:cubicBezTo>
                      <a:pt x="46509" y="248"/>
                      <a:pt x="47423" y="117"/>
                      <a:pt x="48338" y="117"/>
                    </a:cubicBezTo>
                    <a:cubicBezTo>
                      <a:pt x="48566" y="117"/>
                      <a:pt x="48794" y="125"/>
                      <a:pt x="49021" y="142"/>
                    </a:cubicBezTo>
                    <a:cubicBezTo>
                      <a:pt x="49167" y="148"/>
                      <a:pt x="49306" y="167"/>
                      <a:pt x="49452" y="180"/>
                    </a:cubicBezTo>
                    <a:lnTo>
                      <a:pt x="49876" y="243"/>
                    </a:lnTo>
                    <a:cubicBezTo>
                      <a:pt x="50161" y="275"/>
                      <a:pt x="50440" y="344"/>
                      <a:pt x="50718" y="395"/>
                    </a:cubicBezTo>
                    <a:cubicBezTo>
                      <a:pt x="51282" y="528"/>
                      <a:pt x="51833" y="674"/>
                      <a:pt x="52378" y="857"/>
                    </a:cubicBezTo>
                    <a:cubicBezTo>
                      <a:pt x="54563" y="1586"/>
                      <a:pt x="56589" y="2694"/>
                      <a:pt x="58673" y="3676"/>
                    </a:cubicBezTo>
                    <a:cubicBezTo>
                      <a:pt x="60763" y="4651"/>
                      <a:pt x="62967" y="5379"/>
                      <a:pt x="65203" y="5924"/>
                    </a:cubicBezTo>
                    <a:cubicBezTo>
                      <a:pt x="67438" y="6481"/>
                      <a:pt x="69712" y="6880"/>
                      <a:pt x="72005" y="7153"/>
                    </a:cubicBezTo>
                    <a:cubicBezTo>
                      <a:pt x="74291" y="7425"/>
                      <a:pt x="76590" y="7583"/>
                      <a:pt x="78896" y="7640"/>
                    </a:cubicBezTo>
                    <a:cubicBezTo>
                      <a:pt x="79432" y="7651"/>
                      <a:pt x="79969" y="7657"/>
                      <a:pt x="80506" y="7657"/>
                    </a:cubicBezTo>
                    <a:cubicBezTo>
                      <a:pt x="84575" y="7657"/>
                      <a:pt x="88647" y="7337"/>
                      <a:pt x="92664" y="6671"/>
                    </a:cubicBezTo>
                    <a:cubicBezTo>
                      <a:pt x="97205" y="5918"/>
                      <a:pt x="101689" y="4721"/>
                      <a:pt x="105920" y="2897"/>
                    </a:cubicBezTo>
                    <a:lnTo>
                      <a:pt x="105920" y="2897"/>
                    </a:lnTo>
                    <a:cubicBezTo>
                      <a:pt x="101683" y="4708"/>
                      <a:pt x="97199" y="5886"/>
                      <a:pt x="92658" y="6633"/>
                    </a:cubicBezTo>
                    <a:cubicBezTo>
                      <a:pt x="88729" y="7268"/>
                      <a:pt x="84754" y="7581"/>
                      <a:pt x="80775" y="7581"/>
                    </a:cubicBezTo>
                    <a:cubicBezTo>
                      <a:pt x="80149" y="7581"/>
                      <a:pt x="79522" y="7574"/>
                      <a:pt x="78896" y="7558"/>
                    </a:cubicBezTo>
                    <a:cubicBezTo>
                      <a:pt x="76597" y="7501"/>
                      <a:pt x="74298" y="7343"/>
                      <a:pt x="72011" y="7064"/>
                    </a:cubicBezTo>
                    <a:cubicBezTo>
                      <a:pt x="69731" y="6792"/>
                      <a:pt x="67457" y="6386"/>
                      <a:pt x="65228" y="5835"/>
                    </a:cubicBezTo>
                    <a:cubicBezTo>
                      <a:pt x="62992" y="5284"/>
                      <a:pt x="60801" y="4556"/>
                      <a:pt x="58717" y="3581"/>
                    </a:cubicBezTo>
                    <a:cubicBezTo>
                      <a:pt x="56640" y="2599"/>
                      <a:pt x="54607" y="1491"/>
                      <a:pt x="52416" y="756"/>
                    </a:cubicBezTo>
                    <a:cubicBezTo>
                      <a:pt x="51865" y="566"/>
                      <a:pt x="51307" y="420"/>
                      <a:pt x="50744" y="287"/>
                    </a:cubicBezTo>
                    <a:cubicBezTo>
                      <a:pt x="50459" y="237"/>
                      <a:pt x="50180" y="167"/>
                      <a:pt x="49895" y="129"/>
                    </a:cubicBezTo>
                    <a:lnTo>
                      <a:pt x="49464" y="66"/>
                    </a:lnTo>
                    <a:cubicBezTo>
                      <a:pt x="49319" y="53"/>
                      <a:pt x="49179" y="34"/>
                      <a:pt x="49034" y="28"/>
                    </a:cubicBezTo>
                    <a:cubicBezTo>
                      <a:pt x="48792" y="9"/>
                      <a:pt x="48550" y="0"/>
                      <a:pt x="483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8"/>
              <p:cNvSpPr/>
              <p:nvPr/>
            </p:nvSpPr>
            <p:spPr>
              <a:xfrm>
                <a:off x="4894673" y="2027525"/>
                <a:ext cx="3678289" cy="1167750"/>
              </a:xfrm>
              <a:custGeom>
                <a:avLst/>
                <a:gdLst/>
                <a:ahLst/>
                <a:cxnLst/>
                <a:rect l="l" t="t" r="r" b="b"/>
                <a:pathLst>
                  <a:path w="106079" h="33677" extrusionOk="0">
                    <a:moveTo>
                      <a:pt x="48516" y="0"/>
                    </a:moveTo>
                    <a:cubicBezTo>
                      <a:pt x="47528" y="0"/>
                      <a:pt x="46547" y="150"/>
                      <a:pt x="45607" y="445"/>
                    </a:cubicBezTo>
                    <a:cubicBezTo>
                      <a:pt x="44499" y="800"/>
                      <a:pt x="43441" y="1357"/>
                      <a:pt x="42618" y="2193"/>
                    </a:cubicBezTo>
                    <a:cubicBezTo>
                      <a:pt x="42415" y="2402"/>
                      <a:pt x="42225" y="2630"/>
                      <a:pt x="42061" y="2871"/>
                    </a:cubicBezTo>
                    <a:cubicBezTo>
                      <a:pt x="41896" y="3112"/>
                      <a:pt x="41757" y="3371"/>
                      <a:pt x="41643" y="3637"/>
                    </a:cubicBezTo>
                    <a:cubicBezTo>
                      <a:pt x="41529" y="3910"/>
                      <a:pt x="41440" y="4188"/>
                      <a:pt x="41389" y="4480"/>
                    </a:cubicBezTo>
                    <a:cubicBezTo>
                      <a:pt x="41370" y="4625"/>
                      <a:pt x="41332" y="4765"/>
                      <a:pt x="41326" y="4910"/>
                    </a:cubicBezTo>
                    <a:cubicBezTo>
                      <a:pt x="41326" y="5062"/>
                      <a:pt x="41313" y="5208"/>
                      <a:pt x="41313" y="5354"/>
                    </a:cubicBezTo>
                    <a:cubicBezTo>
                      <a:pt x="41320" y="5936"/>
                      <a:pt x="41465" y="6519"/>
                      <a:pt x="41687" y="7057"/>
                    </a:cubicBezTo>
                    <a:cubicBezTo>
                      <a:pt x="41915" y="7596"/>
                      <a:pt x="42225" y="8096"/>
                      <a:pt x="42586" y="8552"/>
                    </a:cubicBezTo>
                    <a:cubicBezTo>
                      <a:pt x="43308" y="9464"/>
                      <a:pt x="44252" y="10192"/>
                      <a:pt x="45291" y="10718"/>
                    </a:cubicBezTo>
                    <a:cubicBezTo>
                      <a:pt x="46329" y="11237"/>
                      <a:pt x="47444" y="11579"/>
                      <a:pt x="48578" y="11820"/>
                    </a:cubicBezTo>
                    <a:cubicBezTo>
                      <a:pt x="49711" y="12061"/>
                      <a:pt x="50864" y="12200"/>
                      <a:pt x="52017" y="12308"/>
                    </a:cubicBezTo>
                    <a:lnTo>
                      <a:pt x="65823" y="13448"/>
                    </a:lnTo>
                    <a:lnTo>
                      <a:pt x="72727" y="14018"/>
                    </a:lnTo>
                    <a:lnTo>
                      <a:pt x="76179" y="14296"/>
                    </a:lnTo>
                    <a:cubicBezTo>
                      <a:pt x="77325" y="14391"/>
                      <a:pt x="78478" y="14493"/>
                      <a:pt x="79618" y="14651"/>
                    </a:cubicBezTo>
                    <a:cubicBezTo>
                      <a:pt x="80758" y="14809"/>
                      <a:pt x="81891" y="15025"/>
                      <a:pt x="82987" y="15360"/>
                    </a:cubicBezTo>
                    <a:cubicBezTo>
                      <a:pt x="84089" y="15696"/>
                      <a:pt x="85147" y="16165"/>
                      <a:pt x="86103" y="16798"/>
                    </a:cubicBezTo>
                    <a:cubicBezTo>
                      <a:pt x="87053" y="17431"/>
                      <a:pt x="87902" y="18229"/>
                      <a:pt x="88529" y="19192"/>
                    </a:cubicBezTo>
                    <a:cubicBezTo>
                      <a:pt x="89143" y="20148"/>
                      <a:pt x="89485" y="21289"/>
                      <a:pt x="89415" y="22429"/>
                    </a:cubicBezTo>
                    <a:cubicBezTo>
                      <a:pt x="89377" y="22992"/>
                      <a:pt x="89244" y="23556"/>
                      <a:pt x="89016" y="24075"/>
                    </a:cubicBezTo>
                    <a:cubicBezTo>
                      <a:pt x="88788" y="24595"/>
                      <a:pt x="88472" y="25076"/>
                      <a:pt x="88111" y="25519"/>
                    </a:cubicBezTo>
                    <a:cubicBezTo>
                      <a:pt x="87376" y="26400"/>
                      <a:pt x="86458" y="27109"/>
                      <a:pt x="85489" y="27723"/>
                    </a:cubicBezTo>
                    <a:cubicBezTo>
                      <a:pt x="84513" y="28331"/>
                      <a:pt x="83481" y="28844"/>
                      <a:pt x="82423" y="29307"/>
                    </a:cubicBezTo>
                    <a:cubicBezTo>
                      <a:pt x="81898" y="29535"/>
                      <a:pt x="81359" y="29756"/>
                      <a:pt x="80821" y="29959"/>
                    </a:cubicBezTo>
                    <a:cubicBezTo>
                      <a:pt x="80289" y="30168"/>
                      <a:pt x="79738" y="30339"/>
                      <a:pt x="79193" y="30529"/>
                    </a:cubicBezTo>
                    <a:cubicBezTo>
                      <a:pt x="77015" y="31302"/>
                      <a:pt x="74773" y="31840"/>
                      <a:pt x="72518" y="32321"/>
                    </a:cubicBezTo>
                    <a:cubicBezTo>
                      <a:pt x="71378" y="32518"/>
                      <a:pt x="70250" y="32752"/>
                      <a:pt x="69104" y="32885"/>
                    </a:cubicBezTo>
                    <a:cubicBezTo>
                      <a:pt x="68534" y="32961"/>
                      <a:pt x="67964" y="33050"/>
                      <a:pt x="67388" y="33107"/>
                    </a:cubicBezTo>
                    <a:lnTo>
                      <a:pt x="65665" y="33271"/>
                    </a:lnTo>
                    <a:cubicBezTo>
                      <a:pt x="65380" y="33297"/>
                      <a:pt x="65095" y="33335"/>
                      <a:pt x="64804" y="33347"/>
                    </a:cubicBezTo>
                    <a:lnTo>
                      <a:pt x="63942" y="33398"/>
                    </a:lnTo>
                    <a:cubicBezTo>
                      <a:pt x="63366" y="33430"/>
                      <a:pt x="62790" y="33474"/>
                      <a:pt x="62213" y="33493"/>
                    </a:cubicBezTo>
                    <a:lnTo>
                      <a:pt x="60484" y="33537"/>
                    </a:lnTo>
                    <a:cubicBezTo>
                      <a:pt x="60193" y="33544"/>
                      <a:pt x="59908" y="33556"/>
                      <a:pt x="59617" y="33556"/>
                    </a:cubicBezTo>
                    <a:lnTo>
                      <a:pt x="58755" y="33556"/>
                    </a:lnTo>
                    <a:lnTo>
                      <a:pt x="57020" y="33544"/>
                    </a:lnTo>
                    <a:lnTo>
                      <a:pt x="55291" y="33487"/>
                    </a:lnTo>
                    <a:lnTo>
                      <a:pt x="54430" y="33461"/>
                    </a:lnTo>
                    <a:lnTo>
                      <a:pt x="53562" y="33411"/>
                    </a:lnTo>
                    <a:lnTo>
                      <a:pt x="51839" y="33309"/>
                    </a:lnTo>
                    <a:cubicBezTo>
                      <a:pt x="49534" y="33138"/>
                      <a:pt x="47235" y="32942"/>
                      <a:pt x="44942" y="32663"/>
                    </a:cubicBezTo>
                    <a:cubicBezTo>
                      <a:pt x="42650" y="32404"/>
                      <a:pt x="40363" y="32093"/>
                      <a:pt x="38077" y="31758"/>
                    </a:cubicBezTo>
                    <a:cubicBezTo>
                      <a:pt x="36943" y="31568"/>
                      <a:pt x="35797" y="31409"/>
                      <a:pt x="34669" y="31175"/>
                    </a:cubicBezTo>
                    <a:cubicBezTo>
                      <a:pt x="34099" y="31061"/>
                      <a:pt x="33536" y="30960"/>
                      <a:pt x="32972" y="30839"/>
                    </a:cubicBezTo>
                    <a:lnTo>
                      <a:pt x="31281" y="30459"/>
                    </a:lnTo>
                    <a:cubicBezTo>
                      <a:pt x="31002" y="30396"/>
                      <a:pt x="30717" y="30339"/>
                      <a:pt x="30439" y="30269"/>
                    </a:cubicBezTo>
                    <a:lnTo>
                      <a:pt x="29596" y="30048"/>
                    </a:lnTo>
                    <a:cubicBezTo>
                      <a:pt x="29039" y="29908"/>
                      <a:pt x="28482" y="29763"/>
                      <a:pt x="27924" y="29617"/>
                    </a:cubicBezTo>
                    <a:lnTo>
                      <a:pt x="26265" y="29136"/>
                    </a:lnTo>
                    <a:cubicBezTo>
                      <a:pt x="25986" y="29053"/>
                      <a:pt x="25708" y="28971"/>
                      <a:pt x="25429" y="28889"/>
                    </a:cubicBezTo>
                    <a:lnTo>
                      <a:pt x="24606" y="28623"/>
                    </a:lnTo>
                    <a:lnTo>
                      <a:pt x="22959" y="28091"/>
                    </a:lnTo>
                    <a:lnTo>
                      <a:pt x="21331" y="27508"/>
                    </a:lnTo>
                    <a:lnTo>
                      <a:pt x="20514" y="27217"/>
                    </a:lnTo>
                    <a:lnTo>
                      <a:pt x="19710" y="26900"/>
                    </a:lnTo>
                    <a:lnTo>
                      <a:pt x="18101" y="26267"/>
                    </a:lnTo>
                    <a:lnTo>
                      <a:pt x="16505" y="25589"/>
                    </a:lnTo>
                    <a:lnTo>
                      <a:pt x="15714" y="25247"/>
                    </a:lnTo>
                    <a:lnTo>
                      <a:pt x="14928" y="24886"/>
                    </a:lnTo>
                    <a:lnTo>
                      <a:pt x="13358" y="24158"/>
                    </a:lnTo>
                    <a:lnTo>
                      <a:pt x="11806" y="23385"/>
                    </a:lnTo>
                    <a:lnTo>
                      <a:pt x="11033" y="22999"/>
                    </a:lnTo>
                    <a:lnTo>
                      <a:pt x="10273" y="22587"/>
                    </a:lnTo>
                    <a:lnTo>
                      <a:pt x="8747" y="21764"/>
                    </a:lnTo>
                    <a:lnTo>
                      <a:pt x="7246" y="20896"/>
                    </a:lnTo>
                    <a:lnTo>
                      <a:pt x="6499" y="20465"/>
                    </a:lnTo>
                    <a:lnTo>
                      <a:pt x="5764" y="20009"/>
                    </a:lnTo>
                    <a:lnTo>
                      <a:pt x="4288" y="19097"/>
                    </a:lnTo>
                    <a:lnTo>
                      <a:pt x="2844" y="18141"/>
                    </a:lnTo>
                    <a:lnTo>
                      <a:pt x="2122" y="17666"/>
                    </a:lnTo>
                    <a:lnTo>
                      <a:pt x="1419" y="17165"/>
                    </a:lnTo>
                    <a:lnTo>
                      <a:pt x="0" y="16165"/>
                    </a:lnTo>
                    <a:lnTo>
                      <a:pt x="0" y="16165"/>
                    </a:lnTo>
                    <a:lnTo>
                      <a:pt x="1413" y="17172"/>
                    </a:lnTo>
                    <a:lnTo>
                      <a:pt x="2122" y="17672"/>
                    </a:lnTo>
                    <a:lnTo>
                      <a:pt x="2838" y="18153"/>
                    </a:lnTo>
                    <a:lnTo>
                      <a:pt x="4282" y="19110"/>
                    </a:lnTo>
                    <a:lnTo>
                      <a:pt x="5751" y="20028"/>
                    </a:lnTo>
                    <a:lnTo>
                      <a:pt x="6486" y="20484"/>
                    </a:lnTo>
                    <a:lnTo>
                      <a:pt x="7233" y="20921"/>
                    </a:lnTo>
                    <a:lnTo>
                      <a:pt x="8734" y="21789"/>
                    </a:lnTo>
                    <a:lnTo>
                      <a:pt x="10254" y="22619"/>
                    </a:lnTo>
                    <a:lnTo>
                      <a:pt x="11014" y="23030"/>
                    </a:lnTo>
                    <a:lnTo>
                      <a:pt x="11787" y="23423"/>
                    </a:lnTo>
                    <a:lnTo>
                      <a:pt x="13339" y="24202"/>
                    </a:lnTo>
                    <a:lnTo>
                      <a:pt x="14903" y="24930"/>
                    </a:lnTo>
                    <a:lnTo>
                      <a:pt x="15688" y="25298"/>
                    </a:lnTo>
                    <a:lnTo>
                      <a:pt x="16486" y="25640"/>
                    </a:lnTo>
                    <a:lnTo>
                      <a:pt x="18076" y="26324"/>
                    </a:lnTo>
                    <a:lnTo>
                      <a:pt x="19685" y="26963"/>
                    </a:lnTo>
                    <a:lnTo>
                      <a:pt x="20495" y="27280"/>
                    </a:lnTo>
                    <a:lnTo>
                      <a:pt x="21306" y="27578"/>
                    </a:lnTo>
                    <a:lnTo>
                      <a:pt x="22940" y="28160"/>
                    </a:lnTo>
                    <a:lnTo>
                      <a:pt x="24587" y="28699"/>
                    </a:lnTo>
                    <a:lnTo>
                      <a:pt x="25410" y="28971"/>
                    </a:lnTo>
                    <a:cubicBezTo>
                      <a:pt x="25682" y="29053"/>
                      <a:pt x="25961" y="29136"/>
                      <a:pt x="26240" y="29212"/>
                    </a:cubicBezTo>
                    <a:lnTo>
                      <a:pt x="27899" y="29699"/>
                    </a:lnTo>
                    <a:cubicBezTo>
                      <a:pt x="28456" y="29851"/>
                      <a:pt x="29020" y="29991"/>
                      <a:pt x="29577" y="30136"/>
                    </a:cubicBezTo>
                    <a:lnTo>
                      <a:pt x="30413" y="30352"/>
                    </a:lnTo>
                    <a:cubicBezTo>
                      <a:pt x="30698" y="30428"/>
                      <a:pt x="30977" y="30485"/>
                      <a:pt x="31262" y="30548"/>
                    </a:cubicBezTo>
                    <a:lnTo>
                      <a:pt x="32953" y="30934"/>
                    </a:lnTo>
                    <a:cubicBezTo>
                      <a:pt x="33517" y="31055"/>
                      <a:pt x="34080" y="31156"/>
                      <a:pt x="34650" y="31270"/>
                    </a:cubicBezTo>
                    <a:cubicBezTo>
                      <a:pt x="35778" y="31504"/>
                      <a:pt x="36924" y="31663"/>
                      <a:pt x="38064" y="31853"/>
                    </a:cubicBezTo>
                    <a:cubicBezTo>
                      <a:pt x="40351" y="32195"/>
                      <a:pt x="42637" y="32505"/>
                      <a:pt x="44930" y="32771"/>
                    </a:cubicBezTo>
                    <a:cubicBezTo>
                      <a:pt x="47222" y="33050"/>
                      <a:pt x="49528" y="33252"/>
                      <a:pt x="51827" y="33423"/>
                    </a:cubicBezTo>
                    <a:lnTo>
                      <a:pt x="53556" y="33525"/>
                    </a:lnTo>
                    <a:lnTo>
                      <a:pt x="54423" y="33575"/>
                    </a:lnTo>
                    <a:lnTo>
                      <a:pt x="55291" y="33601"/>
                    </a:lnTo>
                    <a:lnTo>
                      <a:pt x="57020" y="33664"/>
                    </a:lnTo>
                    <a:lnTo>
                      <a:pt x="58755" y="33670"/>
                    </a:lnTo>
                    <a:lnTo>
                      <a:pt x="59617" y="33677"/>
                    </a:lnTo>
                    <a:cubicBezTo>
                      <a:pt x="59908" y="33677"/>
                      <a:pt x="60199" y="33664"/>
                      <a:pt x="60484" y="33658"/>
                    </a:cubicBezTo>
                    <a:lnTo>
                      <a:pt x="62220" y="33620"/>
                    </a:lnTo>
                    <a:cubicBezTo>
                      <a:pt x="62796" y="33594"/>
                      <a:pt x="63372" y="33556"/>
                      <a:pt x="63949" y="33525"/>
                    </a:cubicBezTo>
                    <a:lnTo>
                      <a:pt x="64816" y="33474"/>
                    </a:lnTo>
                    <a:cubicBezTo>
                      <a:pt x="65101" y="33461"/>
                      <a:pt x="65386" y="33423"/>
                      <a:pt x="65678" y="33398"/>
                    </a:cubicBezTo>
                    <a:lnTo>
                      <a:pt x="67400" y="33233"/>
                    </a:lnTo>
                    <a:cubicBezTo>
                      <a:pt x="67977" y="33176"/>
                      <a:pt x="68547" y="33088"/>
                      <a:pt x="69123" y="33012"/>
                    </a:cubicBezTo>
                    <a:cubicBezTo>
                      <a:pt x="70269" y="32879"/>
                      <a:pt x="71403" y="32644"/>
                      <a:pt x="72543" y="32448"/>
                    </a:cubicBezTo>
                    <a:cubicBezTo>
                      <a:pt x="74804" y="31973"/>
                      <a:pt x="77053" y="31435"/>
                      <a:pt x="79238" y="30662"/>
                    </a:cubicBezTo>
                    <a:cubicBezTo>
                      <a:pt x="79782" y="30472"/>
                      <a:pt x="80333" y="30301"/>
                      <a:pt x="80872" y="30092"/>
                    </a:cubicBezTo>
                    <a:cubicBezTo>
                      <a:pt x="81416" y="29889"/>
                      <a:pt x="81948" y="29668"/>
                      <a:pt x="82480" y="29440"/>
                    </a:cubicBezTo>
                    <a:cubicBezTo>
                      <a:pt x="83544" y="28977"/>
                      <a:pt x="84583" y="28464"/>
                      <a:pt x="85565" y="27850"/>
                    </a:cubicBezTo>
                    <a:cubicBezTo>
                      <a:pt x="86546" y="27229"/>
                      <a:pt x="87477" y="26514"/>
                      <a:pt x="88225" y="25614"/>
                    </a:cubicBezTo>
                    <a:cubicBezTo>
                      <a:pt x="88598" y="25165"/>
                      <a:pt x="88921" y="24671"/>
                      <a:pt x="89156" y="24139"/>
                    </a:cubicBezTo>
                    <a:cubicBezTo>
                      <a:pt x="89396" y="23600"/>
                      <a:pt x="89529" y="23024"/>
                      <a:pt x="89567" y="22435"/>
                    </a:cubicBezTo>
                    <a:cubicBezTo>
                      <a:pt x="89637" y="21263"/>
                      <a:pt x="89289" y="20085"/>
                      <a:pt x="88662" y="19103"/>
                    </a:cubicBezTo>
                    <a:cubicBezTo>
                      <a:pt x="88022" y="18122"/>
                      <a:pt x="87154" y="17311"/>
                      <a:pt x="86192" y="16665"/>
                    </a:cubicBezTo>
                    <a:cubicBezTo>
                      <a:pt x="85223" y="16019"/>
                      <a:pt x="84146" y="15538"/>
                      <a:pt x="83038" y="15208"/>
                    </a:cubicBezTo>
                    <a:cubicBezTo>
                      <a:pt x="81929" y="14860"/>
                      <a:pt x="80783" y="14645"/>
                      <a:pt x="79637" y="14486"/>
                    </a:cubicBezTo>
                    <a:cubicBezTo>
                      <a:pt x="78490" y="14322"/>
                      <a:pt x="77338" y="14227"/>
                      <a:pt x="76191" y="14132"/>
                    </a:cubicBezTo>
                    <a:lnTo>
                      <a:pt x="72739" y="13853"/>
                    </a:lnTo>
                    <a:lnTo>
                      <a:pt x="65836" y="13289"/>
                    </a:lnTo>
                    <a:lnTo>
                      <a:pt x="52029" y="12162"/>
                    </a:lnTo>
                    <a:cubicBezTo>
                      <a:pt x="50877" y="12061"/>
                      <a:pt x="49737" y="11921"/>
                      <a:pt x="48609" y="11687"/>
                    </a:cubicBezTo>
                    <a:cubicBezTo>
                      <a:pt x="47482" y="11453"/>
                      <a:pt x="46374" y="11111"/>
                      <a:pt x="45348" y="10598"/>
                    </a:cubicBezTo>
                    <a:cubicBezTo>
                      <a:pt x="44328" y="10078"/>
                      <a:pt x="43397" y="9369"/>
                      <a:pt x="42688" y="8470"/>
                    </a:cubicBezTo>
                    <a:cubicBezTo>
                      <a:pt x="42333" y="8026"/>
                      <a:pt x="42029" y="7532"/>
                      <a:pt x="41807" y="7007"/>
                    </a:cubicBezTo>
                    <a:cubicBezTo>
                      <a:pt x="41586" y="6481"/>
                      <a:pt x="41453" y="5917"/>
                      <a:pt x="41440" y="5347"/>
                    </a:cubicBezTo>
                    <a:cubicBezTo>
                      <a:pt x="41440" y="5208"/>
                      <a:pt x="41453" y="5069"/>
                      <a:pt x="41453" y="4923"/>
                    </a:cubicBezTo>
                    <a:cubicBezTo>
                      <a:pt x="41459" y="4784"/>
                      <a:pt x="41497" y="4644"/>
                      <a:pt x="41516" y="4505"/>
                    </a:cubicBezTo>
                    <a:cubicBezTo>
                      <a:pt x="41560" y="4220"/>
                      <a:pt x="41643" y="3948"/>
                      <a:pt x="41757" y="3688"/>
                    </a:cubicBezTo>
                    <a:cubicBezTo>
                      <a:pt x="41871" y="3428"/>
                      <a:pt x="42004" y="3175"/>
                      <a:pt x="42168" y="2941"/>
                    </a:cubicBezTo>
                    <a:cubicBezTo>
                      <a:pt x="42327" y="2706"/>
                      <a:pt x="42504" y="2485"/>
                      <a:pt x="42707" y="2282"/>
                    </a:cubicBezTo>
                    <a:cubicBezTo>
                      <a:pt x="43511" y="1465"/>
                      <a:pt x="44550" y="908"/>
                      <a:pt x="45639" y="559"/>
                    </a:cubicBezTo>
                    <a:cubicBezTo>
                      <a:pt x="46572" y="268"/>
                      <a:pt x="47551" y="115"/>
                      <a:pt x="48529" y="115"/>
                    </a:cubicBezTo>
                    <a:cubicBezTo>
                      <a:pt x="48700" y="115"/>
                      <a:pt x="48870" y="119"/>
                      <a:pt x="49040" y="129"/>
                    </a:cubicBezTo>
                    <a:cubicBezTo>
                      <a:pt x="49325" y="141"/>
                      <a:pt x="49610" y="173"/>
                      <a:pt x="49895" y="217"/>
                    </a:cubicBezTo>
                    <a:cubicBezTo>
                      <a:pt x="50180" y="249"/>
                      <a:pt x="50459" y="306"/>
                      <a:pt x="50744" y="363"/>
                    </a:cubicBezTo>
                    <a:cubicBezTo>
                      <a:pt x="51307" y="483"/>
                      <a:pt x="51865" y="623"/>
                      <a:pt x="52409" y="806"/>
                    </a:cubicBezTo>
                    <a:cubicBezTo>
                      <a:pt x="54607" y="1509"/>
                      <a:pt x="56646" y="2611"/>
                      <a:pt x="58743" y="3580"/>
                    </a:cubicBezTo>
                    <a:cubicBezTo>
                      <a:pt x="59794" y="4062"/>
                      <a:pt x="60864" y="4505"/>
                      <a:pt x="61966" y="4860"/>
                    </a:cubicBezTo>
                    <a:lnTo>
                      <a:pt x="62372" y="4999"/>
                    </a:lnTo>
                    <a:lnTo>
                      <a:pt x="62790" y="5126"/>
                    </a:lnTo>
                    <a:lnTo>
                      <a:pt x="63619" y="5373"/>
                    </a:lnTo>
                    <a:lnTo>
                      <a:pt x="64455" y="5601"/>
                    </a:lnTo>
                    <a:lnTo>
                      <a:pt x="64873" y="5708"/>
                    </a:lnTo>
                    <a:lnTo>
                      <a:pt x="65298" y="5810"/>
                    </a:lnTo>
                    <a:cubicBezTo>
                      <a:pt x="67546" y="6348"/>
                      <a:pt x="69826" y="6741"/>
                      <a:pt x="72125" y="6994"/>
                    </a:cubicBezTo>
                    <a:cubicBezTo>
                      <a:pt x="74418" y="7254"/>
                      <a:pt x="76730" y="7393"/>
                      <a:pt x="79035" y="7431"/>
                    </a:cubicBezTo>
                    <a:cubicBezTo>
                      <a:pt x="79400" y="7436"/>
                      <a:pt x="79765" y="7439"/>
                      <a:pt x="80129" y="7439"/>
                    </a:cubicBezTo>
                    <a:cubicBezTo>
                      <a:pt x="84388" y="7439"/>
                      <a:pt x="88641" y="7096"/>
                      <a:pt x="92835" y="6367"/>
                    </a:cubicBezTo>
                    <a:cubicBezTo>
                      <a:pt x="97383" y="5569"/>
                      <a:pt x="101867" y="4328"/>
                      <a:pt x="106078" y="2421"/>
                    </a:cubicBezTo>
                    <a:lnTo>
                      <a:pt x="106078" y="2421"/>
                    </a:lnTo>
                    <a:cubicBezTo>
                      <a:pt x="101860" y="4315"/>
                      <a:pt x="97370" y="5544"/>
                      <a:pt x="92829" y="6323"/>
                    </a:cubicBezTo>
                    <a:cubicBezTo>
                      <a:pt x="88706" y="7028"/>
                      <a:pt x="84526" y="7360"/>
                      <a:pt x="80350" y="7360"/>
                    </a:cubicBezTo>
                    <a:cubicBezTo>
                      <a:pt x="79914" y="7360"/>
                      <a:pt x="79477" y="7356"/>
                      <a:pt x="79041" y="7349"/>
                    </a:cubicBezTo>
                    <a:cubicBezTo>
                      <a:pt x="76730" y="7304"/>
                      <a:pt x="74424" y="7165"/>
                      <a:pt x="72131" y="6905"/>
                    </a:cubicBezTo>
                    <a:cubicBezTo>
                      <a:pt x="69839" y="6646"/>
                      <a:pt x="67565" y="6253"/>
                      <a:pt x="65323" y="5715"/>
                    </a:cubicBezTo>
                    <a:lnTo>
                      <a:pt x="64899" y="5613"/>
                    </a:lnTo>
                    <a:lnTo>
                      <a:pt x="64481" y="5506"/>
                    </a:lnTo>
                    <a:lnTo>
                      <a:pt x="63645" y="5278"/>
                    </a:lnTo>
                    <a:lnTo>
                      <a:pt x="62821" y="5024"/>
                    </a:lnTo>
                    <a:lnTo>
                      <a:pt x="62403" y="4904"/>
                    </a:lnTo>
                    <a:lnTo>
                      <a:pt x="61998" y="4765"/>
                    </a:lnTo>
                    <a:cubicBezTo>
                      <a:pt x="60896" y="4410"/>
                      <a:pt x="59832" y="3967"/>
                      <a:pt x="58787" y="3485"/>
                    </a:cubicBezTo>
                    <a:cubicBezTo>
                      <a:pt x="56697" y="2516"/>
                      <a:pt x="54651" y="1408"/>
                      <a:pt x="52441" y="699"/>
                    </a:cubicBezTo>
                    <a:cubicBezTo>
                      <a:pt x="51345" y="338"/>
                      <a:pt x="50205" y="91"/>
                      <a:pt x="49046" y="15"/>
                    </a:cubicBezTo>
                    <a:cubicBezTo>
                      <a:pt x="48869" y="5"/>
                      <a:pt x="48692" y="0"/>
                      <a:pt x="485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8"/>
              <p:cNvSpPr/>
              <p:nvPr/>
            </p:nvSpPr>
            <p:spPr>
              <a:xfrm>
                <a:off x="4894673" y="2056166"/>
                <a:ext cx="3683768" cy="1200830"/>
              </a:xfrm>
              <a:custGeom>
                <a:avLst/>
                <a:gdLst/>
                <a:ahLst/>
                <a:cxnLst/>
                <a:rect l="l" t="t" r="r" b="b"/>
                <a:pathLst>
                  <a:path w="106237" h="34631" extrusionOk="0">
                    <a:moveTo>
                      <a:pt x="48718" y="1"/>
                    </a:moveTo>
                    <a:cubicBezTo>
                      <a:pt x="47655" y="1"/>
                      <a:pt x="46593" y="179"/>
                      <a:pt x="45595" y="531"/>
                    </a:cubicBezTo>
                    <a:cubicBezTo>
                      <a:pt x="44499" y="918"/>
                      <a:pt x="43454" y="1519"/>
                      <a:pt x="42669" y="2393"/>
                    </a:cubicBezTo>
                    <a:cubicBezTo>
                      <a:pt x="42276" y="2830"/>
                      <a:pt x="41959" y="3337"/>
                      <a:pt x="41757" y="3888"/>
                    </a:cubicBezTo>
                    <a:cubicBezTo>
                      <a:pt x="41655" y="4167"/>
                      <a:pt x="41573" y="4445"/>
                      <a:pt x="41541" y="4743"/>
                    </a:cubicBezTo>
                    <a:cubicBezTo>
                      <a:pt x="41522" y="4889"/>
                      <a:pt x="41491" y="5034"/>
                      <a:pt x="41497" y="5180"/>
                    </a:cubicBezTo>
                    <a:lnTo>
                      <a:pt x="41491" y="5402"/>
                    </a:lnTo>
                    <a:cubicBezTo>
                      <a:pt x="41484" y="5471"/>
                      <a:pt x="41484" y="5547"/>
                      <a:pt x="41497" y="5617"/>
                    </a:cubicBezTo>
                    <a:cubicBezTo>
                      <a:pt x="41522" y="6206"/>
                      <a:pt x="41668" y="6782"/>
                      <a:pt x="41902" y="7321"/>
                    </a:cubicBezTo>
                    <a:cubicBezTo>
                      <a:pt x="42137" y="7859"/>
                      <a:pt x="42453" y="8359"/>
                      <a:pt x="42814" y="8815"/>
                    </a:cubicBezTo>
                    <a:cubicBezTo>
                      <a:pt x="43549" y="9727"/>
                      <a:pt x="44493" y="10449"/>
                      <a:pt x="45531" y="10981"/>
                    </a:cubicBezTo>
                    <a:cubicBezTo>
                      <a:pt x="46583" y="11501"/>
                      <a:pt x="47704" y="11843"/>
                      <a:pt x="48844" y="12071"/>
                    </a:cubicBezTo>
                    <a:cubicBezTo>
                      <a:pt x="49977" y="12305"/>
                      <a:pt x="51136" y="12432"/>
                      <a:pt x="52289" y="12527"/>
                    </a:cubicBezTo>
                    <a:lnTo>
                      <a:pt x="66153" y="13515"/>
                    </a:lnTo>
                    <a:lnTo>
                      <a:pt x="73088" y="14009"/>
                    </a:lnTo>
                    <a:lnTo>
                      <a:pt x="76552" y="14256"/>
                    </a:lnTo>
                    <a:cubicBezTo>
                      <a:pt x="77705" y="14338"/>
                      <a:pt x="78858" y="14427"/>
                      <a:pt x="80004" y="14572"/>
                    </a:cubicBezTo>
                    <a:cubicBezTo>
                      <a:pt x="81150" y="14724"/>
                      <a:pt x="82290" y="14933"/>
                      <a:pt x="83392" y="15269"/>
                    </a:cubicBezTo>
                    <a:cubicBezTo>
                      <a:pt x="83943" y="15440"/>
                      <a:pt x="84488" y="15630"/>
                      <a:pt x="85007" y="15871"/>
                    </a:cubicBezTo>
                    <a:cubicBezTo>
                      <a:pt x="85527" y="16111"/>
                      <a:pt x="86033" y="16390"/>
                      <a:pt x="86515" y="16707"/>
                    </a:cubicBezTo>
                    <a:cubicBezTo>
                      <a:pt x="87471" y="17340"/>
                      <a:pt x="88320" y="18144"/>
                      <a:pt x="88947" y="19107"/>
                    </a:cubicBezTo>
                    <a:cubicBezTo>
                      <a:pt x="89567" y="20064"/>
                      <a:pt x="89922" y="21204"/>
                      <a:pt x="89890" y="22344"/>
                    </a:cubicBezTo>
                    <a:cubicBezTo>
                      <a:pt x="89871" y="22914"/>
                      <a:pt x="89757" y="23484"/>
                      <a:pt x="89555" y="24016"/>
                    </a:cubicBezTo>
                    <a:cubicBezTo>
                      <a:pt x="89352" y="24548"/>
                      <a:pt x="89067" y="25048"/>
                      <a:pt x="88725" y="25510"/>
                    </a:cubicBezTo>
                    <a:cubicBezTo>
                      <a:pt x="88041" y="26435"/>
                      <a:pt x="87161" y="27195"/>
                      <a:pt x="86217" y="27854"/>
                    </a:cubicBezTo>
                    <a:cubicBezTo>
                      <a:pt x="85267" y="28512"/>
                      <a:pt x="84254" y="29076"/>
                      <a:pt x="83215" y="29570"/>
                    </a:cubicBezTo>
                    <a:cubicBezTo>
                      <a:pt x="82170" y="30070"/>
                      <a:pt x="81100" y="30514"/>
                      <a:pt x="80010" y="30887"/>
                    </a:cubicBezTo>
                    <a:cubicBezTo>
                      <a:pt x="79466" y="31084"/>
                      <a:pt x="78921" y="31293"/>
                      <a:pt x="78376" y="31470"/>
                    </a:cubicBezTo>
                    <a:lnTo>
                      <a:pt x="76717" y="31983"/>
                    </a:lnTo>
                    <a:cubicBezTo>
                      <a:pt x="76438" y="32059"/>
                      <a:pt x="76166" y="32154"/>
                      <a:pt x="75881" y="32230"/>
                    </a:cubicBezTo>
                    <a:lnTo>
                      <a:pt x="75045" y="32439"/>
                    </a:lnTo>
                    <a:cubicBezTo>
                      <a:pt x="74481" y="32578"/>
                      <a:pt x="73924" y="32730"/>
                      <a:pt x="73360" y="32863"/>
                    </a:cubicBezTo>
                    <a:lnTo>
                      <a:pt x="71663" y="33212"/>
                    </a:lnTo>
                    <a:cubicBezTo>
                      <a:pt x="71378" y="33269"/>
                      <a:pt x="71093" y="33332"/>
                      <a:pt x="70808" y="33383"/>
                    </a:cubicBezTo>
                    <a:lnTo>
                      <a:pt x="69953" y="33522"/>
                    </a:lnTo>
                    <a:cubicBezTo>
                      <a:pt x="69383" y="33611"/>
                      <a:pt x="68813" y="33712"/>
                      <a:pt x="68243" y="33794"/>
                    </a:cubicBezTo>
                    <a:lnTo>
                      <a:pt x="66520" y="34010"/>
                    </a:lnTo>
                    <a:cubicBezTo>
                      <a:pt x="66229" y="34041"/>
                      <a:pt x="65944" y="34079"/>
                      <a:pt x="65652" y="34111"/>
                    </a:cubicBezTo>
                    <a:lnTo>
                      <a:pt x="64791" y="34181"/>
                    </a:lnTo>
                    <a:lnTo>
                      <a:pt x="63062" y="34326"/>
                    </a:lnTo>
                    <a:lnTo>
                      <a:pt x="61327" y="34415"/>
                    </a:lnTo>
                    <a:lnTo>
                      <a:pt x="60459" y="34459"/>
                    </a:lnTo>
                    <a:lnTo>
                      <a:pt x="59591" y="34478"/>
                    </a:lnTo>
                    <a:lnTo>
                      <a:pt x="57856" y="34510"/>
                    </a:lnTo>
                    <a:lnTo>
                      <a:pt x="56121" y="34497"/>
                    </a:lnTo>
                    <a:lnTo>
                      <a:pt x="55253" y="34485"/>
                    </a:lnTo>
                    <a:cubicBezTo>
                      <a:pt x="54962" y="34485"/>
                      <a:pt x="54677" y="34472"/>
                      <a:pt x="54385" y="34459"/>
                    </a:cubicBezTo>
                    <a:lnTo>
                      <a:pt x="52650" y="34402"/>
                    </a:lnTo>
                    <a:cubicBezTo>
                      <a:pt x="50338" y="34282"/>
                      <a:pt x="48027" y="34124"/>
                      <a:pt x="45721" y="33889"/>
                    </a:cubicBezTo>
                    <a:cubicBezTo>
                      <a:pt x="43422" y="33668"/>
                      <a:pt x="41123" y="33383"/>
                      <a:pt x="38824" y="33072"/>
                    </a:cubicBezTo>
                    <a:cubicBezTo>
                      <a:pt x="37684" y="32895"/>
                      <a:pt x="36531" y="32749"/>
                      <a:pt x="35398" y="32528"/>
                    </a:cubicBezTo>
                    <a:cubicBezTo>
                      <a:pt x="34828" y="32426"/>
                      <a:pt x="34258" y="32325"/>
                      <a:pt x="33688" y="32217"/>
                    </a:cubicBezTo>
                    <a:lnTo>
                      <a:pt x="31990" y="31863"/>
                    </a:lnTo>
                    <a:cubicBezTo>
                      <a:pt x="31705" y="31799"/>
                      <a:pt x="31420" y="31742"/>
                      <a:pt x="31142" y="31679"/>
                    </a:cubicBezTo>
                    <a:lnTo>
                      <a:pt x="30293" y="31476"/>
                    </a:lnTo>
                    <a:lnTo>
                      <a:pt x="28608" y="31071"/>
                    </a:lnTo>
                    <a:lnTo>
                      <a:pt x="26930" y="30621"/>
                    </a:lnTo>
                    <a:lnTo>
                      <a:pt x="26094" y="30393"/>
                    </a:lnTo>
                    <a:lnTo>
                      <a:pt x="25258" y="30146"/>
                    </a:lnTo>
                    <a:lnTo>
                      <a:pt x="23599" y="29652"/>
                    </a:lnTo>
                    <a:lnTo>
                      <a:pt x="21946" y="29114"/>
                    </a:lnTo>
                    <a:lnTo>
                      <a:pt x="21122" y="28842"/>
                    </a:lnTo>
                    <a:lnTo>
                      <a:pt x="20305" y="28550"/>
                    </a:lnTo>
                    <a:lnTo>
                      <a:pt x="18665" y="27968"/>
                    </a:lnTo>
                    <a:lnTo>
                      <a:pt x="17050" y="27341"/>
                    </a:lnTo>
                    <a:lnTo>
                      <a:pt x="16239" y="27024"/>
                    </a:lnTo>
                    <a:lnTo>
                      <a:pt x="15435" y="26695"/>
                    </a:lnTo>
                    <a:lnTo>
                      <a:pt x="13833" y="26023"/>
                    </a:lnTo>
                    <a:lnTo>
                      <a:pt x="12249" y="25314"/>
                    </a:lnTo>
                    <a:lnTo>
                      <a:pt x="11458" y="24959"/>
                    </a:lnTo>
                    <a:lnTo>
                      <a:pt x="10672" y="24586"/>
                    </a:lnTo>
                    <a:lnTo>
                      <a:pt x="9102" y="23838"/>
                    </a:lnTo>
                    <a:lnTo>
                      <a:pt x="7556" y="23053"/>
                    </a:lnTo>
                    <a:lnTo>
                      <a:pt x="6784" y="22654"/>
                    </a:lnTo>
                    <a:lnTo>
                      <a:pt x="6017" y="22242"/>
                    </a:lnTo>
                    <a:lnTo>
                      <a:pt x="4491" y="21419"/>
                    </a:lnTo>
                    <a:lnTo>
                      <a:pt x="2984" y="20551"/>
                    </a:lnTo>
                    <a:lnTo>
                      <a:pt x="2230" y="20121"/>
                    </a:lnTo>
                    <a:lnTo>
                      <a:pt x="1489" y="19671"/>
                    </a:lnTo>
                    <a:lnTo>
                      <a:pt x="0" y="18771"/>
                    </a:lnTo>
                    <a:lnTo>
                      <a:pt x="0" y="18771"/>
                    </a:lnTo>
                    <a:lnTo>
                      <a:pt x="1482" y="19677"/>
                    </a:lnTo>
                    <a:lnTo>
                      <a:pt x="2224" y="20127"/>
                    </a:lnTo>
                    <a:lnTo>
                      <a:pt x="2977" y="20564"/>
                    </a:lnTo>
                    <a:lnTo>
                      <a:pt x="4485" y="21432"/>
                    </a:lnTo>
                    <a:lnTo>
                      <a:pt x="6011" y="22261"/>
                    </a:lnTo>
                    <a:lnTo>
                      <a:pt x="6771" y="22679"/>
                    </a:lnTo>
                    <a:lnTo>
                      <a:pt x="7544" y="23072"/>
                    </a:lnTo>
                    <a:lnTo>
                      <a:pt x="9089" y="23870"/>
                    </a:lnTo>
                    <a:lnTo>
                      <a:pt x="10653" y="24624"/>
                    </a:lnTo>
                    <a:lnTo>
                      <a:pt x="11439" y="24997"/>
                    </a:lnTo>
                    <a:lnTo>
                      <a:pt x="12230" y="25352"/>
                    </a:lnTo>
                    <a:lnTo>
                      <a:pt x="13814" y="26068"/>
                    </a:lnTo>
                    <a:lnTo>
                      <a:pt x="15416" y="26739"/>
                    </a:lnTo>
                    <a:lnTo>
                      <a:pt x="16220" y="27081"/>
                    </a:lnTo>
                    <a:lnTo>
                      <a:pt x="17025" y="27391"/>
                    </a:lnTo>
                    <a:lnTo>
                      <a:pt x="18646" y="28025"/>
                    </a:lnTo>
                    <a:lnTo>
                      <a:pt x="20280" y="28614"/>
                    </a:lnTo>
                    <a:lnTo>
                      <a:pt x="21097" y="28911"/>
                    </a:lnTo>
                    <a:lnTo>
                      <a:pt x="21920" y="29184"/>
                    </a:lnTo>
                    <a:lnTo>
                      <a:pt x="23573" y="29728"/>
                    </a:lnTo>
                    <a:lnTo>
                      <a:pt x="25239" y="30229"/>
                    </a:lnTo>
                    <a:lnTo>
                      <a:pt x="26069" y="30476"/>
                    </a:lnTo>
                    <a:lnTo>
                      <a:pt x="26911" y="30704"/>
                    </a:lnTo>
                    <a:lnTo>
                      <a:pt x="28583" y="31160"/>
                    </a:lnTo>
                    <a:lnTo>
                      <a:pt x="30274" y="31565"/>
                    </a:lnTo>
                    <a:lnTo>
                      <a:pt x="31123" y="31768"/>
                    </a:lnTo>
                    <a:cubicBezTo>
                      <a:pt x="31401" y="31837"/>
                      <a:pt x="31686" y="31888"/>
                      <a:pt x="31971" y="31951"/>
                    </a:cubicBezTo>
                    <a:lnTo>
                      <a:pt x="33669" y="32306"/>
                    </a:lnTo>
                    <a:cubicBezTo>
                      <a:pt x="34239" y="32420"/>
                      <a:pt x="34809" y="32515"/>
                      <a:pt x="35379" y="32623"/>
                    </a:cubicBezTo>
                    <a:cubicBezTo>
                      <a:pt x="36519" y="32844"/>
                      <a:pt x="37665" y="32996"/>
                      <a:pt x="38812" y="33174"/>
                    </a:cubicBezTo>
                    <a:cubicBezTo>
                      <a:pt x="41111" y="33484"/>
                      <a:pt x="43410" y="33775"/>
                      <a:pt x="45715" y="33997"/>
                    </a:cubicBezTo>
                    <a:cubicBezTo>
                      <a:pt x="48020" y="34238"/>
                      <a:pt x="50332" y="34396"/>
                      <a:pt x="52644" y="34516"/>
                    </a:cubicBezTo>
                    <a:lnTo>
                      <a:pt x="54379" y="34573"/>
                    </a:lnTo>
                    <a:cubicBezTo>
                      <a:pt x="54670" y="34586"/>
                      <a:pt x="54962" y="34599"/>
                      <a:pt x="55253" y="34605"/>
                    </a:cubicBezTo>
                    <a:lnTo>
                      <a:pt x="56121" y="34611"/>
                    </a:lnTo>
                    <a:lnTo>
                      <a:pt x="57856" y="34630"/>
                    </a:lnTo>
                    <a:lnTo>
                      <a:pt x="59598" y="34599"/>
                    </a:lnTo>
                    <a:lnTo>
                      <a:pt x="60465" y="34580"/>
                    </a:lnTo>
                    <a:lnTo>
                      <a:pt x="61333" y="34535"/>
                    </a:lnTo>
                    <a:lnTo>
                      <a:pt x="63068" y="34453"/>
                    </a:lnTo>
                    <a:lnTo>
                      <a:pt x="64804" y="34307"/>
                    </a:lnTo>
                    <a:lnTo>
                      <a:pt x="65665" y="34238"/>
                    </a:lnTo>
                    <a:cubicBezTo>
                      <a:pt x="65956" y="34206"/>
                      <a:pt x="66241" y="34168"/>
                      <a:pt x="66533" y="34136"/>
                    </a:cubicBezTo>
                    <a:lnTo>
                      <a:pt x="68255" y="33927"/>
                    </a:lnTo>
                    <a:cubicBezTo>
                      <a:pt x="68832" y="33839"/>
                      <a:pt x="69402" y="33744"/>
                      <a:pt x="69972" y="33655"/>
                    </a:cubicBezTo>
                    <a:lnTo>
                      <a:pt x="70833" y="33516"/>
                    </a:lnTo>
                    <a:cubicBezTo>
                      <a:pt x="71118" y="33465"/>
                      <a:pt x="71403" y="33402"/>
                      <a:pt x="71688" y="33345"/>
                    </a:cubicBezTo>
                    <a:lnTo>
                      <a:pt x="73392" y="32996"/>
                    </a:lnTo>
                    <a:cubicBezTo>
                      <a:pt x="73956" y="32863"/>
                      <a:pt x="74513" y="32711"/>
                      <a:pt x="75077" y="32572"/>
                    </a:cubicBezTo>
                    <a:lnTo>
                      <a:pt x="75919" y="32363"/>
                    </a:lnTo>
                    <a:cubicBezTo>
                      <a:pt x="76204" y="32287"/>
                      <a:pt x="76476" y="32192"/>
                      <a:pt x="76755" y="32116"/>
                    </a:cubicBezTo>
                    <a:lnTo>
                      <a:pt x="78421" y="31603"/>
                    </a:lnTo>
                    <a:cubicBezTo>
                      <a:pt x="78965" y="31426"/>
                      <a:pt x="79510" y="31217"/>
                      <a:pt x="80055" y="31020"/>
                    </a:cubicBezTo>
                    <a:cubicBezTo>
                      <a:pt x="81150" y="30647"/>
                      <a:pt x="82227" y="30203"/>
                      <a:pt x="83278" y="29703"/>
                    </a:cubicBezTo>
                    <a:cubicBezTo>
                      <a:pt x="84323" y="29209"/>
                      <a:pt x="85343" y="28639"/>
                      <a:pt x="86299" y="27980"/>
                    </a:cubicBezTo>
                    <a:cubicBezTo>
                      <a:pt x="87249" y="27315"/>
                      <a:pt x="88149" y="26543"/>
                      <a:pt x="88845" y="25599"/>
                    </a:cubicBezTo>
                    <a:cubicBezTo>
                      <a:pt x="89194" y="25130"/>
                      <a:pt x="89491" y="24617"/>
                      <a:pt x="89700" y="24073"/>
                    </a:cubicBezTo>
                    <a:cubicBezTo>
                      <a:pt x="89909" y="23522"/>
                      <a:pt x="90023" y="22939"/>
                      <a:pt x="90042" y="22350"/>
                    </a:cubicBezTo>
                    <a:cubicBezTo>
                      <a:pt x="90080" y="21172"/>
                      <a:pt x="89719" y="20000"/>
                      <a:pt x="89080" y="19018"/>
                    </a:cubicBezTo>
                    <a:cubicBezTo>
                      <a:pt x="88440" y="18037"/>
                      <a:pt x="87572" y="17220"/>
                      <a:pt x="86603" y="16574"/>
                    </a:cubicBezTo>
                    <a:cubicBezTo>
                      <a:pt x="86116" y="16251"/>
                      <a:pt x="85603" y="15966"/>
                      <a:pt x="85077" y="15719"/>
                    </a:cubicBezTo>
                    <a:cubicBezTo>
                      <a:pt x="84545" y="15478"/>
                      <a:pt x="83994" y="15282"/>
                      <a:pt x="83437" y="15111"/>
                    </a:cubicBezTo>
                    <a:cubicBezTo>
                      <a:pt x="82328" y="14769"/>
                      <a:pt x="81176" y="14560"/>
                      <a:pt x="80029" y="14408"/>
                    </a:cubicBezTo>
                    <a:cubicBezTo>
                      <a:pt x="78877" y="14256"/>
                      <a:pt x="77718" y="14173"/>
                      <a:pt x="76565" y="14091"/>
                    </a:cubicBezTo>
                    <a:lnTo>
                      <a:pt x="73094" y="13844"/>
                    </a:lnTo>
                    <a:lnTo>
                      <a:pt x="66165" y="13363"/>
                    </a:lnTo>
                    <a:lnTo>
                      <a:pt x="52302" y="12387"/>
                    </a:lnTo>
                    <a:cubicBezTo>
                      <a:pt x="51149" y="12292"/>
                      <a:pt x="50003" y="12166"/>
                      <a:pt x="48869" y="11938"/>
                    </a:cubicBezTo>
                    <a:cubicBezTo>
                      <a:pt x="47735" y="11710"/>
                      <a:pt x="46627" y="11368"/>
                      <a:pt x="45595" y="10861"/>
                    </a:cubicBezTo>
                    <a:cubicBezTo>
                      <a:pt x="44575" y="10342"/>
                      <a:pt x="43638" y="9626"/>
                      <a:pt x="42922" y="8733"/>
                    </a:cubicBezTo>
                    <a:cubicBezTo>
                      <a:pt x="42561" y="8283"/>
                      <a:pt x="42251" y="7796"/>
                      <a:pt x="42023" y="7270"/>
                    </a:cubicBezTo>
                    <a:cubicBezTo>
                      <a:pt x="41788" y="6744"/>
                      <a:pt x="41649" y="6181"/>
                      <a:pt x="41624" y="5611"/>
                    </a:cubicBezTo>
                    <a:cubicBezTo>
                      <a:pt x="41611" y="5541"/>
                      <a:pt x="41611" y="5471"/>
                      <a:pt x="41617" y="5402"/>
                    </a:cubicBezTo>
                    <a:lnTo>
                      <a:pt x="41624" y="5186"/>
                    </a:lnTo>
                    <a:cubicBezTo>
                      <a:pt x="41617" y="5041"/>
                      <a:pt x="41649" y="4901"/>
                      <a:pt x="41668" y="4762"/>
                    </a:cubicBezTo>
                    <a:cubicBezTo>
                      <a:pt x="41693" y="4477"/>
                      <a:pt x="41782" y="4198"/>
                      <a:pt x="41871" y="3932"/>
                    </a:cubicBezTo>
                    <a:cubicBezTo>
                      <a:pt x="42073" y="3394"/>
                      <a:pt x="42377" y="2906"/>
                      <a:pt x="42757" y="2476"/>
                    </a:cubicBezTo>
                    <a:cubicBezTo>
                      <a:pt x="43524" y="1621"/>
                      <a:pt x="44550" y="1025"/>
                      <a:pt x="45633" y="645"/>
                    </a:cubicBezTo>
                    <a:cubicBezTo>
                      <a:pt x="46633" y="294"/>
                      <a:pt x="47699" y="116"/>
                      <a:pt x="48765" y="116"/>
                    </a:cubicBezTo>
                    <a:cubicBezTo>
                      <a:pt x="48852" y="116"/>
                      <a:pt x="48940" y="117"/>
                      <a:pt x="49027" y="120"/>
                    </a:cubicBezTo>
                    <a:cubicBezTo>
                      <a:pt x="50174" y="177"/>
                      <a:pt x="51314" y="405"/>
                      <a:pt x="52416" y="747"/>
                    </a:cubicBezTo>
                    <a:cubicBezTo>
                      <a:pt x="54626" y="1431"/>
                      <a:pt x="56684" y="2520"/>
                      <a:pt x="58787" y="3489"/>
                    </a:cubicBezTo>
                    <a:lnTo>
                      <a:pt x="59180" y="3666"/>
                    </a:lnTo>
                    <a:lnTo>
                      <a:pt x="59585" y="3837"/>
                    </a:lnTo>
                    <a:cubicBezTo>
                      <a:pt x="59851" y="3951"/>
                      <a:pt x="60117" y="4072"/>
                      <a:pt x="60389" y="4173"/>
                    </a:cubicBezTo>
                    <a:lnTo>
                      <a:pt x="61200" y="4477"/>
                    </a:lnTo>
                    <a:cubicBezTo>
                      <a:pt x="61472" y="4578"/>
                      <a:pt x="61751" y="4661"/>
                      <a:pt x="62023" y="4756"/>
                    </a:cubicBezTo>
                    <a:cubicBezTo>
                      <a:pt x="62574" y="4952"/>
                      <a:pt x="63132" y="5098"/>
                      <a:pt x="63689" y="5269"/>
                    </a:cubicBezTo>
                    <a:lnTo>
                      <a:pt x="64531" y="5484"/>
                    </a:lnTo>
                    <a:cubicBezTo>
                      <a:pt x="64810" y="5560"/>
                      <a:pt x="65089" y="5636"/>
                      <a:pt x="65374" y="5693"/>
                    </a:cubicBezTo>
                    <a:cubicBezTo>
                      <a:pt x="69889" y="6751"/>
                      <a:pt x="74538" y="7181"/>
                      <a:pt x="79168" y="7232"/>
                    </a:cubicBezTo>
                    <a:cubicBezTo>
                      <a:pt x="79351" y="7233"/>
                      <a:pt x="79535" y="7234"/>
                      <a:pt x="79718" y="7234"/>
                    </a:cubicBezTo>
                    <a:cubicBezTo>
                      <a:pt x="84171" y="7234"/>
                      <a:pt x="88620" y="6864"/>
                      <a:pt x="93000" y="6067"/>
                    </a:cubicBezTo>
                    <a:cubicBezTo>
                      <a:pt x="95280" y="5649"/>
                      <a:pt x="97541" y="5117"/>
                      <a:pt x="99758" y="4439"/>
                    </a:cubicBezTo>
                    <a:cubicBezTo>
                      <a:pt x="101968" y="3761"/>
                      <a:pt x="104147" y="2944"/>
                      <a:pt x="106237" y="1944"/>
                    </a:cubicBezTo>
                    <a:lnTo>
                      <a:pt x="106237" y="1944"/>
                    </a:lnTo>
                    <a:cubicBezTo>
                      <a:pt x="104140" y="2938"/>
                      <a:pt x="101968" y="3749"/>
                      <a:pt x="99751" y="4420"/>
                    </a:cubicBezTo>
                    <a:cubicBezTo>
                      <a:pt x="97535" y="5085"/>
                      <a:pt x="95274" y="5617"/>
                      <a:pt x="92994" y="6022"/>
                    </a:cubicBezTo>
                    <a:cubicBezTo>
                      <a:pt x="88717" y="6789"/>
                      <a:pt x="84374" y="7148"/>
                      <a:pt x="80032" y="7148"/>
                    </a:cubicBezTo>
                    <a:cubicBezTo>
                      <a:pt x="79744" y="7148"/>
                      <a:pt x="79456" y="7147"/>
                      <a:pt x="79168" y="7143"/>
                    </a:cubicBezTo>
                    <a:cubicBezTo>
                      <a:pt x="74545" y="7093"/>
                      <a:pt x="69902" y="6656"/>
                      <a:pt x="65399" y="5598"/>
                    </a:cubicBezTo>
                    <a:cubicBezTo>
                      <a:pt x="65114" y="5535"/>
                      <a:pt x="64835" y="5465"/>
                      <a:pt x="64557" y="5389"/>
                    </a:cubicBezTo>
                    <a:lnTo>
                      <a:pt x="63714" y="5167"/>
                    </a:lnTo>
                    <a:cubicBezTo>
                      <a:pt x="63163" y="5003"/>
                      <a:pt x="62606" y="4851"/>
                      <a:pt x="62055" y="4661"/>
                    </a:cubicBezTo>
                    <a:cubicBezTo>
                      <a:pt x="61783" y="4566"/>
                      <a:pt x="61510" y="4483"/>
                      <a:pt x="61238" y="4382"/>
                    </a:cubicBezTo>
                    <a:lnTo>
                      <a:pt x="60427" y="4072"/>
                    </a:lnTo>
                    <a:cubicBezTo>
                      <a:pt x="60155" y="3977"/>
                      <a:pt x="59895" y="3850"/>
                      <a:pt x="59623" y="3742"/>
                    </a:cubicBezTo>
                    <a:lnTo>
                      <a:pt x="59224" y="3571"/>
                    </a:lnTo>
                    <a:lnTo>
                      <a:pt x="58831" y="3394"/>
                    </a:lnTo>
                    <a:cubicBezTo>
                      <a:pt x="56729" y="2425"/>
                      <a:pt x="54677" y="1329"/>
                      <a:pt x="52447" y="639"/>
                    </a:cubicBezTo>
                    <a:cubicBezTo>
                      <a:pt x="51345" y="291"/>
                      <a:pt x="50193" y="56"/>
                      <a:pt x="49027" y="6"/>
                    </a:cubicBezTo>
                    <a:cubicBezTo>
                      <a:pt x="48924" y="2"/>
                      <a:pt x="48821" y="1"/>
                      <a:pt x="487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8"/>
              <p:cNvSpPr/>
              <p:nvPr/>
            </p:nvSpPr>
            <p:spPr>
              <a:xfrm>
                <a:off x="4948489" y="2084669"/>
                <a:ext cx="3635223" cy="1235540"/>
              </a:xfrm>
              <a:custGeom>
                <a:avLst/>
                <a:gdLst/>
                <a:ahLst/>
                <a:cxnLst/>
                <a:rect l="l" t="t" r="r" b="b"/>
                <a:pathLst>
                  <a:path w="104837" h="35632" extrusionOk="0">
                    <a:moveTo>
                      <a:pt x="47387" y="1"/>
                    </a:moveTo>
                    <a:cubicBezTo>
                      <a:pt x="46232" y="1"/>
                      <a:pt x="45078" y="216"/>
                      <a:pt x="44005" y="634"/>
                    </a:cubicBezTo>
                    <a:cubicBezTo>
                      <a:pt x="42922" y="1058"/>
                      <a:pt x="41896" y="1711"/>
                      <a:pt x="41155" y="2623"/>
                    </a:cubicBezTo>
                    <a:cubicBezTo>
                      <a:pt x="40965" y="2851"/>
                      <a:pt x="40806" y="3098"/>
                      <a:pt x="40661" y="3357"/>
                    </a:cubicBezTo>
                    <a:cubicBezTo>
                      <a:pt x="40521" y="3617"/>
                      <a:pt x="40407" y="3889"/>
                      <a:pt x="40312" y="4168"/>
                    </a:cubicBezTo>
                    <a:cubicBezTo>
                      <a:pt x="40135" y="4732"/>
                      <a:pt x="40078" y="5327"/>
                      <a:pt x="40129" y="5916"/>
                    </a:cubicBezTo>
                    <a:cubicBezTo>
                      <a:pt x="40179" y="6505"/>
                      <a:pt x="40338" y="7081"/>
                      <a:pt x="40578" y="7613"/>
                    </a:cubicBezTo>
                    <a:cubicBezTo>
                      <a:pt x="40825" y="8145"/>
                      <a:pt x="41142" y="8646"/>
                      <a:pt x="41516" y="9095"/>
                    </a:cubicBezTo>
                    <a:cubicBezTo>
                      <a:pt x="42257" y="10007"/>
                      <a:pt x="43207" y="10736"/>
                      <a:pt x="44252" y="11261"/>
                    </a:cubicBezTo>
                    <a:cubicBezTo>
                      <a:pt x="45309" y="11774"/>
                      <a:pt x="46437" y="12110"/>
                      <a:pt x="47583" y="12332"/>
                    </a:cubicBezTo>
                    <a:cubicBezTo>
                      <a:pt x="48729" y="12553"/>
                      <a:pt x="49888" y="12674"/>
                      <a:pt x="51047" y="12756"/>
                    </a:cubicBezTo>
                    <a:lnTo>
                      <a:pt x="64974" y="13592"/>
                    </a:lnTo>
                    <a:lnTo>
                      <a:pt x="71935" y="14010"/>
                    </a:lnTo>
                    <a:lnTo>
                      <a:pt x="75418" y="14219"/>
                    </a:lnTo>
                    <a:cubicBezTo>
                      <a:pt x="76577" y="14289"/>
                      <a:pt x="77736" y="14365"/>
                      <a:pt x="78889" y="14504"/>
                    </a:cubicBezTo>
                    <a:cubicBezTo>
                      <a:pt x="80035" y="14650"/>
                      <a:pt x="81182" y="14852"/>
                      <a:pt x="82284" y="15188"/>
                    </a:cubicBezTo>
                    <a:cubicBezTo>
                      <a:pt x="82841" y="15359"/>
                      <a:pt x="83379" y="15562"/>
                      <a:pt x="83905" y="15796"/>
                    </a:cubicBezTo>
                    <a:cubicBezTo>
                      <a:pt x="84431" y="16037"/>
                      <a:pt x="84931" y="16322"/>
                      <a:pt x="85412" y="16645"/>
                    </a:cubicBezTo>
                    <a:cubicBezTo>
                      <a:pt x="86369" y="17284"/>
                      <a:pt x="87217" y="18101"/>
                      <a:pt x="87844" y="19064"/>
                    </a:cubicBezTo>
                    <a:cubicBezTo>
                      <a:pt x="88471" y="20027"/>
                      <a:pt x="88820" y="21167"/>
                      <a:pt x="88807" y="22313"/>
                    </a:cubicBezTo>
                    <a:cubicBezTo>
                      <a:pt x="88801" y="23466"/>
                      <a:pt x="88402" y="24587"/>
                      <a:pt x="87756" y="25537"/>
                    </a:cubicBezTo>
                    <a:cubicBezTo>
                      <a:pt x="87110" y="26493"/>
                      <a:pt x="86267" y="27304"/>
                      <a:pt x="85349" y="28007"/>
                    </a:cubicBezTo>
                    <a:cubicBezTo>
                      <a:pt x="84431" y="28716"/>
                      <a:pt x="83436" y="29318"/>
                      <a:pt x="82410" y="29850"/>
                    </a:cubicBezTo>
                    <a:cubicBezTo>
                      <a:pt x="81378" y="30382"/>
                      <a:pt x="80320" y="30863"/>
                      <a:pt x="79231" y="31262"/>
                    </a:cubicBezTo>
                    <a:lnTo>
                      <a:pt x="77603" y="31889"/>
                    </a:lnTo>
                    <a:lnTo>
                      <a:pt x="75950" y="32434"/>
                    </a:lnTo>
                    <a:lnTo>
                      <a:pt x="75127" y="32706"/>
                    </a:lnTo>
                    <a:lnTo>
                      <a:pt x="74291" y="32947"/>
                    </a:lnTo>
                    <a:lnTo>
                      <a:pt x="72613" y="33416"/>
                    </a:lnTo>
                    <a:lnTo>
                      <a:pt x="70915" y="33808"/>
                    </a:lnTo>
                    <a:lnTo>
                      <a:pt x="70066" y="34005"/>
                    </a:lnTo>
                    <a:lnTo>
                      <a:pt x="69211" y="34163"/>
                    </a:lnTo>
                    <a:lnTo>
                      <a:pt x="67501" y="34486"/>
                    </a:lnTo>
                    <a:lnTo>
                      <a:pt x="65772" y="34746"/>
                    </a:lnTo>
                    <a:lnTo>
                      <a:pt x="64911" y="34872"/>
                    </a:lnTo>
                    <a:lnTo>
                      <a:pt x="64050" y="34967"/>
                    </a:lnTo>
                    <a:lnTo>
                      <a:pt x="62314" y="35157"/>
                    </a:lnTo>
                    <a:lnTo>
                      <a:pt x="60579" y="35290"/>
                    </a:lnTo>
                    <a:lnTo>
                      <a:pt x="59711" y="35360"/>
                    </a:lnTo>
                    <a:cubicBezTo>
                      <a:pt x="59420" y="35379"/>
                      <a:pt x="59129" y="35385"/>
                      <a:pt x="58837" y="35398"/>
                    </a:cubicBezTo>
                    <a:lnTo>
                      <a:pt x="57102" y="35474"/>
                    </a:lnTo>
                    <a:cubicBezTo>
                      <a:pt x="56519" y="35493"/>
                      <a:pt x="55937" y="35493"/>
                      <a:pt x="55360" y="35506"/>
                    </a:cubicBezTo>
                    <a:cubicBezTo>
                      <a:pt x="55033" y="35514"/>
                      <a:pt x="54706" y="35518"/>
                      <a:pt x="54379" y="35518"/>
                    </a:cubicBezTo>
                    <a:cubicBezTo>
                      <a:pt x="53543" y="35518"/>
                      <a:pt x="52708" y="35496"/>
                      <a:pt x="51871" y="35487"/>
                    </a:cubicBezTo>
                    <a:cubicBezTo>
                      <a:pt x="42592" y="35195"/>
                      <a:pt x="33288" y="34119"/>
                      <a:pt x="24314" y="31661"/>
                    </a:cubicBezTo>
                    <a:lnTo>
                      <a:pt x="22636" y="31205"/>
                    </a:lnTo>
                    <a:lnTo>
                      <a:pt x="20964" y="30705"/>
                    </a:lnTo>
                    <a:lnTo>
                      <a:pt x="20128" y="30458"/>
                    </a:lnTo>
                    <a:lnTo>
                      <a:pt x="19298" y="30186"/>
                    </a:lnTo>
                    <a:lnTo>
                      <a:pt x="17639" y="29654"/>
                    </a:lnTo>
                    <a:lnTo>
                      <a:pt x="15992" y="29077"/>
                    </a:lnTo>
                    <a:lnTo>
                      <a:pt x="15169" y="28792"/>
                    </a:lnTo>
                    <a:lnTo>
                      <a:pt x="14352" y="28488"/>
                    </a:lnTo>
                    <a:lnTo>
                      <a:pt x="12724" y="27880"/>
                    </a:lnTo>
                    <a:lnTo>
                      <a:pt x="11103" y="27234"/>
                    </a:lnTo>
                    <a:lnTo>
                      <a:pt x="10292" y="26918"/>
                    </a:lnTo>
                    <a:lnTo>
                      <a:pt x="9488" y="26576"/>
                    </a:lnTo>
                    <a:lnTo>
                      <a:pt x="7879" y="25898"/>
                    </a:lnTo>
                    <a:lnTo>
                      <a:pt x="6289" y="25195"/>
                    </a:lnTo>
                    <a:lnTo>
                      <a:pt x="5491" y="24840"/>
                    </a:lnTo>
                    <a:lnTo>
                      <a:pt x="4700" y="24467"/>
                    </a:lnTo>
                    <a:lnTo>
                      <a:pt x="3123" y="23732"/>
                    </a:lnTo>
                    <a:lnTo>
                      <a:pt x="1558" y="22959"/>
                    </a:lnTo>
                    <a:lnTo>
                      <a:pt x="773" y="22573"/>
                    </a:lnTo>
                    <a:lnTo>
                      <a:pt x="0" y="22180"/>
                    </a:lnTo>
                    <a:lnTo>
                      <a:pt x="0" y="22180"/>
                    </a:lnTo>
                    <a:lnTo>
                      <a:pt x="773" y="22586"/>
                    </a:lnTo>
                    <a:lnTo>
                      <a:pt x="1552" y="22972"/>
                    </a:lnTo>
                    <a:lnTo>
                      <a:pt x="3116" y="23745"/>
                    </a:lnTo>
                    <a:lnTo>
                      <a:pt x="4693" y="24486"/>
                    </a:lnTo>
                    <a:lnTo>
                      <a:pt x="5479" y="24859"/>
                    </a:lnTo>
                    <a:lnTo>
                      <a:pt x="6277" y="25214"/>
                    </a:lnTo>
                    <a:lnTo>
                      <a:pt x="7866" y="25930"/>
                    </a:lnTo>
                    <a:lnTo>
                      <a:pt x="9475" y="26614"/>
                    </a:lnTo>
                    <a:lnTo>
                      <a:pt x="10273" y="26949"/>
                    </a:lnTo>
                    <a:lnTo>
                      <a:pt x="11084" y="27279"/>
                    </a:lnTo>
                    <a:lnTo>
                      <a:pt x="12705" y="27925"/>
                    </a:lnTo>
                    <a:lnTo>
                      <a:pt x="14339" y="28539"/>
                    </a:lnTo>
                    <a:lnTo>
                      <a:pt x="15156" y="28843"/>
                    </a:lnTo>
                    <a:lnTo>
                      <a:pt x="15973" y="29134"/>
                    </a:lnTo>
                    <a:lnTo>
                      <a:pt x="17620" y="29711"/>
                    </a:lnTo>
                    <a:lnTo>
                      <a:pt x="19279" y="30255"/>
                    </a:lnTo>
                    <a:lnTo>
                      <a:pt x="20109" y="30521"/>
                    </a:lnTo>
                    <a:lnTo>
                      <a:pt x="20945" y="30775"/>
                    </a:lnTo>
                    <a:lnTo>
                      <a:pt x="22610" y="31275"/>
                    </a:lnTo>
                    <a:lnTo>
                      <a:pt x="24295" y="31744"/>
                    </a:lnTo>
                    <a:lnTo>
                      <a:pt x="25137" y="31972"/>
                    </a:lnTo>
                    <a:lnTo>
                      <a:pt x="25980" y="32187"/>
                    </a:lnTo>
                    <a:lnTo>
                      <a:pt x="27677" y="32605"/>
                    </a:lnTo>
                    <a:lnTo>
                      <a:pt x="29374" y="32985"/>
                    </a:lnTo>
                    <a:lnTo>
                      <a:pt x="30229" y="33175"/>
                    </a:lnTo>
                    <a:cubicBezTo>
                      <a:pt x="30514" y="33238"/>
                      <a:pt x="30799" y="33289"/>
                      <a:pt x="31084" y="33346"/>
                    </a:cubicBezTo>
                    <a:lnTo>
                      <a:pt x="32794" y="33675"/>
                    </a:lnTo>
                    <a:cubicBezTo>
                      <a:pt x="33371" y="33783"/>
                      <a:pt x="33941" y="33872"/>
                      <a:pt x="34517" y="33973"/>
                    </a:cubicBezTo>
                    <a:cubicBezTo>
                      <a:pt x="35663" y="34176"/>
                      <a:pt x="36816" y="34321"/>
                      <a:pt x="37969" y="34486"/>
                    </a:cubicBezTo>
                    <a:cubicBezTo>
                      <a:pt x="40274" y="34771"/>
                      <a:pt x="42586" y="35037"/>
                      <a:pt x="44904" y="35221"/>
                    </a:cubicBezTo>
                    <a:cubicBezTo>
                      <a:pt x="47222" y="35423"/>
                      <a:pt x="49546" y="35531"/>
                      <a:pt x="51871" y="35601"/>
                    </a:cubicBezTo>
                    <a:cubicBezTo>
                      <a:pt x="52708" y="35610"/>
                      <a:pt x="53543" y="35632"/>
                      <a:pt x="54379" y="35632"/>
                    </a:cubicBezTo>
                    <a:cubicBezTo>
                      <a:pt x="54706" y="35632"/>
                      <a:pt x="55033" y="35628"/>
                      <a:pt x="55360" y="35620"/>
                    </a:cubicBezTo>
                    <a:cubicBezTo>
                      <a:pt x="55943" y="35613"/>
                      <a:pt x="56519" y="35613"/>
                      <a:pt x="57102" y="35594"/>
                    </a:cubicBezTo>
                    <a:lnTo>
                      <a:pt x="58844" y="35518"/>
                    </a:lnTo>
                    <a:cubicBezTo>
                      <a:pt x="59135" y="35506"/>
                      <a:pt x="59426" y="35499"/>
                      <a:pt x="59718" y="35480"/>
                    </a:cubicBezTo>
                    <a:lnTo>
                      <a:pt x="60585" y="35417"/>
                    </a:lnTo>
                    <a:lnTo>
                      <a:pt x="62327" y="35284"/>
                    </a:lnTo>
                    <a:lnTo>
                      <a:pt x="64062" y="35094"/>
                    </a:lnTo>
                    <a:lnTo>
                      <a:pt x="64930" y="34999"/>
                    </a:lnTo>
                    <a:lnTo>
                      <a:pt x="65791" y="34872"/>
                    </a:lnTo>
                    <a:lnTo>
                      <a:pt x="67520" y="34619"/>
                    </a:lnTo>
                    <a:lnTo>
                      <a:pt x="69237" y="34296"/>
                    </a:lnTo>
                    <a:lnTo>
                      <a:pt x="70092" y="34131"/>
                    </a:lnTo>
                    <a:lnTo>
                      <a:pt x="70947" y="33935"/>
                    </a:lnTo>
                    <a:lnTo>
                      <a:pt x="72644" y="33542"/>
                    </a:lnTo>
                    <a:lnTo>
                      <a:pt x="74329" y="33074"/>
                    </a:lnTo>
                    <a:lnTo>
                      <a:pt x="75165" y="32839"/>
                    </a:lnTo>
                    <a:lnTo>
                      <a:pt x="75995" y="32567"/>
                    </a:lnTo>
                    <a:lnTo>
                      <a:pt x="77654" y="32022"/>
                    </a:lnTo>
                    <a:lnTo>
                      <a:pt x="79282" y="31395"/>
                    </a:lnTo>
                    <a:cubicBezTo>
                      <a:pt x="80377" y="30996"/>
                      <a:pt x="81441" y="30515"/>
                      <a:pt x="82480" y="29983"/>
                    </a:cubicBezTo>
                    <a:cubicBezTo>
                      <a:pt x="83512" y="29445"/>
                      <a:pt x="84513" y="28843"/>
                      <a:pt x="85444" y="28127"/>
                    </a:cubicBezTo>
                    <a:cubicBezTo>
                      <a:pt x="86369" y="27418"/>
                      <a:pt x="87224" y="26601"/>
                      <a:pt x="87882" y="25626"/>
                    </a:cubicBezTo>
                    <a:cubicBezTo>
                      <a:pt x="88541" y="24657"/>
                      <a:pt x="88959" y="23498"/>
                      <a:pt x="88965" y="22320"/>
                    </a:cubicBezTo>
                    <a:cubicBezTo>
                      <a:pt x="88984" y="21135"/>
                      <a:pt x="88623" y="19964"/>
                      <a:pt x="87977" y="18975"/>
                    </a:cubicBezTo>
                    <a:cubicBezTo>
                      <a:pt x="87338" y="17987"/>
                      <a:pt x="86476" y="17158"/>
                      <a:pt x="85507" y="16505"/>
                    </a:cubicBezTo>
                    <a:cubicBezTo>
                      <a:pt x="85020" y="16182"/>
                      <a:pt x="84507" y="15891"/>
                      <a:pt x="83975" y="15644"/>
                    </a:cubicBezTo>
                    <a:cubicBezTo>
                      <a:pt x="83443" y="15403"/>
                      <a:pt x="82892" y="15201"/>
                      <a:pt x="82334" y="15030"/>
                    </a:cubicBezTo>
                    <a:cubicBezTo>
                      <a:pt x="81220" y="14688"/>
                      <a:pt x="80061" y="14479"/>
                      <a:pt x="78908" y="14333"/>
                    </a:cubicBezTo>
                    <a:cubicBezTo>
                      <a:pt x="77749" y="14194"/>
                      <a:pt x="76590" y="14118"/>
                      <a:pt x="75425" y="14048"/>
                    </a:cubicBezTo>
                    <a:lnTo>
                      <a:pt x="71948" y="13845"/>
                    </a:lnTo>
                    <a:lnTo>
                      <a:pt x="64981" y="13434"/>
                    </a:lnTo>
                    <a:lnTo>
                      <a:pt x="51060" y="12610"/>
                    </a:lnTo>
                    <a:cubicBezTo>
                      <a:pt x="49901" y="12528"/>
                      <a:pt x="48742" y="12414"/>
                      <a:pt x="47608" y="12192"/>
                    </a:cubicBezTo>
                    <a:cubicBezTo>
                      <a:pt x="46468" y="11977"/>
                      <a:pt x="45354" y="11641"/>
                      <a:pt x="44315" y="11135"/>
                    </a:cubicBezTo>
                    <a:cubicBezTo>
                      <a:pt x="43289" y="10622"/>
                      <a:pt x="42345" y="9906"/>
                      <a:pt x="41617" y="9013"/>
                    </a:cubicBezTo>
                    <a:cubicBezTo>
                      <a:pt x="41250" y="8570"/>
                      <a:pt x="40939" y="8082"/>
                      <a:pt x="40699" y="7556"/>
                    </a:cubicBezTo>
                    <a:cubicBezTo>
                      <a:pt x="40458" y="7037"/>
                      <a:pt x="40306" y="6473"/>
                      <a:pt x="40255" y="5903"/>
                    </a:cubicBezTo>
                    <a:cubicBezTo>
                      <a:pt x="40211" y="5333"/>
                      <a:pt x="40268" y="4757"/>
                      <a:pt x="40433" y="4206"/>
                    </a:cubicBezTo>
                    <a:cubicBezTo>
                      <a:pt x="40528" y="3934"/>
                      <a:pt x="40635" y="3668"/>
                      <a:pt x="40775" y="3421"/>
                    </a:cubicBezTo>
                    <a:cubicBezTo>
                      <a:pt x="40914" y="3167"/>
                      <a:pt x="41072" y="2927"/>
                      <a:pt x="41250" y="2705"/>
                    </a:cubicBezTo>
                    <a:cubicBezTo>
                      <a:pt x="41978" y="1806"/>
                      <a:pt x="42979" y="1166"/>
                      <a:pt x="44049" y="742"/>
                    </a:cubicBezTo>
                    <a:cubicBezTo>
                      <a:pt x="45110" y="336"/>
                      <a:pt x="46251" y="121"/>
                      <a:pt x="47388" y="121"/>
                    </a:cubicBezTo>
                    <a:cubicBezTo>
                      <a:pt x="47404" y="121"/>
                      <a:pt x="47421" y="121"/>
                      <a:pt x="47437" y="121"/>
                    </a:cubicBezTo>
                    <a:cubicBezTo>
                      <a:pt x="47729" y="121"/>
                      <a:pt x="48014" y="134"/>
                      <a:pt x="48299" y="172"/>
                    </a:cubicBezTo>
                    <a:lnTo>
                      <a:pt x="48729" y="222"/>
                    </a:lnTo>
                    <a:cubicBezTo>
                      <a:pt x="48875" y="241"/>
                      <a:pt x="49014" y="267"/>
                      <a:pt x="49160" y="292"/>
                    </a:cubicBezTo>
                    <a:cubicBezTo>
                      <a:pt x="49445" y="336"/>
                      <a:pt x="49730" y="406"/>
                      <a:pt x="50009" y="463"/>
                    </a:cubicBezTo>
                    <a:lnTo>
                      <a:pt x="50433" y="571"/>
                    </a:lnTo>
                    <a:cubicBezTo>
                      <a:pt x="50572" y="609"/>
                      <a:pt x="50712" y="647"/>
                      <a:pt x="50851" y="691"/>
                    </a:cubicBezTo>
                    <a:cubicBezTo>
                      <a:pt x="53080" y="1343"/>
                      <a:pt x="55145" y="2433"/>
                      <a:pt x="57267" y="3389"/>
                    </a:cubicBezTo>
                    <a:cubicBezTo>
                      <a:pt x="57792" y="3636"/>
                      <a:pt x="58331" y="3851"/>
                      <a:pt x="58869" y="4073"/>
                    </a:cubicBezTo>
                    <a:cubicBezTo>
                      <a:pt x="59420" y="4276"/>
                      <a:pt x="59958" y="4485"/>
                      <a:pt x="60516" y="4656"/>
                    </a:cubicBezTo>
                    <a:cubicBezTo>
                      <a:pt x="61624" y="5023"/>
                      <a:pt x="62751" y="5314"/>
                      <a:pt x="63885" y="5580"/>
                    </a:cubicBezTo>
                    <a:cubicBezTo>
                      <a:pt x="68426" y="6613"/>
                      <a:pt x="73088" y="7024"/>
                      <a:pt x="77736" y="7037"/>
                    </a:cubicBezTo>
                    <a:cubicBezTo>
                      <a:pt x="82391" y="7037"/>
                      <a:pt x="87040" y="6638"/>
                      <a:pt x="91613" y="5777"/>
                    </a:cubicBezTo>
                    <a:cubicBezTo>
                      <a:pt x="93899" y="5340"/>
                      <a:pt x="96160" y="4782"/>
                      <a:pt x="98377" y="4079"/>
                    </a:cubicBezTo>
                    <a:cubicBezTo>
                      <a:pt x="100593" y="3376"/>
                      <a:pt x="102766" y="2521"/>
                      <a:pt x="104837" y="1476"/>
                    </a:cubicBezTo>
                    <a:lnTo>
                      <a:pt x="104837" y="1476"/>
                    </a:lnTo>
                    <a:cubicBezTo>
                      <a:pt x="102759" y="2515"/>
                      <a:pt x="100587" y="3357"/>
                      <a:pt x="98370" y="4060"/>
                    </a:cubicBezTo>
                    <a:cubicBezTo>
                      <a:pt x="96154" y="4757"/>
                      <a:pt x="93893" y="5308"/>
                      <a:pt x="91606" y="5732"/>
                    </a:cubicBezTo>
                    <a:cubicBezTo>
                      <a:pt x="87106" y="6568"/>
                      <a:pt x="82532" y="6955"/>
                      <a:pt x="77957" y="6955"/>
                    </a:cubicBezTo>
                    <a:cubicBezTo>
                      <a:pt x="77884" y="6955"/>
                      <a:pt x="77810" y="6955"/>
                      <a:pt x="77736" y="6955"/>
                    </a:cubicBezTo>
                    <a:cubicBezTo>
                      <a:pt x="75412" y="6942"/>
                      <a:pt x="73088" y="6834"/>
                      <a:pt x="70776" y="6600"/>
                    </a:cubicBezTo>
                    <a:cubicBezTo>
                      <a:pt x="68470" y="6359"/>
                      <a:pt x="66171" y="6005"/>
                      <a:pt x="63904" y="5485"/>
                    </a:cubicBezTo>
                    <a:cubicBezTo>
                      <a:pt x="62777" y="5219"/>
                      <a:pt x="61649" y="4922"/>
                      <a:pt x="60547" y="4554"/>
                    </a:cubicBezTo>
                    <a:cubicBezTo>
                      <a:pt x="59996" y="4383"/>
                      <a:pt x="59452" y="4174"/>
                      <a:pt x="58907" y="3978"/>
                    </a:cubicBezTo>
                    <a:cubicBezTo>
                      <a:pt x="58375" y="3756"/>
                      <a:pt x="57837" y="3541"/>
                      <a:pt x="57311" y="3294"/>
                    </a:cubicBezTo>
                    <a:cubicBezTo>
                      <a:pt x="56253" y="2813"/>
                      <a:pt x="55208" y="2300"/>
                      <a:pt x="54144" y="1825"/>
                    </a:cubicBezTo>
                    <a:cubicBezTo>
                      <a:pt x="53080" y="1350"/>
                      <a:pt x="52004" y="906"/>
                      <a:pt x="50883" y="577"/>
                    </a:cubicBezTo>
                    <a:cubicBezTo>
                      <a:pt x="50743" y="533"/>
                      <a:pt x="50604" y="495"/>
                      <a:pt x="50458" y="463"/>
                    </a:cubicBezTo>
                    <a:lnTo>
                      <a:pt x="50040" y="349"/>
                    </a:lnTo>
                    <a:cubicBezTo>
                      <a:pt x="49755" y="292"/>
                      <a:pt x="49470" y="222"/>
                      <a:pt x="49179" y="178"/>
                    </a:cubicBezTo>
                    <a:cubicBezTo>
                      <a:pt x="49033" y="153"/>
                      <a:pt x="48894" y="127"/>
                      <a:pt x="48748" y="108"/>
                    </a:cubicBezTo>
                    <a:lnTo>
                      <a:pt x="48311" y="58"/>
                    </a:lnTo>
                    <a:cubicBezTo>
                      <a:pt x="48020" y="20"/>
                      <a:pt x="47729" y="7"/>
                      <a:pt x="47437" y="1"/>
                    </a:cubicBezTo>
                    <a:cubicBezTo>
                      <a:pt x="47421" y="1"/>
                      <a:pt x="47404" y="1"/>
                      <a:pt x="47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8"/>
              <p:cNvSpPr/>
              <p:nvPr/>
            </p:nvSpPr>
            <p:spPr>
              <a:xfrm>
                <a:off x="4894673" y="2113311"/>
                <a:ext cx="3694552" cy="1272156"/>
              </a:xfrm>
              <a:custGeom>
                <a:avLst/>
                <a:gdLst/>
                <a:ahLst/>
                <a:cxnLst/>
                <a:rect l="l" t="t" r="r" b="b"/>
                <a:pathLst>
                  <a:path w="106548" h="36688" extrusionOk="0">
                    <a:moveTo>
                      <a:pt x="49124" y="0"/>
                    </a:moveTo>
                    <a:cubicBezTo>
                      <a:pt x="49058" y="0"/>
                      <a:pt x="48992" y="2"/>
                      <a:pt x="48926" y="4"/>
                    </a:cubicBezTo>
                    <a:cubicBezTo>
                      <a:pt x="47754" y="30"/>
                      <a:pt x="46583" y="277"/>
                      <a:pt x="45500" y="745"/>
                    </a:cubicBezTo>
                    <a:cubicBezTo>
                      <a:pt x="44429" y="1214"/>
                      <a:pt x="43429" y="1917"/>
                      <a:pt x="42738" y="2880"/>
                    </a:cubicBezTo>
                    <a:cubicBezTo>
                      <a:pt x="42561" y="3120"/>
                      <a:pt x="42409" y="3374"/>
                      <a:pt x="42282" y="3640"/>
                    </a:cubicBezTo>
                    <a:cubicBezTo>
                      <a:pt x="42156" y="3906"/>
                      <a:pt x="42054" y="4184"/>
                      <a:pt x="41978" y="4476"/>
                    </a:cubicBezTo>
                    <a:cubicBezTo>
                      <a:pt x="41826" y="5046"/>
                      <a:pt x="41801" y="5647"/>
                      <a:pt x="41871" y="6230"/>
                    </a:cubicBezTo>
                    <a:cubicBezTo>
                      <a:pt x="41940" y="6819"/>
                      <a:pt x="42118" y="7389"/>
                      <a:pt x="42371" y="7927"/>
                    </a:cubicBezTo>
                    <a:cubicBezTo>
                      <a:pt x="42624" y="8459"/>
                      <a:pt x="42960" y="8947"/>
                      <a:pt x="43334" y="9403"/>
                    </a:cubicBezTo>
                    <a:cubicBezTo>
                      <a:pt x="44087" y="10309"/>
                      <a:pt x="45050" y="11031"/>
                      <a:pt x="46108" y="11544"/>
                    </a:cubicBezTo>
                    <a:cubicBezTo>
                      <a:pt x="47165" y="12057"/>
                      <a:pt x="48305" y="12386"/>
                      <a:pt x="49452" y="12595"/>
                    </a:cubicBezTo>
                    <a:cubicBezTo>
                      <a:pt x="50611" y="12804"/>
                      <a:pt x="51776" y="12912"/>
                      <a:pt x="52941" y="12981"/>
                    </a:cubicBezTo>
                    <a:lnTo>
                      <a:pt x="66932" y="13665"/>
                    </a:lnTo>
                    <a:lnTo>
                      <a:pt x="73930" y="14007"/>
                    </a:lnTo>
                    <a:lnTo>
                      <a:pt x="77426" y="14178"/>
                    </a:lnTo>
                    <a:cubicBezTo>
                      <a:pt x="78592" y="14235"/>
                      <a:pt x="79757" y="14299"/>
                      <a:pt x="80916" y="14438"/>
                    </a:cubicBezTo>
                    <a:cubicBezTo>
                      <a:pt x="82069" y="14571"/>
                      <a:pt x="83215" y="14786"/>
                      <a:pt x="84330" y="15122"/>
                    </a:cubicBezTo>
                    <a:cubicBezTo>
                      <a:pt x="85432" y="15464"/>
                      <a:pt x="86502" y="15939"/>
                      <a:pt x="87452" y="16604"/>
                    </a:cubicBezTo>
                    <a:cubicBezTo>
                      <a:pt x="87927" y="16933"/>
                      <a:pt x="88377" y="17301"/>
                      <a:pt x="88788" y="17712"/>
                    </a:cubicBezTo>
                    <a:cubicBezTo>
                      <a:pt x="89194" y="18124"/>
                      <a:pt x="89561" y="18574"/>
                      <a:pt x="89871" y="19062"/>
                    </a:cubicBezTo>
                    <a:cubicBezTo>
                      <a:pt x="90175" y="19549"/>
                      <a:pt x="90429" y="20075"/>
                      <a:pt x="90587" y="20626"/>
                    </a:cubicBezTo>
                    <a:cubicBezTo>
                      <a:pt x="90745" y="21177"/>
                      <a:pt x="90834" y="21753"/>
                      <a:pt x="90834" y="22330"/>
                    </a:cubicBezTo>
                    <a:cubicBezTo>
                      <a:pt x="90840" y="23482"/>
                      <a:pt x="90467" y="24622"/>
                      <a:pt x="89859" y="25598"/>
                    </a:cubicBezTo>
                    <a:cubicBezTo>
                      <a:pt x="89251" y="26586"/>
                      <a:pt x="88440" y="27434"/>
                      <a:pt x="87547" y="28182"/>
                    </a:cubicBezTo>
                    <a:cubicBezTo>
                      <a:pt x="86654" y="28923"/>
                      <a:pt x="85679" y="29569"/>
                      <a:pt x="84665" y="30139"/>
                    </a:cubicBezTo>
                    <a:cubicBezTo>
                      <a:pt x="83652" y="30709"/>
                      <a:pt x="82607" y="31222"/>
                      <a:pt x="81518" y="31646"/>
                    </a:cubicBezTo>
                    <a:lnTo>
                      <a:pt x="79903" y="32311"/>
                    </a:lnTo>
                    <a:lnTo>
                      <a:pt x="78256" y="32900"/>
                    </a:lnTo>
                    <a:lnTo>
                      <a:pt x="77433" y="33191"/>
                    </a:lnTo>
                    <a:lnTo>
                      <a:pt x="76597" y="33451"/>
                    </a:lnTo>
                    <a:lnTo>
                      <a:pt x="74925" y="33964"/>
                    </a:lnTo>
                    <a:lnTo>
                      <a:pt x="73234" y="34401"/>
                    </a:lnTo>
                    <a:lnTo>
                      <a:pt x="72385" y="34623"/>
                    </a:lnTo>
                    <a:lnTo>
                      <a:pt x="71530" y="34806"/>
                    </a:lnTo>
                    <a:lnTo>
                      <a:pt x="69820" y="35174"/>
                    </a:lnTo>
                    <a:lnTo>
                      <a:pt x="68097" y="35478"/>
                    </a:lnTo>
                    <a:lnTo>
                      <a:pt x="67236" y="35630"/>
                    </a:lnTo>
                    <a:cubicBezTo>
                      <a:pt x="66944" y="35674"/>
                      <a:pt x="66659" y="35712"/>
                      <a:pt x="66368" y="35750"/>
                    </a:cubicBezTo>
                    <a:lnTo>
                      <a:pt x="64633" y="35984"/>
                    </a:lnTo>
                    <a:cubicBezTo>
                      <a:pt x="64056" y="36054"/>
                      <a:pt x="63474" y="36105"/>
                      <a:pt x="62897" y="36168"/>
                    </a:cubicBezTo>
                    <a:lnTo>
                      <a:pt x="62023" y="36257"/>
                    </a:lnTo>
                    <a:cubicBezTo>
                      <a:pt x="61732" y="36282"/>
                      <a:pt x="61441" y="36295"/>
                      <a:pt x="61149" y="36320"/>
                    </a:cubicBezTo>
                    <a:lnTo>
                      <a:pt x="59408" y="36440"/>
                    </a:lnTo>
                    <a:cubicBezTo>
                      <a:pt x="58825" y="36472"/>
                      <a:pt x="58242" y="36485"/>
                      <a:pt x="57660" y="36510"/>
                    </a:cubicBezTo>
                    <a:cubicBezTo>
                      <a:pt x="56494" y="36567"/>
                      <a:pt x="55323" y="36554"/>
                      <a:pt x="54157" y="36573"/>
                    </a:cubicBezTo>
                    <a:cubicBezTo>
                      <a:pt x="51827" y="36554"/>
                      <a:pt x="49490" y="36491"/>
                      <a:pt x="47165" y="36326"/>
                    </a:cubicBezTo>
                    <a:cubicBezTo>
                      <a:pt x="44835" y="36187"/>
                      <a:pt x="42510" y="35953"/>
                      <a:pt x="40192" y="35687"/>
                    </a:cubicBezTo>
                    <a:cubicBezTo>
                      <a:pt x="35562" y="35129"/>
                      <a:pt x="30958" y="34287"/>
                      <a:pt x="26430" y="33160"/>
                    </a:cubicBezTo>
                    <a:lnTo>
                      <a:pt x="24732" y="32742"/>
                    </a:lnTo>
                    <a:lnTo>
                      <a:pt x="23041" y="32286"/>
                    </a:lnTo>
                    <a:lnTo>
                      <a:pt x="22199" y="32051"/>
                    </a:lnTo>
                    <a:lnTo>
                      <a:pt x="21357" y="31811"/>
                    </a:lnTo>
                    <a:lnTo>
                      <a:pt x="19672" y="31323"/>
                    </a:lnTo>
                    <a:lnTo>
                      <a:pt x="18000" y="30804"/>
                    </a:lnTo>
                    <a:lnTo>
                      <a:pt x="17170" y="30544"/>
                    </a:lnTo>
                    <a:lnTo>
                      <a:pt x="16334" y="30265"/>
                    </a:lnTo>
                    <a:lnTo>
                      <a:pt x="14675" y="29721"/>
                    </a:lnTo>
                    <a:lnTo>
                      <a:pt x="13022" y="29144"/>
                    </a:lnTo>
                    <a:lnTo>
                      <a:pt x="12192" y="28853"/>
                    </a:lnTo>
                    <a:lnTo>
                      <a:pt x="11375" y="28549"/>
                    </a:lnTo>
                    <a:lnTo>
                      <a:pt x="9729" y="27947"/>
                    </a:lnTo>
                    <a:lnTo>
                      <a:pt x="8095" y="27320"/>
                    </a:lnTo>
                    <a:lnTo>
                      <a:pt x="7278" y="27010"/>
                    </a:lnTo>
                    <a:lnTo>
                      <a:pt x="6467" y="26681"/>
                    </a:lnTo>
                    <a:lnTo>
                      <a:pt x="4839" y="26028"/>
                    </a:lnTo>
                    <a:lnTo>
                      <a:pt x="3224" y="25357"/>
                    </a:lnTo>
                    <a:lnTo>
                      <a:pt x="2414" y="25021"/>
                    </a:lnTo>
                    <a:lnTo>
                      <a:pt x="1609" y="24673"/>
                    </a:lnTo>
                    <a:lnTo>
                      <a:pt x="0" y="23983"/>
                    </a:lnTo>
                    <a:lnTo>
                      <a:pt x="1609" y="24679"/>
                    </a:lnTo>
                    <a:lnTo>
                      <a:pt x="2414" y="25028"/>
                    </a:lnTo>
                    <a:lnTo>
                      <a:pt x="3218" y="25370"/>
                    </a:lnTo>
                    <a:lnTo>
                      <a:pt x="4833" y="26047"/>
                    </a:lnTo>
                    <a:lnTo>
                      <a:pt x="6454" y="26700"/>
                    </a:lnTo>
                    <a:lnTo>
                      <a:pt x="7271" y="27029"/>
                    </a:lnTo>
                    <a:lnTo>
                      <a:pt x="8082" y="27346"/>
                    </a:lnTo>
                    <a:lnTo>
                      <a:pt x="9716" y="27979"/>
                    </a:lnTo>
                    <a:lnTo>
                      <a:pt x="11363" y="28587"/>
                    </a:lnTo>
                    <a:lnTo>
                      <a:pt x="12180" y="28891"/>
                    </a:lnTo>
                    <a:lnTo>
                      <a:pt x="13009" y="29182"/>
                    </a:lnTo>
                    <a:lnTo>
                      <a:pt x="14656" y="29765"/>
                    </a:lnTo>
                    <a:lnTo>
                      <a:pt x="16322" y="30316"/>
                    </a:lnTo>
                    <a:lnTo>
                      <a:pt x="17151" y="30595"/>
                    </a:lnTo>
                    <a:lnTo>
                      <a:pt x="17987" y="30861"/>
                    </a:lnTo>
                    <a:lnTo>
                      <a:pt x="19659" y="31380"/>
                    </a:lnTo>
                    <a:lnTo>
                      <a:pt x="21338" y="31874"/>
                    </a:lnTo>
                    <a:lnTo>
                      <a:pt x="22180" y="32121"/>
                    </a:lnTo>
                    <a:lnTo>
                      <a:pt x="23022" y="32355"/>
                    </a:lnTo>
                    <a:lnTo>
                      <a:pt x="24713" y="32818"/>
                    </a:lnTo>
                    <a:lnTo>
                      <a:pt x="26411" y="33242"/>
                    </a:lnTo>
                    <a:cubicBezTo>
                      <a:pt x="30939" y="34382"/>
                      <a:pt x="35543" y="35218"/>
                      <a:pt x="40180" y="35788"/>
                    </a:cubicBezTo>
                    <a:cubicBezTo>
                      <a:pt x="42504" y="36054"/>
                      <a:pt x="44828" y="36288"/>
                      <a:pt x="47159" y="36434"/>
                    </a:cubicBezTo>
                    <a:cubicBezTo>
                      <a:pt x="49490" y="36605"/>
                      <a:pt x="51820" y="36668"/>
                      <a:pt x="54157" y="36687"/>
                    </a:cubicBezTo>
                    <a:cubicBezTo>
                      <a:pt x="55329" y="36675"/>
                      <a:pt x="56494" y="36687"/>
                      <a:pt x="57660" y="36630"/>
                    </a:cubicBezTo>
                    <a:cubicBezTo>
                      <a:pt x="58249" y="36605"/>
                      <a:pt x="58831" y="36592"/>
                      <a:pt x="59414" y="36561"/>
                    </a:cubicBezTo>
                    <a:lnTo>
                      <a:pt x="61162" y="36440"/>
                    </a:lnTo>
                    <a:cubicBezTo>
                      <a:pt x="61453" y="36421"/>
                      <a:pt x="61745" y="36409"/>
                      <a:pt x="62036" y="36377"/>
                    </a:cubicBezTo>
                    <a:lnTo>
                      <a:pt x="62904" y="36288"/>
                    </a:lnTo>
                    <a:cubicBezTo>
                      <a:pt x="63486" y="36231"/>
                      <a:pt x="64069" y="36181"/>
                      <a:pt x="64652" y="36111"/>
                    </a:cubicBezTo>
                    <a:lnTo>
                      <a:pt x="66387" y="35877"/>
                    </a:lnTo>
                    <a:cubicBezTo>
                      <a:pt x="66678" y="35839"/>
                      <a:pt x="66963" y="35801"/>
                      <a:pt x="67255" y="35756"/>
                    </a:cubicBezTo>
                    <a:lnTo>
                      <a:pt x="68116" y="35604"/>
                    </a:lnTo>
                    <a:lnTo>
                      <a:pt x="69845" y="35307"/>
                    </a:lnTo>
                    <a:lnTo>
                      <a:pt x="71561" y="34939"/>
                    </a:lnTo>
                    <a:lnTo>
                      <a:pt x="72416" y="34756"/>
                    </a:lnTo>
                    <a:lnTo>
                      <a:pt x="73265" y="34534"/>
                    </a:lnTo>
                    <a:lnTo>
                      <a:pt x="74963" y="34097"/>
                    </a:lnTo>
                    <a:lnTo>
                      <a:pt x="76635" y="33584"/>
                    </a:lnTo>
                    <a:lnTo>
                      <a:pt x="77477" y="33324"/>
                    </a:lnTo>
                    <a:lnTo>
                      <a:pt x="78300" y="33033"/>
                    </a:lnTo>
                    <a:lnTo>
                      <a:pt x="79953" y="32444"/>
                    </a:lnTo>
                    <a:lnTo>
                      <a:pt x="81575" y="31779"/>
                    </a:lnTo>
                    <a:cubicBezTo>
                      <a:pt x="82664" y="31355"/>
                      <a:pt x="83722" y="30842"/>
                      <a:pt x="84741" y="30272"/>
                    </a:cubicBezTo>
                    <a:cubicBezTo>
                      <a:pt x="85761" y="29695"/>
                      <a:pt x="86743" y="29049"/>
                      <a:pt x="87648" y="28296"/>
                    </a:cubicBezTo>
                    <a:cubicBezTo>
                      <a:pt x="88541" y="27548"/>
                      <a:pt x="89371" y="26687"/>
                      <a:pt x="89992" y="25680"/>
                    </a:cubicBezTo>
                    <a:cubicBezTo>
                      <a:pt x="90612" y="24686"/>
                      <a:pt x="90999" y="23514"/>
                      <a:pt x="90992" y="22330"/>
                    </a:cubicBezTo>
                    <a:cubicBezTo>
                      <a:pt x="90999" y="21741"/>
                      <a:pt x="90904" y="21152"/>
                      <a:pt x="90745" y="20582"/>
                    </a:cubicBezTo>
                    <a:cubicBezTo>
                      <a:pt x="90581" y="20012"/>
                      <a:pt x="90321" y="19473"/>
                      <a:pt x="90004" y="18973"/>
                    </a:cubicBezTo>
                    <a:cubicBezTo>
                      <a:pt x="89694" y="18473"/>
                      <a:pt x="89320" y="18010"/>
                      <a:pt x="88909" y="17592"/>
                    </a:cubicBezTo>
                    <a:cubicBezTo>
                      <a:pt x="88491" y="17174"/>
                      <a:pt x="88035" y="16800"/>
                      <a:pt x="87547" y="16465"/>
                    </a:cubicBezTo>
                    <a:cubicBezTo>
                      <a:pt x="86584" y="15787"/>
                      <a:pt x="85495" y="15306"/>
                      <a:pt x="84374" y="14957"/>
                    </a:cubicBezTo>
                    <a:cubicBezTo>
                      <a:pt x="83253" y="14615"/>
                      <a:pt x="82094" y="14400"/>
                      <a:pt x="80935" y="14261"/>
                    </a:cubicBezTo>
                    <a:cubicBezTo>
                      <a:pt x="79770" y="14128"/>
                      <a:pt x="78604" y="14064"/>
                      <a:pt x="77433" y="14007"/>
                    </a:cubicBezTo>
                    <a:lnTo>
                      <a:pt x="73937" y="13836"/>
                    </a:lnTo>
                    <a:lnTo>
                      <a:pt x="66938" y="13507"/>
                    </a:lnTo>
                    <a:lnTo>
                      <a:pt x="52948" y="12836"/>
                    </a:lnTo>
                    <a:cubicBezTo>
                      <a:pt x="51789" y="12766"/>
                      <a:pt x="50623" y="12665"/>
                      <a:pt x="49477" y="12456"/>
                    </a:cubicBezTo>
                    <a:cubicBezTo>
                      <a:pt x="48337" y="12247"/>
                      <a:pt x="47210" y="11924"/>
                      <a:pt x="46165" y="11423"/>
                    </a:cubicBezTo>
                    <a:cubicBezTo>
                      <a:pt x="45126" y="10917"/>
                      <a:pt x="44182" y="10201"/>
                      <a:pt x="43435" y="9314"/>
                    </a:cubicBezTo>
                    <a:cubicBezTo>
                      <a:pt x="43068" y="8871"/>
                      <a:pt x="42738" y="8390"/>
                      <a:pt x="42491" y="7870"/>
                    </a:cubicBezTo>
                    <a:cubicBezTo>
                      <a:pt x="42244" y="7345"/>
                      <a:pt x="42073" y="6787"/>
                      <a:pt x="41997" y="6217"/>
                    </a:cubicBezTo>
                    <a:cubicBezTo>
                      <a:pt x="41934" y="5647"/>
                      <a:pt x="41953" y="5058"/>
                      <a:pt x="42105" y="4507"/>
                    </a:cubicBezTo>
                    <a:cubicBezTo>
                      <a:pt x="42175" y="4229"/>
                      <a:pt x="42276" y="3956"/>
                      <a:pt x="42396" y="3697"/>
                    </a:cubicBezTo>
                    <a:cubicBezTo>
                      <a:pt x="42517" y="3431"/>
                      <a:pt x="42669" y="3190"/>
                      <a:pt x="42840" y="2956"/>
                    </a:cubicBezTo>
                    <a:cubicBezTo>
                      <a:pt x="43517" y="2012"/>
                      <a:pt x="44493" y="1322"/>
                      <a:pt x="45550" y="859"/>
                    </a:cubicBezTo>
                    <a:cubicBezTo>
                      <a:pt x="46614" y="397"/>
                      <a:pt x="47767" y="150"/>
                      <a:pt x="48926" y="125"/>
                    </a:cubicBezTo>
                    <a:cubicBezTo>
                      <a:pt x="49007" y="121"/>
                      <a:pt x="49089" y="120"/>
                      <a:pt x="49170" y="120"/>
                    </a:cubicBezTo>
                    <a:cubicBezTo>
                      <a:pt x="49380" y="120"/>
                      <a:pt x="49590" y="130"/>
                      <a:pt x="49800" y="144"/>
                    </a:cubicBezTo>
                    <a:cubicBezTo>
                      <a:pt x="50085" y="182"/>
                      <a:pt x="50376" y="201"/>
                      <a:pt x="50661" y="251"/>
                    </a:cubicBezTo>
                    <a:cubicBezTo>
                      <a:pt x="51238" y="334"/>
                      <a:pt x="51801" y="473"/>
                      <a:pt x="52365" y="619"/>
                    </a:cubicBezTo>
                    <a:cubicBezTo>
                      <a:pt x="54613" y="1252"/>
                      <a:pt x="56697" y="2322"/>
                      <a:pt x="58825" y="3279"/>
                    </a:cubicBezTo>
                    <a:cubicBezTo>
                      <a:pt x="59357" y="3526"/>
                      <a:pt x="59902" y="3741"/>
                      <a:pt x="60440" y="3963"/>
                    </a:cubicBezTo>
                    <a:cubicBezTo>
                      <a:pt x="60712" y="4070"/>
                      <a:pt x="60991" y="4165"/>
                      <a:pt x="61263" y="4267"/>
                    </a:cubicBezTo>
                    <a:lnTo>
                      <a:pt x="61675" y="4412"/>
                    </a:lnTo>
                    <a:lnTo>
                      <a:pt x="62093" y="4545"/>
                    </a:lnTo>
                    <a:cubicBezTo>
                      <a:pt x="63208" y="4913"/>
                      <a:pt x="64341" y="5198"/>
                      <a:pt x="65481" y="5464"/>
                    </a:cubicBezTo>
                    <a:cubicBezTo>
                      <a:pt x="69943" y="6448"/>
                      <a:pt x="74513" y="6845"/>
                      <a:pt x="79080" y="6845"/>
                    </a:cubicBezTo>
                    <a:cubicBezTo>
                      <a:pt x="79188" y="6845"/>
                      <a:pt x="79295" y="6845"/>
                      <a:pt x="79402" y="6844"/>
                    </a:cubicBezTo>
                    <a:cubicBezTo>
                      <a:pt x="84070" y="6813"/>
                      <a:pt x="88744" y="6382"/>
                      <a:pt x="93329" y="5483"/>
                    </a:cubicBezTo>
                    <a:cubicBezTo>
                      <a:pt x="95616" y="5027"/>
                      <a:pt x="97883" y="4450"/>
                      <a:pt x="100100" y="3716"/>
                    </a:cubicBezTo>
                    <a:cubicBezTo>
                      <a:pt x="102316" y="2981"/>
                      <a:pt x="104489" y="2094"/>
                      <a:pt x="106547" y="999"/>
                    </a:cubicBezTo>
                    <a:lnTo>
                      <a:pt x="106547" y="999"/>
                    </a:lnTo>
                    <a:cubicBezTo>
                      <a:pt x="104482" y="2088"/>
                      <a:pt x="102310" y="2968"/>
                      <a:pt x="100093" y="3697"/>
                    </a:cubicBezTo>
                    <a:cubicBezTo>
                      <a:pt x="97877" y="4425"/>
                      <a:pt x="95609" y="4995"/>
                      <a:pt x="93317" y="5438"/>
                    </a:cubicBezTo>
                    <a:cubicBezTo>
                      <a:pt x="88738" y="6325"/>
                      <a:pt x="84064" y="6743"/>
                      <a:pt x="79402" y="6756"/>
                    </a:cubicBezTo>
                    <a:cubicBezTo>
                      <a:pt x="79330" y="6756"/>
                      <a:pt x="79257" y="6756"/>
                      <a:pt x="79184" y="6756"/>
                    </a:cubicBezTo>
                    <a:cubicBezTo>
                      <a:pt x="74589" y="6756"/>
                      <a:pt x="69983" y="6360"/>
                      <a:pt x="65500" y="5369"/>
                    </a:cubicBezTo>
                    <a:cubicBezTo>
                      <a:pt x="64367" y="5096"/>
                      <a:pt x="63233" y="4818"/>
                      <a:pt x="62131" y="4444"/>
                    </a:cubicBezTo>
                    <a:lnTo>
                      <a:pt x="61713" y="4311"/>
                    </a:lnTo>
                    <a:lnTo>
                      <a:pt x="61301" y="4165"/>
                    </a:lnTo>
                    <a:cubicBezTo>
                      <a:pt x="61029" y="4064"/>
                      <a:pt x="60750" y="3969"/>
                      <a:pt x="60478" y="3868"/>
                    </a:cubicBezTo>
                    <a:cubicBezTo>
                      <a:pt x="59940" y="3646"/>
                      <a:pt x="59401" y="3424"/>
                      <a:pt x="58869" y="3184"/>
                    </a:cubicBezTo>
                    <a:cubicBezTo>
                      <a:pt x="56748" y="2221"/>
                      <a:pt x="54658" y="1144"/>
                      <a:pt x="52397" y="511"/>
                    </a:cubicBezTo>
                    <a:cubicBezTo>
                      <a:pt x="51833" y="359"/>
                      <a:pt x="51263" y="220"/>
                      <a:pt x="50680" y="137"/>
                    </a:cubicBezTo>
                    <a:cubicBezTo>
                      <a:pt x="50389" y="80"/>
                      <a:pt x="50098" y="61"/>
                      <a:pt x="49806" y="30"/>
                    </a:cubicBezTo>
                    <a:cubicBezTo>
                      <a:pt x="49581" y="15"/>
                      <a:pt x="49351" y="0"/>
                      <a:pt x="49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8"/>
              <p:cNvSpPr/>
              <p:nvPr/>
            </p:nvSpPr>
            <p:spPr>
              <a:xfrm>
                <a:off x="4894673" y="2141883"/>
                <a:ext cx="3700031" cy="1310264"/>
              </a:xfrm>
              <a:custGeom>
                <a:avLst/>
                <a:gdLst/>
                <a:ahLst/>
                <a:cxnLst/>
                <a:rect l="l" t="t" r="r" b="b"/>
                <a:pathLst>
                  <a:path w="106706" h="37787" extrusionOk="0">
                    <a:moveTo>
                      <a:pt x="49252" y="0"/>
                    </a:moveTo>
                    <a:cubicBezTo>
                      <a:pt x="49114" y="0"/>
                      <a:pt x="48976" y="3"/>
                      <a:pt x="48837" y="10"/>
                    </a:cubicBezTo>
                    <a:cubicBezTo>
                      <a:pt x="47659" y="73"/>
                      <a:pt x="46494" y="365"/>
                      <a:pt x="45430" y="878"/>
                    </a:cubicBezTo>
                    <a:cubicBezTo>
                      <a:pt x="44372" y="1397"/>
                      <a:pt x="43403" y="2157"/>
                      <a:pt x="42764" y="3164"/>
                    </a:cubicBezTo>
                    <a:cubicBezTo>
                      <a:pt x="42599" y="3411"/>
                      <a:pt x="42466" y="3677"/>
                      <a:pt x="42352" y="3949"/>
                    </a:cubicBezTo>
                    <a:cubicBezTo>
                      <a:pt x="42238" y="4228"/>
                      <a:pt x="42156" y="4513"/>
                      <a:pt x="42092" y="4804"/>
                    </a:cubicBezTo>
                    <a:cubicBezTo>
                      <a:pt x="41985" y="5387"/>
                      <a:pt x="41959" y="5989"/>
                      <a:pt x="42067" y="6578"/>
                    </a:cubicBezTo>
                    <a:cubicBezTo>
                      <a:pt x="42270" y="7749"/>
                      <a:pt x="42840" y="8839"/>
                      <a:pt x="43619" y="9725"/>
                    </a:cubicBezTo>
                    <a:cubicBezTo>
                      <a:pt x="44005" y="10169"/>
                      <a:pt x="44442" y="10580"/>
                      <a:pt x="44911" y="10935"/>
                    </a:cubicBezTo>
                    <a:cubicBezTo>
                      <a:pt x="45386" y="11290"/>
                      <a:pt x="45892" y="11594"/>
                      <a:pt x="46431" y="11847"/>
                    </a:cubicBezTo>
                    <a:cubicBezTo>
                      <a:pt x="47495" y="12354"/>
                      <a:pt x="48647" y="12664"/>
                      <a:pt x="49806" y="12867"/>
                    </a:cubicBezTo>
                    <a:cubicBezTo>
                      <a:pt x="50965" y="13063"/>
                      <a:pt x="52143" y="13152"/>
                      <a:pt x="53315" y="13209"/>
                    </a:cubicBezTo>
                    <a:lnTo>
                      <a:pt x="67375" y="13741"/>
                    </a:lnTo>
                    <a:lnTo>
                      <a:pt x="74412" y="14000"/>
                    </a:lnTo>
                    <a:lnTo>
                      <a:pt x="77927" y="14133"/>
                    </a:lnTo>
                    <a:cubicBezTo>
                      <a:pt x="79098" y="14184"/>
                      <a:pt x="80270" y="14235"/>
                      <a:pt x="81429" y="14374"/>
                    </a:cubicBezTo>
                    <a:cubicBezTo>
                      <a:pt x="82588" y="14507"/>
                      <a:pt x="83747" y="14716"/>
                      <a:pt x="84855" y="15064"/>
                    </a:cubicBezTo>
                    <a:cubicBezTo>
                      <a:pt x="85970" y="15406"/>
                      <a:pt x="87028" y="15919"/>
                      <a:pt x="87984" y="16591"/>
                    </a:cubicBezTo>
                    <a:cubicBezTo>
                      <a:pt x="88453" y="16926"/>
                      <a:pt x="88896" y="17306"/>
                      <a:pt x="89301" y="17725"/>
                    </a:cubicBezTo>
                    <a:cubicBezTo>
                      <a:pt x="89403" y="17832"/>
                      <a:pt x="89504" y="17934"/>
                      <a:pt x="89599" y="18048"/>
                    </a:cubicBezTo>
                    <a:lnTo>
                      <a:pt x="89878" y="18377"/>
                    </a:lnTo>
                    <a:lnTo>
                      <a:pt x="90131" y="18732"/>
                    </a:lnTo>
                    <a:cubicBezTo>
                      <a:pt x="90220" y="18846"/>
                      <a:pt x="90289" y="18972"/>
                      <a:pt x="90365" y="19099"/>
                    </a:cubicBezTo>
                    <a:cubicBezTo>
                      <a:pt x="90669" y="19593"/>
                      <a:pt x="90904" y="20125"/>
                      <a:pt x="91068" y="20682"/>
                    </a:cubicBezTo>
                    <a:cubicBezTo>
                      <a:pt x="91233" y="21233"/>
                      <a:pt x="91309" y="21816"/>
                      <a:pt x="91315" y="22392"/>
                    </a:cubicBezTo>
                    <a:cubicBezTo>
                      <a:pt x="91322" y="23558"/>
                      <a:pt x="90961" y="24698"/>
                      <a:pt x="90384" y="25705"/>
                    </a:cubicBezTo>
                    <a:cubicBezTo>
                      <a:pt x="89802" y="26712"/>
                      <a:pt x="89023" y="27598"/>
                      <a:pt x="88161" y="28377"/>
                    </a:cubicBezTo>
                    <a:cubicBezTo>
                      <a:pt x="87294" y="29156"/>
                      <a:pt x="86337" y="29840"/>
                      <a:pt x="85337" y="30448"/>
                    </a:cubicBezTo>
                    <a:cubicBezTo>
                      <a:pt x="84336" y="31050"/>
                      <a:pt x="83297" y="31588"/>
                      <a:pt x="82214" y="32038"/>
                    </a:cubicBezTo>
                    <a:lnTo>
                      <a:pt x="80606" y="32741"/>
                    </a:lnTo>
                    <a:cubicBezTo>
                      <a:pt x="80061" y="32956"/>
                      <a:pt x="79510" y="33165"/>
                      <a:pt x="78965" y="33374"/>
                    </a:cubicBezTo>
                    <a:lnTo>
                      <a:pt x="78142" y="33691"/>
                    </a:lnTo>
                    <a:cubicBezTo>
                      <a:pt x="77870" y="33786"/>
                      <a:pt x="77591" y="33875"/>
                      <a:pt x="77312" y="33970"/>
                    </a:cubicBezTo>
                    <a:lnTo>
                      <a:pt x="75640" y="34527"/>
                    </a:lnTo>
                    <a:lnTo>
                      <a:pt x="73956" y="35008"/>
                    </a:lnTo>
                    <a:lnTo>
                      <a:pt x="73107" y="35249"/>
                    </a:lnTo>
                    <a:cubicBezTo>
                      <a:pt x="72828" y="35325"/>
                      <a:pt x="72543" y="35388"/>
                      <a:pt x="72258" y="35458"/>
                    </a:cubicBezTo>
                    <a:lnTo>
                      <a:pt x="70548" y="35876"/>
                    </a:lnTo>
                    <a:lnTo>
                      <a:pt x="68825" y="36224"/>
                    </a:lnTo>
                    <a:lnTo>
                      <a:pt x="67964" y="36395"/>
                    </a:lnTo>
                    <a:cubicBezTo>
                      <a:pt x="67673" y="36446"/>
                      <a:pt x="67388" y="36490"/>
                      <a:pt x="67096" y="36541"/>
                    </a:cubicBezTo>
                    <a:lnTo>
                      <a:pt x="65361" y="36820"/>
                    </a:lnTo>
                    <a:cubicBezTo>
                      <a:pt x="64785" y="36902"/>
                      <a:pt x="64202" y="36972"/>
                      <a:pt x="63619" y="37048"/>
                    </a:cubicBezTo>
                    <a:lnTo>
                      <a:pt x="62745" y="37155"/>
                    </a:lnTo>
                    <a:cubicBezTo>
                      <a:pt x="62454" y="37193"/>
                      <a:pt x="62163" y="37212"/>
                      <a:pt x="61871" y="37244"/>
                    </a:cubicBezTo>
                    <a:lnTo>
                      <a:pt x="60123" y="37402"/>
                    </a:lnTo>
                    <a:cubicBezTo>
                      <a:pt x="59534" y="37447"/>
                      <a:pt x="58952" y="37478"/>
                      <a:pt x="58369" y="37516"/>
                    </a:cubicBezTo>
                    <a:lnTo>
                      <a:pt x="57489" y="37573"/>
                    </a:lnTo>
                    <a:cubicBezTo>
                      <a:pt x="57197" y="37592"/>
                      <a:pt x="56906" y="37592"/>
                      <a:pt x="56608" y="37605"/>
                    </a:cubicBezTo>
                    <a:lnTo>
                      <a:pt x="54854" y="37662"/>
                    </a:lnTo>
                    <a:cubicBezTo>
                      <a:pt x="54245" y="37669"/>
                      <a:pt x="53635" y="37673"/>
                      <a:pt x="53026" y="37673"/>
                    </a:cubicBezTo>
                    <a:cubicBezTo>
                      <a:pt x="51292" y="37673"/>
                      <a:pt x="49558" y="37640"/>
                      <a:pt x="47824" y="37542"/>
                    </a:cubicBezTo>
                    <a:cubicBezTo>
                      <a:pt x="46652" y="37497"/>
                      <a:pt x="45481" y="37402"/>
                      <a:pt x="44315" y="37320"/>
                    </a:cubicBezTo>
                    <a:cubicBezTo>
                      <a:pt x="43726" y="37282"/>
                      <a:pt x="43144" y="37219"/>
                      <a:pt x="42561" y="37162"/>
                    </a:cubicBezTo>
                    <a:lnTo>
                      <a:pt x="41687" y="37086"/>
                    </a:lnTo>
                    <a:lnTo>
                      <a:pt x="41250" y="37041"/>
                    </a:lnTo>
                    <a:lnTo>
                      <a:pt x="40813" y="36991"/>
                    </a:lnTo>
                    <a:cubicBezTo>
                      <a:pt x="36151" y="36471"/>
                      <a:pt x="31522" y="35686"/>
                      <a:pt x="26949" y="34660"/>
                    </a:cubicBezTo>
                    <a:cubicBezTo>
                      <a:pt x="24656" y="34160"/>
                      <a:pt x="22383" y="33583"/>
                      <a:pt x="20115" y="32988"/>
                    </a:cubicBezTo>
                    <a:cubicBezTo>
                      <a:pt x="18982" y="32671"/>
                      <a:pt x="17848" y="32374"/>
                      <a:pt x="16727" y="32038"/>
                    </a:cubicBezTo>
                    <a:lnTo>
                      <a:pt x="15036" y="31550"/>
                    </a:lnTo>
                    <a:lnTo>
                      <a:pt x="13351" y="31044"/>
                    </a:lnTo>
                    <a:cubicBezTo>
                      <a:pt x="8861" y="29676"/>
                      <a:pt x="4421" y="28156"/>
                      <a:pt x="0" y="26591"/>
                    </a:cubicBezTo>
                    <a:lnTo>
                      <a:pt x="0" y="26591"/>
                    </a:lnTo>
                    <a:cubicBezTo>
                      <a:pt x="4415" y="28168"/>
                      <a:pt x="8855" y="29707"/>
                      <a:pt x="13339" y="31082"/>
                    </a:cubicBezTo>
                    <a:lnTo>
                      <a:pt x="15023" y="31595"/>
                    </a:lnTo>
                    <a:lnTo>
                      <a:pt x="16708" y="32095"/>
                    </a:lnTo>
                    <a:cubicBezTo>
                      <a:pt x="17835" y="32431"/>
                      <a:pt x="18969" y="32728"/>
                      <a:pt x="20096" y="33045"/>
                    </a:cubicBezTo>
                    <a:cubicBezTo>
                      <a:pt x="22364" y="33653"/>
                      <a:pt x="24637" y="34236"/>
                      <a:pt x="26930" y="34742"/>
                    </a:cubicBezTo>
                    <a:cubicBezTo>
                      <a:pt x="31503" y="35781"/>
                      <a:pt x="36139" y="36566"/>
                      <a:pt x="40800" y="37092"/>
                    </a:cubicBezTo>
                    <a:lnTo>
                      <a:pt x="41237" y="37143"/>
                    </a:lnTo>
                    <a:lnTo>
                      <a:pt x="41674" y="37187"/>
                    </a:lnTo>
                    <a:lnTo>
                      <a:pt x="42555" y="37269"/>
                    </a:lnTo>
                    <a:cubicBezTo>
                      <a:pt x="43137" y="37320"/>
                      <a:pt x="43720" y="37390"/>
                      <a:pt x="44303" y="37428"/>
                    </a:cubicBezTo>
                    <a:cubicBezTo>
                      <a:pt x="45474" y="37510"/>
                      <a:pt x="46646" y="37605"/>
                      <a:pt x="47818" y="37656"/>
                    </a:cubicBezTo>
                    <a:cubicBezTo>
                      <a:pt x="49552" y="37754"/>
                      <a:pt x="51289" y="37787"/>
                      <a:pt x="53025" y="37787"/>
                    </a:cubicBezTo>
                    <a:cubicBezTo>
                      <a:pt x="53635" y="37787"/>
                      <a:pt x="54245" y="37783"/>
                      <a:pt x="54854" y="37776"/>
                    </a:cubicBezTo>
                    <a:lnTo>
                      <a:pt x="56615" y="37725"/>
                    </a:lnTo>
                    <a:cubicBezTo>
                      <a:pt x="56912" y="37713"/>
                      <a:pt x="57204" y="37713"/>
                      <a:pt x="57495" y="37694"/>
                    </a:cubicBezTo>
                    <a:lnTo>
                      <a:pt x="58375" y="37637"/>
                    </a:lnTo>
                    <a:cubicBezTo>
                      <a:pt x="58958" y="37599"/>
                      <a:pt x="59547" y="37573"/>
                      <a:pt x="60130" y="37529"/>
                    </a:cubicBezTo>
                    <a:lnTo>
                      <a:pt x="61884" y="37364"/>
                    </a:lnTo>
                    <a:cubicBezTo>
                      <a:pt x="62175" y="37339"/>
                      <a:pt x="62467" y="37314"/>
                      <a:pt x="62758" y="37282"/>
                    </a:cubicBezTo>
                    <a:lnTo>
                      <a:pt x="63632" y="37174"/>
                    </a:lnTo>
                    <a:cubicBezTo>
                      <a:pt x="64215" y="37098"/>
                      <a:pt x="64797" y="37029"/>
                      <a:pt x="65380" y="36946"/>
                    </a:cubicBezTo>
                    <a:lnTo>
                      <a:pt x="67122" y="36668"/>
                    </a:lnTo>
                    <a:cubicBezTo>
                      <a:pt x="67407" y="36617"/>
                      <a:pt x="67698" y="36579"/>
                      <a:pt x="67989" y="36522"/>
                    </a:cubicBezTo>
                    <a:lnTo>
                      <a:pt x="68851" y="36351"/>
                    </a:lnTo>
                    <a:lnTo>
                      <a:pt x="70580" y="36003"/>
                    </a:lnTo>
                    <a:lnTo>
                      <a:pt x="72290" y="35591"/>
                    </a:lnTo>
                    <a:cubicBezTo>
                      <a:pt x="72575" y="35521"/>
                      <a:pt x="72860" y="35458"/>
                      <a:pt x="73145" y="35382"/>
                    </a:cubicBezTo>
                    <a:lnTo>
                      <a:pt x="73994" y="35141"/>
                    </a:lnTo>
                    <a:lnTo>
                      <a:pt x="75685" y="34660"/>
                    </a:lnTo>
                    <a:lnTo>
                      <a:pt x="77357" y="34103"/>
                    </a:lnTo>
                    <a:cubicBezTo>
                      <a:pt x="77635" y="34008"/>
                      <a:pt x="77914" y="33919"/>
                      <a:pt x="78193" y="33824"/>
                    </a:cubicBezTo>
                    <a:lnTo>
                      <a:pt x="79016" y="33507"/>
                    </a:lnTo>
                    <a:cubicBezTo>
                      <a:pt x="79561" y="33298"/>
                      <a:pt x="80112" y="33096"/>
                      <a:pt x="80656" y="32880"/>
                    </a:cubicBezTo>
                    <a:lnTo>
                      <a:pt x="82271" y="32171"/>
                    </a:lnTo>
                    <a:cubicBezTo>
                      <a:pt x="83361" y="31721"/>
                      <a:pt x="84406" y="31183"/>
                      <a:pt x="85413" y="30575"/>
                    </a:cubicBezTo>
                    <a:cubicBezTo>
                      <a:pt x="86420" y="29967"/>
                      <a:pt x="87382" y="29283"/>
                      <a:pt x="88263" y="28491"/>
                    </a:cubicBezTo>
                    <a:cubicBezTo>
                      <a:pt x="89137" y="27706"/>
                      <a:pt x="89928" y="26807"/>
                      <a:pt x="90517" y="25781"/>
                    </a:cubicBezTo>
                    <a:cubicBezTo>
                      <a:pt x="90815" y="25268"/>
                      <a:pt x="91056" y="24723"/>
                      <a:pt x="91220" y="24153"/>
                    </a:cubicBezTo>
                    <a:cubicBezTo>
                      <a:pt x="91385" y="23583"/>
                      <a:pt x="91474" y="22988"/>
                      <a:pt x="91474" y="22392"/>
                    </a:cubicBezTo>
                    <a:cubicBezTo>
                      <a:pt x="91474" y="21803"/>
                      <a:pt x="91391" y="21208"/>
                      <a:pt x="91227" y="20638"/>
                    </a:cubicBezTo>
                    <a:cubicBezTo>
                      <a:pt x="91062" y="20068"/>
                      <a:pt x="90815" y="19517"/>
                      <a:pt x="90511" y="19010"/>
                    </a:cubicBezTo>
                    <a:cubicBezTo>
                      <a:pt x="90429" y="18890"/>
                      <a:pt x="90353" y="18757"/>
                      <a:pt x="90270" y="18637"/>
                    </a:cubicBezTo>
                    <a:lnTo>
                      <a:pt x="90004" y="18276"/>
                    </a:lnTo>
                    <a:lnTo>
                      <a:pt x="89726" y="17934"/>
                    </a:lnTo>
                    <a:cubicBezTo>
                      <a:pt x="89631" y="17820"/>
                      <a:pt x="89523" y="17718"/>
                      <a:pt x="89422" y="17611"/>
                    </a:cubicBezTo>
                    <a:cubicBezTo>
                      <a:pt x="89010" y="17186"/>
                      <a:pt x="88560" y="16800"/>
                      <a:pt x="88079" y="16451"/>
                    </a:cubicBezTo>
                    <a:cubicBezTo>
                      <a:pt x="87110" y="15774"/>
                      <a:pt x="86033" y="15248"/>
                      <a:pt x="84906" y="14900"/>
                    </a:cubicBezTo>
                    <a:cubicBezTo>
                      <a:pt x="83785" y="14545"/>
                      <a:pt x="82620" y="14330"/>
                      <a:pt x="81448" y="14197"/>
                    </a:cubicBezTo>
                    <a:cubicBezTo>
                      <a:pt x="80283" y="14064"/>
                      <a:pt x="79105" y="14007"/>
                      <a:pt x="77933" y="13962"/>
                    </a:cubicBezTo>
                    <a:lnTo>
                      <a:pt x="74418" y="13836"/>
                    </a:lnTo>
                    <a:lnTo>
                      <a:pt x="67381" y="13576"/>
                    </a:lnTo>
                    <a:lnTo>
                      <a:pt x="53321" y="13063"/>
                    </a:lnTo>
                    <a:cubicBezTo>
                      <a:pt x="52150" y="13006"/>
                      <a:pt x="50984" y="12917"/>
                      <a:pt x="49832" y="12727"/>
                    </a:cubicBezTo>
                    <a:cubicBezTo>
                      <a:pt x="48679" y="12525"/>
                      <a:pt x="47545" y="12221"/>
                      <a:pt x="46488" y="11720"/>
                    </a:cubicBezTo>
                    <a:cubicBezTo>
                      <a:pt x="45962" y="11473"/>
                      <a:pt x="45462" y="11169"/>
                      <a:pt x="44993" y="10827"/>
                    </a:cubicBezTo>
                    <a:cubicBezTo>
                      <a:pt x="44531" y="10473"/>
                      <a:pt x="44106" y="10074"/>
                      <a:pt x="43720" y="9637"/>
                    </a:cubicBezTo>
                    <a:cubicBezTo>
                      <a:pt x="42954" y="8769"/>
                      <a:pt x="42396" y="7699"/>
                      <a:pt x="42200" y="6559"/>
                    </a:cubicBezTo>
                    <a:cubicBezTo>
                      <a:pt x="42092" y="5982"/>
                      <a:pt x="42118" y="5400"/>
                      <a:pt x="42219" y="4830"/>
                    </a:cubicBezTo>
                    <a:cubicBezTo>
                      <a:pt x="42282" y="4545"/>
                      <a:pt x="42365" y="4266"/>
                      <a:pt x="42472" y="4000"/>
                    </a:cubicBezTo>
                    <a:cubicBezTo>
                      <a:pt x="42586" y="3734"/>
                      <a:pt x="42713" y="3474"/>
                      <a:pt x="42871" y="3234"/>
                    </a:cubicBezTo>
                    <a:cubicBezTo>
                      <a:pt x="43492" y="2252"/>
                      <a:pt x="44442" y="1505"/>
                      <a:pt x="45481" y="992"/>
                    </a:cubicBezTo>
                    <a:cubicBezTo>
                      <a:pt x="46532" y="485"/>
                      <a:pt x="47678" y="194"/>
                      <a:pt x="48844" y="130"/>
                    </a:cubicBezTo>
                    <a:cubicBezTo>
                      <a:pt x="48980" y="124"/>
                      <a:pt x="49116" y="121"/>
                      <a:pt x="49252" y="121"/>
                    </a:cubicBezTo>
                    <a:cubicBezTo>
                      <a:pt x="50281" y="121"/>
                      <a:pt x="51307" y="303"/>
                      <a:pt x="52308" y="555"/>
                    </a:cubicBezTo>
                    <a:cubicBezTo>
                      <a:pt x="54569" y="1150"/>
                      <a:pt x="56678" y="2208"/>
                      <a:pt x="58819" y="3170"/>
                    </a:cubicBezTo>
                    <a:cubicBezTo>
                      <a:pt x="59883" y="3658"/>
                      <a:pt x="60985" y="4076"/>
                      <a:pt x="62106" y="4437"/>
                    </a:cubicBezTo>
                    <a:lnTo>
                      <a:pt x="62948" y="4697"/>
                    </a:lnTo>
                    <a:cubicBezTo>
                      <a:pt x="63227" y="4779"/>
                      <a:pt x="63512" y="4849"/>
                      <a:pt x="63797" y="4925"/>
                    </a:cubicBezTo>
                    <a:cubicBezTo>
                      <a:pt x="64360" y="5089"/>
                      <a:pt x="64937" y="5210"/>
                      <a:pt x="65507" y="5349"/>
                    </a:cubicBezTo>
                    <a:cubicBezTo>
                      <a:pt x="67799" y="5849"/>
                      <a:pt x="70130" y="6179"/>
                      <a:pt x="72467" y="6388"/>
                    </a:cubicBezTo>
                    <a:cubicBezTo>
                      <a:pt x="74545" y="6574"/>
                      <a:pt x="76633" y="6664"/>
                      <a:pt x="78723" y="6664"/>
                    </a:cubicBezTo>
                    <a:cubicBezTo>
                      <a:pt x="78983" y="6664"/>
                      <a:pt x="79243" y="6663"/>
                      <a:pt x="79504" y="6660"/>
                    </a:cubicBezTo>
                    <a:cubicBezTo>
                      <a:pt x="84197" y="6603"/>
                      <a:pt x="88883" y="6134"/>
                      <a:pt x="93481" y="5197"/>
                    </a:cubicBezTo>
                    <a:cubicBezTo>
                      <a:pt x="95780" y="4722"/>
                      <a:pt x="98054" y="4127"/>
                      <a:pt x="100277" y="3360"/>
                    </a:cubicBezTo>
                    <a:cubicBezTo>
                      <a:pt x="102494" y="2600"/>
                      <a:pt x="104660" y="1676"/>
                      <a:pt x="106705" y="529"/>
                    </a:cubicBezTo>
                    <a:lnTo>
                      <a:pt x="106705" y="529"/>
                    </a:lnTo>
                    <a:cubicBezTo>
                      <a:pt x="104653" y="1669"/>
                      <a:pt x="102487" y="2588"/>
                      <a:pt x="100271" y="3341"/>
                    </a:cubicBezTo>
                    <a:cubicBezTo>
                      <a:pt x="98048" y="4101"/>
                      <a:pt x="95774" y="4684"/>
                      <a:pt x="93475" y="5153"/>
                    </a:cubicBezTo>
                    <a:cubicBezTo>
                      <a:pt x="88877" y="6077"/>
                      <a:pt x="84190" y="6527"/>
                      <a:pt x="79504" y="6571"/>
                    </a:cubicBezTo>
                    <a:cubicBezTo>
                      <a:pt x="79286" y="6573"/>
                      <a:pt x="79069" y="6574"/>
                      <a:pt x="78852" y="6574"/>
                    </a:cubicBezTo>
                    <a:cubicBezTo>
                      <a:pt x="76721" y="6574"/>
                      <a:pt x="74595" y="6488"/>
                      <a:pt x="72473" y="6293"/>
                    </a:cubicBezTo>
                    <a:cubicBezTo>
                      <a:pt x="70143" y="6077"/>
                      <a:pt x="67818" y="5748"/>
                      <a:pt x="65526" y="5248"/>
                    </a:cubicBezTo>
                    <a:cubicBezTo>
                      <a:pt x="64962" y="5108"/>
                      <a:pt x="64386" y="4988"/>
                      <a:pt x="63822" y="4830"/>
                    </a:cubicBezTo>
                    <a:cubicBezTo>
                      <a:pt x="63543" y="4747"/>
                      <a:pt x="63258" y="4678"/>
                      <a:pt x="62973" y="4595"/>
                    </a:cubicBezTo>
                    <a:lnTo>
                      <a:pt x="62137" y="4336"/>
                    </a:lnTo>
                    <a:cubicBezTo>
                      <a:pt x="61023" y="3975"/>
                      <a:pt x="59927" y="3557"/>
                      <a:pt x="58863" y="3069"/>
                    </a:cubicBezTo>
                    <a:cubicBezTo>
                      <a:pt x="56729" y="2106"/>
                      <a:pt x="54613" y="1049"/>
                      <a:pt x="52333" y="441"/>
                    </a:cubicBezTo>
                    <a:cubicBezTo>
                      <a:pt x="51326" y="183"/>
                      <a:pt x="50295" y="0"/>
                      <a:pt x="492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8"/>
              <p:cNvSpPr/>
              <p:nvPr/>
            </p:nvSpPr>
            <p:spPr>
              <a:xfrm>
                <a:off x="4894673" y="2170316"/>
                <a:ext cx="3705509" cy="1350245"/>
              </a:xfrm>
              <a:custGeom>
                <a:avLst/>
                <a:gdLst/>
                <a:ahLst/>
                <a:cxnLst/>
                <a:rect l="l" t="t" r="r" b="b"/>
                <a:pathLst>
                  <a:path w="106864" h="38940" extrusionOk="0">
                    <a:moveTo>
                      <a:pt x="49616" y="1"/>
                    </a:moveTo>
                    <a:cubicBezTo>
                      <a:pt x="49319" y="1"/>
                      <a:pt x="49021" y="7"/>
                      <a:pt x="48730" y="32"/>
                    </a:cubicBezTo>
                    <a:cubicBezTo>
                      <a:pt x="47545" y="134"/>
                      <a:pt x="46380" y="469"/>
                      <a:pt x="45335" y="1039"/>
                    </a:cubicBezTo>
                    <a:cubicBezTo>
                      <a:pt x="44296" y="1609"/>
                      <a:pt x="43365" y="2426"/>
                      <a:pt x="42789" y="3478"/>
                    </a:cubicBezTo>
                    <a:cubicBezTo>
                      <a:pt x="42504" y="3997"/>
                      <a:pt x="42301" y="4573"/>
                      <a:pt x="42219" y="5169"/>
                    </a:cubicBezTo>
                    <a:cubicBezTo>
                      <a:pt x="42143" y="5758"/>
                      <a:pt x="42156" y="6359"/>
                      <a:pt x="42276" y="6948"/>
                    </a:cubicBezTo>
                    <a:cubicBezTo>
                      <a:pt x="42390" y="7531"/>
                      <a:pt x="42618" y="8095"/>
                      <a:pt x="42897" y="8614"/>
                    </a:cubicBezTo>
                    <a:cubicBezTo>
                      <a:pt x="43182" y="9140"/>
                      <a:pt x="43517" y="9634"/>
                      <a:pt x="43923" y="10071"/>
                    </a:cubicBezTo>
                    <a:cubicBezTo>
                      <a:pt x="44322" y="10514"/>
                      <a:pt x="44765" y="10913"/>
                      <a:pt x="45240" y="11268"/>
                    </a:cubicBezTo>
                    <a:cubicBezTo>
                      <a:pt x="45721" y="11616"/>
                      <a:pt x="46241" y="11914"/>
                      <a:pt x="46779" y="12161"/>
                    </a:cubicBezTo>
                    <a:cubicBezTo>
                      <a:pt x="47856" y="12661"/>
                      <a:pt x="49015" y="12952"/>
                      <a:pt x="50186" y="13142"/>
                    </a:cubicBezTo>
                    <a:cubicBezTo>
                      <a:pt x="51352" y="13326"/>
                      <a:pt x="52536" y="13396"/>
                      <a:pt x="53714" y="13440"/>
                    </a:cubicBezTo>
                    <a:lnTo>
                      <a:pt x="67856" y="13814"/>
                    </a:lnTo>
                    <a:lnTo>
                      <a:pt x="74931" y="14004"/>
                    </a:lnTo>
                    <a:lnTo>
                      <a:pt x="78465" y="14092"/>
                    </a:lnTo>
                    <a:cubicBezTo>
                      <a:pt x="79643" y="14130"/>
                      <a:pt x="80821" y="14181"/>
                      <a:pt x="81986" y="14314"/>
                    </a:cubicBezTo>
                    <a:cubicBezTo>
                      <a:pt x="83152" y="14447"/>
                      <a:pt x="84311" y="14662"/>
                      <a:pt x="85425" y="15030"/>
                    </a:cubicBezTo>
                    <a:cubicBezTo>
                      <a:pt x="86540" y="15391"/>
                      <a:pt x="87598" y="15910"/>
                      <a:pt x="88541" y="16613"/>
                    </a:cubicBezTo>
                    <a:cubicBezTo>
                      <a:pt x="89485" y="17297"/>
                      <a:pt x="90296" y="18171"/>
                      <a:pt x="90891" y="19172"/>
                    </a:cubicBezTo>
                    <a:cubicBezTo>
                      <a:pt x="91474" y="20185"/>
                      <a:pt x="91797" y="21344"/>
                      <a:pt x="91790" y="22510"/>
                    </a:cubicBezTo>
                    <a:cubicBezTo>
                      <a:pt x="91784" y="23675"/>
                      <a:pt x="91442" y="24821"/>
                      <a:pt x="90891" y="25847"/>
                    </a:cubicBezTo>
                    <a:cubicBezTo>
                      <a:pt x="90334" y="26880"/>
                      <a:pt x="89580" y="27792"/>
                      <a:pt x="88738" y="28609"/>
                    </a:cubicBezTo>
                    <a:cubicBezTo>
                      <a:pt x="87895" y="29419"/>
                      <a:pt x="86958" y="30141"/>
                      <a:pt x="85970" y="30781"/>
                    </a:cubicBezTo>
                    <a:cubicBezTo>
                      <a:pt x="84982" y="31414"/>
                      <a:pt x="83950" y="31978"/>
                      <a:pt x="82873" y="32453"/>
                    </a:cubicBezTo>
                    <a:lnTo>
                      <a:pt x="81271" y="33200"/>
                    </a:lnTo>
                    <a:lnTo>
                      <a:pt x="79637" y="33872"/>
                    </a:lnTo>
                    <a:lnTo>
                      <a:pt x="78820" y="34201"/>
                    </a:lnTo>
                    <a:cubicBezTo>
                      <a:pt x="78541" y="34309"/>
                      <a:pt x="78262" y="34404"/>
                      <a:pt x="77990" y="34505"/>
                    </a:cubicBezTo>
                    <a:lnTo>
                      <a:pt x="76324" y="35100"/>
                    </a:lnTo>
                    <a:lnTo>
                      <a:pt x="74640" y="35632"/>
                    </a:lnTo>
                    <a:lnTo>
                      <a:pt x="73797" y="35892"/>
                    </a:lnTo>
                    <a:lnTo>
                      <a:pt x="72942" y="36126"/>
                    </a:lnTo>
                    <a:lnTo>
                      <a:pt x="71238" y="36582"/>
                    </a:lnTo>
                    <a:lnTo>
                      <a:pt x="69516" y="36975"/>
                    </a:lnTo>
                    <a:lnTo>
                      <a:pt x="68654" y="37171"/>
                    </a:lnTo>
                    <a:lnTo>
                      <a:pt x="67787" y="37342"/>
                    </a:lnTo>
                    <a:lnTo>
                      <a:pt x="66051" y="37665"/>
                    </a:lnTo>
                    <a:lnTo>
                      <a:pt x="64303" y="37938"/>
                    </a:lnTo>
                    <a:lnTo>
                      <a:pt x="63429" y="38071"/>
                    </a:lnTo>
                    <a:lnTo>
                      <a:pt x="62555" y="38172"/>
                    </a:lnTo>
                    <a:lnTo>
                      <a:pt x="60801" y="38381"/>
                    </a:lnTo>
                    <a:lnTo>
                      <a:pt x="59040" y="38533"/>
                    </a:lnTo>
                    <a:lnTo>
                      <a:pt x="58160" y="38609"/>
                    </a:lnTo>
                    <a:cubicBezTo>
                      <a:pt x="57862" y="38628"/>
                      <a:pt x="57571" y="38641"/>
                      <a:pt x="57273" y="38660"/>
                    </a:cubicBezTo>
                    <a:lnTo>
                      <a:pt x="55513" y="38755"/>
                    </a:lnTo>
                    <a:cubicBezTo>
                      <a:pt x="54161" y="38795"/>
                      <a:pt x="52810" y="38824"/>
                      <a:pt x="51458" y="38824"/>
                    </a:cubicBezTo>
                    <a:cubicBezTo>
                      <a:pt x="50454" y="38824"/>
                      <a:pt x="49449" y="38808"/>
                      <a:pt x="48445" y="38767"/>
                    </a:cubicBezTo>
                    <a:cubicBezTo>
                      <a:pt x="47267" y="38742"/>
                      <a:pt x="46089" y="38653"/>
                      <a:pt x="44911" y="38590"/>
                    </a:cubicBezTo>
                    <a:cubicBezTo>
                      <a:pt x="44328" y="38558"/>
                      <a:pt x="43739" y="38495"/>
                      <a:pt x="43150" y="38451"/>
                    </a:cubicBezTo>
                    <a:cubicBezTo>
                      <a:pt x="42567" y="38400"/>
                      <a:pt x="41978" y="38362"/>
                      <a:pt x="41389" y="38292"/>
                    </a:cubicBezTo>
                    <a:lnTo>
                      <a:pt x="39635" y="38109"/>
                    </a:lnTo>
                    <a:cubicBezTo>
                      <a:pt x="39046" y="38045"/>
                      <a:pt x="38463" y="37963"/>
                      <a:pt x="37881" y="37887"/>
                    </a:cubicBezTo>
                    <a:cubicBezTo>
                      <a:pt x="36709" y="37748"/>
                      <a:pt x="35543" y="37570"/>
                      <a:pt x="34378" y="37399"/>
                    </a:cubicBezTo>
                    <a:cubicBezTo>
                      <a:pt x="33795" y="37311"/>
                      <a:pt x="33213" y="37209"/>
                      <a:pt x="32636" y="37114"/>
                    </a:cubicBezTo>
                    <a:cubicBezTo>
                      <a:pt x="32054" y="37013"/>
                      <a:pt x="31471" y="36924"/>
                      <a:pt x="30888" y="36817"/>
                    </a:cubicBezTo>
                    <a:cubicBezTo>
                      <a:pt x="29729" y="36601"/>
                      <a:pt x="28570" y="36392"/>
                      <a:pt x="27418" y="36152"/>
                    </a:cubicBezTo>
                    <a:cubicBezTo>
                      <a:pt x="18165" y="34315"/>
                      <a:pt x="9076" y="31750"/>
                      <a:pt x="0" y="29198"/>
                    </a:cubicBezTo>
                    <a:lnTo>
                      <a:pt x="0" y="29198"/>
                    </a:lnTo>
                    <a:cubicBezTo>
                      <a:pt x="9070" y="31782"/>
                      <a:pt x="18152" y="34372"/>
                      <a:pt x="27399" y="36240"/>
                    </a:cubicBezTo>
                    <a:cubicBezTo>
                      <a:pt x="29710" y="36715"/>
                      <a:pt x="32035" y="37121"/>
                      <a:pt x="34365" y="37494"/>
                    </a:cubicBezTo>
                    <a:cubicBezTo>
                      <a:pt x="35531" y="37665"/>
                      <a:pt x="36696" y="37849"/>
                      <a:pt x="37868" y="37988"/>
                    </a:cubicBezTo>
                    <a:cubicBezTo>
                      <a:pt x="38451" y="38058"/>
                      <a:pt x="39033" y="38147"/>
                      <a:pt x="39622" y="38210"/>
                    </a:cubicBezTo>
                    <a:lnTo>
                      <a:pt x="41383" y="38394"/>
                    </a:lnTo>
                    <a:cubicBezTo>
                      <a:pt x="41966" y="38463"/>
                      <a:pt x="42555" y="38508"/>
                      <a:pt x="43144" y="38558"/>
                    </a:cubicBezTo>
                    <a:cubicBezTo>
                      <a:pt x="43733" y="38603"/>
                      <a:pt x="44315" y="38660"/>
                      <a:pt x="44904" y="38698"/>
                    </a:cubicBezTo>
                    <a:cubicBezTo>
                      <a:pt x="46082" y="38761"/>
                      <a:pt x="47260" y="38850"/>
                      <a:pt x="48438" y="38875"/>
                    </a:cubicBezTo>
                    <a:cubicBezTo>
                      <a:pt x="49513" y="38921"/>
                      <a:pt x="50586" y="38940"/>
                      <a:pt x="51659" y="38940"/>
                    </a:cubicBezTo>
                    <a:cubicBezTo>
                      <a:pt x="52945" y="38940"/>
                      <a:pt x="54231" y="38913"/>
                      <a:pt x="55519" y="38875"/>
                    </a:cubicBezTo>
                    <a:lnTo>
                      <a:pt x="57286" y="38780"/>
                    </a:lnTo>
                    <a:cubicBezTo>
                      <a:pt x="57577" y="38761"/>
                      <a:pt x="57875" y="38755"/>
                      <a:pt x="58166" y="38729"/>
                    </a:cubicBezTo>
                    <a:lnTo>
                      <a:pt x="59047" y="38653"/>
                    </a:lnTo>
                    <a:lnTo>
                      <a:pt x="60814" y="38508"/>
                    </a:lnTo>
                    <a:lnTo>
                      <a:pt x="62568" y="38299"/>
                    </a:lnTo>
                    <a:lnTo>
                      <a:pt x="63448" y="38197"/>
                    </a:lnTo>
                    <a:lnTo>
                      <a:pt x="64322" y="38064"/>
                    </a:lnTo>
                    <a:lnTo>
                      <a:pt x="66070" y="37798"/>
                    </a:lnTo>
                    <a:lnTo>
                      <a:pt x="67812" y="37469"/>
                    </a:lnTo>
                    <a:lnTo>
                      <a:pt x="68680" y="37304"/>
                    </a:lnTo>
                    <a:lnTo>
                      <a:pt x="69547" y="37108"/>
                    </a:lnTo>
                    <a:lnTo>
                      <a:pt x="71270" y="36715"/>
                    </a:lnTo>
                    <a:lnTo>
                      <a:pt x="72980" y="36259"/>
                    </a:lnTo>
                    <a:lnTo>
                      <a:pt x="73835" y="36025"/>
                    </a:lnTo>
                    <a:lnTo>
                      <a:pt x="74684" y="35765"/>
                    </a:lnTo>
                    <a:lnTo>
                      <a:pt x="76369" y="35233"/>
                    </a:lnTo>
                    <a:lnTo>
                      <a:pt x="78034" y="34638"/>
                    </a:lnTo>
                    <a:cubicBezTo>
                      <a:pt x="78313" y="34537"/>
                      <a:pt x="78592" y="34442"/>
                      <a:pt x="78870" y="34340"/>
                    </a:cubicBezTo>
                    <a:lnTo>
                      <a:pt x="79687" y="34005"/>
                    </a:lnTo>
                    <a:lnTo>
                      <a:pt x="81328" y="33333"/>
                    </a:lnTo>
                    <a:lnTo>
                      <a:pt x="82936" y="32592"/>
                    </a:lnTo>
                    <a:cubicBezTo>
                      <a:pt x="84013" y="32117"/>
                      <a:pt x="85058" y="31547"/>
                      <a:pt x="86052" y="30908"/>
                    </a:cubicBezTo>
                    <a:cubicBezTo>
                      <a:pt x="87047" y="30262"/>
                      <a:pt x="87990" y="29540"/>
                      <a:pt x="88845" y="28723"/>
                    </a:cubicBezTo>
                    <a:cubicBezTo>
                      <a:pt x="89694" y="27899"/>
                      <a:pt x="90460" y="26975"/>
                      <a:pt x="91030" y="25923"/>
                    </a:cubicBezTo>
                    <a:cubicBezTo>
                      <a:pt x="91594" y="24885"/>
                      <a:pt x="91949" y="23707"/>
                      <a:pt x="91949" y="22510"/>
                    </a:cubicBezTo>
                    <a:cubicBezTo>
                      <a:pt x="91961" y="21313"/>
                      <a:pt x="91632" y="20122"/>
                      <a:pt x="91037" y="19090"/>
                    </a:cubicBezTo>
                    <a:cubicBezTo>
                      <a:pt x="90429" y="18064"/>
                      <a:pt x="89599" y="17177"/>
                      <a:pt x="88643" y="16474"/>
                    </a:cubicBezTo>
                    <a:cubicBezTo>
                      <a:pt x="87686" y="15764"/>
                      <a:pt x="86610" y="15232"/>
                      <a:pt x="85482" y="14859"/>
                    </a:cubicBezTo>
                    <a:cubicBezTo>
                      <a:pt x="84349" y="14491"/>
                      <a:pt x="83183" y="14270"/>
                      <a:pt x="82005" y="14137"/>
                    </a:cubicBezTo>
                    <a:cubicBezTo>
                      <a:pt x="80827" y="14004"/>
                      <a:pt x="79649" y="13953"/>
                      <a:pt x="78471" y="13921"/>
                    </a:cubicBezTo>
                    <a:lnTo>
                      <a:pt x="74931" y="13833"/>
                    </a:lnTo>
                    <a:lnTo>
                      <a:pt x="67863" y="13655"/>
                    </a:lnTo>
                    <a:lnTo>
                      <a:pt x="53720" y="13294"/>
                    </a:lnTo>
                    <a:cubicBezTo>
                      <a:pt x="52542" y="13250"/>
                      <a:pt x="51364" y="13180"/>
                      <a:pt x="50205" y="12997"/>
                    </a:cubicBezTo>
                    <a:cubicBezTo>
                      <a:pt x="49046" y="12813"/>
                      <a:pt x="47900" y="12522"/>
                      <a:pt x="46836" y="12034"/>
                    </a:cubicBezTo>
                    <a:cubicBezTo>
                      <a:pt x="46304" y="11793"/>
                      <a:pt x="45791" y="11502"/>
                      <a:pt x="45322" y="11154"/>
                    </a:cubicBezTo>
                    <a:cubicBezTo>
                      <a:pt x="44854" y="10805"/>
                      <a:pt x="44417" y="10413"/>
                      <a:pt x="44024" y="9982"/>
                    </a:cubicBezTo>
                    <a:cubicBezTo>
                      <a:pt x="43625" y="9551"/>
                      <a:pt x="43296" y="9064"/>
                      <a:pt x="43017" y="8551"/>
                    </a:cubicBezTo>
                    <a:cubicBezTo>
                      <a:pt x="42738" y="8038"/>
                      <a:pt x="42523" y="7493"/>
                      <a:pt x="42409" y="6923"/>
                    </a:cubicBezTo>
                    <a:cubicBezTo>
                      <a:pt x="42289" y="6347"/>
                      <a:pt x="42276" y="5764"/>
                      <a:pt x="42352" y="5188"/>
                    </a:cubicBezTo>
                    <a:cubicBezTo>
                      <a:pt x="42428" y="4611"/>
                      <a:pt x="42624" y="4048"/>
                      <a:pt x="42903" y="3541"/>
                    </a:cubicBezTo>
                    <a:cubicBezTo>
                      <a:pt x="43460" y="2515"/>
                      <a:pt x="44379" y="1711"/>
                      <a:pt x="45398" y="1153"/>
                    </a:cubicBezTo>
                    <a:cubicBezTo>
                      <a:pt x="46424" y="590"/>
                      <a:pt x="47571" y="260"/>
                      <a:pt x="48736" y="153"/>
                    </a:cubicBezTo>
                    <a:cubicBezTo>
                      <a:pt x="49027" y="127"/>
                      <a:pt x="49325" y="121"/>
                      <a:pt x="49616" y="121"/>
                    </a:cubicBezTo>
                    <a:cubicBezTo>
                      <a:pt x="49908" y="127"/>
                      <a:pt x="50199" y="159"/>
                      <a:pt x="50490" y="184"/>
                    </a:cubicBezTo>
                    <a:cubicBezTo>
                      <a:pt x="51073" y="254"/>
                      <a:pt x="51656" y="343"/>
                      <a:pt x="52226" y="488"/>
                    </a:cubicBezTo>
                    <a:cubicBezTo>
                      <a:pt x="54512" y="1046"/>
                      <a:pt x="56640" y="2097"/>
                      <a:pt x="58793" y="3053"/>
                    </a:cubicBezTo>
                    <a:cubicBezTo>
                      <a:pt x="59870" y="3541"/>
                      <a:pt x="60972" y="3959"/>
                      <a:pt x="62099" y="4326"/>
                    </a:cubicBezTo>
                    <a:cubicBezTo>
                      <a:pt x="62663" y="4497"/>
                      <a:pt x="63227" y="4675"/>
                      <a:pt x="63797" y="4814"/>
                    </a:cubicBezTo>
                    <a:cubicBezTo>
                      <a:pt x="64088" y="4890"/>
                      <a:pt x="64367" y="4972"/>
                      <a:pt x="64658" y="5036"/>
                    </a:cubicBezTo>
                    <a:lnTo>
                      <a:pt x="65519" y="5226"/>
                    </a:lnTo>
                    <a:cubicBezTo>
                      <a:pt x="65811" y="5295"/>
                      <a:pt x="66096" y="5346"/>
                      <a:pt x="66387" y="5403"/>
                    </a:cubicBezTo>
                    <a:lnTo>
                      <a:pt x="67255" y="5574"/>
                    </a:lnTo>
                    <a:lnTo>
                      <a:pt x="68129" y="5713"/>
                    </a:lnTo>
                    <a:cubicBezTo>
                      <a:pt x="68420" y="5764"/>
                      <a:pt x="68711" y="5815"/>
                      <a:pt x="69003" y="5846"/>
                    </a:cubicBezTo>
                    <a:cubicBezTo>
                      <a:pt x="69592" y="5929"/>
                      <a:pt x="70174" y="6011"/>
                      <a:pt x="70763" y="6074"/>
                    </a:cubicBezTo>
                    <a:lnTo>
                      <a:pt x="71644" y="6169"/>
                    </a:lnTo>
                    <a:lnTo>
                      <a:pt x="72524" y="6245"/>
                    </a:lnTo>
                    <a:cubicBezTo>
                      <a:pt x="74514" y="6412"/>
                      <a:pt x="76512" y="6487"/>
                      <a:pt x="78508" y="6487"/>
                    </a:cubicBezTo>
                    <a:cubicBezTo>
                      <a:pt x="78870" y="6487"/>
                      <a:pt x="79231" y="6485"/>
                      <a:pt x="79592" y="6480"/>
                    </a:cubicBezTo>
                    <a:cubicBezTo>
                      <a:pt x="84311" y="6391"/>
                      <a:pt x="89023" y="5897"/>
                      <a:pt x="93640" y="4915"/>
                    </a:cubicBezTo>
                    <a:cubicBezTo>
                      <a:pt x="95945" y="4421"/>
                      <a:pt x="98225" y="3807"/>
                      <a:pt x="100448" y="3015"/>
                    </a:cubicBezTo>
                    <a:cubicBezTo>
                      <a:pt x="102671" y="2224"/>
                      <a:pt x="104831" y="1261"/>
                      <a:pt x="106864" y="58"/>
                    </a:cubicBezTo>
                    <a:lnTo>
                      <a:pt x="106864" y="58"/>
                    </a:lnTo>
                    <a:cubicBezTo>
                      <a:pt x="104831" y="1255"/>
                      <a:pt x="102665" y="2211"/>
                      <a:pt x="100442" y="2996"/>
                    </a:cubicBezTo>
                    <a:cubicBezTo>
                      <a:pt x="98219" y="3782"/>
                      <a:pt x="95932" y="4383"/>
                      <a:pt x="93627" y="4871"/>
                    </a:cubicBezTo>
                    <a:cubicBezTo>
                      <a:pt x="89016" y="5840"/>
                      <a:pt x="84304" y="6321"/>
                      <a:pt x="79592" y="6391"/>
                    </a:cubicBezTo>
                    <a:cubicBezTo>
                      <a:pt x="79249" y="6396"/>
                      <a:pt x="78905" y="6398"/>
                      <a:pt x="78562" y="6398"/>
                    </a:cubicBezTo>
                    <a:cubicBezTo>
                      <a:pt x="76549" y="6398"/>
                      <a:pt x="74538" y="6318"/>
                      <a:pt x="72530" y="6150"/>
                    </a:cubicBezTo>
                    <a:lnTo>
                      <a:pt x="71650" y="6074"/>
                    </a:lnTo>
                    <a:lnTo>
                      <a:pt x="70770" y="5973"/>
                    </a:lnTo>
                    <a:cubicBezTo>
                      <a:pt x="70187" y="5916"/>
                      <a:pt x="69604" y="5827"/>
                      <a:pt x="69022" y="5751"/>
                    </a:cubicBezTo>
                    <a:cubicBezTo>
                      <a:pt x="68730" y="5713"/>
                      <a:pt x="68439" y="5663"/>
                      <a:pt x="68148" y="5618"/>
                    </a:cubicBezTo>
                    <a:lnTo>
                      <a:pt x="67274" y="5473"/>
                    </a:lnTo>
                    <a:lnTo>
                      <a:pt x="66406" y="5308"/>
                    </a:lnTo>
                    <a:cubicBezTo>
                      <a:pt x="66121" y="5251"/>
                      <a:pt x="65830" y="5194"/>
                      <a:pt x="65545" y="5124"/>
                    </a:cubicBezTo>
                    <a:lnTo>
                      <a:pt x="64683" y="4934"/>
                    </a:lnTo>
                    <a:cubicBezTo>
                      <a:pt x="64392" y="4871"/>
                      <a:pt x="64113" y="4782"/>
                      <a:pt x="63828" y="4713"/>
                    </a:cubicBezTo>
                    <a:cubicBezTo>
                      <a:pt x="63252" y="4573"/>
                      <a:pt x="62695" y="4390"/>
                      <a:pt x="62131" y="4225"/>
                    </a:cubicBezTo>
                    <a:cubicBezTo>
                      <a:pt x="61010" y="3858"/>
                      <a:pt x="59914" y="3440"/>
                      <a:pt x="58838" y="2952"/>
                    </a:cubicBezTo>
                    <a:cubicBezTo>
                      <a:pt x="56691" y="1996"/>
                      <a:pt x="54556" y="938"/>
                      <a:pt x="52251" y="374"/>
                    </a:cubicBezTo>
                    <a:cubicBezTo>
                      <a:pt x="51681" y="229"/>
                      <a:pt x="51092" y="134"/>
                      <a:pt x="50503" y="64"/>
                    </a:cubicBezTo>
                    <a:cubicBezTo>
                      <a:pt x="50212" y="39"/>
                      <a:pt x="49914" y="7"/>
                      <a:pt x="496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3" name="Google Shape;443;p38"/>
            <p:cNvSpPr/>
            <p:nvPr/>
          </p:nvSpPr>
          <p:spPr>
            <a:xfrm>
              <a:off x="6032488" y="4156832"/>
              <a:ext cx="429589" cy="903180"/>
            </a:xfrm>
            <a:custGeom>
              <a:avLst/>
              <a:gdLst/>
              <a:ahLst/>
              <a:cxnLst/>
              <a:rect l="l" t="t" r="r" b="b"/>
              <a:pathLst>
                <a:path w="12389" h="26047" extrusionOk="0">
                  <a:moveTo>
                    <a:pt x="4092" y="242"/>
                  </a:moveTo>
                  <a:cubicBezTo>
                    <a:pt x="4149" y="286"/>
                    <a:pt x="4206" y="331"/>
                    <a:pt x="4256" y="375"/>
                  </a:cubicBezTo>
                  <a:cubicBezTo>
                    <a:pt x="4320" y="445"/>
                    <a:pt x="4377" y="521"/>
                    <a:pt x="4427" y="584"/>
                  </a:cubicBezTo>
                  <a:cubicBezTo>
                    <a:pt x="4301" y="508"/>
                    <a:pt x="4180" y="438"/>
                    <a:pt x="4047" y="381"/>
                  </a:cubicBezTo>
                  <a:cubicBezTo>
                    <a:pt x="4060" y="331"/>
                    <a:pt x="4079" y="286"/>
                    <a:pt x="4092" y="242"/>
                  </a:cubicBezTo>
                  <a:close/>
                  <a:moveTo>
                    <a:pt x="4389" y="483"/>
                  </a:moveTo>
                  <a:lnTo>
                    <a:pt x="4389" y="483"/>
                  </a:lnTo>
                  <a:cubicBezTo>
                    <a:pt x="4497" y="571"/>
                    <a:pt x="4598" y="660"/>
                    <a:pt x="4700" y="755"/>
                  </a:cubicBezTo>
                  <a:cubicBezTo>
                    <a:pt x="4630" y="704"/>
                    <a:pt x="4554" y="660"/>
                    <a:pt x="4478" y="616"/>
                  </a:cubicBezTo>
                  <a:cubicBezTo>
                    <a:pt x="4453" y="578"/>
                    <a:pt x="4421" y="527"/>
                    <a:pt x="4389" y="483"/>
                  </a:cubicBezTo>
                  <a:close/>
                  <a:moveTo>
                    <a:pt x="3889" y="204"/>
                  </a:moveTo>
                  <a:lnTo>
                    <a:pt x="3889" y="204"/>
                  </a:lnTo>
                  <a:cubicBezTo>
                    <a:pt x="3864" y="242"/>
                    <a:pt x="3838" y="280"/>
                    <a:pt x="3813" y="312"/>
                  </a:cubicBezTo>
                  <a:cubicBezTo>
                    <a:pt x="3750" y="324"/>
                    <a:pt x="3693" y="375"/>
                    <a:pt x="3699" y="451"/>
                  </a:cubicBezTo>
                  <a:cubicBezTo>
                    <a:pt x="3699" y="464"/>
                    <a:pt x="3699" y="470"/>
                    <a:pt x="3699" y="476"/>
                  </a:cubicBezTo>
                  <a:cubicBezTo>
                    <a:pt x="3680" y="495"/>
                    <a:pt x="3667" y="521"/>
                    <a:pt x="3655" y="540"/>
                  </a:cubicBezTo>
                  <a:cubicBezTo>
                    <a:pt x="3636" y="546"/>
                    <a:pt x="3623" y="559"/>
                    <a:pt x="3604" y="571"/>
                  </a:cubicBezTo>
                  <a:cubicBezTo>
                    <a:pt x="3534" y="666"/>
                    <a:pt x="3471" y="755"/>
                    <a:pt x="3414" y="850"/>
                  </a:cubicBezTo>
                  <a:cubicBezTo>
                    <a:pt x="3433" y="812"/>
                    <a:pt x="3452" y="774"/>
                    <a:pt x="3471" y="742"/>
                  </a:cubicBezTo>
                  <a:cubicBezTo>
                    <a:pt x="3560" y="584"/>
                    <a:pt x="3693" y="293"/>
                    <a:pt x="3889" y="204"/>
                  </a:cubicBezTo>
                  <a:close/>
                  <a:moveTo>
                    <a:pt x="4598" y="1293"/>
                  </a:moveTo>
                  <a:cubicBezTo>
                    <a:pt x="4605" y="1300"/>
                    <a:pt x="4605" y="1300"/>
                    <a:pt x="4605" y="1300"/>
                  </a:cubicBezTo>
                  <a:cubicBezTo>
                    <a:pt x="4605" y="1300"/>
                    <a:pt x="4598" y="1300"/>
                    <a:pt x="4598" y="1306"/>
                  </a:cubicBezTo>
                  <a:cubicBezTo>
                    <a:pt x="4598" y="1300"/>
                    <a:pt x="4598" y="1300"/>
                    <a:pt x="4598" y="1300"/>
                  </a:cubicBezTo>
                  <a:cubicBezTo>
                    <a:pt x="4598" y="1300"/>
                    <a:pt x="4598" y="1300"/>
                    <a:pt x="4598" y="1293"/>
                  </a:cubicBezTo>
                  <a:close/>
                  <a:moveTo>
                    <a:pt x="3705" y="1331"/>
                  </a:moveTo>
                  <a:cubicBezTo>
                    <a:pt x="3705" y="1331"/>
                    <a:pt x="3705" y="1331"/>
                    <a:pt x="3699" y="1338"/>
                  </a:cubicBezTo>
                  <a:cubicBezTo>
                    <a:pt x="3699" y="1338"/>
                    <a:pt x="3699" y="1331"/>
                    <a:pt x="3699" y="1331"/>
                  </a:cubicBezTo>
                  <a:close/>
                  <a:moveTo>
                    <a:pt x="4231" y="964"/>
                  </a:moveTo>
                  <a:cubicBezTo>
                    <a:pt x="4250" y="977"/>
                    <a:pt x="4269" y="996"/>
                    <a:pt x="4288" y="1008"/>
                  </a:cubicBezTo>
                  <a:cubicBezTo>
                    <a:pt x="4155" y="1148"/>
                    <a:pt x="4035" y="1287"/>
                    <a:pt x="3927" y="1426"/>
                  </a:cubicBezTo>
                  <a:cubicBezTo>
                    <a:pt x="3914" y="1426"/>
                    <a:pt x="3908" y="1433"/>
                    <a:pt x="3902" y="1452"/>
                  </a:cubicBezTo>
                  <a:cubicBezTo>
                    <a:pt x="3902" y="1452"/>
                    <a:pt x="3902" y="1458"/>
                    <a:pt x="3895" y="1464"/>
                  </a:cubicBezTo>
                  <a:cubicBezTo>
                    <a:pt x="3845" y="1534"/>
                    <a:pt x="3800" y="1604"/>
                    <a:pt x="3750" y="1673"/>
                  </a:cubicBezTo>
                  <a:cubicBezTo>
                    <a:pt x="3889" y="1407"/>
                    <a:pt x="4041" y="1167"/>
                    <a:pt x="4231" y="964"/>
                  </a:cubicBezTo>
                  <a:close/>
                  <a:moveTo>
                    <a:pt x="4446" y="1281"/>
                  </a:moveTo>
                  <a:cubicBezTo>
                    <a:pt x="4446" y="1325"/>
                    <a:pt x="4491" y="1357"/>
                    <a:pt x="4529" y="1357"/>
                  </a:cubicBezTo>
                  <a:cubicBezTo>
                    <a:pt x="4351" y="1502"/>
                    <a:pt x="4206" y="1673"/>
                    <a:pt x="4073" y="1870"/>
                  </a:cubicBezTo>
                  <a:cubicBezTo>
                    <a:pt x="4180" y="1654"/>
                    <a:pt x="4301" y="1452"/>
                    <a:pt x="4446" y="1281"/>
                  </a:cubicBezTo>
                  <a:close/>
                  <a:moveTo>
                    <a:pt x="4212" y="1401"/>
                  </a:moveTo>
                  <a:cubicBezTo>
                    <a:pt x="4066" y="1667"/>
                    <a:pt x="3940" y="1952"/>
                    <a:pt x="3826" y="2237"/>
                  </a:cubicBezTo>
                  <a:cubicBezTo>
                    <a:pt x="3820" y="2237"/>
                    <a:pt x="3814" y="2237"/>
                    <a:pt x="3808" y="2242"/>
                  </a:cubicBezTo>
                  <a:lnTo>
                    <a:pt x="3808" y="2242"/>
                  </a:lnTo>
                  <a:cubicBezTo>
                    <a:pt x="3827" y="2156"/>
                    <a:pt x="3851" y="2070"/>
                    <a:pt x="3864" y="1978"/>
                  </a:cubicBezTo>
                  <a:cubicBezTo>
                    <a:pt x="3876" y="1965"/>
                    <a:pt x="3876" y="1952"/>
                    <a:pt x="3883" y="1946"/>
                  </a:cubicBezTo>
                  <a:cubicBezTo>
                    <a:pt x="3978" y="1781"/>
                    <a:pt x="4066" y="1616"/>
                    <a:pt x="4168" y="1458"/>
                  </a:cubicBezTo>
                  <a:cubicBezTo>
                    <a:pt x="4180" y="1445"/>
                    <a:pt x="4187" y="1433"/>
                    <a:pt x="4199" y="1414"/>
                  </a:cubicBezTo>
                  <a:cubicBezTo>
                    <a:pt x="4206" y="1407"/>
                    <a:pt x="4206" y="1401"/>
                    <a:pt x="4212" y="1401"/>
                  </a:cubicBezTo>
                  <a:close/>
                  <a:moveTo>
                    <a:pt x="3319" y="2408"/>
                  </a:moveTo>
                  <a:cubicBezTo>
                    <a:pt x="3294" y="2491"/>
                    <a:pt x="3268" y="2567"/>
                    <a:pt x="3243" y="2649"/>
                  </a:cubicBezTo>
                  <a:cubicBezTo>
                    <a:pt x="3237" y="2674"/>
                    <a:pt x="3230" y="2700"/>
                    <a:pt x="3218" y="2731"/>
                  </a:cubicBezTo>
                  <a:cubicBezTo>
                    <a:pt x="3218" y="2719"/>
                    <a:pt x="3224" y="2700"/>
                    <a:pt x="3224" y="2687"/>
                  </a:cubicBezTo>
                  <a:cubicBezTo>
                    <a:pt x="3256" y="2598"/>
                    <a:pt x="3287" y="2503"/>
                    <a:pt x="3319" y="2408"/>
                  </a:cubicBezTo>
                  <a:close/>
                  <a:moveTo>
                    <a:pt x="3200" y="2769"/>
                  </a:moveTo>
                  <a:cubicBezTo>
                    <a:pt x="3198" y="2779"/>
                    <a:pt x="3196" y="2789"/>
                    <a:pt x="3192" y="2801"/>
                  </a:cubicBezTo>
                  <a:cubicBezTo>
                    <a:pt x="3186" y="2833"/>
                    <a:pt x="3173" y="2864"/>
                    <a:pt x="3161" y="2896"/>
                  </a:cubicBezTo>
                  <a:cubicBezTo>
                    <a:pt x="3172" y="2857"/>
                    <a:pt x="3188" y="2814"/>
                    <a:pt x="3200" y="2769"/>
                  </a:cubicBezTo>
                  <a:close/>
                  <a:moveTo>
                    <a:pt x="3591" y="2541"/>
                  </a:moveTo>
                  <a:cubicBezTo>
                    <a:pt x="3560" y="2681"/>
                    <a:pt x="3522" y="2820"/>
                    <a:pt x="3484" y="2959"/>
                  </a:cubicBezTo>
                  <a:cubicBezTo>
                    <a:pt x="3465" y="3029"/>
                    <a:pt x="3439" y="3099"/>
                    <a:pt x="3414" y="3162"/>
                  </a:cubicBezTo>
                  <a:cubicBezTo>
                    <a:pt x="3408" y="3162"/>
                    <a:pt x="3408" y="3156"/>
                    <a:pt x="3401" y="3156"/>
                  </a:cubicBezTo>
                  <a:lnTo>
                    <a:pt x="3471" y="2833"/>
                  </a:lnTo>
                  <a:cubicBezTo>
                    <a:pt x="3509" y="2738"/>
                    <a:pt x="3547" y="2636"/>
                    <a:pt x="3591" y="2541"/>
                  </a:cubicBezTo>
                  <a:close/>
                  <a:moveTo>
                    <a:pt x="3306" y="3282"/>
                  </a:moveTo>
                  <a:cubicBezTo>
                    <a:pt x="3300" y="3320"/>
                    <a:pt x="3294" y="3365"/>
                    <a:pt x="3287" y="3403"/>
                  </a:cubicBezTo>
                  <a:lnTo>
                    <a:pt x="3091" y="4372"/>
                  </a:lnTo>
                  <a:cubicBezTo>
                    <a:pt x="3123" y="4144"/>
                    <a:pt x="3154" y="3909"/>
                    <a:pt x="3186" y="3681"/>
                  </a:cubicBezTo>
                  <a:cubicBezTo>
                    <a:pt x="3224" y="3548"/>
                    <a:pt x="3262" y="3415"/>
                    <a:pt x="3306" y="3282"/>
                  </a:cubicBezTo>
                  <a:close/>
                  <a:moveTo>
                    <a:pt x="6612" y="4422"/>
                  </a:moveTo>
                  <a:cubicBezTo>
                    <a:pt x="6619" y="4460"/>
                    <a:pt x="6625" y="4492"/>
                    <a:pt x="6631" y="4530"/>
                  </a:cubicBezTo>
                  <a:cubicBezTo>
                    <a:pt x="6625" y="4524"/>
                    <a:pt x="6612" y="4524"/>
                    <a:pt x="6600" y="4524"/>
                  </a:cubicBezTo>
                  <a:cubicBezTo>
                    <a:pt x="6606" y="4492"/>
                    <a:pt x="6606" y="4454"/>
                    <a:pt x="6612" y="4422"/>
                  </a:cubicBezTo>
                  <a:close/>
                  <a:moveTo>
                    <a:pt x="3218" y="4042"/>
                  </a:moveTo>
                  <a:cubicBezTo>
                    <a:pt x="3218" y="4068"/>
                    <a:pt x="3211" y="4093"/>
                    <a:pt x="3211" y="4118"/>
                  </a:cubicBezTo>
                  <a:cubicBezTo>
                    <a:pt x="3199" y="4239"/>
                    <a:pt x="3192" y="4353"/>
                    <a:pt x="3186" y="4448"/>
                  </a:cubicBezTo>
                  <a:cubicBezTo>
                    <a:pt x="3167" y="4587"/>
                    <a:pt x="3148" y="4726"/>
                    <a:pt x="3123" y="4866"/>
                  </a:cubicBezTo>
                  <a:cubicBezTo>
                    <a:pt x="3110" y="4796"/>
                    <a:pt x="3104" y="4720"/>
                    <a:pt x="3091" y="4650"/>
                  </a:cubicBezTo>
                  <a:cubicBezTo>
                    <a:pt x="3135" y="4448"/>
                    <a:pt x="3173" y="4245"/>
                    <a:pt x="3218" y="4042"/>
                  </a:cubicBezTo>
                  <a:close/>
                  <a:moveTo>
                    <a:pt x="6688" y="4821"/>
                  </a:moveTo>
                  <a:cubicBezTo>
                    <a:pt x="6688" y="4847"/>
                    <a:pt x="6695" y="4866"/>
                    <a:pt x="6695" y="4891"/>
                  </a:cubicBezTo>
                  <a:cubicBezTo>
                    <a:pt x="6695" y="4897"/>
                    <a:pt x="6688" y="4897"/>
                    <a:pt x="6688" y="4897"/>
                  </a:cubicBezTo>
                  <a:cubicBezTo>
                    <a:pt x="6688" y="4872"/>
                    <a:pt x="6688" y="4847"/>
                    <a:pt x="6688" y="4821"/>
                  </a:cubicBezTo>
                  <a:close/>
                  <a:moveTo>
                    <a:pt x="3173" y="4929"/>
                  </a:moveTo>
                  <a:cubicBezTo>
                    <a:pt x="3173" y="4973"/>
                    <a:pt x="3167" y="5018"/>
                    <a:pt x="3161" y="5056"/>
                  </a:cubicBezTo>
                  <a:cubicBezTo>
                    <a:pt x="3154" y="5018"/>
                    <a:pt x="3148" y="4973"/>
                    <a:pt x="3135" y="4935"/>
                  </a:cubicBezTo>
                  <a:lnTo>
                    <a:pt x="3135" y="4935"/>
                  </a:lnTo>
                  <a:cubicBezTo>
                    <a:pt x="3141" y="4938"/>
                    <a:pt x="3147" y="4939"/>
                    <a:pt x="3153" y="4939"/>
                  </a:cubicBezTo>
                  <a:cubicBezTo>
                    <a:pt x="3162" y="4939"/>
                    <a:pt x="3170" y="4936"/>
                    <a:pt x="3173" y="4929"/>
                  </a:cubicBezTo>
                  <a:close/>
                  <a:moveTo>
                    <a:pt x="6536" y="4156"/>
                  </a:moveTo>
                  <a:cubicBezTo>
                    <a:pt x="6530" y="4378"/>
                    <a:pt x="6498" y="4593"/>
                    <a:pt x="6454" y="4802"/>
                  </a:cubicBezTo>
                  <a:cubicBezTo>
                    <a:pt x="6403" y="4929"/>
                    <a:pt x="6359" y="5062"/>
                    <a:pt x="6315" y="5189"/>
                  </a:cubicBezTo>
                  <a:cubicBezTo>
                    <a:pt x="6296" y="5214"/>
                    <a:pt x="6283" y="5233"/>
                    <a:pt x="6264" y="5258"/>
                  </a:cubicBezTo>
                  <a:cubicBezTo>
                    <a:pt x="6327" y="5094"/>
                    <a:pt x="6391" y="4929"/>
                    <a:pt x="6435" y="4758"/>
                  </a:cubicBezTo>
                  <a:cubicBezTo>
                    <a:pt x="6492" y="4555"/>
                    <a:pt x="6524" y="4353"/>
                    <a:pt x="6536" y="4156"/>
                  </a:cubicBezTo>
                  <a:close/>
                  <a:moveTo>
                    <a:pt x="2743" y="5493"/>
                  </a:moveTo>
                  <a:lnTo>
                    <a:pt x="2743" y="5493"/>
                  </a:lnTo>
                  <a:cubicBezTo>
                    <a:pt x="2755" y="5550"/>
                    <a:pt x="2768" y="5607"/>
                    <a:pt x="2781" y="5657"/>
                  </a:cubicBezTo>
                  <a:cubicBezTo>
                    <a:pt x="2755" y="5632"/>
                    <a:pt x="2743" y="5575"/>
                    <a:pt x="2743" y="5493"/>
                  </a:cubicBezTo>
                  <a:close/>
                  <a:moveTo>
                    <a:pt x="6226" y="5429"/>
                  </a:moveTo>
                  <a:lnTo>
                    <a:pt x="6226" y="5429"/>
                  </a:lnTo>
                  <a:cubicBezTo>
                    <a:pt x="6150" y="5575"/>
                    <a:pt x="6068" y="5714"/>
                    <a:pt x="5992" y="5860"/>
                  </a:cubicBezTo>
                  <a:cubicBezTo>
                    <a:pt x="5989" y="5863"/>
                    <a:pt x="5986" y="5865"/>
                    <a:pt x="5984" y="5868"/>
                  </a:cubicBezTo>
                  <a:lnTo>
                    <a:pt x="5984" y="5868"/>
                  </a:lnTo>
                  <a:cubicBezTo>
                    <a:pt x="6021" y="5790"/>
                    <a:pt x="6063" y="5717"/>
                    <a:pt x="6099" y="5638"/>
                  </a:cubicBezTo>
                  <a:cubicBezTo>
                    <a:pt x="6131" y="5581"/>
                    <a:pt x="6169" y="5524"/>
                    <a:pt x="6201" y="5467"/>
                  </a:cubicBezTo>
                  <a:cubicBezTo>
                    <a:pt x="6207" y="5461"/>
                    <a:pt x="6213" y="5448"/>
                    <a:pt x="6220" y="5436"/>
                  </a:cubicBezTo>
                  <a:cubicBezTo>
                    <a:pt x="6220" y="5436"/>
                    <a:pt x="6226" y="5429"/>
                    <a:pt x="6226" y="5429"/>
                  </a:cubicBezTo>
                  <a:close/>
                  <a:moveTo>
                    <a:pt x="6536" y="5632"/>
                  </a:moveTo>
                  <a:cubicBezTo>
                    <a:pt x="6492" y="5828"/>
                    <a:pt x="6441" y="6025"/>
                    <a:pt x="6378" y="6215"/>
                  </a:cubicBezTo>
                  <a:cubicBezTo>
                    <a:pt x="6391" y="6145"/>
                    <a:pt x="6397" y="6075"/>
                    <a:pt x="6410" y="6006"/>
                  </a:cubicBezTo>
                  <a:cubicBezTo>
                    <a:pt x="6454" y="5879"/>
                    <a:pt x="6498" y="5759"/>
                    <a:pt x="6536" y="5632"/>
                  </a:cubicBezTo>
                  <a:close/>
                  <a:moveTo>
                    <a:pt x="6087" y="6044"/>
                  </a:moveTo>
                  <a:cubicBezTo>
                    <a:pt x="6074" y="6088"/>
                    <a:pt x="6061" y="6139"/>
                    <a:pt x="6049" y="6183"/>
                  </a:cubicBezTo>
                  <a:cubicBezTo>
                    <a:pt x="6042" y="6202"/>
                    <a:pt x="6030" y="6227"/>
                    <a:pt x="6017" y="6246"/>
                  </a:cubicBezTo>
                  <a:cubicBezTo>
                    <a:pt x="5897" y="6329"/>
                    <a:pt x="5605" y="6968"/>
                    <a:pt x="5428" y="7361"/>
                  </a:cubicBezTo>
                  <a:cubicBezTo>
                    <a:pt x="5413" y="7346"/>
                    <a:pt x="5390" y="7336"/>
                    <a:pt x="5367" y="7336"/>
                  </a:cubicBezTo>
                  <a:cubicBezTo>
                    <a:pt x="5341" y="7336"/>
                    <a:pt x="5315" y="7347"/>
                    <a:pt x="5295" y="7374"/>
                  </a:cubicBezTo>
                  <a:cubicBezTo>
                    <a:pt x="5259" y="7427"/>
                    <a:pt x="5218" y="7486"/>
                    <a:pt x="5177" y="7540"/>
                  </a:cubicBezTo>
                  <a:lnTo>
                    <a:pt x="5177" y="7540"/>
                  </a:lnTo>
                  <a:cubicBezTo>
                    <a:pt x="5227" y="7427"/>
                    <a:pt x="5277" y="7309"/>
                    <a:pt x="5333" y="7190"/>
                  </a:cubicBezTo>
                  <a:cubicBezTo>
                    <a:pt x="5605" y="6823"/>
                    <a:pt x="5871" y="6443"/>
                    <a:pt x="6087" y="6044"/>
                  </a:cubicBezTo>
                  <a:close/>
                  <a:moveTo>
                    <a:pt x="4750" y="1445"/>
                  </a:moveTo>
                  <a:cubicBezTo>
                    <a:pt x="5301" y="1990"/>
                    <a:pt x="5751" y="2592"/>
                    <a:pt x="6175" y="3314"/>
                  </a:cubicBezTo>
                  <a:cubicBezTo>
                    <a:pt x="6226" y="3409"/>
                    <a:pt x="6277" y="3504"/>
                    <a:pt x="6321" y="3599"/>
                  </a:cubicBezTo>
                  <a:cubicBezTo>
                    <a:pt x="6340" y="3751"/>
                    <a:pt x="6340" y="3903"/>
                    <a:pt x="6321" y="4061"/>
                  </a:cubicBezTo>
                  <a:cubicBezTo>
                    <a:pt x="6188" y="4980"/>
                    <a:pt x="5384" y="5999"/>
                    <a:pt x="4852" y="6747"/>
                  </a:cubicBezTo>
                  <a:cubicBezTo>
                    <a:pt x="4605" y="7095"/>
                    <a:pt x="4345" y="7431"/>
                    <a:pt x="4085" y="7766"/>
                  </a:cubicBezTo>
                  <a:cubicBezTo>
                    <a:pt x="3914" y="7367"/>
                    <a:pt x="3750" y="6968"/>
                    <a:pt x="3598" y="6557"/>
                  </a:cubicBezTo>
                  <a:cubicBezTo>
                    <a:pt x="3509" y="6303"/>
                    <a:pt x="3420" y="6044"/>
                    <a:pt x="3344" y="5778"/>
                  </a:cubicBezTo>
                  <a:cubicBezTo>
                    <a:pt x="3313" y="5157"/>
                    <a:pt x="3376" y="4536"/>
                    <a:pt x="3528" y="3916"/>
                  </a:cubicBezTo>
                  <a:cubicBezTo>
                    <a:pt x="3724" y="3067"/>
                    <a:pt x="3997" y="2123"/>
                    <a:pt x="4649" y="1521"/>
                  </a:cubicBezTo>
                  <a:cubicBezTo>
                    <a:pt x="4653" y="1523"/>
                    <a:pt x="4656" y="1524"/>
                    <a:pt x="4659" y="1524"/>
                  </a:cubicBezTo>
                  <a:cubicBezTo>
                    <a:pt x="4666" y="1524"/>
                    <a:pt x="4672" y="1520"/>
                    <a:pt x="4681" y="1515"/>
                  </a:cubicBezTo>
                  <a:cubicBezTo>
                    <a:pt x="4706" y="1490"/>
                    <a:pt x="4725" y="1471"/>
                    <a:pt x="4750" y="1445"/>
                  </a:cubicBezTo>
                  <a:close/>
                  <a:moveTo>
                    <a:pt x="6593" y="6873"/>
                  </a:moveTo>
                  <a:cubicBezTo>
                    <a:pt x="6593" y="6880"/>
                    <a:pt x="6587" y="6892"/>
                    <a:pt x="6587" y="6899"/>
                  </a:cubicBezTo>
                  <a:cubicBezTo>
                    <a:pt x="6511" y="7228"/>
                    <a:pt x="6403" y="7532"/>
                    <a:pt x="6277" y="7830"/>
                  </a:cubicBezTo>
                  <a:cubicBezTo>
                    <a:pt x="6321" y="7690"/>
                    <a:pt x="6353" y="7545"/>
                    <a:pt x="6378" y="7405"/>
                  </a:cubicBezTo>
                  <a:cubicBezTo>
                    <a:pt x="6460" y="7228"/>
                    <a:pt x="6530" y="7051"/>
                    <a:pt x="6593" y="6873"/>
                  </a:cubicBezTo>
                  <a:close/>
                  <a:moveTo>
                    <a:pt x="4877" y="7944"/>
                  </a:moveTo>
                  <a:lnTo>
                    <a:pt x="4877" y="7944"/>
                  </a:lnTo>
                  <a:cubicBezTo>
                    <a:pt x="4877" y="7956"/>
                    <a:pt x="4871" y="7963"/>
                    <a:pt x="4871" y="7975"/>
                  </a:cubicBezTo>
                  <a:cubicBezTo>
                    <a:pt x="4862" y="7984"/>
                    <a:pt x="4853" y="7993"/>
                    <a:pt x="4846" y="8002"/>
                  </a:cubicBezTo>
                  <a:lnTo>
                    <a:pt x="4846" y="8002"/>
                  </a:lnTo>
                  <a:cubicBezTo>
                    <a:pt x="4856" y="7985"/>
                    <a:pt x="4867" y="7964"/>
                    <a:pt x="4877" y="7944"/>
                  </a:cubicBezTo>
                  <a:close/>
                  <a:moveTo>
                    <a:pt x="5637" y="7367"/>
                  </a:moveTo>
                  <a:lnTo>
                    <a:pt x="5637" y="7367"/>
                  </a:lnTo>
                  <a:cubicBezTo>
                    <a:pt x="5517" y="7633"/>
                    <a:pt x="5384" y="7893"/>
                    <a:pt x="5251" y="8159"/>
                  </a:cubicBezTo>
                  <a:cubicBezTo>
                    <a:pt x="5358" y="7931"/>
                    <a:pt x="5466" y="7703"/>
                    <a:pt x="5574" y="7481"/>
                  </a:cubicBezTo>
                  <a:cubicBezTo>
                    <a:pt x="5593" y="7443"/>
                    <a:pt x="5618" y="7405"/>
                    <a:pt x="5637" y="7367"/>
                  </a:cubicBezTo>
                  <a:close/>
                  <a:moveTo>
                    <a:pt x="4592" y="8134"/>
                  </a:moveTo>
                  <a:cubicBezTo>
                    <a:pt x="4529" y="8248"/>
                    <a:pt x="4465" y="8368"/>
                    <a:pt x="4402" y="8482"/>
                  </a:cubicBezTo>
                  <a:cubicBezTo>
                    <a:pt x="4396" y="8476"/>
                    <a:pt x="4396" y="8463"/>
                    <a:pt x="4389" y="8457"/>
                  </a:cubicBezTo>
                  <a:cubicBezTo>
                    <a:pt x="4427" y="8387"/>
                    <a:pt x="4465" y="8317"/>
                    <a:pt x="4503" y="8248"/>
                  </a:cubicBezTo>
                  <a:cubicBezTo>
                    <a:pt x="4535" y="8210"/>
                    <a:pt x="4560" y="8172"/>
                    <a:pt x="4592" y="8134"/>
                  </a:cubicBezTo>
                  <a:close/>
                  <a:moveTo>
                    <a:pt x="6175" y="7475"/>
                  </a:moveTo>
                  <a:cubicBezTo>
                    <a:pt x="6150" y="7602"/>
                    <a:pt x="6118" y="7728"/>
                    <a:pt x="6074" y="7855"/>
                  </a:cubicBezTo>
                  <a:cubicBezTo>
                    <a:pt x="6061" y="7855"/>
                    <a:pt x="6049" y="7868"/>
                    <a:pt x="6036" y="7887"/>
                  </a:cubicBezTo>
                  <a:cubicBezTo>
                    <a:pt x="5859" y="8210"/>
                    <a:pt x="5669" y="8526"/>
                    <a:pt x="5466" y="8837"/>
                  </a:cubicBezTo>
                  <a:cubicBezTo>
                    <a:pt x="5713" y="8387"/>
                    <a:pt x="5947" y="7931"/>
                    <a:pt x="6175" y="7475"/>
                  </a:cubicBezTo>
                  <a:close/>
                  <a:moveTo>
                    <a:pt x="5985" y="7057"/>
                  </a:moveTo>
                  <a:cubicBezTo>
                    <a:pt x="5688" y="7576"/>
                    <a:pt x="5415" y="8108"/>
                    <a:pt x="5168" y="8647"/>
                  </a:cubicBezTo>
                  <a:cubicBezTo>
                    <a:pt x="5080" y="8818"/>
                    <a:pt x="4985" y="8989"/>
                    <a:pt x="4896" y="9153"/>
                  </a:cubicBezTo>
                  <a:lnTo>
                    <a:pt x="4852" y="9153"/>
                  </a:lnTo>
                  <a:cubicBezTo>
                    <a:pt x="5219" y="8476"/>
                    <a:pt x="5567" y="7792"/>
                    <a:pt x="5878" y="7095"/>
                  </a:cubicBezTo>
                  <a:cubicBezTo>
                    <a:pt x="5887" y="7101"/>
                    <a:pt x="5898" y="7103"/>
                    <a:pt x="5910" y="7103"/>
                  </a:cubicBezTo>
                  <a:cubicBezTo>
                    <a:pt x="5937" y="7103"/>
                    <a:pt x="5966" y="7088"/>
                    <a:pt x="5979" y="7057"/>
                  </a:cubicBezTo>
                  <a:close/>
                  <a:moveTo>
                    <a:pt x="4073" y="9065"/>
                  </a:moveTo>
                  <a:cubicBezTo>
                    <a:pt x="4073" y="9065"/>
                    <a:pt x="4079" y="9071"/>
                    <a:pt x="4079" y="9077"/>
                  </a:cubicBezTo>
                  <a:cubicBezTo>
                    <a:pt x="4079" y="9077"/>
                    <a:pt x="4079" y="9077"/>
                    <a:pt x="4073" y="9084"/>
                  </a:cubicBezTo>
                  <a:cubicBezTo>
                    <a:pt x="4073" y="9090"/>
                    <a:pt x="4073" y="9096"/>
                    <a:pt x="4073" y="9103"/>
                  </a:cubicBezTo>
                  <a:cubicBezTo>
                    <a:pt x="4047" y="9134"/>
                    <a:pt x="4022" y="9172"/>
                    <a:pt x="4003" y="9204"/>
                  </a:cubicBezTo>
                  <a:cubicBezTo>
                    <a:pt x="4022" y="9153"/>
                    <a:pt x="4047" y="9109"/>
                    <a:pt x="4073" y="9065"/>
                  </a:cubicBezTo>
                  <a:close/>
                  <a:moveTo>
                    <a:pt x="5890" y="7545"/>
                  </a:moveTo>
                  <a:cubicBezTo>
                    <a:pt x="5852" y="7640"/>
                    <a:pt x="5814" y="7735"/>
                    <a:pt x="5783" y="7830"/>
                  </a:cubicBezTo>
                  <a:cubicBezTo>
                    <a:pt x="5776" y="7849"/>
                    <a:pt x="5776" y="7861"/>
                    <a:pt x="5776" y="7874"/>
                  </a:cubicBezTo>
                  <a:cubicBezTo>
                    <a:pt x="5561" y="8260"/>
                    <a:pt x="5365" y="8659"/>
                    <a:pt x="5181" y="9065"/>
                  </a:cubicBezTo>
                  <a:cubicBezTo>
                    <a:pt x="5124" y="9160"/>
                    <a:pt x="5073" y="9255"/>
                    <a:pt x="5016" y="9350"/>
                  </a:cubicBezTo>
                  <a:cubicBezTo>
                    <a:pt x="5105" y="9128"/>
                    <a:pt x="5200" y="8906"/>
                    <a:pt x="5295" y="8685"/>
                  </a:cubicBezTo>
                  <a:cubicBezTo>
                    <a:pt x="5491" y="8305"/>
                    <a:pt x="5688" y="7925"/>
                    <a:pt x="5884" y="7545"/>
                  </a:cubicBezTo>
                  <a:close/>
                  <a:moveTo>
                    <a:pt x="3642" y="9647"/>
                  </a:moveTo>
                  <a:cubicBezTo>
                    <a:pt x="3617" y="9711"/>
                    <a:pt x="3585" y="9780"/>
                    <a:pt x="3553" y="9844"/>
                  </a:cubicBezTo>
                  <a:cubicBezTo>
                    <a:pt x="3547" y="9856"/>
                    <a:pt x="3541" y="9869"/>
                    <a:pt x="3534" y="9875"/>
                  </a:cubicBezTo>
                  <a:cubicBezTo>
                    <a:pt x="3553" y="9837"/>
                    <a:pt x="3566" y="9799"/>
                    <a:pt x="3585" y="9761"/>
                  </a:cubicBezTo>
                  <a:cubicBezTo>
                    <a:pt x="3604" y="9723"/>
                    <a:pt x="3623" y="9685"/>
                    <a:pt x="3642" y="9647"/>
                  </a:cubicBezTo>
                  <a:close/>
                  <a:moveTo>
                    <a:pt x="3572" y="9103"/>
                  </a:moveTo>
                  <a:lnTo>
                    <a:pt x="3572" y="9103"/>
                  </a:lnTo>
                  <a:cubicBezTo>
                    <a:pt x="3249" y="9571"/>
                    <a:pt x="2939" y="10040"/>
                    <a:pt x="2641" y="10521"/>
                  </a:cubicBezTo>
                  <a:cubicBezTo>
                    <a:pt x="2628" y="10494"/>
                    <a:pt x="2595" y="10470"/>
                    <a:pt x="2563" y="10470"/>
                  </a:cubicBezTo>
                  <a:cubicBezTo>
                    <a:pt x="2551" y="10470"/>
                    <a:pt x="2538" y="10474"/>
                    <a:pt x="2527" y="10483"/>
                  </a:cubicBezTo>
                  <a:cubicBezTo>
                    <a:pt x="2793" y="10103"/>
                    <a:pt x="3078" y="9736"/>
                    <a:pt x="3357" y="9375"/>
                  </a:cubicBezTo>
                  <a:cubicBezTo>
                    <a:pt x="3427" y="9280"/>
                    <a:pt x="3503" y="9191"/>
                    <a:pt x="3572" y="9103"/>
                  </a:cubicBezTo>
                  <a:close/>
                  <a:moveTo>
                    <a:pt x="3585" y="9470"/>
                  </a:moveTo>
                  <a:lnTo>
                    <a:pt x="3585" y="9470"/>
                  </a:lnTo>
                  <a:cubicBezTo>
                    <a:pt x="3439" y="9742"/>
                    <a:pt x="3306" y="10021"/>
                    <a:pt x="3180" y="10306"/>
                  </a:cubicBezTo>
                  <a:cubicBezTo>
                    <a:pt x="3116" y="10382"/>
                    <a:pt x="3047" y="10452"/>
                    <a:pt x="2983" y="10534"/>
                  </a:cubicBezTo>
                  <a:cubicBezTo>
                    <a:pt x="2983" y="10528"/>
                    <a:pt x="2983" y="10528"/>
                    <a:pt x="2983" y="10528"/>
                  </a:cubicBezTo>
                  <a:cubicBezTo>
                    <a:pt x="3173" y="10179"/>
                    <a:pt x="3370" y="9831"/>
                    <a:pt x="3566" y="9489"/>
                  </a:cubicBezTo>
                  <a:cubicBezTo>
                    <a:pt x="3572" y="9483"/>
                    <a:pt x="3579" y="9476"/>
                    <a:pt x="3585" y="9470"/>
                  </a:cubicBezTo>
                  <a:close/>
                  <a:moveTo>
                    <a:pt x="4275" y="10597"/>
                  </a:moveTo>
                  <a:cubicBezTo>
                    <a:pt x="4288" y="10610"/>
                    <a:pt x="4301" y="10616"/>
                    <a:pt x="4313" y="10623"/>
                  </a:cubicBezTo>
                  <a:cubicBezTo>
                    <a:pt x="4237" y="10711"/>
                    <a:pt x="4161" y="10794"/>
                    <a:pt x="4085" y="10882"/>
                  </a:cubicBezTo>
                  <a:cubicBezTo>
                    <a:pt x="4149" y="10787"/>
                    <a:pt x="4212" y="10692"/>
                    <a:pt x="4275" y="10597"/>
                  </a:cubicBezTo>
                  <a:close/>
                  <a:moveTo>
                    <a:pt x="3135" y="10407"/>
                  </a:moveTo>
                  <a:lnTo>
                    <a:pt x="3135" y="10407"/>
                  </a:lnTo>
                  <a:cubicBezTo>
                    <a:pt x="3104" y="10471"/>
                    <a:pt x="3078" y="10534"/>
                    <a:pt x="3053" y="10597"/>
                  </a:cubicBezTo>
                  <a:cubicBezTo>
                    <a:pt x="2977" y="10711"/>
                    <a:pt x="2895" y="10825"/>
                    <a:pt x="2819" y="10939"/>
                  </a:cubicBezTo>
                  <a:cubicBezTo>
                    <a:pt x="2869" y="10838"/>
                    <a:pt x="2914" y="10730"/>
                    <a:pt x="2958" y="10623"/>
                  </a:cubicBezTo>
                  <a:cubicBezTo>
                    <a:pt x="3015" y="10553"/>
                    <a:pt x="3072" y="10477"/>
                    <a:pt x="3135" y="10407"/>
                  </a:cubicBezTo>
                  <a:close/>
                  <a:moveTo>
                    <a:pt x="2698" y="10743"/>
                  </a:moveTo>
                  <a:lnTo>
                    <a:pt x="2698" y="10743"/>
                  </a:lnTo>
                  <a:cubicBezTo>
                    <a:pt x="2629" y="10882"/>
                    <a:pt x="2553" y="11015"/>
                    <a:pt x="2483" y="11155"/>
                  </a:cubicBezTo>
                  <a:cubicBezTo>
                    <a:pt x="2464" y="11193"/>
                    <a:pt x="2445" y="11224"/>
                    <a:pt x="2426" y="11262"/>
                  </a:cubicBezTo>
                  <a:cubicBezTo>
                    <a:pt x="2445" y="11193"/>
                    <a:pt x="2470" y="11129"/>
                    <a:pt x="2496" y="11060"/>
                  </a:cubicBezTo>
                  <a:cubicBezTo>
                    <a:pt x="2565" y="10952"/>
                    <a:pt x="2635" y="10851"/>
                    <a:pt x="2698" y="10743"/>
                  </a:cubicBezTo>
                  <a:close/>
                  <a:moveTo>
                    <a:pt x="8341" y="12751"/>
                  </a:moveTo>
                  <a:cubicBezTo>
                    <a:pt x="8348" y="12776"/>
                    <a:pt x="8360" y="12795"/>
                    <a:pt x="8392" y="12814"/>
                  </a:cubicBezTo>
                  <a:cubicBezTo>
                    <a:pt x="8538" y="12890"/>
                    <a:pt x="8690" y="12966"/>
                    <a:pt x="8842" y="13048"/>
                  </a:cubicBezTo>
                  <a:cubicBezTo>
                    <a:pt x="8677" y="13004"/>
                    <a:pt x="8512" y="12966"/>
                    <a:pt x="8348" y="12928"/>
                  </a:cubicBezTo>
                  <a:cubicBezTo>
                    <a:pt x="8354" y="12871"/>
                    <a:pt x="8322" y="12808"/>
                    <a:pt x="8272" y="12782"/>
                  </a:cubicBezTo>
                  <a:cubicBezTo>
                    <a:pt x="8297" y="12770"/>
                    <a:pt x="8316" y="12763"/>
                    <a:pt x="8341" y="12751"/>
                  </a:cubicBezTo>
                  <a:close/>
                  <a:moveTo>
                    <a:pt x="9937" y="13194"/>
                  </a:moveTo>
                  <a:cubicBezTo>
                    <a:pt x="9937" y="13200"/>
                    <a:pt x="9944" y="13200"/>
                    <a:pt x="9944" y="13207"/>
                  </a:cubicBezTo>
                  <a:cubicBezTo>
                    <a:pt x="9937" y="13200"/>
                    <a:pt x="9925" y="13194"/>
                    <a:pt x="9918" y="13194"/>
                  </a:cubicBezTo>
                  <a:close/>
                  <a:moveTo>
                    <a:pt x="8126" y="13137"/>
                  </a:moveTo>
                  <a:cubicBezTo>
                    <a:pt x="8158" y="13143"/>
                    <a:pt x="8189" y="13150"/>
                    <a:pt x="8227" y="13162"/>
                  </a:cubicBezTo>
                  <a:cubicBezTo>
                    <a:pt x="8240" y="13169"/>
                    <a:pt x="8253" y="13175"/>
                    <a:pt x="8272" y="13181"/>
                  </a:cubicBezTo>
                  <a:cubicBezTo>
                    <a:pt x="8151" y="13207"/>
                    <a:pt x="8031" y="13238"/>
                    <a:pt x="7911" y="13276"/>
                  </a:cubicBezTo>
                  <a:lnTo>
                    <a:pt x="7892" y="13276"/>
                  </a:lnTo>
                  <a:cubicBezTo>
                    <a:pt x="7968" y="13232"/>
                    <a:pt x="8050" y="13188"/>
                    <a:pt x="8126" y="13137"/>
                  </a:cubicBezTo>
                  <a:close/>
                  <a:moveTo>
                    <a:pt x="7410" y="13194"/>
                  </a:moveTo>
                  <a:cubicBezTo>
                    <a:pt x="7271" y="13251"/>
                    <a:pt x="7125" y="13308"/>
                    <a:pt x="6980" y="13359"/>
                  </a:cubicBezTo>
                  <a:cubicBezTo>
                    <a:pt x="6973" y="13352"/>
                    <a:pt x="6973" y="13352"/>
                    <a:pt x="6967" y="13346"/>
                  </a:cubicBezTo>
                  <a:lnTo>
                    <a:pt x="6961" y="13346"/>
                  </a:lnTo>
                  <a:cubicBezTo>
                    <a:pt x="7113" y="13289"/>
                    <a:pt x="7265" y="13238"/>
                    <a:pt x="7410" y="13194"/>
                  </a:cubicBezTo>
                  <a:close/>
                  <a:moveTo>
                    <a:pt x="10127" y="13245"/>
                  </a:moveTo>
                  <a:cubicBezTo>
                    <a:pt x="10140" y="13251"/>
                    <a:pt x="10146" y="13251"/>
                    <a:pt x="10159" y="13257"/>
                  </a:cubicBezTo>
                  <a:cubicBezTo>
                    <a:pt x="10184" y="13295"/>
                    <a:pt x="10203" y="13333"/>
                    <a:pt x="10229" y="13371"/>
                  </a:cubicBezTo>
                  <a:cubicBezTo>
                    <a:pt x="10197" y="13327"/>
                    <a:pt x="10159" y="13289"/>
                    <a:pt x="10127" y="13245"/>
                  </a:cubicBezTo>
                  <a:close/>
                  <a:moveTo>
                    <a:pt x="5479" y="13333"/>
                  </a:moveTo>
                  <a:cubicBezTo>
                    <a:pt x="5441" y="13384"/>
                    <a:pt x="5415" y="13422"/>
                    <a:pt x="5409" y="13428"/>
                  </a:cubicBezTo>
                  <a:cubicBezTo>
                    <a:pt x="5352" y="13498"/>
                    <a:pt x="5295" y="13568"/>
                    <a:pt x="5238" y="13637"/>
                  </a:cubicBezTo>
                  <a:cubicBezTo>
                    <a:pt x="5194" y="13682"/>
                    <a:pt x="5143" y="13739"/>
                    <a:pt x="5099" y="13789"/>
                  </a:cubicBezTo>
                  <a:cubicBezTo>
                    <a:pt x="5099" y="13770"/>
                    <a:pt x="5105" y="13758"/>
                    <a:pt x="5105" y="13745"/>
                  </a:cubicBezTo>
                  <a:cubicBezTo>
                    <a:pt x="5111" y="13713"/>
                    <a:pt x="5092" y="13694"/>
                    <a:pt x="5073" y="13688"/>
                  </a:cubicBezTo>
                  <a:cubicBezTo>
                    <a:pt x="5200" y="13555"/>
                    <a:pt x="5339" y="13441"/>
                    <a:pt x="5479" y="13333"/>
                  </a:cubicBezTo>
                  <a:close/>
                  <a:moveTo>
                    <a:pt x="1704" y="11896"/>
                  </a:moveTo>
                  <a:cubicBezTo>
                    <a:pt x="1584" y="12162"/>
                    <a:pt x="1476" y="12434"/>
                    <a:pt x="1387" y="12713"/>
                  </a:cubicBezTo>
                  <a:cubicBezTo>
                    <a:pt x="1216" y="13080"/>
                    <a:pt x="1071" y="13460"/>
                    <a:pt x="957" y="13846"/>
                  </a:cubicBezTo>
                  <a:cubicBezTo>
                    <a:pt x="1109" y="13162"/>
                    <a:pt x="1362" y="12510"/>
                    <a:pt x="1704" y="11896"/>
                  </a:cubicBezTo>
                  <a:close/>
                  <a:moveTo>
                    <a:pt x="1672" y="12586"/>
                  </a:moveTo>
                  <a:lnTo>
                    <a:pt x="1672" y="12586"/>
                  </a:lnTo>
                  <a:cubicBezTo>
                    <a:pt x="1609" y="12820"/>
                    <a:pt x="1558" y="13055"/>
                    <a:pt x="1495" y="13245"/>
                  </a:cubicBezTo>
                  <a:cubicBezTo>
                    <a:pt x="1432" y="13454"/>
                    <a:pt x="1362" y="13663"/>
                    <a:pt x="1292" y="13878"/>
                  </a:cubicBezTo>
                  <a:lnTo>
                    <a:pt x="1267" y="13878"/>
                  </a:lnTo>
                  <a:cubicBezTo>
                    <a:pt x="1330" y="13656"/>
                    <a:pt x="1394" y="13428"/>
                    <a:pt x="1463" y="13207"/>
                  </a:cubicBezTo>
                  <a:cubicBezTo>
                    <a:pt x="1527" y="12998"/>
                    <a:pt x="1596" y="12789"/>
                    <a:pt x="1672" y="12586"/>
                  </a:cubicBezTo>
                  <a:close/>
                  <a:moveTo>
                    <a:pt x="10324" y="13669"/>
                  </a:moveTo>
                  <a:cubicBezTo>
                    <a:pt x="10381" y="13739"/>
                    <a:pt x="10438" y="13808"/>
                    <a:pt x="10495" y="13884"/>
                  </a:cubicBezTo>
                  <a:cubicBezTo>
                    <a:pt x="10438" y="13815"/>
                    <a:pt x="10381" y="13751"/>
                    <a:pt x="10317" y="13688"/>
                  </a:cubicBezTo>
                  <a:cubicBezTo>
                    <a:pt x="10324" y="13682"/>
                    <a:pt x="10324" y="13675"/>
                    <a:pt x="10324" y="13669"/>
                  </a:cubicBezTo>
                  <a:close/>
                  <a:moveTo>
                    <a:pt x="4985" y="13783"/>
                  </a:moveTo>
                  <a:lnTo>
                    <a:pt x="4985" y="13783"/>
                  </a:lnTo>
                  <a:cubicBezTo>
                    <a:pt x="4940" y="13891"/>
                    <a:pt x="4902" y="13992"/>
                    <a:pt x="4864" y="14100"/>
                  </a:cubicBezTo>
                  <a:cubicBezTo>
                    <a:pt x="4845" y="14125"/>
                    <a:pt x="4820" y="14150"/>
                    <a:pt x="4801" y="14182"/>
                  </a:cubicBezTo>
                  <a:cubicBezTo>
                    <a:pt x="4826" y="14087"/>
                    <a:pt x="4852" y="13998"/>
                    <a:pt x="4877" y="13910"/>
                  </a:cubicBezTo>
                  <a:cubicBezTo>
                    <a:pt x="4909" y="13865"/>
                    <a:pt x="4947" y="13821"/>
                    <a:pt x="4985" y="13783"/>
                  </a:cubicBezTo>
                  <a:close/>
                  <a:moveTo>
                    <a:pt x="5308" y="13789"/>
                  </a:moveTo>
                  <a:cubicBezTo>
                    <a:pt x="5200" y="13954"/>
                    <a:pt x="5092" y="14125"/>
                    <a:pt x="4997" y="14264"/>
                  </a:cubicBezTo>
                  <a:cubicBezTo>
                    <a:pt x="5010" y="14214"/>
                    <a:pt x="5023" y="14157"/>
                    <a:pt x="5029" y="14106"/>
                  </a:cubicBezTo>
                  <a:cubicBezTo>
                    <a:pt x="5086" y="14062"/>
                    <a:pt x="5187" y="13941"/>
                    <a:pt x="5308" y="13789"/>
                  </a:cubicBezTo>
                  <a:close/>
                  <a:moveTo>
                    <a:pt x="9684" y="13593"/>
                  </a:moveTo>
                  <a:cubicBezTo>
                    <a:pt x="9817" y="13631"/>
                    <a:pt x="9950" y="13669"/>
                    <a:pt x="10083" y="13713"/>
                  </a:cubicBezTo>
                  <a:cubicBezTo>
                    <a:pt x="10222" y="13910"/>
                    <a:pt x="10387" y="14100"/>
                    <a:pt x="10558" y="14283"/>
                  </a:cubicBezTo>
                  <a:cubicBezTo>
                    <a:pt x="10355" y="14119"/>
                    <a:pt x="10159" y="13954"/>
                    <a:pt x="9963" y="13783"/>
                  </a:cubicBezTo>
                  <a:cubicBezTo>
                    <a:pt x="9956" y="13764"/>
                    <a:pt x="9944" y="13751"/>
                    <a:pt x="9918" y="13739"/>
                  </a:cubicBezTo>
                  <a:cubicBezTo>
                    <a:pt x="9912" y="13732"/>
                    <a:pt x="9899" y="13732"/>
                    <a:pt x="9893" y="13726"/>
                  </a:cubicBezTo>
                  <a:cubicBezTo>
                    <a:pt x="9855" y="13694"/>
                    <a:pt x="9823" y="13669"/>
                    <a:pt x="9785" y="13637"/>
                  </a:cubicBezTo>
                  <a:cubicBezTo>
                    <a:pt x="9777" y="13628"/>
                    <a:pt x="9764" y="13624"/>
                    <a:pt x="9751" y="13624"/>
                  </a:cubicBezTo>
                  <a:cubicBezTo>
                    <a:pt x="9735" y="13624"/>
                    <a:pt x="9720" y="13630"/>
                    <a:pt x="9709" y="13644"/>
                  </a:cubicBezTo>
                  <a:cubicBezTo>
                    <a:pt x="9697" y="13631"/>
                    <a:pt x="9678" y="13625"/>
                    <a:pt x="9665" y="13618"/>
                  </a:cubicBezTo>
                  <a:cubicBezTo>
                    <a:pt x="9671" y="13612"/>
                    <a:pt x="9678" y="13599"/>
                    <a:pt x="9684" y="13593"/>
                  </a:cubicBezTo>
                  <a:close/>
                  <a:moveTo>
                    <a:pt x="5909" y="13878"/>
                  </a:moveTo>
                  <a:lnTo>
                    <a:pt x="5909" y="13878"/>
                  </a:lnTo>
                  <a:cubicBezTo>
                    <a:pt x="5770" y="14068"/>
                    <a:pt x="5624" y="14252"/>
                    <a:pt x="5479" y="14429"/>
                  </a:cubicBezTo>
                  <a:cubicBezTo>
                    <a:pt x="5472" y="14410"/>
                    <a:pt x="5460" y="14391"/>
                    <a:pt x="5434" y="14385"/>
                  </a:cubicBezTo>
                  <a:cubicBezTo>
                    <a:pt x="5586" y="14214"/>
                    <a:pt x="5745" y="14043"/>
                    <a:pt x="5909" y="13878"/>
                  </a:cubicBezTo>
                  <a:close/>
                  <a:moveTo>
                    <a:pt x="10279" y="13802"/>
                  </a:moveTo>
                  <a:lnTo>
                    <a:pt x="10279" y="13802"/>
                  </a:lnTo>
                  <a:cubicBezTo>
                    <a:pt x="10482" y="14024"/>
                    <a:pt x="10691" y="14239"/>
                    <a:pt x="10906" y="14448"/>
                  </a:cubicBezTo>
                  <a:cubicBezTo>
                    <a:pt x="10900" y="14461"/>
                    <a:pt x="10900" y="14480"/>
                    <a:pt x="10900" y="14499"/>
                  </a:cubicBezTo>
                  <a:cubicBezTo>
                    <a:pt x="10900" y="14505"/>
                    <a:pt x="10900" y="14511"/>
                    <a:pt x="10906" y="14518"/>
                  </a:cubicBezTo>
                  <a:cubicBezTo>
                    <a:pt x="10875" y="14486"/>
                    <a:pt x="10849" y="14454"/>
                    <a:pt x="10818" y="14423"/>
                  </a:cubicBezTo>
                  <a:cubicBezTo>
                    <a:pt x="10811" y="14404"/>
                    <a:pt x="10799" y="14385"/>
                    <a:pt x="10786" y="14359"/>
                  </a:cubicBezTo>
                  <a:cubicBezTo>
                    <a:pt x="10782" y="14350"/>
                    <a:pt x="10773" y="14344"/>
                    <a:pt x="10762" y="14344"/>
                  </a:cubicBezTo>
                  <a:cubicBezTo>
                    <a:pt x="10758" y="14344"/>
                    <a:pt x="10753" y="14345"/>
                    <a:pt x="10748" y="14347"/>
                  </a:cubicBezTo>
                  <a:cubicBezTo>
                    <a:pt x="10590" y="14169"/>
                    <a:pt x="10431" y="13992"/>
                    <a:pt x="10279" y="13802"/>
                  </a:cubicBezTo>
                  <a:close/>
                  <a:moveTo>
                    <a:pt x="9931" y="13891"/>
                  </a:moveTo>
                  <a:cubicBezTo>
                    <a:pt x="10203" y="14125"/>
                    <a:pt x="10476" y="14353"/>
                    <a:pt x="10748" y="14587"/>
                  </a:cubicBezTo>
                  <a:cubicBezTo>
                    <a:pt x="10754" y="14606"/>
                    <a:pt x="10761" y="14625"/>
                    <a:pt x="10767" y="14644"/>
                  </a:cubicBezTo>
                  <a:cubicBezTo>
                    <a:pt x="10647" y="14537"/>
                    <a:pt x="10526" y="14429"/>
                    <a:pt x="10406" y="14321"/>
                  </a:cubicBezTo>
                  <a:cubicBezTo>
                    <a:pt x="10298" y="14220"/>
                    <a:pt x="10064" y="14062"/>
                    <a:pt x="9918" y="13897"/>
                  </a:cubicBezTo>
                  <a:cubicBezTo>
                    <a:pt x="9925" y="13897"/>
                    <a:pt x="9925" y="13897"/>
                    <a:pt x="9931" y="13891"/>
                  </a:cubicBezTo>
                  <a:close/>
                  <a:moveTo>
                    <a:pt x="5327" y="14518"/>
                  </a:moveTo>
                  <a:cubicBezTo>
                    <a:pt x="5314" y="14568"/>
                    <a:pt x="5295" y="14625"/>
                    <a:pt x="5282" y="14676"/>
                  </a:cubicBezTo>
                  <a:cubicBezTo>
                    <a:pt x="5282" y="14676"/>
                    <a:pt x="5276" y="14682"/>
                    <a:pt x="5276" y="14682"/>
                  </a:cubicBezTo>
                  <a:cubicBezTo>
                    <a:pt x="5289" y="14632"/>
                    <a:pt x="5301" y="14575"/>
                    <a:pt x="5320" y="14524"/>
                  </a:cubicBezTo>
                  <a:cubicBezTo>
                    <a:pt x="5320" y="14524"/>
                    <a:pt x="5320" y="14518"/>
                    <a:pt x="5327" y="14518"/>
                  </a:cubicBezTo>
                  <a:close/>
                  <a:moveTo>
                    <a:pt x="1128" y="13682"/>
                  </a:moveTo>
                  <a:cubicBezTo>
                    <a:pt x="1083" y="13903"/>
                    <a:pt x="1052" y="14119"/>
                    <a:pt x="1020" y="14340"/>
                  </a:cubicBezTo>
                  <a:cubicBezTo>
                    <a:pt x="950" y="14518"/>
                    <a:pt x="887" y="14701"/>
                    <a:pt x="843" y="14885"/>
                  </a:cubicBezTo>
                  <a:cubicBezTo>
                    <a:pt x="881" y="14632"/>
                    <a:pt x="931" y="14385"/>
                    <a:pt x="995" y="14144"/>
                  </a:cubicBezTo>
                  <a:cubicBezTo>
                    <a:pt x="1033" y="13986"/>
                    <a:pt x="1077" y="13834"/>
                    <a:pt x="1128" y="13682"/>
                  </a:cubicBezTo>
                  <a:close/>
                  <a:moveTo>
                    <a:pt x="5105" y="14777"/>
                  </a:moveTo>
                  <a:cubicBezTo>
                    <a:pt x="5099" y="14790"/>
                    <a:pt x="5099" y="14809"/>
                    <a:pt x="5092" y="14822"/>
                  </a:cubicBezTo>
                  <a:cubicBezTo>
                    <a:pt x="5086" y="14860"/>
                    <a:pt x="5073" y="14898"/>
                    <a:pt x="5067" y="14936"/>
                  </a:cubicBezTo>
                  <a:cubicBezTo>
                    <a:pt x="5048" y="14961"/>
                    <a:pt x="5029" y="14980"/>
                    <a:pt x="5010" y="15005"/>
                  </a:cubicBezTo>
                  <a:lnTo>
                    <a:pt x="5061" y="14828"/>
                  </a:lnTo>
                  <a:cubicBezTo>
                    <a:pt x="5073" y="14809"/>
                    <a:pt x="5086" y="14796"/>
                    <a:pt x="5105" y="14777"/>
                  </a:cubicBezTo>
                  <a:close/>
                  <a:moveTo>
                    <a:pt x="5118" y="15259"/>
                  </a:moveTo>
                  <a:cubicBezTo>
                    <a:pt x="5118" y="15265"/>
                    <a:pt x="5118" y="15271"/>
                    <a:pt x="5111" y="15278"/>
                  </a:cubicBezTo>
                  <a:cubicBezTo>
                    <a:pt x="5111" y="15284"/>
                    <a:pt x="5111" y="15284"/>
                    <a:pt x="5105" y="15290"/>
                  </a:cubicBezTo>
                  <a:cubicBezTo>
                    <a:pt x="5111" y="15284"/>
                    <a:pt x="5111" y="15271"/>
                    <a:pt x="5111" y="15265"/>
                  </a:cubicBezTo>
                  <a:cubicBezTo>
                    <a:pt x="5118" y="15265"/>
                    <a:pt x="5118" y="15265"/>
                    <a:pt x="5118" y="15259"/>
                  </a:cubicBezTo>
                  <a:close/>
                  <a:moveTo>
                    <a:pt x="5061" y="15474"/>
                  </a:moveTo>
                  <a:cubicBezTo>
                    <a:pt x="5061" y="15474"/>
                    <a:pt x="5061" y="15474"/>
                    <a:pt x="5061" y="15480"/>
                  </a:cubicBezTo>
                  <a:cubicBezTo>
                    <a:pt x="5054" y="15493"/>
                    <a:pt x="5048" y="15512"/>
                    <a:pt x="5042" y="15531"/>
                  </a:cubicBezTo>
                  <a:cubicBezTo>
                    <a:pt x="5048" y="15512"/>
                    <a:pt x="5054" y="15493"/>
                    <a:pt x="5061" y="15474"/>
                  </a:cubicBezTo>
                  <a:close/>
                  <a:moveTo>
                    <a:pt x="1096" y="14974"/>
                  </a:moveTo>
                  <a:lnTo>
                    <a:pt x="1096" y="14974"/>
                  </a:lnTo>
                  <a:cubicBezTo>
                    <a:pt x="1045" y="15214"/>
                    <a:pt x="1001" y="15449"/>
                    <a:pt x="957" y="15689"/>
                  </a:cubicBezTo>
                  <a:cubicBezTo>
                    <a:pt x="944" y="15651"/>
                    <a:pt x="912" y="15626"/>
                    <a:pt x="881" y="15620"/>
                  </a:cubicBezTo>
                  <a:cubicBezTo>
                    <a:pt x="887" y="15575"/>
                    <a:pt x="893" y="15525"/>
                    <a:pt x="900" y="15480"/>
                  </a:cubicBezTo>
                  <a:cubicBezTo>
                    <a:pt x="912" y="15474"/>
                    <a:pt x="925" y="15461"/>
                    <a:pt x="931" y="15442"/>
                  </a:cubicBezTo>
                  <a:cubicBezTo>
                    <a:pt x="982" y="15290"/>
                    <a:pt x="1039" y="15132"/>
                    <a:pt x="1096" y="14974"/>
                  </a:cubicBezTo>
                  <a:close/>
                  <a:moveTo>
                    <a:pt x="4788" y="14651"/>
                  </a:moveTo>
                  <a:cubicBezTo>
                    <a:pt x="4788" y="14663"/>
                    <a:pt x="4795" y="14670"/>
                    <a:pt x="4801" y="14676"/>
                  </a:cubicBezTo>
                  <a:cubicBezTo>
                    <a:pt x="4712" y="15062"/>
                    <a:pt x="4617" y="15442"/>
                    <a:pt x="4503" y="15816"/>
                  </a:cubicBezTo>
                  <a:cubicBezTo>
                    <a:pt x="4579" y="15423"/>
                    <a:pt x="4668" y="15037"/>
                    <a:pt x="4788" y="14651"/>
                  </a:cubicBezTo>
                  <a:close/>
                  <a:moveTo>
                    <a:pt x="4364" y="15271"/>
                  </a:moveTo>
                  <a:cubicBezTo>
                    <a:pt x="4345" y="15360"/>
                    <a:pt x="4326" y="15449"/>
                    <a:pt x="4313" y="15537"/>
                  </a:cubicBezTo>
                  <a:cubicBezTo>
                    <a:pt x="4294" y="15620"/>
                    <a:pt x="4282" y="15708"/>
                    <a:pt x="4263" y="15803"/>
                  </a:cubicBezTo>
                  <a:cubicBezTo>
                    <a:pt x="4237" y="15892"/>
                    <a:pt x="4212" y="15981"/>
                    <a:pt x="4174" y="16057"/>
                  </a:cubicBezTo>
                  <a:cubicBezTo>
                    <a:pt x="4174" y="16063"/>
                    <a:pt x="4174" y="16063"/>
                    <a:pt x="4168" y="16069"/>
                  </a:cubicBezTo>
                  <a:cubicBezTo>
                    <a:pt x="4161" y="16044"/>
                    <a:pt x="4149" y="16019"/>
                    <a:pt x="4142" y="15987"/>
                  </a:cubicBezTo>
                  <a:cubicBezTo>
                    <a:pt x="4225" y="15765"/>
                    <a:pt x="4294" y="15531"/>
                    <a:pt x="4351" y="15303"/>
                  </a:cubicBezTo>
                  <a:cubicBezTo>
                    <a:pt x="4358" y="15290"/>
                    <a:pt x="4358" y="15278"/>
                    <a:pt x="4364" y="15271"/>
                  </a:cubicBezTo>
                  <a:close/>
                  <a:moveTo>
                    <a:pt x="4130" y="16095"/>
                  </a:moveTo>
                  <a:cubicBezTo>
                    <a:pt x="4136" y="16107"/>
                    <a:pt x="4142" y="16120"/>
                    <a:pt x="4142" y="16133"/>
                  </a:cubicBezTo>
                  <a:cubicBezTo>
                    <a:pt x="4133" y="16151"/>
                    <a:pt x="4129" y="16160"/>
                    <a:pt x="4127" y="16160"/>
                  </a:cubicBezTo>
                  <a:cubicBezTo>
                    <a:pt x="4125" y="16160"/>
                    <a:pt x="4130" y="16135"/>
                    <a:pt x="4130" y="16095"/>
                  </a:cubicBezTo>
                  <a:close/>
                  <a:moveTo>
                    <a:pt x="1223" y="16221"/>
                  </a:moveTo>
                  <a:cubicBezTo>
                    <a:pt x="1216" y="16253"/>
                    <a:pt x="1216" y="16278"/>
                    <a:pt x="1216" y="16304"/>
                  </a:cubicBezTo>
                  <a:cubicBezTo>
                    <a:pt x="1204" y="16310"/>
                    <a:pt x="1197" y="16316"/>
                    <a:pt x="1191" y="16316"/>
                  </a:cubicBezTo>
                  <a:cubicBezTo>
                    <a:pt x="1204" y="16285"/>
                    <a:pt x="1210" y="16253"/>
                    <a:pt x="1223" y="16221"/>
                  </a:cubicBezTo>
                  <a:close/>
                  <a:moveTo>
                    <a:pt x="4928" y="15284"/>
                  </a:moveTo>
                  <a:cubicBezTo>
                    <a:pt x="4940" y="15297"/>
                    <a:pt x="4953" y="15309"/>
                    <a:pt x="4966" y="15316"/>
                  </a:cubicBezTo>
                  <a:cubicBezTo>
                    <a:pt x="4940" y="15411"/>
                    <a:pt x="4915" y="15512"/>
                    <a:pt x="4890" y="15607"/>
                  </a:cubicBezTo>
                  <a:cubicBezTo>
                    <a:pt x="4871" y="15677"/>
                    <a:pt x="4852" y="15740"/>
                    <a:pt x="4833" y="15803"/>
                  </a:cubicBezTo>
                  <a:cubicBezTo>
                    <a:pt x="4776" y="16000"/>
                    <a:pt x="4693" y="16202"/>
                    <a:pt x="4630" y="16405"/>
                  </a:cubicBezTo>
                  <a:cubicBezTo>
                    <a:pt x="4668" y="16228"/>
                    <a:pt x="4725" y="16050"/>
                    <a:pt x="4731" y="15987"/>
                  </a:cubicBezTo>
                  <a:cubicBezTo>
                    <a:pt x="4750" y="15917"/>
                    <a:pt x="4769" y="15841"/>
                    <a:pt x="4788" y="15765"/>
                  </a:cubicBezTo>
                  <a:cubicBezTo>
                    <a:pt x="4833" y="15607"/>
                    <a:pt x="4883" y="15442"/>
                    <a:pt x="4928" y="15284"/>
                  </a:cubicBezTo>
                  <a:close/>
                  <a:moveTo>
                    <a:pt x="4757" y="14340"/>
                  </a:moveTo>
                  <a:cubicBezTo>
                    <a:pt x="4763" y="14347"/>
                    <a:pt x="4769" y="14347"/>
                    <a:pt x="4776" y="14353"/>
                  </a:cubicBezTo>
                  <a:cubicBezTo>
                    <a:pt x="4560" y="15018"/>
                    <a:pt x="4396" y="15702"/>
                    <a:pt x="4301" y="16399"/>
                  </a:cubicBezTo>
                  <a:cubicBezTo>
                    <a:pt x="4296" y="16417"/>
                    <a:pt x="4292" y="16432"/>
                    <a:pt x="4292" y="16441"/>
                  </a:cubicBezTo>
                  <a:lnTo>
                    <a:pt x="4292" y="16441"/>
                  </a:lnTo>
                  <a:cubicBezTo>
                    <a:pt x="4248" y="16290"/>
                    <a:pt x="4364" y="15921"/>
                    <a:pt x="4383" y="15778"/>
                  </a:cubicBezTo>
                  <a:cubicBezTo>
                    <a:pt x="4389" y="15721"/>
                    <a:pt x="4402" y="15664"/>
                    <a:pt x="4408" y="15607"/>
                  </a:cubicBezTo>
                  <a:cubicBezTo>
                    <a:pt x="4529" y="15183"/>
                    <a:pt x="4643" y="14765"/>
                    <a:pt x="4757" y="14340"/>
                  </a:cubicBezTo>
                  <a:close/>
                  <a:moveTo>
                    <a:pt x="4845" y="14942"/>
                  </a:moveTo>
                  <a:cubicBezTo>
                    <a:pt x="4852" y="14948"/>
                    <a:pt x="4864" y="14955"/>
                    <a:pt x="4877" y="14961"/>
                  </a:cubicBezTo>
                  <a:cubicBezTo>
                    <a:pt x="4795" y="15246"/>
                    <a:pt x="4719" y="15531"/>
                    <a:pt x="4655" y="15822"/>
                  </a:cubicBezTo>
                  <a:cubicBezTo>
                    <a:pt x="4624" y="15955"/>
                    <a:pt x="4586" y="16088"/>
                    <a:pt x="4541" y="16221"/>
                  </a:cubicBezTo>
                  <a:cubicBezTo>
                    <a:pt x="4516" y="16297"/>
                    <a:pt x="4459" y="16608"/>
                    <a:pt x="4383" y="16627"/>
                  </a:cubicBezTo>
                  <a:cubicBezTo>
                    <a:pt x="4383" y="16627"/>
                    <a:pt x="4396" y="16544"/>
                    <a:pt x="4408" y="16456"/>
                  </a:cubicBezTo>
                  <a:cubicBezTo>
                    <a:pt x="4573" y="15955"/>
                    <a:pt x="4719" y="15449"/>
                    <a:pt x="4845" y="14942"/>
                  </a:cubicBezTo>
                  <a:close/>
                  <a:moveTo>
                    <a:pt x="4833" y="16620"/>
                  </a:moveTo>
                  <a:cubicBezTo>
                    <a:pt x="4826" y="16646"/>
                    <a:pt x="4820" y="16677"/>
                    <a:pt x="4814" y="16703"/>
                  </a:cubicBezTo>
                  <a:cubicBezTo>
                    <a:pt x="4801" y="16709"/>
                    <a:pt x="4795" y="16715"/>
                    <a:pt x="4788" y="16722"/>
                  </a:cubicBezTo>
                  <a:cubicBezTo>
                    <a:pt x="4801" y="16690"/>
                    <a:pt x="4820" y="16652"/>
                    <a:pt x="4833" y="16620"/>
                  </a:cubicBezTo>
                  <a:close/>
                  <a:moveTo>
                    <a:pt x="4491" y="16760"/>
                  </a:moveTo>
                  <a:cubicBezTo>
                    <a:pt x="4484" y="16817"/>
                    <a:pt x="4472" y="16874"/>
                    <a:pt x="4465" y="16931"/>
                  </a:cubicBezTo>
                  <a:cubicBezTo>
                    <a:pt x="4453" y="16893"/>
                    <a:pt x="4446" y="16861"/>
                    <a:pt x="4427" y="16829"/>
                  </a:cubicBezTo>
                  <a:cubicBezTo>
                    <a:pt x="4453" y="16810"/>
                    <a:pt x="4472" y="16785"/>
                    <a:pt x="4491" y="16760"/>
                  </a:cubicBezTo>
                  <a:close/>
                  <a:moveTo>
                    <a:pt x="4554" y="17013"/>
                  </a:moveTo>
                  <a:cubicBezTo>
                    <a:pt x="4624" y="17285"/>
                    <a:pt x="4712" y="17558"/>
                    <a:pt x="4820" y="17817"/>
                  </a:cubicBezTo>
                  <a:cubicBezTo>
                    <a:pt x="4820" y="17836"/>
                    <a:pt x="4820" y="17855"/>
                    <a:pt x="4826" y="17868"/>
                  </a:cubicBezTo>
                  <a:cubicBezTo>
                    <a:pt x="4782" y="17824"/>
                    <a:pt x="4744" y="17773"/>
                    <a:pt x="4706" y="17729"/>
                  </a:cubicBezTo>
                  <a:cubicBezTo>
                    <a:pt x="4674" y="17659"/>
                    <a:pt x="4649" y="17596"/>
                    <a:pt x="4624" y="17526"/>
                  </a:cubicBezTo>
                  <a:cubicBezTo>
                    <a:pt x="4605" y="17406"/>
                    <a:pt x="4573" y="17292"/>
                    <a:pt x="4541" y="17178"/>
                  </a:cubicBezTo>
                  <a:cubicBezTo>
                    <a:pt x="4548" y="17165"/>
                    <a:pt x="4548" y="17152"/>
                    <a:pt x="4535" y="17152"/>
                  </a:cubicBezTo>
                  <a:cubicBezTo>
                    <a:pt x="4522" y="17108"/>
                    <a:pt x="4510" y="17064"/>
                    <a:pt x="4497" y="17019"/>
                  </a:cubicBezTo>
                  <a:lnTo>
                    <a:pt x="4497" y="17019"/>
                  </a:lnTo>
                  <a:cubicBezTo>
                    <a:pt x="4503" y="17021"/>
                    <a:pt x="4509" y="17022"/>
                    <a:pt x="4515" y="17022"/>
                  </a:cubicBezTo>
                  <a:cubicBezTo>
                    <a:pt x="4530" y="17022"/>
                    <a:pt x="4545" y="17017"/>
                    <a:pt x="4554" y="17013"/>
                  </a:cubicBezTo>
                  <a:close/>
                  <a:moveTo>
                    <a:pt x="6150" y="18755"/>
                  </a:moveTo>
                  <a:cubicBezTo>
                    <a:pt x="6194" y="18774"/>
                    <a:pt x="6232" y="18793"/>
                    <a:pt x="6270" y="18805"/>
                  </a:cubicBezTo>
                  <a:lnTo>
                    <a:pt x="6251" y="18805"/>
                  </a:lnTo>
                  <a:cubicBezTo>
                    <a:pt x="6220" y="18786"/>
                    <a:pt x="6182" y="18774"/>
                    <a:pt x="6150" y="18761"/>
                  </a:cubicBezTo>
                  <a:cubicBezTo>
                    <a:pt x="6150" y="18761"/>
                    <a:pt x="6150" y="18761"/>
                    <a:pt x="6150" y="18755"/>
                  </a:cubicBezTo>
                  <a:close/>
                  <a:moveTo>
                    <a:pt x="8520" y="14077"/>
                  </a:moveTo>
                  <a:cubicBezTo>
                    <a:pt x="8566" y="14077"/>
                    <a:pt x="8612" y="14078"/>
                    <a:pt x="8658" y="14081"/>
                  </a:cubicBezTo>
                  <a:cubicBezTo>
                    <a:pt x="9811" y="14125"/>
                    <a:pt x="10818" y="15069"/>
                    <a:pt x="11039" y="16196"/>
                  </a:cubicBezTo>
                  <a:cubicBezTo>
                    <a:pt x="11115" y="16576"/>
                    <a:pt x="11103" y="16943"/>
                    <a:pt x="11014" y="17292"/>
                  </a:cubicBezTo>
                  <a:cubicBezTo>
                    <a:pt x="10995" y="17342"/>
                    <a:pt x="10970" y="17399"/>
                    <a:pt x="10938" y="17450"/>
                  </a:cubicBezTo>
                  <a:cubicBezTo>
                    <a:pt x="10653" y="18014"/>
                    <a:pt x="10229" y="18501"/>
                    <a:pt x="9728" y="18913"/>
                  </a:cubicBezTo>
                  <a:cubicBezTo>
                    <a:pt x="9120" y="17304"/>
                    <a:pt x="8310" y="15759"/>
                    <a:pt x="7467" y="14252"/>
                  </a:cubicBezTo>
                  <a:cubicBezTo>
                    <a:pt x="7809" y="14140"/>
                    <a:pt x="8169" y="14077"/>
                    <a:pt x="8520" y="14077"/>
                  </a:cubicBezTo>
                  <a:close/>
                  <a:moveTo>
                    <a:pt x="4769" y="10509"/>
                  </a:moveTo>
                  <a:cubicBezTo>
                    <a:pt x="4883" y="10724"/>
                    <a:pt x="4991" y="10933"/>
                    <a:pt x="5099" y="11136"/>
                  </a:cubicBezTo>
                  <a:cubicBezTo>
                    <a:pt x="5346" y="11592"/>
                    <a:pt x="5599" y="12048"/>
                    <a:pt x="5859" y="12504"/>
                  </a:cubicBezTo>
                  <a:cubicBezTo>
                    <a:pt x="4877" y="13010"/>
                    <a:pt x="4085" y="13853"/>
                    <a:pt x="3769" y="14942"/>
                  </a:cubicBezTo>
                  <a:cubicBezTo>
                    <a:pt x="3207" y="16846"/>
                    <a:pt x="4703" y="19224"/>
                    <a:pt x="6638" y="19224"/>
                  </a:cubicBezTo>
                  <a:cubicBezTo>
                    <a:pt x="6929" y="19224"/>
                    <a:pt x="7231" y="19170"/>
                    <a:pt x="7537" y="19052"/>
                  </a:cubicBezTo>
                  <a:cubicBezTo>
                    <a:pt x="7670" y="19027"/>
                    <a:pt x="7803" y="18976"/>
                    <a:pt x="7904" y="18907"/>
                  </a:cubicBezTo>
                  <a:cubicBezTo>
                    <a:pt x="8006" y="18837"/>
                    <a:pt x="8069" y="18742"/>
                    <a:pt x="8132" y="18641"/>
                  </a:cubicBezTo>
                  <a:cubicBezTo>
                    <a:pt x="8227" y="18565"/>
                    <a:pt x="8322" y="18476"/>
                    <a:pt x="8405" y="18375"/>
                  </a:cubicBezTo>
                  <a:cubicBezTo>
                    <a:pt x="8421" y="18358"/>
                    <a:pt x="8409" y="18328"/>
                    <a:pt x="8385" y="18328"/>
                  </a:cubicBezTo>
                  <a:cubicBezTo>
                    <a:pt x="8382" y="18328"/>
                    <a:pt x="8377" y="18329"/>
                    <a:pt x="8373" y="18330"/>
                  </a:cubicBezTo>
                  <a:cubicBezTo>
                    <a:pt x="7923" y="18596"/>
                    <a:pt x="7417" y="18774"/>
                    <a:pt x="6916" y="18774"/>
                  </a:cubicBezTo>
                  <a:cubicBezTo>
                    <a:pt x="5821" y="18565"/>
                    <a:pt x="5137" y="17349"/>
                    <a:pt x="5466" y="16171"/>
                  </a:cubicBezTo>
                  <a:cubicBezTo>
                    <a:pt x="5681" y="15404"/>
                    <a:pt x="6264" y="14809"/>
                    <a:pt x="6973" y="14454"/>
                  </a:cubicBezTo>
                  <a:cubicBezTo>
                    <a:pt x="7379" y="15170"/>
                    <a:pt x="7784" y="15892"/>
                    <a:pt x="8177" y="16620"/>
                  </a:cubicBezTo>
                  <a:cubicBezTo>
                    <a:pt x="8595" y="17463"/>
                    <a:pt x="8994" y="18318"/>
                    <a:pt x="9367" y="19185"/>
                  </a:cubicBezTo>
                  <a:cubicBezTo>
                    <a:pt x="8297" y="19926"/>
                    <a:pt x="6954" y="20332"/>
                    <a:pt x="5726" y="20338"/>
                  </a:cubicBezTo>
                  <a:cubicBezTo>
                    <a:pt x="5710" y="20338"/>
                    <a:pt x="5694" y="20338"/>
                    <a:pt x="5679" y="20338"/>
                  </a:cubicBezTo>
                  <a:cubicBezTo>
                    <a:pt x="3895" y="20338"/>
                    <a:pt x="2458" y="19267"/>
                    <a:pt x="1774" y="17792"/>
                  </a:cubicBezTo>
                  <a:cubicBezTo>
                    <a:pt x="1622" y="17190"/>
                    <a:pt x="1653" y="16513"/>
                    <a:pt x="1761" y="15911"/>
                  </a:cubicBezTo>
                  <a:cubicBezTo>
                    <a:pt x="2122" y="13821"/>
                    <a:pt x="3496" y="12143"/>
                    <a:pt x="4769" y="10509"/>
                  </a:cubicBezTo>
                  <a:close/>
                  <a:moveTo>
                    <a:pt x="7094" y="23454"/>
                  </a:moveTo>
                  <a:cubicBezTo>
                    <a:pt x="7119" y="23460"/>
                    <a:pt x="7144" y="23473"/>
                    <a:pt x="7170" y="23486"/>
                  </a:cubicBezTo>
                  <a:cubicBezTo>
                    <a:pt x="7182" y="23505"/>
                    <a:pt x="7201" y="23530"/>
                    <a:pt x="7214" y="23549"/>
                  </a:cubicBezTo>
                  <a:cubicBezTo>
                    <a:pt x="7220" y="23555"/>
                    <a:pt x="7227" y="23568"/>
                    <a:pt x="7233" y="23574"/>
                  </a:cubicBezTo>
                  <a:cubicBezTo>
                    <a:pt x="7195" y="23574"/>
                    <a:pt x="7163" y="23593"/>
                    <a:pt x="7151" y="23631"/>
                  </a:cubicBezTo>
                  <a:cubicBezTo>
                    <a:pt x="7151" y="23631"/>
                    <a:pt x="7151" y="23638"/>
                    <a:pt x="7151" y="23638"/>
                  </a:cubicBezTo>
                  <a:cubicBezTo>
                    <a:pt x="7132" y="23600"/>
                    <a:pt x="7113" y="23568"/>
                    <a:pt x="7087" y="23536"/>
                  </a:cubicBezTo>
                  <a:cubicBezTo>
                    <a:pt x="7087" y="23524"/>
                    <a:pt x="7087" y="23511"/>
                    <a:pt x="7094" y="23498"/>
                  </a:cubicBezTo>
                  <a:cubicBezTo>
                    <a:pt x="7094" y="23492"/>
                    <a:pt x="7094" y="23492"/>
                    <a:pt x="7094" y="23492"/>
                  </a:cubicBezTo>
                  <a:cubicBezTo>
                    <a:pt x="7094" y="23486"/>
                    <a:pt x="7094" y="23479"/>
                    <a:pt x="7094" y="23473"/>
                  </a:cubicBezTo>
                  <a:cubicBezTo>
                    <a:pt x="7094" y="23467"/>
                    <a:pt x="7094" y="23460"/>
                    <a:pt x="7094" y="23454"/>
                  </a:cubicBezTo>
                  <a:close/>
                  <a:moveTo>
                    <a:pt x="10387" y="22352"/>
                  </a:moveTo>
                  <a:cubicBezTo>
                    <a:pt x="10438" y="22612"/>
                    <a:pt x="10476" y="22878"/>
                    <a:pt x="10482" y="23137"/>
                  </a:cubicBezTo>
                  <a:cubicBezTo>
                    <a:pt x="10419" y="23378"/>
                    <a:pt x="10330" y="23612"/>
                    <a:pt x="10216" y="23847"/>
                  </a:cubicBezTo>
                  <a:cubicBezTo>
                    <a:pt x="10343" y="23365"/>
                    <a:pt x="10387" y="22852"/>
                    <a:pt x="10387" y="22352"/>
                  </a:cubicBezTo>
                  <a:close/>
                  <a:moveTo>
                    <a:pt x="6498" y="23631"/>
                  </a:moveTo>
                  <a:cubicBezTo>
                    <a:pt x="6448" y="23809"/>
                    <a:pt x="6403" y="23992"/>
                    <a:pt x="6378" y="24176"/>
                  </a:cubicBezTo>
                  <a:cubicBezTo>
                    <a:pt x="6346" y="24081"/>
                    <a:pt x="6334" y="23980"/>
                    <a:pt x="6334" y="23885"/>
                  </a:cubicBezTo>
                  <a:cubicBezTo>
                    <a:pt x="6346" y="23809"/>
                    <a:pt x="6365" y="23720"/>
                    <a:pt x="6397" y="23644"/>
                  </a:cubicBezTo>
                  <a:cubicBezTo>
                    <a:pt x="6429" y="23638"/>
                    <a:pt x="6460" y="23631"/>
                    <a:pt x="6498" y="23631"/>
                  </a:cubicBezTo>
                  <a:close/>
                  <a:moveTo>
                    <a:pt x="6194" y="23853"/>
                  </a:moveTo>
                  <a:cubicBezTo>
                    <a:pt x="6175" y="23973"/>
                    <a:pt x="6182" y="24106"/>
                    <a:pt x="6207" y="24233"/>
                  </a:cubicBezTo>
                  <a:cubicBezTo>
                    <a:pt x="6207" y="24265"/>
                    <a:pt x="6207" y="24303"/>
                    <a:pt x="6207" y="24334"/>
                  </a:cubicBezTo>
                  <a:cubicBezTo>
                    <a:pt x="6175" y="24246"/>
                    <a:pt x="6169" y="24144"/>
                    <a:pt x="6169" y="24037"/>
                  </a:cubicBezTo>
                  <a:cubicBezTo>
                    <a:pt x="6169" y="23973"/>
                    <a:pt x="6182" y="23910"/>
                    <a:pt x="6194" y="23853"/>
                  </a:cubicBezTo>
                  <a:close/>
                  <a:moveTo>
                    <a:pt x="7062" y="23669"/>
                  </a:moveTo>
                  <a:cubicBezTo>
                    <a:pt x="7081" y="23701"/>
                    <a:pt x="7094" y="23733"/>
                    <a:pt x="7100" y="23764"/>
                  </a:cubicBezTo>
                  <a:cubicBezTo>
                    <a:pt x="7030" y="23961"/>
                    <a:pt x="6973" y="24163"/>
                    <a:pt x="6935" y="24366"/>
                  </a:cubicBezTo>
                  <a:cubicBezTo>
                    <a:pt x="6954" y="24265"/>
                    <a:pt x="6967" y="24163"/>
                    <a:pt x="6986" y="24056"/>
                  </a:cubicBezTo>
                  <a:cubicBezTo>
                    <a:pt x="7018" y="23929"/>
                    <a:pt x="7043" y="23802"/>
                    <a:pt x="7062" y="23669"/>
                  </a:cubicBezTo>
                  <a:close/>
                  <a:moveTo>
                    <a:pt x="6638" y="23416"/>
                  </a:moveTo>
                  <a:cubicBezTo>
                    <a:pt x="6657" y="23422"/>
                    <a:pt x="6676" y="23422"/>
                    <a:pt x="6695" y="23429"/>
                  </a:cubicBezTo>
                  <a:cubicBezTo>
                    <a:pt x="6695" y="23448"/>
                    <a:pt x="6695" y="23467"/>
                    <a:pt x="6695" y="23486"/>
                  </a:cubicBezTo>
                  <a:cubicBezTo>
                    <a:pt x="6600" y="23796"/>
                    <a:pt x="6536" y="24106"/>
                    <a:pt x="6498" y="24423"/>
                  </a:cubicBezTo>
                  <a:cubicBezTo>
                    <a:pt x="6479" y="24385"/>
                    <a:pt x="6460" y="24353"/>
                    <a:pt x="6435" y="24315"/>
                  </a:cubicBezTo>
                  <a:cubicBezTo>
                    <a:pt x="6441" y="24309"/>
                    <a:pt x="6441" y="24303"/>
                    <a:pt x="6441" y="24296"/>
                  </a:cubicBezTo>
                  <a:cubicBezTo>
                    <a:pt x="6467" y="24068"/>
                    <a:pt x="6511" y="23847"/>
                    <a:pt x="6574" y="23631"/>
                  </a:cubicBezTo>
                  <a:lnTo>
                    <a:pt x="6593" y="23631"/>
                  </a:lnTo>
                  <a:cubicBezTo>
                    <a:pt x="6595" y="23631"/>
                    <a:pt x="6597" y="23632"/>
                    <a:pt x="6599" y="23632"/>
                  </a:cubicBezTo>
                  <a:cubicBezTo>
                    <a:pt x="6677" y="23632"/>
                    <a:pt x="6693" y="23510"/>
                    <a:pt x="6619" y="23492"/>
                  </a:cubicBezTo>
                  <a:lnTo>
                    <a:pt x="6612" y="23492"/>
                  </a:lnTo>
                  <a:cubicBezTo>
                    <a:pt x="6625" y="23467"/>
                    <a:pt x="6631" y="23441"/>
                    <a:pt x="6638" y="23422"/>
                  </a:cubicBezTo>
                  <a:cubicBezTo>
                    <a:pt x="6638" y="23422"/>
                    <a:pt x="6638" y="23422"/>
                    <a:pt x="6638" y="23416"/>
                  </a:cubicBezTo>
                  <a:close/>
                  <a:moveTo>
                    <a:pt x="7309" y="23758"/>
                  </a:moveTo>
                  <a:cubicBezTo>
                    <a:pt x="7334" y="23866"/>
                    <a:pt x="7341" y="23986"/>
                    <a:pt x="7334" y="24106"/>
                  </a:cubicBezTo>
                  <a:cubicBezTo>
                    <a:pt x="7334" y="24113"/>
                    <a:pt x="7334" y="24119"/>
                    <a:pt x="7334" y="24125"/>
                  </a:cubicBezTo>
                  <a:cubicBezTo>
                    <a:pt x="7315" y="24227"/>
                    <a:pt x="7290" y="24328"/>
                    <a:pt x="7265" y="24423"/>
                  </a:cubicBezTo>
                  <a:cubicBezTo>
                    <a:pt x="7239" y="24429"/>
                    <a:pt x="7214" y="24436"/>
                    <a:pt x="7189" y="24442"/>
                  </a:cubicBezTo>
                  <a:cubicBezTo>
                    <a:pt x="7246" y="24220"/>
                    <a:pt x="7290" y="23992"/>
                    <a:pt x="7309" y="23758"/>
                  </a:cubicBezTo>
                  <a:close/>
                  <a:moveTo>
                    <a:pt x="10476" y="23397"/>
                  </a:moveTo>
                  <a:cubicBezTo>
                    <a:pt x="10444" y="23771"/>
                    <a:pt x="10336" y="24138"/>
                    <a:pt x="10083" y="24467"/>
                  </a:cubicBezTo>
                  <a:cubicBezTo>
                    <a:pt x="10013" y="24562"/>
                    <a:pt x="9937" y="24645"/>
                    <a:pt x="9855" y="24727"/>
                  </a:cubicBezTo>
                  <a:cubicBezTo>
                    <a:pt x="9963" y="24556"/>
                    <a:pt x="10045" y="24366"/>
                    <a:pt x="10115" y="24176"/>
                  </a:cubicBezTo>
                  <a:cubicBezTo>
                    <a:pt x="10260" y="23929"/>
                    <a:pt x="10381" y="23669"/>
                    <a:pt x="10476" y="23397"/>
                  </a:cubicBezTo>
                  <a:close/>
                  <a:moveTo>
                    <a:pt x="7790" y="24125"/>
                  </a:moveTo>
                  <a:lnTo>
                    <a:pt x="7790" y="24125"/>
                  </a:lnTo>
                  <a:cubicBezTo>
                    <a:pt x="7892" y="24486"/>
                    <a:pt x="7803" y="24873"/>
                    <a:pt x="7398" y="25044"/>
                  </a:cubicBezTo>
                  <a:cubicBezTo>
                    <a:pt x="7474" y="24942"/>
                    <a:pt x="7543" y="24822"/>
                    <a:pt x="7588" y="24689"/>
                  </a:cubicBezTo>
                  <a:cubicBezTo>
                    <a:pt x="7708" y="24524"/>
                    <a:pt x="7784" y="24334"/>
                    <a:pt x="7790" y="24125"/>
                  </a:cubicBezTo>
                  <a:close/>
                  <a:moveTo>
                    <a:pt x="6625" y="25069"/>
                  </a:moveTo>
                  <a:cubicBezTo>
                    <a:pt x="6638" y="25075"/>
                    <a:pt x="6657" y="25075"/>
                    <a:pt x="6669" y="25082"/>
                  </a:cubicBezTo>
                  <a:cubicBezTo>
                    <a:pt x="6669" y="25088"/>
                    <a:pt x="6669" y="25094"/>
                    <a:pt x="6663" y="25107"/>
                  </a:cubicBezTo>
                  <a:cubicBezTo>
                    <a:pt x="6650" y="25094"/>
                    <a:pt x="6638" y="25082"/>
                    <a:pt x="6625" y="25069"/>
                  </a:cubicBezTo>
                  <a:close/>
                  <a:moveTo>
                    <a:pt x="10051" y="24284"/>
                  </a:moveTo>
                  <a:lnTo>
                    <a:pt x="10051" y="24284"/>
                  </a:lnTo>
                  <a:cubicBezTo>
                    <a:pt x="9982" y="24455"/>
                    <a:pt x="9899" y="24619"/>
                    <a:pt x="9798" y="24778"/>
                  </a:cubicBezTo>
                  <a:cubicBezTo>
                    <a:pt x="9287" y="25255"/>
                    <a:pt x="8566" y="25529"/>
                    <a:pt x="7897" y="25529"/>
                  </a:cubicBezTo>
                  <a:cubicBezTo>
                    <a:pt x="7803" y="25529"/>
                    <a:pt x="7710" y="25523"/>
                    <a:pt x="7619" y="25512"/>
                  </a:cubicBezTo>
                  <a:lnTo>
                    <a:pt x="7619" y="25512"/>
                  </a:lnTo>
                  <a:cubicBezTo>
                    <a:pt x="7671" y="25516"/>
                    <a:pt x="7723" y="25517"/>
                    <a:pt x="7775" y="25517"/>
                  </a:cubicBezTo>
                  <a:cubicBezTo>
                    <a:pt x="8518" y="25517"/>
                    <a:pt x="9349" y="25190"/>
                    <a:pt x="9716" y="24746"/>
                  </a:cubicBezTo>
                  <a:cubicBezTo>
                    <a:pt x="9836" y="24600"/>
                    <a:pt x="9950" y="24448"/>
                    <a:pt x="10051" y="24284"/>
                  </a:cubicBezTo>
                  <a:close/>
                  <a:moveTo>
                    <a:pt x="3914" y="0"/>
                  </a:moveTo>
                  <a:cubicBezTo>
                    <a:pt x="3895" y="0"/>
                    <a:pt x="3879" y="15"/>
                    <a:pt x="3870" y="33"/>
                  </a:cubicBezTo>
                  <a:cubicBezTo>
                    <a:pt x="3870" y="36"/>
                    <a:pt x="3868" y="36"/>
                    <a:pt x="3866" y="36"/>
                  </a:cubicBezTo>
                  <a:cubicBezTo>
                    <a:pt x="3864" y="36"/>
                    <a:pt x="3861" y="36"/>
                    <a:pt x="3857" y="39"/>
                  </a:cubicBezTo>
                  <a:cubicBezTo>
                    <a:pt x="3541" y="96"/>
                    <a:pt x="3294" y="793"/>
                    <a:pt x="3173" y="1046"/>
                  </a:cubicBezTo>
                  <a:cubicBezTo>
                    <a:pt x="3123" y="1154"/>
                    <a:pt x="3072" y="1262"/>
                    <a:pt x="3034" y="1369"/>
                  </a:cubicBezTo>
                  <a:cubicBezTo>
                    <a:pt x="3028" y="1376"/>
                    <a:pt x="3021" y="1382"/>
                    <a:pt x="3015" y="1388"/>
                  </a:cubicBezTo>
                  <a:cubicBezTo>
                    <a:pt x="2572" y="2016"/>
                    <a:pt x="2489" y="3054"/>
                    <a:pt x="2502" y="3795"/>
                  </a:cubicBezTo>
                  <a:cubicBezTo>
                    <a:pt x="2515" y="4340"/>
                    <a:pt x="2597" y="4878"/>
                    <a:pt x="2724" y="5410"/>
                  </a:cubicBezTo>
                  <a:cubicBezTo>
                    <a:pt x="2736" y="5581"/>
                    <a:pt x="2768" y="5746"/>
                    <a:pt x="2819" y="5911"/>
                  </a:cubicBezTo>
                  <a:cubicBezTo>
                    <a:pt x="2823" y="5925"/>
                    <a:pt x="2835" y="5932"/>
                    <a:pt x="2846" y="5932"/>
                  </a:cubicBezTo>
                  <a:cubicBezTo>
                    <a:pt x="2850" y="5932"/>
                    <a:pt x="2854" y="5931"/>
                    <a:pt x="2857" y="5930"/>
                  </a:cubicBezTo>
                  <a:cubicBezTo>
                    <a:pt x="3053" y="6588"/>
                    <a:pt x="3306" y="7234"/>
                    <a:pt x="3585" y="7868"/>
                  </a:cubicBezTo>
                  <a:cubicBezTo>
                    <a:pt x="3629" y="7988"/>
                    <a:pt x="3674" y="8108"/>
                    <a:pt x="3724" y="8222"/>
                  </a:cubicBezTo>
                  <a:cubicBezTo>
                    <a:pt x="2869" y="9299"/>
                    <a:pt x="1995" y="10357"/>
                    <a:pt x="1330" y="11554"/>
                  </a:cubicBezTo>
                  <a:cubicBezTo>
                    <a:pt x="513" y="13029"/>
                    <a:pt x="0" y="14758"/>
                    <a:pt x="355" y="16443"/>
                  </a:cubicBezTo>
                  <a:cubicBezTo>
                    <a:pt x="526" y="17260"/>
                    <a:pt x="925" y="17969"/>
                    <a:pt x="1444" y="18615"/>
                  </a:cubicBezTo>
                  <a:cubicBezTo>
                    <a:pt x="1945" y="19223"/>
                    <a:pt x="2502" y="19895"/>
                    <a:pt x="3268" y="20154"/>
                  </a:cubicBezTo>
                  <a:cubicBezTo>
                    <a:pt x="3363" y="20205"/>
                    <a:pt x="3452" y="20249"/>
                    <a:pt x="3547" y="20287"/>
                  </a:cubicBezTo>
                  <a:cubicBezTo>
                    <a:pt x="3857" y="20420"/>
                    <a:pt x="4174" y="20496"/>
                    <a:pt x="4497" y="20541"/>
                  </a:cubicBezTo>
                  <a:cubicBezTo>
                    <a:pt x="4649" y="20579"/>
                    <a:pt x="4807" y="20617"/>
                    <a:pt x="4966" y="20642"/>
                  </a:cubicBezTo>
                  <a:cubicBezTo>
                    <a:pt x="5263" y="20691"/>
                    <a:pt x="5569" y="20715"/>
                    <a:pt x="5879" y="20715"/>
                  </a:cubicBezTo>
                  <a:cubicBezTo>
                    <a:pt x="7137" y="20715"/>
                    <a:pt x="8464" y="20323"/>
                    <a:pt x="9551" y="19622"/>
                  </a:cubicBezTo>
                  <a:cubicBezTo>
                    <a:pt x="9766" y="20135"/>
                    <a:pt x="9969" y="20661"/>
                    <a:pt x="10165" y="21193"/>
                  </a:cubicBezTo>
                  <a:cubicBezTo>
                    <a:pt x="10172" y="21212"/>
                    <a:pt x="10178" y="21237"/>
                    <a:pt x="10184" y="21256"/>
                  </a:cubicBezTo>
                  <a:cubicBezTo>
                    <a:pt x="10210" y="21446"/>
                    <a:pt x="10248" y="21643"/>
                    <a:pt x="10286" y="21839"/>
                  </a:cubicBezTo>
                  <a:cubicBezTo>
                    <a:pt x="10381" y="22555"/>
                    <a:pt x="10368" y="23277"/>
                    <a:pt x="10172" y="23935"/>
                  </a:cubicBezTo>
                  <a:cubicBezTo>
                    <a:pt x="10140" y="24005"/>
                    <a:pt x="10108" y="24068"/>
                    <a:pt x="10070" y="24138"/>
                  </a:cubicBezTo>
                  <a:cubicBezTo>
                    <a:pt x="9747" y="24702"/>
                    <a:pt x="9374" y="25126"/>
                    <a:pt x="8715" y="25291"/>
                  </a:cubicBezTo>
                  <a:cubicBezTo>
                    <a:pt x="8443" y="25360"/>
                    <a:pt x="8164" y="25405"/>
                    <a:pt x="7885" y="25411"/>
                  </a:cubicBezTo>
                  <a:cubicBezTo>
                    <a:pt x="7841" y="25414"/>
                    <a:pt x="7797" y="25415"/>
                    <a:pt x="7754" y="25415"/>
                  </a:cubicBezTo>
                  <a:cubicBezTo>
                    <a:pt x="7693" y="25415"/>
                    <a:pt x="7632" y="25412"/>
                    <a:pt x="7569" y="25405"/>
                  </a:cubicBezTo>
                  <a:cubicBezTo>
                    <a:pt x="7556" y="25405"/>
                    <a:pt x="7544" y="25405"/>
                    <a:pt x="7532" y="25405"/>
                  </a:cubicBezTo>
                  <a:cubicBezTo>
                    <a:pt x="7375" y="25405"/>
                    <a:pt x="7229" y="25368"/>
                    <a:pt x="7094" y="25303"/>
                  </a:cubicBezTo>
                  <a:cubicBezTo>
                    <a:pt x="7094" y="25303"/>
                    <a:pt x="7094" y="25297"/>
                    <a:pt x="7094" y="25297"/>
                  </a:cubicBezTo>
                  <a:cubicBezTo>
                    <a:pt x="7119" y="25284"/>
                    <a:pt x="7138" y="25272"/>
                    <a:pt x="7163" y="25259"/>
                  </a:cubicBezTo>
                  <a:cubicBezTo>
                    <a:pt x="7182" y="25253"/>
                    <a:pt x="7195" y="25253"/>
                    <a:pt x="7214" y="25246"/>
                  </a:cubicBezTo>
                  <a:cubicBezTo>
                    <a:pt x="7575" y="25151"/>
                    <a:pt x="7898" y="24987"/>
                    <a:pt x="7949" y="24588"/>
                  </a:cubicBezTo>
                  <a:cubicBezTo>
                    <a:pt x="7993" y="24214"/>
                    <a:pt x="7866" y="23777"/>
                    <a:pt x="7594" y="23498"/>
                  </a:cubicBezTo>
                  <a:cubicBezTo>
                    <a:pt x="7588" y="23492"/>
                    <a:pt x="7581" y="23479"/>
                    <a:pt x="7575" y="23467"/>
                  </a:cubicBezTo>
                  <a:cubicBezTo>
                    <a:pt x="7486" y="23289"/>
                    <a:pt x="7353" y="23137"/>
                    <a:pt x="7157" y="23061"/>
                  </a:cubicBezTo>
                  <a:cubicBezTo>
                    <a:pt x="7056" y="23019"/>
                    <a:pt x="6959" y="23000"/>
                    <a:pt x="6867" y="23000"/>
                  </a:cubicBezTo>
                  <a:cubicBezTo>
                    <a:pt x="6680" y="23000"/>
                    <a:pt x="6514" y="23078"/>
                    <a:pt x="6378" y="23201"/>
                  </a:cubicBezTo>
                  <a:cubicBezTo>
                    <a:pt x="6131" y="23302"/>
                    <a:pt x="5922" y="23492"/>
                    <a:pt x="5814" y="23771"/>
                  </a:cubicBezTo>
                  <a:cubicBezTo>
                    <a:pt x="5751" y="23923"/>
                    <a:pt x="5738" y="24075"/>
                    <a:pt x="5745" y="24227"/>
                  </a:cubicBezTo>
                  <a:cubicBezTo>
                    <a:pt x="5732" y="24645"/>
                    <a:pt x="5966" y="25050"/>
                    <a:pt x="6289" y="25259"/>
                  </a:cubicBezTo>
                  <a:cubicBezTo>
                    <a:pt x="6486" y="25500"/>
                    <a:pt x="6745" y="25702"/>
                    <a:pt x="7030" y="25835"/>
                  </a:cubicBezTo>
                  <a:cubicBezTo>
                    <a:pt x="7345" y="25980"/>
                    <a:pt x="7678" y="26046"/>
                    <a:pt x="8011" y="26046"/>
                  </a:cubicBezTo>
                  <a:cubicBezTo>
                    <a:pt x="8551" y="26046"/>
                    <a:pt x="9092" y="25874"/>
                    <a:pt x="9557" y="25588"/>
                  </a:cubicBezTo>
                  <a:cubicBezTo>
                    <a:pt x="10343" y="25101"/>
                    <a:pt x="10729" y="24480"/>
                    <a:pt x="10868" y="23796"/>
                  </a:cubicBezTo>
                  <a:cubicBezTo>
                    <a:pt x="10875" y="23796"/>
                    <a:pt x="10875" y="23790"/>
                    <a:pt x="10875" y="23777"/>
                  </a:cubicBezTo>
                  <a:cubicBezTo>
                    <a:pt x="10875" y="23777"/>
                    <a:pt x="10875" y="23771"/>
                    <a:pt x="10875" y="23764"/>
                  </a:cubicBezTo>
                  <a:cubicBezTo>
                    <a:pt x="11001" y="23093"/>
                    <a:pt x="10894" y="22352"/>
                    <a:pt x="10691" y="21624"/>
                  </a:cubicBezTo>
                  <a:cubicBezTo>
                    <a:pt x="10685" y="21529"/>
                    <a:pt x="10672" y="21434"/>
                    <a:pt x="10653" y="21345"/>
                  </a:cubicBezTo>
                  <a:cubicBezTo>
                    <a:pt x="10653" y="21336"/>
                    <a:pt x="10648" y="21333"/>
                    <a:pt x="10642" y="21333"/>
                  </a:cubicBezTo>
                  <a:cubicBezTo>
                    <a:pt x="10635" y="21333"/>
                    <a:pt x="10628" y="21338"/>
                    <a:pt x="10628" y="21345"/>
                  </a:cubicBezTo>
                  <a:cubicBezTo>
                    <a:pt x="10628" y="21364"/>
                    <a:pt x="10628" y="21383"/>
                    <a:pt x="10628" y="21402"/>
                  </a:cubicBezTo>
                  <a:cubicBezTo>
                    <a:pt x="10482" y="20914"/>
                    <a:pt x="10305" y="20427"/>
                    <a:pt x="10134" y="19964"/>
                  </a:cubicBezTo>
                  <a:cubicBezTo>
                    <a:pt x="10121" y="19939"/>
                    <a:pt x="10102" y="19926"/>
                    <a:pt x="10083" y="19926"/>
                  </a:cubicBezTo>
                  <a:cubicBezTo>
                    <a:pt x="10026" y="19743"/>
                    <a:pt x="9963" y="19559"/>
                    <a:pt x="9899" y="19375"/>
                  </a:cubicBezTo>
                  <a:cubicBezTo>
                    <a:pt x="10558" y="18875"/>
                    <a:pt x="11103" y="18254"/>
                    <a:pt x="11445" y="17526"/>
                  </a:cubicBezTo>
                  <a:cubicBezTo>
                    <a:pt x="12388" y="15531"/>
                    <a:pt x="11673" y="13004"/>
                    <a:pt x="9513" y="12225"/>
                  </a:cubicBezTo>
                  <a:cubicBezTo>
                    <a:pt x="9046" y="12055"/>
                    <a:pt x="8552" y="11974"/>
                    <a:pt x="8056" y="11974"/>
                  </a:cubicBezTo>
                  <a:cubicBezTo>
                    <a:pt x="7483" y="11974"/>
                    <a:pt x="6908" y="12082"/>
                    <a:pt x="6372" y="12282"/>
                  </a:cubicBezTo>
                  <a:cubicBezTo>
                    <a:pt x="6302" y="12155"/>
                    <a:pt x="6232" y="12029"/>
                    <a:pt x="6163" y="11902"/>
                  </a:cubicBezTo>
                  <a:cubicBezTo>
                    <a:pt x="5821" y="11275"/>
                    <a:pt x="5479" y="10648"/>
                    <a:pt x="5149" y="10008"/>
                  </a:cubicBezTo>
                  <a:cubicBezTo>
                    <a:pt x="6296" y="8488"/>
                    <a:pt x="7119" y="6880"/>
                    <a:pt x="6923" y="4910"/>
                  </a:cubicBezTo>
                  <a:cubicBezTo>
                    <a:pt x="6916" y="4853"/>
                    <a:pt x="6910" y="4802"/>
                    <a:pt x="6897" y="4745"/>
                  </a:cubicBezTo>
                  <a:cubicBezTo>
                    <a:pt x="6904" y="4739"/>
                    <a:pt x="6910" y="4739"/>
                    <a:pt x="6904" y="4733"/>
                  </a:cubicBezTo>
                  <a:cubicBezTo>
                    <a:pt x="6771" y="2833"/>
                    <a:pt x="5586" y="964"/>
                    <a:pt x="3940" y="8"/>
                  </a:cubicBezTo>
                  <a:cubicBezTo>
                    <a:pt x="3931" y="2"/>
                    <a:pt x="3922" y="0"/>
                    <a:pt x="3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6650673" y="4725190"/>
              <a:ext cx="216788" cy="266373"/>
            </a:xfrm>
            <a:custGeom>
              <a:avLst/>
              <a:gdLst/>
              <a:ahLst/>
              <a:cxnLst/>
              <a:rect l="l" t="t" r="r" b="b"/>
              <a:pathLst>
                <a:path w="6252" h="7682" extrusionOk="0">
                  <a:moveTo>
                    <a:pt x="1882" y="590"/>
                  </a:moveTo>
                  <a:cubicBezTo>
                    <a:pt x="1882" y="597"/>
                    <a:pt x="1888" y="597"/>
                    <a:pt x="1888" y="597"/>
                  </a:cubicBezTo>
                  <a:lnTo>
                    <a:pt x="1882" y="597"/>
                  </a:lnTo>
                  <a:cubicBezTo>
                    <a:pt x="1882" y="597"/>
                    <a:pt x="1882" y="597"/>
                    <a:pt x="1882" y="590"/>
                  </a:cubicBezTo>
                  <a:close/>
                  <a:moveTo>
                    <a:pt x="1971" y="704"/>
                  </a:moveTo>
                  <a:cubicBezTo>
                    <a:pt x="1965" y="710"/>
                    <a:pt x="1960" y="716"/>
                    <a:pt x="1957" y="721"/>
                  </a:cubicBezTo>
                  <a:lnTo>
                    <a:pt x="1957" y="721"/>
                  </a:lnTo>
                  <a:cubicBezTo>
                    <a:pt x="1958" y="716"/>
                    <a:pt x="1958" y="710"/>
                    <a:pt x="1958" y="704"/>
                  </a:cubicBezTo>
                  <a:close/>
                  <a:moveTo>
                    <a:pt x="2452" y="685"/>
                  </a:moveTo>
                  <a:cubicBezTo>
                    <a:pt x="2484" y="698"/>
                    <a:pt x="2515" y="704"/>
                    <a:pt x="2547" y="717"/>
                  </a:cubicBezTo>
                  <a:cubicBezTo>
                    <a:pt x="2552" y="718"/>
                    <a:pt x="2556" y="719"/>
                    <a:pt x="2561" y="719"/>
                  </a:cubicBezTo>
                  <a:cubicBezTo>
                    <a:pt x="2575" y="719"/>
                    <a:pt x="2588" y="712"/>
                    <a:pt x="2598" y="698"/>
                  </a:cubicBezTo>
                  <a:cubicBezTo>
                    <a:pt x="2667" y="736"/>
                    <a:pt x="2743" y="774"/>
                    <a:pt x="2819" y="812"/>
                  </a:cubicBezTo>
                  <a:lnTo>
                    <a:pt x="2781" y="812"/>
                  </a:lnTo>
                  <a:cubicBezTo>
                    <a:pt x="2724" y="793"/>
                    <a:pt x="2661" y="780"/>
                    <a:pt x="2604" y="761"/>
                  </a:cubicBezTo>
                  <a:cubicBezTo>
                    <a:pt x="2604" y="761"/>
                    <a:pt x="2604" y="761"/>
                    <a:pt x="2604" y="755"/>
                  </a:cubicBezTo>
                  <a:cubicBezTo>
                    <a:pt x="2553" y="730"/>
                    <a:pt x="2503" y="711"/>
                    <a:pt x="2452" y="685"/>
                  </a:cubicBezTo>
                  <a:close/>
                  <a:moveTo>
                    <a:pt x="2166" y="1055"/>
                  </a:moveTo>
                  <a:lnTo>
                    <a:pt x="2166" y="1055"/>
                  </a:lnTo>
                  <a:cubicBezTo>
                    <a:pt x="2189" y="1061"/>
                    <a:pt x="2215" y="1067"/>
                    <a:pt x="2237" y="1078"/>
                  </a:cubicBezTo>
                  <a:cubicBezTo>
                    <a:pt x="2243" y="1084"/>
                    <a:pt x="2249" y="1084"/>
                    <a:pt x="2256" y="1091"/>
                  </a:cubicBezTo>
                  <a:cubicBezTo>
                    <a:pt x="2256" y="1091"/>
                    <a:pt x="2257" y="1091"/>
                    <a:pt x="2258" y="1092"/>
                  </a:cubicBezTo>
                  <a:lnTo>
                    <a:pt x="2258" y="1092"/>
                  </a:lnTo>
                  <a:cubicBezTo>
                    <a:pt x="2231" y="1081"/>
                    <a:pt x="2205" y="1070"/>
                    <a:pt x="2180" y="1059"/>
                  </a:cubicBezTo>
                  <a:cubicBezTo>
                    <a:pt x="2176" y="1059"/>
                    <a:pt x="2171" y="1057"/>
                    <a:pt x="2166" y="1055"/>
                  </a:cubicBezTo>
                  <a:close/>
                  <a:moveTo>
                    <a:pt x="2154" y="1116"/>
                  </a:moveTo>
                  <a:cubicBezTo>
                    <a:pt x="2287" y="1148"/>
                    <a:pt x="2414" y="1186"/>
                    <a:pt x="2547" y="1224"/>
                  </a:cubicBezTo>
                  <a:cubicBezTo>
                    <a:pt x="2414" y="1198"/>
                    <a:pt x="2287" y="1173"/>
                    <a:pt x="2154" y="1148"/>
                  </a:cubicBezTo>
                  <a:cubicBezTo>
                    <a:pt x="2154" y="1135"/>
                    <a:pt x="2154" y="1122"/>
                    <a:pt x="2154" y="1116"/>
                  </a:cubicBezTo>
                  <a:close/>
                  <a:moveTo>
                    <a:pt x="2313" y="939"/>
                  </a:moveTo>
                  <a:cubicBezTo>
                    <a:pt x="2648" y="1027"/>
                    <a:pt x="2984" y="1141"/>
                    <a:pt x="3313" y="1262"/>
                  </a:cubicBezTo>
                  <a:cubicBezTo>
                    <a:pt x="3307" y="1268"/>
                    <a:pt x="3307" y="1281"/>
                    <a:pt x="3313" y="1293"/>
                  </a:cubicBezTo>
                  <a:cubicBezTo>
                    <a:pt x="3199" y="1268"/>
                    <a:pt x="3085" y="1243"/>
                    <a:pt x="2971" y="1211"/>
                  </a:cubicBezTo>
                  <a:cubicBezTo>
                    <a:pt x="2718" y="1135"/>
                    <a:pt x="2471" y="1065"/>
                    <a:pt x="2224" y="989"/>
                  </a:cubicBezTo>
                  <a:cubicBezTo>
                    <a:pt x="2218" y="977"/>
                    <a:pt x="2205" y="970"/>
                    <a:pt x="2199" y="964"/>
                  </a:cubicBezTo>
                  <a:cubicBezTo>
                    <a:pt x="2199" y="964"/>
                    <a:pt x="2199" y="958"/>
                    <a:pt x="2199" y="958"/>
                  </a:cubicBezTo>
                  <a:cubicBezTo>
                    <a:pt x="2230" y="945"/>
                    <a:pt x="2275" y="939"/>
                    <a:pt x="2313" y="939"/>
                  </a:cubicBezTo>
                  <a:close/>
                  <a:moveTo>
                    <a:pt x="2154" y="1211"/>
                  </a:moveTo>
                  <a:cubicBezTo>
                    <a:pt x="2344" y="1255"/>
                    <a:pt x="2541" y="1293"/>
                    <a:pt x="2731" y="1331"/>
                  </a:cubicBezTo>
                  <a:cubicBezTo>
                    <a:pt x="2686" y="1331"/>
                    <a:pt x="2642" y="1325"/>
                    <a:pt x="2598" y="1319"/>
                  </a:cubicBezTo>
                  <a:cubicBezTo>
                    <a:pt x="2509" y="1300"/>
                    <a:pt x="2427" y="1281"/>
                    <a:pt x="2338" y="1262"/>
                  </a:cubicBezTo>
                  <a:cubicBezTo>
                    <a:pt x="2344" y="1262"/>
                    <a:pt x="2249" y="1236"/>
                    <a:pt x="2154" y="1217"/>
                  </a:cubicBezTo>
                  <a:cubicBezTo>
                    <a:pt x="2154" y="1211"/>
                    <a:pt x="2154" y="1211"/>
                    <a:pt x="2154" y="1211"/>
                  </a:cubicBezTo>
                  <a:close/>
                  <a:moveTo>
                    <a:pt x="2281" y="1091"/>
                  </a:moveTo>
                  <a:cubicBezTo>
                    <a:pt x="2591" y="1186"/>
                    <a:pt x="2902" y="1268"/>
                    <a:pt x="3218" y="1344"/>
                  </a:cubicBezTo>
                  <a:cubicBezTo>
                    <a:pt x="3218" y="1344"/>
                    <a:pt x="3225" y="1344"/>
                    <a:pt x="3231" y="1350"/>
                  </a:cubicBezTo>
                  <a:cubicBezTo>
                    <a:pt x="3174" y="1338"/>
                    <a:pt x="3117" y="1331"/>
                    <a:pt x="3073" y="1319"/>
                  </a:cubicBezTo>
                  <a:cubicBezTo>
                    <a:pt x="2800" y="1256"/>
                    <a:pt x="2516" y="1193"/>
                    <a:pt x="2264" y="1094"/>
                  </a:cubicBezTo>
                  <a:lnTo>
                    <a:pt x="2264" y="1094"/>
                  </a:lnTo>
                  <a:cubicBezTo>
                    <a:pt x="2267" y="1095"/>
                    <a:pt x="2269" y="1095"/>
                    <a:pt x="2271" y="1095"/>
                  </a:cubicBezTo>
                  <a:cubicBezTo>
                    <a:pt x="2275" y="1095"/>
                    <a:pt x="2278" y="1094"/>
                    <a:pt x="2281" y="1091"/>
                  </a:cubicBezTo>
                  <a:close/>
                  <a:moveTo>
                    <a:pt x="3130" y="1433"/>
                  </a:moveTo>
                  <a:cubicBezTo>
                    <a:pt x="3187" y="1439"/>
                    <a:pt x="3250" y="1445"/>
                    <a:pt x="3307" y="1452"/>
                  </a:cubicBezTo>
                  <a:cubicBezTo>
                    <a:pt x="3301" y="1458"/>
                    <a:pt x="3288" y="1464"/>
                    <a:pt x="3288" y="1471"/>
                  </a:cubicBezTo>
                  <a:cubicBezTo>
                    <a:pt x="3231" y="1458"/>
                    <a:pt x="3180" y="1445"/>
                    <a:pt x="3130" y="1433"/>
                  </a:cubicBezTo>
                  <a:close/>
                  <a:moveTo>
                    <a:pt x="2142" y="1363"/>
                  </a:moveTo>
                  <a:cubicBezTo>
                    <a:pt x="2446" y="1452"/>
                    <a:pt x="2743" y="1534"/>
                    <a:pt x="3047" y="1610"/>
                  </a:cubicBezTo>
                  <a:lnTo>
                    <a:pt x="2990" y="1610"/>
                  </a:lnTo>
                  <a:cubicBezTo>
                    <a:pt x="2712" y="1553"/>
                    <a:pt x="2420" y="1502"/>
                    <a:pt x="2135" y="1471"/>
                  </a:cubicBezTo>
                  <a:cubicBezTo>
                    <a:pt x="2135" y="1439"/>
                    <a:pt x="2142" y="1401"/>
                    <a:pt x="2142" y="1363"/>
                  </a:cubicBezTo>
                  <a:close/>
                  <a:moveTo>
                    <a:pt x="3174" y="1642"/>
                  </a:moveTo>
                  <a:cubicBezTo>
                    <a:pt x="3199" y="1648"/>
                    <a:pt x="3218" y="1654"/>
                    <a:pt x="3237" y="1661"/>
                  </a:cubicBezTo>
                  <a:cubicBezTo>
                    <a:pt x="3218" y="1654"/>
                    <a:pt x="3193" y="1648"/>
                    <a:pt x="3168" y="1648"/>
                  </a:cubicBezTo>
                  <a:cubicBezTo>
                    <a:pt x="3174" y="1648"/>
                    <a:pt x="3174" y="1642"/>
                    <a:pt x="3174" y="1642"/>
                  </a:cubicBezTo>
                  <a:close/>
                  <a:moveTo>
                    <a:pt x="2116" y="1667"/>
                  </a:moveTo>
                  <a:cubicBezTo>
                    <a:pt x="2180" y="1680"/>
                    <a:pt x="2243" y="1692"/>
                    <a:pt x="2306" y="1705"/>
                  </a:cubicBezTo>
                  <a:cubicBezTo>
                    <a:pt x="2243" y="1705"/>
                    <a:pt x="2180" y="1699"/>
                    <a:pt x="2116" y="1699"/>
                  </a:cubicBezTo>
                  <a:cubicBezTo>
                    <a:pt x="2116" y="1686"/>
                    <a:pt x="2116" y="1680"/>
                    <a:pt x="2116" y="1667"/>
                  </a:cubicBezTo>
                  <a:close/>
                  <a:moveTo>
                    <a:pt x="3985" y="1534"/>
                  </a:moveTo>
                  <a:lnTo>
                    <a:pt x="3985" y="1534"/>
                  </a:lnTo>
                  <a:cubicBezTo>
                    <a:pt x="4016" y="1540"/>
                    <a:pt x="4048" y="1553"/>
                    <a:pt x="4080" y="1559"/>
                  </a:cubicBezTo>
                  <a:cubicBezTo>
                    <a:pt x="4314" y="1623"/>
                    <a:pt x="4555" y="1686"/>
                    <a:pt x="4789" y="1743"/>
                  </a:cubicBezTo>
                  <a:cubicBezTo>
                    <a:pt x="4859" y="1768"/>
                    <a:pt x="4928" y="1787"/>
                    <a:pt x="4998" y="1806"/>
                  </a:cubicBezTo>
                  <a:cubicBezTo>
                    <a:pt x="5011" y="1819"/>
                    <a:pt x="5023" y="1832"/>
                    <a:pt x="5036" y="1844"/>
                  </a:cubicBezTo>
                  <a:cubicBezTo>
                    <a:pt x="4681" y="1749"/>
                    <a:pt x="4333" y="1648"/>
                    <a:pt x="3985" y="1534"/>
                  </a:cubicBezTo>
                  <a:close/>
                  <a:moveTo>
                    <a:pt x="5080" y="1832"/>
                  </a:moveTo>
                  <a:lnTo>
                    <a:pt x="5080" y="1832"/>
                  </a:lnTo>
                  <a:cubicBezTo>
                    <a:pt x="5112" y="1844"/>
                    <a:pt x="5144" y="1851"/>
                    <a:pt x="5169" y="1857"/>
                  </a:cubicBezTo>
                  <a:lnTo>
                    <a:pt x="5194" y="1882"/>
                  </a:lnTo>
                  <a:cubicBezTo>
                    <a:pt x="5169" y="1876"/>
                    <a:pt x="5144" y="1870"/>
                    <a:pt x="5118" y="1863"/>
                  </a:cubicBezTo>
                  <a:cubicBezTo>
                    <a:pt x="5106" y="1851"/>
                    <a:pt x="5093" y="1844"/>
                    <a:pt x="5080" y="1832"/>
                  </a:cubicBezTo>
                  <a:close/>
                  <a:moveTo>
                    <a:pt x="4998" y="1401"/>
                  </a:moveTo>
                  <a:cubicBezTo>
                    <a:pt x="5175" y="1452"/>
                    <a:pt x="5346" y="1502"/>
                    <a:pt x="5524" y="1553"/>
                  </a:cubicBezTo>
                  <a:cubicBezTo>
                    <a:pt x="5612" y="1673"/>
                    <a:pt x="5701" y="1800"/>
                    <a:pt x="5790" y="1920"/>
                  </a:cubicBezTo>
                  <a:cubicBezTo>
                    <a:pt x="5790" y="1927"/>
                    <a:pt x="5790" y="1933"/>
                    <a:pt x="5790" y="1939"/>
                  </a:cubicBezTo>
                  <a:cubicBezTo>
                    <a:pt x="5695" y="1844"/>
                    <a:pt x="5606" y="1749"/>
                    <a:pt x="5511" y="1654"/>
                  </a:cubicBezTo>
                  <a:cubicBezTo>
                    <a:pt x="5524" y="1610"/>
                    <a:pt x="5505" y="1572"/>
                    <a:pt x="5454" y="1553"/>
                  </a:cubicBezTo>
                  <a:cubicBezTo>
                    <a:pt x="5435" y="1547"/>
                    <a:pt x="5416" y="1540"/>
                    <a:pt x="5397" y="1534"/>
                  </a:cubicBezTo>
                  <a:cubicBezTo>
                    <a:pt x="5397" y="1534"/>
                    <a:pt x="5397" y="1528"/>
                    <a:pt x="5397" y="1528"/>
                  </a:cubicBezTo>
                  <a:cubicBezTo>
                    <a:pt x="5388" y="1523"/>
                    <a:pt x="5379" y="1519"/>
                    <a:pt x="5370" y="1519"/>
                  </a:cubicBezTo>
                  <a:cubicBezTo>
                    <a:pt x="5366" y="1519"/>
                    <a:pt x="5363" y="1519"/>
                    <a:pt x="5359" y="1521"/>
                  </a:cubicBezTo>
                  <a:cubicBezTo>
                    <a:pt x="5239" y="1483"/>
                    <a:pt x="5118" y="1439"/>
                    <a:pt x="4998" y="1401"/>
                  </a:cubicBezTo>
                  <a:close/>
                  <a:moveTo>
                    <a:pt x="3427" y="1458"/>
                  </a:moveTo>
                  <a:lnTo>
                    <a:pt x="3440" y="1464"/>
                  </a:lnTo>
                  <a:cubicBezTo>
                    <a:pt x="3611" y="1547"/>
                    <a:pt x="3795" y="1610"/>
                    <a:pt x="3972" y="1661"/>
                  </a:cubicBezTo>
                  <a:cubicBezTo>
                    <a:pt x="4225" y="1749"/>
                    <a:pt x="4498" y="1813"/>
                    <a:pt x="4764" y="1870"/>
                  </a:cubicBezTo>
                  <a:cubicBezTo>
                    <a:pt x="4840" y="1889"/>
                    <a:pt x="4916" y="1914"/>
                    <a:pt x="4992" y="1939"/>
                  </a:cubicBezTo>
                  <a:cubicBezTo>
                    <a:pt x="4996" y="1941"/>
                    <a:pt x="5002" y="1943"/>
                    <a:pt x="5008" y="1944"/>
                  </a:cubicBezTo>
                  <a:lnTo>
                    <a:pt x="5008" y="1944"/>
                  </a:lnTo>
                  <a:cubicBezTo>
                    <a:pt x="4820" y="1901"/>
                    <a:pt x="4636" y="1871"/>
                    <a:pt x="4447" y="1825"/>
                  </a:cubicBezTo>
                  <a:cubicBezTo>
                    <a:pt x="4168" y="1756"/>
                    <a:pt x="3896" y="1667"/>
                    <a:pt x="3624" y="1566"/>
                  </a:cubicBezTo>
                  <a:cubicBezTo>
                    <a:pt x="3624" y="1553"/>
                    <a:pt x="3617" y="1540"/>
                    <a:pt x="3598" y="1540"/>
                  </a:cubicBezTo>
                  <a:cubicBezTo>
                    <a:pt x="3554" y="1528"/>
                    <a:pt x="3503" y="1515"/>
                    <a:pt x="3459" y="1509"/>
                  </a:cubicBezTo>
                  <a:cubicBezTo>
                    <a:pt x="3415" y="1490"/>
                    <a:pt x="3370" y="1477"/>
                    <a:pt x="3320" y="1458"/>
                  </a:cubicBezTo>
                  <a:lnTo>
                    <a:pt x="3320" y="1458"/>
                  </a:lnTo>
                  <a:lnTo>
                    <a:pt x="3408" y="1464"/>
                  </a:lnTo>
                  <a:cubicBezTo>
                    <a:pt x="3415" y="1464"/>
                    <a:pt x="3421" y="1464"/>
                    <a:pt x="3427" y="1458"/>
                  </a:cubicBezTo>
                  <a:close/>
                  <a:moveTo>
                    <a:pt x="5264" y="1958"/>
                  </a:moveTo>
                  <a:lnTo>
                    <a:pt x="5270" y="1971"/>
                  </a:lnTo>
                  <a:cubicBezTo>
                    <a:pt x="5264" y="1971"/>
                    <a:pt x="5264" y="1971"/>
                    <a:pt x="5258" y="1965"/>
                  </a:cubicBezTo>
                  <a:cubicBezTo>
                    <a:pt x="5258" y="1965"/>
                    <a:pt x="5258" y="1965"/>
                    <a:pt x="5264" y="1958"/>
                  </a:cubicBezTo>
                  <a:close/>
                  <a:moveTo>
                    <a:pt x="5701" y="1958"/>
                  </a:moveTo>
                  <a:cubicBezTo>
                    <a:pt x="5720" y="1977"/>
                    <a:pt x="5745" y="2003"/>
                    <a:pt x="5764" y="2028"/>
                  </a:cubicBezTo>
                  <a:cubicBezTo>
                    <a:pt x="5764" y="2034"/>
                    <a:pt x="5764" y="2047"/>
                    <a:pt x="5758" y="2053"/>
                  </a:cubicBezTo>
                  <a:cubicBezTo>
                    <a:pt x="5739" y="2022"/>
                    <a:pt x="5720" y="1990"/>
                    <a:pt x="5701" y="1958"/>
                  </a:cubicBezTo>
                  <a:close/>
                  <a:moveTo>
                    <a:pt x="5473" y="1737"/>
                  </a:moveTo>
                  <a:cubicBezTo>
                    <a:pt x="5543" y="1832"/>
                    <a:pt x="5612" y="1933"/>
                    <a:pt x="5676" y="2041"/>
                  </a:cubicBezTo>
                  <a:cubicBezTo>
                    <a:pt x="5676" y="2053"/>
                    <a:pt x="5682" y="2066"/>
                    <a:pt x="5682" y="2079"/>
                  </a:cubicBezTo>
                  <a:cubicBezTo>
                    <a:pt x="5619" y="2028"/>
                    <a:pt x="5555" y="1977"/>
                    <a:pt x="5498" y="1920"/>
                  </a:cubicBezTo>
                  <a:cubicBezTo>
                    <a:pt x="5486" y="1908"/>
                    <a:pt x="5473" y="1901"/>
                    <a:pt x="5467" y="1889"/>
                  </a:cubicBezTo>
                  <a:cubicBezTo>
                    <a:pt x="5492" y="1851"/>
                    <a:pt x="5492" y="1794"/>
                    <a:pt x="5435" y="1775"/>
                  </a:cubicBezTo>
                  <a:cubicBezTo>
                    <a:pt x="5429" y="1768"/>
                    <a:pt x="5422" y="1768"/>
                    <a:pt x="5416" y="1768"/>
                  </a:cubicBezTo>
                  <a:cubicBezTo>
                    <a:pt x="5441" y="1762"/>
                    <a:pt x="5460" y="1749"/>
                    <a:pt x="5473" y="1737"/>
                  </a:cubicBezTo>
                  <a:close/>
                  <a:moveTo>
                    <a:pt x="5410" y="2053"/>
                  </a:moveTo>
                  <a:lnTo>
                    <a:pt x="5410" y="2053"/>
                  </a:lnTo>
                  <a:cubicBezTo>
                    <a:pt x="5422" y="2066"/>
                    <a:pt x="5441" y="2079"/>
                    <a:pt x="5454" y="2085"/>
                  </a:cubicBezTo>
                  <a:lnTo>
                    <a:pt x="5435" y="2085"/>
                  </a:lnTo>
                  <a:cubicBezTo>
                    <a:pt x="5429" y="2072"/>
                    <a:pt x="5422" y="2066"/>
                    <a:pt x="5410" y="2053"/>
                  </a:cubicBezTo>
                  <a:close/>
                  <a:moveTo>
                    <a:pt x="5308" y="1895"/>
                  </a:moveTo>
                  <a:lnTo>
                    <a:pt x="5308" y="1895"/>
                  </a:lnTo>
                  <a:cubicBezTo>
                    <a:pt x="5334" y="1901"/>
                    <a:pt x="5353" y="1908"/>
                    <a:pt x="5378" y="1914"/>
                  </a:cubicBezTo>
                  <a:cubicBezTo>
                    <a:pt x="5391" y="1920"/>
                    <a:pt x="5397" y="1920"/>
                    <a:pt x="5403" y="1920"/>
                  </a:cubicBezTo>
                  <a:cubicBezTo>
                    <a:pt x="5429" y="1939"/>
                    <a:pt x="5448" y="1965"/>
                    <a:pt x="5473" y="1984"/>
                  </a:cubicBezTo>
                  <a:cubicBezTo>
                    <a:pt x="5517" y="2028"/>
                    <a:pt x="5555" y="2072"/>
                    <a:pt x="5593" y="2117"/>
                  </a:cubicBezTo>
                  <a:cubicBezTo>
                    <a:pt x="5587" y="2117"/>
                    <a:pt x="5581" y="2117"/>
                    <a:pt x="5581" y="2110"/>
                  </a:cubicBezTo>
                  <a:cubicBezTo>
                    <a:pt x="5486" y="2047"/>
                    <a:pt x="5397" y="1971"/>
                    <a:pt x="5308" y="1895"/>
                  </a:cubicBezTo>
                  <a:close/>
                  <a:moveTo>
                    <a:pt x="3104" y="1914"/>
                  </a:moveTo>
                  <a:cubicBezTo>
                    <a:pt x="3136" y="1920"/>
                    <a:pt x="3168" y="1927"/>
                    <a:pt x="3206" y="1933"/>
                  </a:cubicBezTo>
                  <a:cubicBezTo>
                    <a:pt x="3421" y="1990"/>
                    <a:pt x="3630" y="2053"/>
                    <a:pt x="3845" y="2123"/>
                  </a:cubicBezTo>
                  <a:cubicBezTo>
                    <a:pt x="3858" y="2129"/>
                    <a:pt x="3871" y="2129"/>
                    <a:pt x="3883" y="2136"/>
                  </a:cubicBezTo>
                  <a:cubicBezTo>
                    <a:pt x="3845" y="2129"/>
                    <a:pt x="3807" y="2123"/>
                    <a:pt x="3769" y="2110"/>
                  </a:cubicBezTo>
                  <a:cubicBezTo>
                    <a:pt x="3573" y="2066"/>
                    <a:pt x="3377" y="2015"/>
                    <a:pt x="3180" y="1958"/>
                  </a:cubicBezTo>
                  <a:cubicBezTo>
                    <a:pt x="3174" y="1958"/>
                    <a:pt x="3168" y="1952"/>
                    <a:pt x="3161" y="1952"/>
                  </a:cubicBezTo>
                  <a:cubicBezTo>
                    <a:pt x="3130" y="1939"/>
                    <a:pt x="3092" y="1933"/>
                    <a:pt x="3060" y="1927"/>
                  </a:cubicBezTo>
                  <a:lnTo>
                    <a:pt x="3016" y="1914"/>
                  </a:lnTo>
                  <a:close/>
                  <a:moveTo>
                    <a:pt x="3997" y="2104"/>
                  </a:moveTo>
                  <a:lnTo>
                    <a:pt x="3997" y="2104"/>
                  </a:lnTo>
                  <a:cubicBezTo>
                    <a:pt x="4289" y="2167"/>
                    <a:pt x="4586" y="2212"/>
                    <a:pt x="4884" y="2231"/>
                  </a:cubicBezTo>
                  <a:cubicBezTo>
                    <a:pt x="4947" y="2243"/>
                    <a:pt x="5017" y="2256"/>
                    <a:pt x="5080" y="2262"/>
                  </a:cubicBezTo>
                  <a:cubicBezTo>
                    <a:pt x="5087" y="2281"/>
                    <a:pt x="5093" y="2294"/>
                    <a:pt x="5106" y="2300"/>
                  </a:cubicBezTo>
                  <a:cubicBezTo>
                    <a:pt x="4852" y="2281"/>
                    <a:pt x="4599" y="2256"/>
                    <a:pt x="4352" y="2218"/>
                  </a:cubicBezTo>
                  <a:cubicBezTo>
                    <a:pt x="4232" y="2180"/>
                    <a:pt x="4111" y="2142"/>
                    <a:pt x="3997" y="2104"/>
                  </a:cubicBezTo>
                  <a:close/>
                  <a:moveTo>
                    <a:pt x="4979" y="2351"/>
                  </a:moveTo>
                  <a:lnTo>
                    <a:pt x="4979" y="2351"/>
                  </a:lnTo>
                  <a:cubicBezTo>
                    <a:pt x="5080" y="2357"/>
                    <a:pt x="5182" y="2364"/>
                    <a:pt x="5289" y="2370"/>
                  </a:cubicBezTo>
                  <a:cubicBezTo>
                    <a:pt x="5422" y="2414"/>
                    <a:pt x="5562" y="2440"/>
                    <a:pt x="5701" y="2459"/>
                  </a:cubicBezTo>
                  <a:cubicBezTo>
                    <a:pt x="5701" y="2478"/>
                    <a:pt x="5701" y="2497"/>
                    <a:pt x="5695" y="2516"/>
                  </a:cubicBezTo>
                  <a:cubicBezTo>
                    <a:pt x="5460" y="2446"/>
                    <a:pt x="5220" y="2395"/>
                    <a:pt x="4979" y="2351"/>
                  </a:cubicBezTo>
                  <a:close/>
                  <a:moveTo>
                    <a:pt x="1774" y="3371"/>
                  </a:moveTo>
                  <a:cubicBezTo>
                    <a:pt x="1781" y="3839"/>
                    <a:pt x="1787" y="4314"/>
                    <a:pt x="1793" y="4789"/>
                  </a:cubicBezTo>
                  <a:lnTo>
                    <a:pt x="1787" y="4789"/>
                  </a:lnTo>
                  <a:cubicBezTo>
                    <a:pt x="1774" y="4644"/>
                    <a:pt x="1768" y="4504"/>
                    <a:pt x="1768" y="4359"/>
                  </a:cubicBezTo>
                  <a:cubicBezTo>
                    <a:pt x="1755" y="4029"/>
                    <a:pt x="1768" y="3700"/>
                    <a:pt x="1774" y="3371"/>
                  </a:cubicBezTo>
                  <a:close/>
                  <a:moveTo>
                    <a:pt x="1306" y="5011"/>
                  </a:moveTo>
                  <a:lnTo>
                    <a:pt x="1306" y="5011"/>
                  </a:lnTo>
                  <a:cubicBezTo>
                    <a:pt x="1268" y="5043"/>
                    <a:pt x="1230" y="5081"/>
                    <a:pt x="1198" y="5125"/>
                  </a:cubicBezTo>
                  <a:cubicBezTo>
                    <a:pt x="1211" y="5093"/>
                    <a:pt x="1223" y="5062"/>
                    <a:pt x="1236" y="5030"/>
                  </a:cubicBezTo>
                  <a:cubicBezTo>
                    <a:pt x="1261" y="5024"/>
                    <a:pt x="1280" y="5017"/>
                    <a:pt x="1306" y="5011"/>
                  </a:cubicBezTo>
                  <a:close/>
                  <a:moveTo>
                    <a:pt x="653" y="5321"/>
                  </a:moveTo>
                  <a:lnTo>
                    <a:pt x="653" y="5321"/>
                  </a:lnTo>
                  <a:cubicBezTo>
                    <a:pt x="647" y="5334"/>
                    <a:pt x="641" y="5340"/>
                    <a:pt x="634" y="5353"/>
                  </a:cubicBezTo>
                  <a:cubicBezTo>
                    <a:pt x="634" y="5347"/>
                    <a:pt x="634" y="5347"/>
                    <a:pt x="628" y="5347"/>
                  </a:cubicBezTo>
                  <a:cubicBezTo>
                    <a:pt x="628" y="5347"/>
                    <a:pt x="634" y="5340"/>
                    <a:pt x="634" y="5340"/>
                  </a:cubicBezTo>
                  <a:cubicBezTo>
                    <a:pt x="641" y="5334"/>
                    <a:pt x="647" y="5328"/>
                    <a:pt x="653" y="5321"/>
                  </a:cubicBezTo>
                  <a:close/>
                  <a:moveTo>
                    <a:pt x="1882" y="5328"/>
                  </a:moveTo>
                  <a:cubicBezTo>
                    <a:pt x="1888" y="5359"/>
                    <a:pt x="1901" y="5397"/>
                    <a:pt x="1907" y="5429"/>
                  </a:cubicBezTo>
                  <a:cubicBezTo>
                    <a:pt x="1897" y="5425"/>
                    <a:pt x="1886" y="5423"/>
                    <a:pt x="1876" y="5423"/>
                  </a:cubicBezTo>
                  <a:cubicBezTo>
                    <a:pt x="1854" y="5423"/>
                    <a:pt x="1833" y="5431"/>
                    <a:pt x="1812" y="5448"/>
                  </a:cubicBezTo>
                  <a:cubicBezTo>
                    <a:pt x="1819" y="5435"/>
                    <a:pt x="1819" y="5416"/>
                    <a:pt x="1825" y="5404"/>
                  </a:cubicBezTo>
                  <a:cubicBezTo>
                    <a:pt x="1838" y="5404"/>
                    <a:pt x="1844" y="5397"/>
                    <a:pt x="1844" y="5385"/>
                  </a:cubicBezTo>
                  <a:cubicBezTo>
                    <a:pt x="1844" y="5372"/>
                    <a:pt x="1844" y="5366"/>
                    <a:pt x="1850" y="5353"/>
                  </a:cubicBezTo>
                  <a:cubicBezTo>
                    <a:pt x="1863" y="5347"/>
                    <a:pt x="1876" y="5334"/>
                    <a:pt x="1882" y="5328"/>
                  </a:cubicBezTo>
                  <a:close/>
                  <a:moveTo>
                    <a:pt x="546" y="5435"/>
                  </a:moveTo>
                  <a:lnTo>
                    <a:pt x="546" y="5435"/>
                  </a:lnTo>
                  <a:cubicBezTo>
                    <a:pt x="539" y="5461"/>
                    <a:pt x="533" y="5486"/>
                    <a:pt x="520" y="5518"/>
                  </a:cubicBezTo>
                  <a:cubicBezTo>
                    <a:pt x="514" y="5530"/>
                    <a:pt x="508" y="5543"/>
                    <a:pt x="501" y="5549"/>
                  </a:cubicBezTo>
                  <a:cubicBezTo>
                    <a:pt x="508" y="5524"/>
                    <a:pt x="508" y="5499"/>
                    <a:pt x="514" y="5473"/>
                  </a:cubicBezTo>
                  <a:cubicBezTo>
                    <a:pt x="527" y="5461"/>
                    <a:pt x="539" y="5448"/>
                    <a:pt x="546" y="5435"/>
                  </a:cubicBezTo>
                  <a:close/>
                  <a:moveTo>
                    <a:pt x="1021" y="5125"/>
                  </a:moveTo>
                  <a:cubicBezTo>
                    <a:pt x="1040" y="5131"/>
                    <a:pt x="1052" y="5138"/>
                    <a:pt x="1071" y="5150"/>
                  </a:cubicBezTo>
                  <a:cubicBezTo>
                    <a:pt x="1033" y="5245"/>
                    <a:pt x="1002" y="5347"/>
                    <a:pt x="983" y="5448"/>
                  </a:cubicBezTo>
                  <a:cubicBezTo>
                    <a:pt x="957" y="5492"/>
                    <a:pt x="932" y="5537"/>
                    <a:pt x="907" y="5587"/>
                  </a:cubicBezTo>
                  <a:cubicBezTo>
                    <a:pt x="913" y="5562"/>
                    <a:pt x="919" y="5537"/>
                    <a:pt x="926" y="5511"/>
                  </a:cubicBezTo>
                  <a:cubicBezTo>
                    <a:pt x="945" y="5423"/>
                    <a:pt x="964" y="5328"/>
                    <a:pt x="983" y="5239"/>
                  </a:cubicBezTo>
                  <a:cubicBezTo>
                    <a:pt x="989" y="5201"/>
                    <a:pt x="1002" y="5163"/>
                    <a:pt x="1014" y="5125"/>
                  </a:cubicBezTo>
                  <a:close/>
                  <a:moveTo>
                    <a:pt x="1286" y="5112"/>
                  </a:moveTo>
                  <a:cubicBezTo>
                    <a:pt x="1286" y="5112"/>
                    <a:pt x="1186" y="5317"/>
                    <a:pt x="1154" y="5391"/>
                  </a:cubicBezTo>
                  <a:cubicBezTo>
                    <a:pt x="1103" y="5486"/>
                    <a:pt x="1059" y="5587"/>
                    <a:pt x="1008" y="5682"/>
                  </a:cubicBezTo>
                  <a:cubicBezTo>
                    <a:pt x="1008" y="5674"/>
                    <a:pt x="1008" y="5665"/>
                    <a:pt x="1008" y="5657"/>
                  </a:cubicBezTo>
                  <a:cubicBezTo>
                    <a:pt x="1084" y="5511"/>
                    <a:pt x="1160" y="5366"/>
                    <a:pt x="1236" y="5214"/>
                  </a:cubicBezTo>
                  <a:cubicBezTo>
                    <a:pt x="1272" y="5140"/>
                    <a:pt x="1286" y="5112"/>
                    <a:pt x="1286" y="5112"/>
                  </a:cubicBezTo>
                  <a:close/>
                  <a:moveTo>
                    <a:pt x="1407" y="5397"/>
                  </a:moveTo>
                  <a:cubicBezTo>
                    <a:pt x="1413" y="5404"/>
                    <a:pt x="1420" y="5404"/>
                    <a:pt x="1426" y="5410"/>
                  </a:cubicBezTo>
                  <a:cubicBezTo>
                    <a:pt x="1356" y="5499"/>
                    <a:pt x="1280" y="5594"/>
                    <a:pt x="1217" y="5689"/>
                  </a:cubicBezTo>
                  <a:cubicBezTo>
                    <a:pt x="1280" y="5594"/>
                    <a:pt x="1344" y="5499"/>
                    <a:pt x="1407" y="5397"/>
                  </a:cubicBezTo>
                  <a:close/>
                  <a:moveTo>
                    <a:pt x="5707" y="3592"/>
                  </a:moveTo>
                  <a:cubicBezTo>
                    <a:pt x="5707" y="3713"/>
                    <a:pt x="5714" y="3833"/>
                    <a:pt x="5714" y="3953"/>
                  </a:cubicBezTo>
                  <a:cubicBezTo>
                    <a:pt x="5726" y="4542"/>
                    <a:pt x="5739" y="5131"/>
                    <a:pt x="5758" y="5720"/>
                  </a:cubicBezTo>
                  <a:cubicBezTo>
                    <a:pt x="5752" y="5720"/>
                    <a:pt x="5739" y="5714"/>
                    <a:pt x="5733" y="5714"/>
                  </a:cubicBezTo>
                  <a:cubicBezTo>
                    <a:pt x="5733" y="5670"/>
                    <a:pt x="5733" y="5632"/>
                    <a:pt x="5726" y="5606"/>
                  </a:cubicBezTo>
                  <a:cubicBezTo>
                    <a:pt x="5714" y="5429"/>
                    <a:pt x="5707" y="5252"/>
                    <a:pt x="5695" y="5081"/>
                  </a:cubicBezTo>
                  <a:cubicBezTo>
                    <a:pt x="5682" y="4688"/>
                    <a:pt x="5676" y="4295"/>
                    <a:pt x="5688" y="3903"/>
                  </a:cubicBezTo>
                  <a:cubicBezTo>
                    <a:pt x="5695" y="3801"/>
                    <a:pt x="5701" y="3694"/>
                    <a:pt x="5707" y="3592"/>
                  </a:cubicBezTo>
                  <a:close/>
                  <a:moveTo>
                    <a:pt x="406" y="5651"/>
                  </a:moveTo>
                  <a:lnTo>
                    <a:pt x="406" y="5651"/>
                  </a:lnTo>
                  <a:cubicBezTo>
                    <a:pt x="394" y="5720"/>
                    <a:pt x="381" y="5790"/>
                    <a:pt x="375" y="5822"/>
                  </a:cubicBezTo>
                  <a:cubicBezTo>
                    <a:pt x="375" y="5834"/>
                    <a:pt x="362" y="5872"/>
                    <a:pt x="343" y="5929"/>
                  </a:cubicBezTo>
                  <a:cubicBezTo>
                    <a:pt x="362" y="5834"/>
                    <a:pt x="381" y="5746"/>
                    <a:pt x="406" y="5651"/>
                  </a:cubicBezTo>
                  <a:close/>
                  <a:moveTo>
                    <a:pt x="869" y="5220"/>
                  </a:moveTo>
                  <a:lnTo>
                    <a:pt x="869" y="5220"/>
                  </a:lnTo>
                  <a:cubicBezTo>
                    <a:pt x="850" y="5258"/>
                    <a:pt x="831" y="5315"/>
                    <a:pt x="812" y="5385"/>
                  </a:cubicBezTo>
                  <a:cubicBezTo>
                    <a:pt x="755" y="5543"/>
                    <a:pt x="710" y="5714"/>
                    <a:pt x="666" y="5879"/>
                  </a:cubicBezTo>
                  <a:cubicBezTo>
                    <a:pt x="647" y="5923"/>
                    <a:pt x="622" y="5967"/>
                    <a:pt x="596" y="6018"/>
                  </a:cubicBezTo>
                  <a:cubicBezTo>
                    <a:pt x="609" y="5955"/>
                    <a:pt x="622" y="5891"/>
                    <a:pt x="641" y="5834"/>
                  </a:cubicBezTo>
                  <a:cubicBezTo>
                    <a:pt x="653" y="5777"/>
                    <a:pt x="672" y="5720"/>
                    <a:pt x="685" y="5663"/>
                  </a:cubicBezTo>
                  <a:cubicBezTo>
                    <a:pt x="729" y="5537"/>
                    <a:pt x="767" y="5404"/>
                    <a:pt x="805" y="5271"/>
                  </a:cubicBezTo>
                  <a:cubicBezTo>
                    <a:pt x="824" y="5258"/>
                    <a:pt x="850" y="5239"/>
                    <a:pt x="869" y="5220"/>
                  </a:cubicBezTo>
                  <a:close/>
                  <a:moveTo>
                    <a:pt x="698" y="5372"/>
                  </a:moveTo>
                  <a:cubicBezTo>
                    <a:pt x="679" y="5442"/>
                    <a:pt x="660" y="5505"/>
                    <a:pt x="641" y="5575"/>
                  </a:cubicBezTo>
                  <a:cubicBezTo>
                    <a:pt x="584" y="5746"/>
                    <a:pt x="520" y="5917"/>
                    <a:pt x="444" y="6081"/>
                  </a:cubicBezTo>
                  <a:cubicBezTo>
                    <a:pt x="457" y="6018"/>
                    <a:pt x="476" y="5955"/>
                    <a:pt x="489" y="5891"/>
                  </a:cubicBezTo>
                  <a:cubicBezTo>
                    <a:pt x="495" y="5866"/>
                    <a:pt x="501" y="5841"/>
                    <a:pt x="508" y="5815"/>
                  </a:cubicBezTo>
                  <a:cubicBezTo>
                    <a:pt x="539" y="5733"/>
                    <a:pt x="565" y="5651"/>
                    <a:pt x="590" y="5562"/>
                  </a:cubicBezTo>
                  <a:cubicBezTo>
                    <a:pt x="603" y="5530"/>
                    <a:pt x="603" y="5511"/>
                    <a:pt x="603" y="5505"/>
                  </a:cubicBezTo>
                  <a:cubicBezTo>
                    <a:pt x="609" y="5492"/>
                    <a:pt x="609" y="5480"/>
                    <a:pt x="615" y="5467"/>
                  </a:cubicBezTo>
                  <a:cubicBezTo>
                    <a:pt x="641" y="5435"/>
                    <a:pt x="666" y="5404"/>
                    <a:pt x="698" y="5372"/>
                  </a:cubicBezTo>
                  <a:close/>
                  <a:moveTo>
                    <a:pt x="831" y="5619"/>
                  </a:moveTo>
                  <a:cubicBezTo>
                    <a:pt x="824" y="5676"/>
                    <a:pt x="818" y="5739"/>
                    <a:pt x="812" y="5796"/>
                  </a:cubicBezTo>
                  <a:cubicBezTo>
                    <a:pt x="767" y="5898"/>
                    <a:pt x="723" y="5999"/>
                    <a:pt x="685" y="6100"/>
                  </a:cubicBezTo>
                  <a:cubicBezTo>
                    <a:pt x="704" y="6037"/>
                    <a:pt x="710" y="5980"/>
                    <a:pt x="723" y="5917"/>
                  </a:cubicBezTo>
                  <a:cubicBezTo>
                    <a:pt x="761" y="5822"/>
                    <a:pt x="799" y="5720"/>
                    <a:pt x="831" y="5619"/>
                  </a:cubicBezTo>
                  <a:close/>
                  <a:moveTo>
                    <a:pt x="292" y="5784"/>
                  </a:moveTo>
                  <a:lnTo>
                    <a:pt x="292" y="5784"/>
                  </a:lnTo>
                  <a:cubicBezTo>
                    <a:pt x="267" y="5917"/>
                    <a:pt x="242" y="6050"/>
                    <a:pt x="229" y="6176"/>
                  </a:cubicBezTo>
                  <a:cubicBezTo>
                    <a:pt x="216" y="6132"/>
                    <a:pt x="210" y="6081"/>
                    <a:pt x="216" y="6024"/>
                  </a:cubicBezTo>
                  <a:cubicBezTo>
                    <a:pt x="223" y="5948"/>
                    <a:pt x="248" y="5866"/>
                    <a:pt x="292" y="5784"/>
                  </a:cubicBezTo>
                  <a:close/>
                  <a:moveTo>
                    <a:pt x="337" y="6233"/>
                  </a:moveTo>
                  <a:cubicBezTo>
                    <a:pt x="330" y="6271"/>
                    <a:pt x="324" y="6303"/>
                    <a:pt x="311" y="6341"/>
                  </a:cubicBezTo>
                  <a:cubicBezTo>
                    <a:pt x="311" y="6335"/>
                    <a:pt x="305" y="6328"/>
                    <a:pt x="305" y="6322"/>
                  </a:cubicBezTo>
                  <a:cubicBezTo>
                    <a:pt x="311" y="6303"/>
                    <a:pt x="318" y="6284"/>
                    <a:pt x="324" y="6265"/>
                  </a:cubicBezTo>
                  <a:cubicBezTo>
                    <a:pt x="330" y="6252"/>
                    <a:pt x="330" y="6246"/>
                    <a:pt x="337" y="6233"/>
                  </a:cubicBezTo>
                  <a:close/>
                  <a:moveTo>
                    <a:pt x="495" y="6151"/>
                  </a:moveTo>
                  <a:lnTo>
                    <a:pt x="495" y="6151"/>
                  </a:lnTo>
                  <a:cubicBezTo>
                    <a:pt x="470" y="6246"/>
                    <a:pt x="451" y="6341"/>
                    <a:pt x="432" y="6436"/>
                  </a:cubicBezTo>
                  <a:cubicBezTo>
                    <a:pt x="413" y="6423"/>
                    <a:pt x="394" y="6411"/>
                    <a:pt x="375" y="6398"/>
                  </a:cubicBezTo>
                  <a:cubicBezTo>
                    <a:pt x="419" y="6316"/>
                    <a:pt x="457" y="6233"/>
                    <a:pt x="495" y="6151"/>
                  </a:cubicBezTo>
                  <a:close/>
                  <a:moveTo>
                    <a:pt x="577" y="6303"/>
                  </a:moveTo>
                  <a:cubicBezTo>
                    <a:pt x="565" y="6366"/>
                    <a:pt x="558" y="6423"/>
                    <a:pt x="546" y="6480"/>
                  </a:cubicBezTo>
                  <a:cubicBezTo>
                    <a:pt x="546" y="6487"/>
                    <a:pt x="546" y="6487"/>
                    <a:pt x="546" y="6493"/>
                  </a:cubicBezTo>
                  <a:cubicBezTo>
                    <a:pt x="533" y="6487"/>
                    <a:pt x="520" y="6480"/>
                    <a:pt x="508" y="6474"/>
                  </a:cubicBezTo>
                  <a:cubicBezTo>
                    <a:pt x="527" y="6417"/>
                    <a:pt x="552" y="6360"/>
                    <a:pt x="577" y="6303"/>
                  </a:cubicBezTo>
                  <a:close/>
                  <a:moveTo>
                    <a:pt x="609" y="6499"/>
                  </a:moveTo>
                  <a:cubicBezTo>
                    <a:pt x="609" y="6499"/>
                    <a:pt x="609" y="6506"/>
                    <a:pt x="615" y="6512"/>
                  </a:cubicBezTo>
                  <a:cubicBezTo>
                    <a:pt x="609" y="6512"/>
                    <a:pt x="603" y="6506"/>
                    <a:pt x="603" y="6506"/>
                  </a:cubicBezTo>
                  <a:cubicBezTo>
                    <a:pt x="603" y="6506"/>
                    <a:pt x="603" y="6499"/>
                    <a:pt x="609" y="6499"/>
                  </a:cubicBezTo>
                  <a:close/>
                  <a:moveTo>
                    <a:pt x="691" y="6512"/>
                  </a:moveTo>
                  <a:cubicBezTo>
                    <a:pt x="691" y="6512"/>
                    <a:pt x="698" y="6512"/>
                    <a:pt x="704" y="6518"/>
                  </a:cubicBezTo>
                  <a:cubicBezTo>
                    <a:pt x="704" y="6518"/>
                    <a:pt x="704" y="6518"/>
                    <a:pt x="698" y="6525"/>
                  </a:cubicBezTo>
                  <a:lnTo>
                    <a:pt x="685" y="6525"/>
                  </a:lnTo>
                  <a:cubicBezTo>
                    <a:pt x="685" y="6518"/>
                    <a:pt x="685" y="6512"/>
                    <a:pt x="691" y="6512"/>
                  </a:cubicBezTo>
                  <a:close/>
                  <a:moveTo>
                    <a:pt x="5397" y="5955"/>
                  </a:moveTo>
                  <a:cubicBezTo>
                    <a:pt x="5251" y="6183"/>
                    <a:pt x="5112" y="6411"/>
                    <a:pt x="4973" y="6639"/>
                  </a:cubicBezTo>
                  <a:cubicBezTo>
                    <a:pt x="5004" y="6569"/>
                    <a:pt x="5042" y="6493"/>
                    <a:pt x="5087" y="6423"/>
                  </a:cubicBezTo>
                  <a:cubicBezTo>
                    <a:pt x="5182" y="6271"/>
                    <a:pt x="5283" y="6113"/>
                    <a:pt x="5384" y="5955"/>
                  </a:cubicBezTo>
                  <a:close/>
                  <a:moveTo>
                    <a:pt x="5479" y="5961"/>
                  </a:moveTo>
                  <a:cubicBezTo>
                    <a:pt x="5498" y="5961"/>
                    <a:pt x="5511" y="5961"/>
                    <a:pt x="5530" y="5967"/>
                  </a:cubicBezTo>
                  <a:cubicBezTo>
                    <a:pt x="5365" y="6202"/>
                    <a:pt x="5213" y="6436"/>
                    <a:pt x="5074" y="6683"/>
                  </a:cubicBezTo>
                  <a:cubicBezTo>
                    <a:pt x="5150" y="6544"/>
                    <a:pt x="5232" y="6404"/>
                    <a:pt x="5308" y="6265"/>
                  </a:cubicBezTo>
                  <a:cubicBezTo>
                    <a:pt x="5365" y="6176"/>
                    <a:pt x="5422" y="6088"/>
                    <a:pt x="5473" y="5993"/>
                  </a:cubicBezTo>
                  <a:cubicBezTo>
                    <a:pt x="5486" y="5986"/>
                    <a:pt x="5486" y="5974"/>
                    <a:pt x="5479" y="5961"/>
                  </a:cubicBezTo>
                  <a:close/>
                  <a:moveTo>
                    <a:pt x="5682" y="6018"/>
                  </a:moveTo>
                  <a:lnTo>
                    <a:pt x="5682" y="6018"/>
                  </a:lnTo>
                  <a:cubicBezTo>
                    <a:pt x="5676" y="6043"/>
                    <a:pt x="5676" y="6075"/>
                    <a:pt x="5688" y="6100"/>
                  </a:cubicBezTo>
                  <a:cubicBezTo>
                    <a:pt x="5562" y="6303"/>
                    <a:pt x="5435" y="6506"/>
                    <a:pt x="5302" y="6708"/>
                  </a:cubicBezTo>
                  <a:cubicBezTo>
                    <a:pt x="5422" y="6474"/>
                    <a:pt x="5549" y="6246"/>
                    <a:pt x="5682" y="6018"/>
                  </a:cubicBezTo>
                  <a:close/>
                  <a:moveTo>
                    <a:pt x="5258" y="5974"/>
                  </a:moveTo>
                  <a:cubicBezTo>
                    <a:pt x="5112" y="6183"/>
                    <a:pt x="4979" y="6398"/>
                    <a:pt x="4859" y="6626"/>
                  </a:cubicBezTo>
                  <a:cubicBezTo>
                    <a:pt x="4814" y="6696"/>
                    <a:pt x="4770" y="6765"/>
                    <a:pt x="4726" y="6835"/>
                  </a:cubicBezTo>
                  <a:cubicBezTo>
                    <a:pt x="4757" y="6772"/>
                    <a:pt x="4789" y="6708"/>
                    <a:pt x="4827" y="6651"/>
                  </a:cubicBezTo>
                  <a:cubicBezTo>
                    <a:pt x="4966" y="6430"/>
                    <a:pt x="5099" y="6208"/>
                    <a:pt x="5232" y="5980"/>
                  </a:cubicBezTo>
                  <a:cubicBezTo>
                    <a:pt x="5245" y="5980"/>
                    <a:pt x="5251" y="5974"/>
                    <a:pt x="5258" y="5974"/>
                  </a:cubicBezTo>
                  <a:close/>
                  <a:moveTo>
                    <a:pt x="4719" y="6423"/>
                  </a:moveTo>
                  <a:cubicBezTo>
                    <a:pt x="4631" y="6588"/>
                    <a:pt x="4548" y="6753"/>
                    <a:pt x="4466" y="6924"/>
                  </a:cubicBezTo>
                  <a:cubicBezTo>
                    <a:pt x="4453" y="6943"/>
                    <a:pt x="4447" y="6962"/>
                    <a:pt x="4434" y="6981"/>
                  </a:cubicBezTo>
                  <a:cubicBezTo>
                    <a:pt x="4428" y="6981"/>
                    <a:pt x="4422" y="6981"/>
                    <a:pt x="4415" y="6974"/>
                  </a:cubicBezTo>
                  <a:cubicBezTo>
                    <a:pt x="4453" y="6879"/>
                    <a:pt x="4491" y="6784"/>
                    <a:pt x="4498" y="6765"/>
                  </a:cubicBezTo>
                  <a:cubicBezTo>
                    <a:pt x="4517" y="6734"/>
                    <a:pt x="4536" y="6689"/>
                    <a:pt x="4555" y="6639"/>
                  </a:cubicBezTo>
                  <a:cubicBezTo>
                    <a:pt x="4605" y="6563"/>
                    <a:pt x="4662" y="6493"/>
                    <a:pt x="4719" y="6423"/>
                  </a:cubicBezTo>
                  <a:close/>
                  <a:moveTo>
                    <a:pt x="5099" y="7240"/>
                  </a:moveTo>
                  <a:lnTo>
                    <a:pt x="5099" y="7240"/>
                  </a:lnTo>
                  <a:cubicBezTo>
                    <a:pt x="5087" y="7278"/>
                    <a:pt x="5074" y="7316"/>
                    <a:pt x="5055" y="7354"/>
                  </a:cubicBezTo>
                  <a:cubicBezTo>
                    <a:pt x="5049" y="7361"/>
                    <a:pt x="5036" y="7361"/>
                    <a:pt x="5023" y="7367"/>
                  </a:cubicBezTo>
                  <a:cubicBezTo>
                    <a:pt x="5049" y="7323"/>
                    <a:pt x="5074" y="7285"/>
                    <a:pt x="5099" y="7240"/>
                  </a:cubicBezTo>
                  <a:close/>
                  <a:moveTo>
                    <a:pt x="4903" y="7297"/>
                  </a:moveTo>
                  <a:cubicBezTo>
                    <a:pt x="4884" y="7335"/>
                    <a:pt x="4871" y="7373"/>
                    <a:pt x="4852" y="7411"/>
                  </a:cubicBezTo>
                  <a:cubicBezTo>
                    <a:pt x="4846" y="7411"/>
                    <a:pt x="4833" y="7418"/>
                    <a:pt x="4827" y="7418"/>
                  </a:cubicBezTo>
                  <a:cubicBezTo>
                    <a:pt x="4852" y="7380"/>
                    <a:pt x="4878" y="7335"/>
                    <a:pt x="4903" y="7297"/>
                  </a:cubicBezTo>
                  <a:close/>
                  <a:moveTo>
                    <a:pt x="4605" y="7183"/>
                  </a:moveTo>
                  <a:lnTo>
                    <a:pt x="4605" y="7183"/>
                  </a:lnTo>
                  <a:cubicBezTo>
                    <a:pt x="4593" y="7221"/>
                    <a:pt x="4580" y="7259"/>
                    <a:pt x="4561" y="7297"/>
                  </a:cubicBezTo>
                  <a:cubicBezTo>
                    <a:pt x="4547" y="7333"/>
                    <a:pt x="4585" y="7369"/>
                    <a:pt x="4619" y="7369"/>
                  </a:cubicBezTo>
                  <a:cubicBezTo>
                    <a:pt x="4633" y="7369"/>
                    <a:pt x="4647" y="7363"/>
                    <a:pt x="4656" y="7348"/>
                  </a:cubicBezTo>
                  <a:cubicBezTo>
                    <a:pt x="4681" y="7310"/>
                    <a:pt x="4700" y="7272"/>
                    <a:pt x="4726" y="7234"/>
                  </a:cubicBezTo>
                  <a:lnTo>
                    <a:pt x="4726" y="7234"/>
                  </a:lnTo>
                  <a:cubicBezTo>
                    <a:pt x="4707" y="7278"/>
                    <a:pt x="4688" y="7323"/>
                    <a:pt x="4675" y="7367"/>
                  </a:cubicBezTo>
                  <a:cubicBezTo>
                    <a:pt x="4669" y="7392"/>
                    <a:pt x="4675" y="7411"/>
                    <a:pt x="4688" y="7424"/>
                  </a:cubicBezTo>
                  <a:cubicBezTo>
                    <a:pt x="4688" y="7424"/>
                    <a:pt x="4681" y="7424"/>
                    <a:pt x="4675" y="7418"/>
                  </a:cubicBezTo>
                  <a:cubicBezTo>
                    <a:pt x="4612" y="7392"/>
                    <a:pt x="4561" y="7361"/>
                    <a:pt x="4523" y="7316"/>
                  </a:cubicBezTo>
                  <a:cubicBezTo>
                    <a:pt x="4548" y="7272"/>
                    <a:pt x="4580" y="7228"/>
                    <a:pt x="4605" y="7183"/>
                  </a:cubicBezTo>
                  <a:close/>
                  <a:moveTo>
                    <a:pt x="1731" y="0"/>
                  </a:moveTo>
                  <a:cubicBezTo>
                    <a:pt x="1703" y="0"/>
                    <a:pt x="1680" y="19"/>
                    <a:pt x="1686" y="52"/>
                  </a:cubicBezTo>
                  <a:cubicBezTo>
                    <a:pt x="1686" y="84"/>
                    <a:pt x="1692" y="115"/>
                    <a:pt x="1698" y="147"/>
                  </a:cubicBezTo>
                  <a:cubicBezTo>
                    <a:pt x="1686" y="160"/>
                    <a:pt x="1679" y="185"/>
                    <a:pt x="1698" y="210"/>
                  </a:cubicBezTo>
                  <a:cubicBezTo>
                    <a:pt x="1698" y="210"/>
                    <a:pt x="1698" y="210"/>
                    <a:pt x="1705" y="217"/>
                  </a:cubicBezTo>
                  <a:cubicBezTo>
                    <a:pt x="1667" y="229"/>
                    <a:pt x="1654" y="274"/>
                    <a:pt x="1667" y="305"/>
                  </a:cubicBezTo>
                  <a:cubicBezTo>
                    <a:pt x="1679" y="337"/>
                    <a:pt x="1698" y="375"/>
                    <a:pt x="1717" y="407"/>
                  </a:cubicBezTo>
                  <a:cubicBezTo>
                    <a:pt x="1724" y="419"/>
                    <a:pt x="1724" y="438"/>
                    <a:pt x="1730" y="451"/>
                  </a:cubicBezTo>
                  <a:cubicBezTo>
                    <a:pt x="1743" y="590"/>
                    <a:pt x="1755" y="730"/>
                    <a:pt x="1762" y="869"/>
                  </a:cubicBezTo>
                  <a:cubicBezTo>
                    <a:pt x="1755" y="996"/>
                    <a:pt x="1781" y="1141"/>
                    <a:pt x="1781" y="1230"/>
                  </a:cubicBezTo>
                  <a:cubicBezTo>
                    <a:pt x="1781" y="1426"/>
                    <a:pt x="1781" y="1616"/>
                    <a:pt x="1781" y="1813"/>
                  </a:cubicBezTo>
                  <a:cubicBezTo>
                    <a:pt x="1762" y="2237"/>
                    <a:pt x="1749" y="2655"/>
                    <a:pt x="1730" y="3073"/>
                  </a:cubicBezTo>
                  <a:cubicBezTo>
                    <a:pt x="1711" y="3637"/>
                    <a:pt x="1698" y="4200"/>
                    <a:pt x="1736" y="4764"/>
                  </a:cubicBezTo>
                  <a:cubicBezTo>
                    <a:pt x="1684" y="4745"/>
                    <a:pt x="1624" y="4736"/>
                    <a:pt x="1560" y="4736"/>
                  </a:cubicBezTo>
                  <a:cubicBezTo>
                    <a:pt x="1206" y="4736"/>
                    <a:pt x="712" y="5002"/>
                    <a:pt x="514" y="5201"/>
                  </a:cubicBezTo>
                  <a:cubicBezTo>
                    <a:pt x="292" y="5423"/>
                    <a:pt x="1" y="5777"/>
                    <a:pt x="26" y="6119"/>
                  </a:cubicBezTo>
                  <a:cubicBezTo>
                    <a:pt x="39" y="6221"/>
                    <a:pt x="77" y="6322"/>
                    <a:pt x="128" y="6404"/>
                  </a:cubicBezTo>
                  <a:cubicBezTo>
                    <a:pt x="128" y="6442"/>
                    <a:pt x="128" y="6474"/>
                    <a:pt x="128" y="6512"/>
                  </a:cubicBezTo>
                  <a:cubicBezTo>
                    <a:pt x="128" y="6523"/>
                    <a:pt x="136" y="6530"/>
                    <a:pt x="146" y="6530"/>
                  </a:cubicBezTo>
                  <a:cubicBezTo>
                    <a:pt x="153" y="6530"/>
                    <a:pt x="160" y="6526"/>
                    <a:pt x="166" y="6518"/>
                  </a:cubicBezTo>
                  <a:cubicBezTo>
                    <a:pt x="172" y="6506"/>
                    <a:pt x="178" y="6487"/>
                    <a:pt x="185" y="6474"/>
                  </a:cubicBezTo>
                  <a:cubicBezTo>
                    <a:pt x="191" y="6474"/>
                    <a:pt x="191" y="6480"/>
                    <a:pt x="197" y="6487"/>
                  </a:cubicBezTo>
                  <a:cubicBezTo>
                    <a:pt x="197" y="6487"/>
                    <a:pt x="197" y="6493"/>
                    <a:pt x="197" y="6493"/>
                  </a:cubicBezTo>
                  <a:cubicBezTo>
                    <a:pt x="192" y="6509"/>
                    <a:pt x="208" y="6520"/>
                    <a:pt x="221" y="6520"/>
                  </a:cubicBezTo>
                  <a:cubicBezTo>
                    <a:pt x="224" y="6520"/>
                    <a:pt x="227" y="6519"/>
                    <a:pt x="229" y="6518"/>
                  </a:cubicBezTo>
                  <a:cubicBezTo>
                    <a:pt x="337" y="6613"/>
                    <a:pt x="476" y="6683"/>
                    <a:pt x="615" y="6702"/>
                  </a:cubicBezTo>
                  <a:cubicBezTo>
                    <a:pt x="649" y="6709"/>
                    <a:pt x="682" y="6712"/>
                    <a:pt x="715" y="6712"/>
                  </a:cubicBezTo>
                  <a:cubicBezTo>
                    <a:pt x="739" y="6712"/>
                    <a:pt x="763" y="6711"/>
                    <a:pt x="786" y="6708"/>
                  </a:cubicBezTo>
                  <a:cubicBezTo>
                    <a:pt x="793" y="6711"/>
                    <a:pt x="800" y="6713"/>
                    <a:pt x="808" y="6713"/>
                  </a:cubicBezTo>
                  <a:cubicBezTo>
                    <a:pt x="816" y="6713"/>
                    <a:pt x="824" y="6711"/>
                    <a:pt x="831" y="6708"/>
                  </a:cubicBezTo>
                  <a:cubicBezTo>
                    <a:pt x="1116" y="6677"/>
                    <a:pt x="1369" y="6518"/>
                    <a:pt x="1565" y="6309"/>
                  </a:cubicBezTo>
                  <a:cubicBezTo>
                    <a:pt x="1812" y="6056"/>
                    <a:pt x="2211" y="5556"/>
                    <a:pt x="2123" y="5169"/>
                  </a:cubicBezTo>
                  <a:cubicBezTo>
                    <a:pt x="2110" y="5100"/>
                    <a:pt x="2085" y="5043"/>
                    <a:pt x="2047" y="4992"/>
                  </a:cubicBezTo>
                  <a:cubicBezTo>
                    <a:pt x="2066" y="4777"/>
                    <a:pt x="2066" y="4555"/>
                    <a:pt x="2072" y="4333"/>
                  </a:cubicBezTo>
                  <a:cubicBezTo>
                    <a:pt x="2085" y="3890"/>
                    <a:pt x="2091" y="3440"/>
                    <a:pt x="2097" y="2997"/>
                  </a:cubicBezTo>
                  <a:cubicBezTo>
                    <a:pt x="2104" y="2585"/>
                    <a:pt x="2110" y="2167"/>
                    <a:pt x="2116" y="1756"/>
                  </a:cubicBezTo>
                  <a:cubicBezTo>
                    <a:pt x="2154" y="1756"/>
                    <a:pt x="2186" y="1762"/>
                    <a:pt x="2224" y="1768"/>
                  </a:cubicBezTo>
                  <a:cubicBezTo>
                    <a:pt x="2313" y="1794"/>
                    <a:pt x="2446" y="1813"/>
                    <a:pt x="2477" y="1819"/>
                  </a:cubicBezTo>
                  <a:cubicBezTo>
                    <a:pt x="2699" y="1876"/>
                    <a:pt x="2914" y="1939"/>
                    <a:pt x="3130" y="1996"/>
                  </a:cubicBezTo>
                  <a:cubicBezTo>
                    <a:pt x="3554" y="2161"/>
                    <a:pt x="3997" y="2243"/>
                    <a:pt x="4447" y="2319"/>
                  </a:cubicBezTo>
                  <a:cubicBezTo>
                    <a:pt x="4466" y="2319"/>
                    <a:pt x="4485" y="2326"/>
                    <a:pt x="4504" y="2326"/>
                  </a:cubicBezTo>
                  <a:cubicBezTo>
                    <a:pt x="4890" y="2440"/>
                    <a:pt x="5283" y="2541"/>
                    <a:pt x="5695" y="2585"/>
                  </a:cubicBezTo>
                  <a:cubicBezTo>
                    <a:pt x="5682" y="2769"/>
                    <a:pt x="5682" y="2959"/>
                    <a:pt x="5688" y="3149"/>
                  </a:cubicBezTo>
                  <a:cubicBezTo>
                    <a:pt x="5669" y="3485"/>
                    <a:pt x="5644" y="3820"/>
                    <a:pt x="5644" y="4162"/>
                  </a:cubicBezTo>
                  <a:cubicBezTo>
                    <a:pt x="5631" y="4675"/>
                    <a:pt x="5650" y="5188"/>
                    <a:pt x="5695" y="5701"/>
                  </a:cubicBezTo>
                  <a:cubicBezTo>
                    <a:pt x="5610" y="5675"/>
                    <a:pt x="5517" y="5662"/>
                    <a:pt x="5419" y="5662"/>
                  </a:cubicBezTo>
                  <a:cubicBezTo>
                    <a:pt x="5399" y="5662"/>
                    <a:pt x="5379" y="5662"/>
                    <a:pt x="5359" y="5663"/>
                  </a:cubicBezTo>
                  <a:cubicBezTo>
                    <a:pt x="4840" y="5714"/>
                    <a:pt x="4263" y="6221"/>
                    <a:pt x="4086" y="6702"/>
                  </a:cubicBezTo>
                  <a:cubicBezTo>
                    <a:pt x="3985" y="6981"/>
                    <a:pt x="4054" y="7266"/>
                    <a:pt x="4244" y="7430"/>
                  </a:cubicBezTo>
                  <a:cubicBezTo>
                    <a:pt x="4244" y="7437"/>
                    <a:pt x="4244" y="7443"/>
                    <a:pt x="4238" y="7443"/>
                  </a:cubicBezTo>
                  <a:cubicBezTo>
                    <a:pt x="4229" y="7466"/>
                    <a:pt x="4252" y="7485"/>
                    <a:pt x="4271" y="7485"/>
                  </a:cubicBezTo>
                  <a:cubicBezTo>
                    <a:pt x="4278" y="7485"/>
                    <a:pt x="4285" y="7482"/>
                    <a:pt x="4289" y="7475"/>
                  </a:cubicBezTo>
                  <a:cubicBezTo>
                    <a:pt x="4295" y="7468"/>
                    <a:pt x="4295" y="7468"/>
                    <a:pt x="4295" y="7468"/>
                  </a:cubicBezTo>
                  <a:cubicBezTo>
                    <a:pt x="4327" y="7487"/>
                    <a:pt x="4358" y="7506"/>
                    <a:pt x="4390" y="7519"/>
                  </a:cubicBezTo>
                  <a:cubicBezTo>
                    <a:pt x="4530" y="7631"/>
                    <a:pt x="4716" y="7681"/>
                    <a:pt x="4906" y="7681"/>
                  </a:cubicBezTo>
                  <a:cubicBezTo>
                    <a:pt x="5060" y="7681"/>
                    <a:pt x="5217" y="7648"/>
                    <a:pt x="5353" y="7589"/>
                  </a:cubicBezTo>
                  <a:cubicBezTo>
                    <a:pt x="5821" y="7392"/>
                    <a:pt x="6252" y="6905"/>
                    <a:pt x="6214" y="6373"/>
                  </a:cubicBezTo>
                  <a:cubicBezTo>
                    <a:pt x="6201" y="6157"/>
                    <a:pt x="6113" y="5986"/>
                    <a:pt x="5980" y="5860"/>
                  </a:cubicBezTo>
                  <a:cubicBezTo>
                    <a:pt x="5980" y="4454"/>
                    <a:pt x="6024" y="3048"/>
                    <a:pt x="6043" y="1635"/>
                  </a:cubicBezTo>
                  <a:cubicBezTo>
                    <a:pt x="6056" y="1635"/>
                    <a:pt x="6062" y="1629"/>
                    <a:pt x="6068" y="1616"/>
                  </a:cubicBezTo>
                  <a:cubicBezTo>
                    <a:pt x="6094" y="1521"/>
                    <a:pt x="6106" y="1433"/>
                    <a:pt x="6106" y="1338"/>
                  </a:cubicBezTo>
                  <a:cubicBezTo>
                    <a:pt x="6144" y="1300"/>
                    <a:pt x="6138" y="1224"/>
                    <a:pt x="6087" y="1192"/>
                  </a:cubicBezTo>
                  <a:cubicBezTo>
                    <a:pt x="6087" y="1186"/>
                    <a:pt x="6087" y="1186"/>
                    <a:pt x="6087" y="1179"/>
                  </a:cubicBezTo>
                  <a:cubicBezTo>
                    <a:pt x="6081" y="1160"/>
                    <a:pt x="6068" y="1154"/>
                    <a:pt x="6049" y="1154"/>
                  </a:cubicBezTo>
                  <a:cubicBezTo>
                    <a:pt x="6049" y="1148"/>
                    <a:pt x="6049" y="1141"/>
                    <a:pt x="6049" y="1135"/>
                  </a:cubicBezTo>
                  <a:cubicBezTo>
                    <a:pt x="6053" y="1118"/>
                    <a:pt x="6042" y="1110"/>
                    <a:pt x="6030" y="1110"/>
                  </a:cubicBezTo>
                  <a:cubicBezTo>
                    <a:pt x="6019" y="1110"/>
                    <a:pt x="6008" y="1117"/>
                    <a:pt x="6005" y="1129"/>
                  </a:cubicBezTo>
                  <a:cubicBezTo>
                    <a:pt x="6005" y="1141"/>
                    <a:pt x="6005" y="1154"/>
                    <a:pt x="6005" y="1173"/>
                  </a:cubicBezTo>
                  <a:cubicBezTo>
                    <a:pt x="5327" y="1103"/>
                    <a:pt x="4675" y="920"/>
                    <a:pt x="4016" y="736"/>
                  </a:cubicBezTo>
                  <a:cubicBezTo>
                    <a:pt x="3592" y="590"/>
                    <a:pt x="3161" y="445"/>
                    <a:pt x="2731" y="305"/>
                  </a:cubicBezTo>
                  <a:lnTo>
                    <a:pt x="2718" y="305"/>
                  </a:lnTo>
                  <a:cubicBezTo>
                    <a:pt x="2395" y="198"/>
                    <a:pt x="2072" y="96"/>
                    <a:pt x="1743" y="1"/>
                  </a:cubicBezTo>
                  <a:cubicBezTo>
                    <a:pt x="1739" y="0"/>
                    <a:pt x="1735" y="0"/>
                    <a:pt x="1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7366851" y="4464295"/>
              <a:ext cx="242690" cy="255208"/>
            </a:xfrm>
            <a:custGeom>
              <a:avLst/>
              <a:gdLst/>
              <a:ahLst/>
              <a:cxnLst/>
              <a:rect l="l" t="t" r="r" b="b"/>
              <a:pathLst>
                <a:path w="6999" h="7360" extrusionOk="0">
                  <a:moveTo>
                    <a:pt x="4142" y="609"/>
                  </a:moveTo>
                  <a:cubicBezTo>
                    <a:pt x="4269" y="692"/>
                    <a:pt x="4402" y="768"/>
                    <a:pt x="4535" y="844"/>
                  </a:cubicBezTo>
                  <a:cubicBezTo>
                    <a:pt x="4535" y="850"/>
                    <a:pt x="4535" y="850"/>
                    <a:pt x="4541" y="856"/>
                  </a:cubicBezTo>
                  <a:cubicBezTo>
                    <a:pt x="4414" y="812"/>
                    <a:pt x="4294" y="761"/>
                    <a:pt x="4174" y="711"/>
                  </a:cubicBezTo>
                  <a:cubicBezTo>
                    <a:pt x="4162" y="670"/>
                    <a:pt x="4135" y="640"/>
                    <a:pt x="4091" y="640"/>
                  </a:cubicBezTo>
                  <a:cubicBezTo>
                    <a:pt x="4087" y="640"/>
                    <a:pt x="4083" y="640"/>
                    <a:pt x="4079" y="641"/>
                  </a:cubicBezTo>
                  <a:cubicBezTo>
                    <a:pt x="4053" y="641"/>
                    <a:pt x="4034" y="647"/>
                    <a:pt x="4015" y="647"/>
                  </a:cubicBezTo>
                  <a:cubicBezTo>
                    <a:pt x="4006" y="644"/>
                    <a:pt x="3998" y="642"/>
                    <a:pt x="3992" y="642"/>
                  </a:cubicBezTo>
                  <a:cubicBezTo>
                    <a:pt x="3985" y="642"/>
                    <a:pt x="3981" y="644"/>
                    <a:pt x="3977" y="647"/>
                  </a:cubicBezTo>
                  <a:cubicBezTo>
                    <a:pt x="3851" y="666"/>
                    <a:pt x="3724" y="679"/>
                    <a:pt x="3597" y="692"/>
                  </a:cubicBezTo>
                  <a:cubicBezTo>
                    <a:pt x="3781" y="666"/>
                    <a:pt x="3958" y="641"/>
                    <a:pt x="4142" y="609"/>
                  </a:cubicBezTo>
                  <a:close/>
                  <a:moveTo>
                    <a:pt x="4465" y="907"/>
                  </a:moveTo>
                  <a:cubicBezTo>
                    <a:pt x="4497" y="920"/>
                    <a:pt x="4522" y="932"/>
                    <a:pt x="4554" y="945"/>
                  </a:cubicBezTo>
                  <a:cubicBezTo>
                    <a:pt x="4554" y="958"/>
                    <a:pt x="4560" y="964"/>
                    <a:pt x="4560" y="977"/>
                  </a:cubicBezTo>
                  <a:cubicBezTo>
                    <a:pt x="4528" y="951"/>
                    <a:pt x="4497" y="932"/>
                    <a:pt x="4465" y="907"/>
                  </a:cubicBezTo>
                  <a:close/>
                  <a:moveTo>
                    <a:pt x="4167" y="799"/>
                  </a:moveTo>
                  <a:cubicBezTo>
                    <a:pt x="4275" y="863"/>
                    <a:pt x="4376" y="926"/>
                    <a:pt x="4478" y="996"/>
                  </a:cubicBezTo>
                  <a:cubicBezTo>
                    <a:pt x="4484" y="1008"/>
                    <a:pt x="4490" y="1021"/>
                    <a:pt x="4497" y="1027"/>
                  </a:cubicBezTo>
                  <a:cubicBezTo>
                    <a:pt x="4421" y="1008"/>
                    <a:pt x="4345" y="983"/>
                    <a:pt x="4269" y="964"/>
                  </a:cubicBezTo>
                  <a:cubicBezTo>
                    <a:pt x="4250" y="958"/>
                    <a:pt x="4237" y="951"/>
                    <a:pt x="4224" y="945"/>
                  </a:cubicBezTo>
                  <a:cubicBezTo>
                    <a:pt x="4230" y="903"/>
                    <a:pt x="4208" y="849"/>
                    <a:pt x="4157" y="849"/>
                  </a:cubicBezTo>
                  <a:cubicBezTo>
                    <a:pt x="4154" y="849"/>
                    <a:pt x="4151" y="850"/>
                    <a:pt x="4148" y="850"/>
                  </a:cubicBezTo>
                  <a:lnTo>
                    <a:pt x="4129" y="850"/>
                  </a:lnTo>
                  <a:cubicBezTo>
                    <a:pt x="4148" y="837"/>
                    <a:pt x="4161" y="818"/>
                    <a:pt x="4167" y="799"/>
                  </a:cubicBezTo>
                  <a:close/>
                  <a:moveTo>
                    <a:pt x="3946" y="1034"/>
                  </a:moveTo>
                  <a:cubicBezTo>
                    <a:pt x="3952" y="1040"/>
                    <a:pt x="3965" y="1046"/>
                    <a:pt x="3971" y="1053"/>
                  </a:cubicBezTo>
                  <a:cubicBezTo>
                    <a:pt x="3946" y="1053"/>
                    <a:pt x="3920" y="1059"/>
                    <a:pt x="3895" y="1065"/>
                  </a:cubicBezTo>
                  <a:cubicBezTo>
                    <a:pt x="3882" y="1059"/>
                    <a:pt x="3870" y="1053"/>
                    <a:pt x="3851" y="1053"/>
                  </a:cubicBezTo>
                  <a:cubicBezTo>
                    <a:pt x="3882" y="1046"/>
                    <a:pt x="3914" y="1040"/>
                    <a:pt x="3946" y="1034"/>
                  </a:cubicBezTo>
                  <a:close/>
                  <a:moveTo>
                    <a:pt x="1121" y="1040"/>
                  </a:moveTo>
                  <a:cubicBezTo>
                    <a:pt x="1203" y="1046"/>
                    <a:pt x="1286" y="1046"/>
                    <a:pt x="1368" y="1046"/>
                  </a:cubicBezTo>
                  <a:cubicBezTo>
                    <a:pt x="1355" y="1053"/>
                    <a:pt x="1349" y="1059"/>
                    <a:pt x="1336" y="1065"/>
                  </a:cubicBezTo>
                  <a:cubicBezTo>
                    <a:pt x="1273" y="1072"/>
                    <a:pt x="1210" y="1078"/>
                    <a:pt x="1153" y="1091"/>
                  </a:cubicBezTo>
                  <a:cubicBezTo>
                    <a:pt x="1096" y="1084"/>
                    <a:pt x="1039" y="1084"/>
                    <a:pt x="982" y="1084"/>
                  </a:cubicBezTo>
                  <a:cubicBezTo>
                    <a:pt x="1013" y="1084"/>
                    <a:pt x="1045" y="1078"/>
                    <a:pt x="1077" y="1072"/>
                  </a:cubicBezTo>
                  <a:cubicBezTo>
                    <a:pt x="1102" y="1072"/>
                    <a:pt x="1115" y="1059"/>
                    <a:pt x="1121" y="1040"/>
                  </a:cubicBezTo>
                  <a:close/>
                  <a:moveTo>
                    <a:pt x="4066" y="1091"/>
                  </a:moveTo>
                  <a:cubicBezTo>
                    <a:pt x="4072" y="1097"/>
                    <a:pt x="4079" y="1097"/>
                    <a:pt x="4079" y="1097"/>
                  </a:cubicBezTo>
                  <a:lnTo>
                    <a:pt x="4066" y="1097"/>
                  </a:lnTo>
                  <a:cubicBezTo>
                    <a:pt x="4066" y="1097"/>
                    <a:pt x="4066" y="1097"/>
                    <a:pt x="4066" y="1091"/>
                  </a:cubicBezTo>
                  <a:close/>
                  <a:moveTo>
                    <a:pt x="4180" y="996"/>
                  </a:moveTo>
                  <a:cubicBezTo>
                    <a:pt x="4212" y="1008"/>
                    <a:pt x="4243" y="1015"/>
                    <a:pt x="4269" y="1027"/>
                  </a:cubicBezTo>
                  <a:cubicBezTo>
                    <a:pt x="4326" y="1046"/>
                    <a:pt x="4376" y="1072"/>
                    <a:pt x="4433" y="1097"/>
                  </a:cubicBezTo>
                  <a:cubicBezTo>
                    <a:pt x="4427" y="1097"/>
                    <a:pt x="4427" y="1103"/>
                    <a:pt x="4421" y="1103"/>
                  </a:cubicBezTo>
                  <a:cubicBezTo>
                    <a:pt x="4307" y="1078"/>
                    <a:pt x="4193" y="1046"/>
                    <a:pt x="4085" y="1015"/>
                  </a:cubicBezTo>
                  <a:cubicBezTo>
                    <a:pt x="4110" y="1008"/>
                    <a:pt x="4136" y="1008"/>
                    <a:pt x="4155" y="1002"/>
                  </a:cubicBezTo>
                  <a:cubicBezTo>
                    <a:pt x="4167" y="1002"/>
                    <a:pt x="4174" y="1002"/>
                    <a:pt x="4180" y="996"/>
                  </a:cubicBezTo>
                  <a:close/>
                  <a:moveTo>
                    <a:pt x="4243" y="1116"/>
                  </a:moveTo>
                  <a:cubicBezTo>
                    <a:pt x="4262" y="1122"/>
                    <a:pt x="4275" y="1129"/>
                    <a:pt x="4294" y="1129"/>
                  </a:cubicBezTo>
                  <a:cubicBezTo>
                    <a:pt x="4288" y="1129"/>
                    <a:pt x="4281" y="1135"/>
                    <a:pt x="4275" y="1135"/>
                  </a:cubicBezTo>
                  <a:cubicBezTo>
                    <a:pt x="4262" y="1129"/>
                    <a:pt x="4256" y="1122"/>
                    <a:pt x="4243" y="1116"/>
                  </a:cubicBezTo>
                  <a:close/>
                  <a:moveTo>
                    <a:pt x="3762" y="1059"/>
                  </a:moveTo>
                  <a:cubicBezTo>
                    <a:pt x="3781" y="1065"/>
                    <a:pt x="3800" y="1072"/>
                    <a:pt x="3813" y="1078"/>
                  </a:cubicBezTo>
                  <a:cubicBezTo>
                    <a:pt x="3452" y="1141"/>
                    <a:pt x="3091" y="1192"/>
                    <a:pt x="2723" y="1230"/>
                  </a:cubicBezTo>
                  <a:cubicBezTo>
                    <a:pt x="2761" y="1224"/>
                    <a:pt x="2793" y="1217"/>
                    <a:pt x="2825" y="1211"/>
                  </a:cubicBezTo>
                  <a:cubicBezTo>
                    <a:pt x="3065" y="1173"/>
                    <a:pt x="3306" y="1129"/>
                    <a:pt x="3547" y="1091"/>
                  </a:cubicBezTo>
                  <a:cubicBezTo>
                    <a:pt x="3623" y="1084"/>
                    <a:pt x="3692" y="1072"/>
                    <a:pt x="3762" y="1059"/>
                  </a:cubicBezTo>
                  <a:close/>
                  <a:moveTo>
                    <a:pt x="551" y="1300"/>
                  </a:moveTo>
                  <a:cubicBezTo>
                    <a:pt x="545" y="1312"/>
                    <a:pt x="545" y="1325"/>
                    <a:pt x="545" y="1338"/>
                  </a:cubicBezTo>
                  <a:lnTo>
                    <a:pt x="538" y="1338"/>
                  </a:lnTo>
                  <a:cubicBezTo>
                    <a:pt x="545" y="1325"/>
                    <a:pt x="545" y="1312"/>
                    <a:pt x="538" y="1300"/>
                  </a:cubicBezTo>
                  <a:close/>
                  <a:moveTo>
                    <a:pt x="3869" y="1177"/>
                  </a:moveTo>
                  <a:cubicBezTo>
                    <a:pt x="3667" y="1214"/>
                    <a:pt x="3471" y="1269"/>
                    <a:pt x="3274" y="1300"/>
                  </a:cubicBezTo>
                  <a:cubicBezTo>
                    <a:pt x="2989" y="1350"/>
                    <a:pt x="2698" y="1388"/>
                    <a:pt x="2413" y="1407"/>
                  </a:cubicBezTo>
                  <a:cubicBezTo>
                    <a:pt x="2407" y="1395"/>
                    <a:pt x="2394" y="1388"/>
                    <a:pt x="2381" y="1388"/>
                  </a:cubicBezTo>
                  <a:cubicBezTo>
                    <a:pt x="2331" y="1401"/>
                    <a:pt x="2286" y="1407"/>
                    <a:pt x="2242" y="1420"/>
                  </a:cubicBezTo>
                  <a:cubicBezTo>
                    <a:pt x="2191" y="1420"/>
                    <a:pt x="2141" y="1426"/>
                    <a:pt x="2090" y="1426"/>
                  </a:cubicBezTo>
                  <a:cubicBezTo>
                    <a:pt x="2122" y="1420"/>
                    <a:pt x="2147" y="1414"/>
                    <a:pt x="2172" y="1401"/>
                  </a:cubicBezTo>
                  <a:cubicBezTo>
                    <a:pt x="2179" y="1401"/>
                    <a:pt x="2185" y="1395"/>
                    <a:pt x="2185" y="1388"/>
                  </a:cubicBezTo>
                  <a:lnTo>
                    <a:pt x="2198" y="1388"/>
                  </a:lnTo>
                  <a:cubicBezTo>
                    <a:pt x="2224" y="1389"/>
                    <a:pt x="2249" y="1389"/>
                    <a:pt x="2275" y="1389"/>
                  </a:cubicBezTo>
                  <a:cubicBezTo>
                    <a:pt x="2444" y="1389"/>
                    <a:pt x="2609" y="1372"/>
                    <a:pt x="2774" y="1350"/>
                  </a:cubicBezTo>
                  <a:cubicBezTo>
                    <a:pt x="3040" y="1325"/>
                    <a:pt x="3312" y="1274"/>
                    <a:pt x="3572" y="1211"/>
                  </a:cubicBezTo>
                  <a:cubicBezTo>
                    <a:pt x="3654" y="1198"/>
                    <a:pt x="3737" y="1192"/>
                    <a:pt x="3813" y="1179"/>
                  </a:cubicBezTo>
                  <a:cubicBezTo>
                    <a:pt x="3827" y="1179"/>
                    <a:pt x="3849" y="1179"/>
                    <a:pt x="3869" y="1177"/>
                  </a:cubicBezTo>
                  <a:close/>
                  <a:moveTo>
                    <a:pt x="2001" y="1255"/>
                  </a:moveTo>
                  <a:cubicBezTo>
                    <a:pt x="2001" y="1268"/>
                    <a:pt x="2008" y="1274"/>
                    <a:pt x="2020" y="1281"/>
                  </a:cubicBezTo>
                  <a:cubicBezTo>
                    <a:pt x="1900" y="1306"/>
                    <a:pt x="1786" y="1331"/>
                    <a:pt x="1672" y="1350"/>
                  </a:cubicBezTo>
                  <a:cubicBezTo>
                    <a:pt x="1412" y="1388"/>
                    <a:pt x="1159" y="1420"/>
                    <a:pt x="899" y="1452"/>
                  </a:cubicBezTo>
                  <a:cubicBezTo>
                    <a:pt x="887" y="1452"/>
                    <a:pt x="874" y="1445"/>
                    <a:pt x="861" y="1439"/>
                  </a:cubicBezTo>
                  <a:cubicBezTo>
                    <a:pt x="887" y="1414"/>
                    <a:pt x="925" y="1388"/>
                    <a:pt x="963" y="1369"/>
                  </a:cubicBezTo>
                  <a:cubicBezTo>
                    <a:pt x="1305" y="1319"/>
                    <a:pt x="1653" y="1281"/>
                    <a:pt x="2001" y="1255"/>
                  </a:cubicBezTo>
                  <a:close/>
                  <a:moveTo>
                    <a:pt x="2077" y="1433"/>
                  </a:moveTo>
                  <a:lnTo>
                    <a:pt x="2077" y="1433"/>
                  </a:lnTo>
                  <a:cubicBezTo>
                    <a:pt x="2071" y="1439"/>
                    <a:pt x="2065" y="1445"/>
                    <a:pt x="2065" y="1458"/>
                  </a:cubicBezTo>
                  <a:cubicBezTo>
                    <a:pt x="2014" y="1471"/>
                    <a:pt x="1957" y="1477"/>
                    <a:pt x="1906" y="1490"/>
                  </a:cubicBezTo>
                  <a:cubicBezTo>
                    <a:pt x="1963" y="1471"/>
                    <a:pt x="2020" y="1452"/>
                    <a:pt x="2077" y="1433"/>
                  </a:cubicBezTo>
                  <a:close/>
                  <a:moveTo>
                    <a:pt x="1963" y="1369"/>
                  </a:moveTo>
                  <a:cubicBezTo>
                    <a:pt x="1906" y="1382"/>
                    <a:pt x="1856" y="1395"/>
                    <a:pt x="1805" y="1407"/>
                  </a:cubicBezTo>
                  <a:cubicBezTo>
                    <a:pt x="1501" y="1471"/>
                    <a:pt x="1184" y="1534"/>
                    <a:pt x="887" y="1540"/>
                  </a:cubicBezTo>
                  <a:lnTo>
                    <a:pt x="861" y="1540"/>
                  </a:lnTo>
                  <a:cubicBezTo>
                    <a:pt x="887" y="1534"/>
                    <a:pt x="918" y="1534"/>
                    <a:pt x="944" y="1528"/>
                  </a:cubicBezTo>
                  <a:cubicBezTo>
                    <a:pt x="956" y="1528"/>
                    <a:pt x="963" y="1534"/>
                    <a:pt x="969" y="1534"/>
                  </a:cubicBezTo>
                  <a:cubicBezTo>
                    <a:pt x="982" y="1534"/>
                    <a:pt x="988" y="1528"/>
                    <a:pt x="994" y="1521"/>
                  </a:cubicBezTo>
                  <a:cubicBezTo>
                    <a:pt x="1317" y="1483"/>
                    <a:pt x="1634" y="1433"/>
                    <a:pt x="1951" y="1369"/>
                  </a:cubicBezTo>
                  <a:close/>
                  <a:moveTo>
                    <a:pt x="4674" y="1363"/>
                  </a:moveTo>
                  <a:cubicBezTo>
                    <a:pt x="4680" y="1382"/>
                    <a:pt x="4687" y="1401"/>
                    <a:pt x="4693" y="1420"/>
                  </a:cubicBezTo>
                  <a:cubicBezTo>
                    <a:pt x="4446" y="1458"/>
                    <a:pt x="4205" y="1502"/>
                    <a:pt x="3971" y="1566"/>
                  </a:cubicBezTo>
                  <a:cubicBezTo>
                    <a:pt x="4066" y="1528"/>
                    <a:pt x="4161" y="1496"/>
                    <a:pt x="4262" y="1458"/>
                  </a:cubicBezTo>
                  <a:cubicBezTo>
                    <a:pt x="4402" y="1439"/>
                    <a:pt x="4541" y="1407"/>
                    <a:pt x="4674" y="1363"/>
                  </a:cubicBezTo>
                  <a:close/>
                  <a:moveTo>
                    <a:pt x="1286" y="1534"/>
                  </a:moveTo>
                  <a:lnTo>
                    <a:pt x="1286" y="1534"/>
                  </a:lnTo>
                  <a:cubicBezTo>
                    <a:pt x="1159" y="1566"/>
                    <a:pt x="1032" y="1597"/>
                    <a:pt x="899" y="1629"/>
                  </a:cubicBezTo>
                  <a:cubicBezTo>
                    <a:pt x="899" y="1616"/>
                    <a:pt x="893" y="1604"/>
                    <a:pt x="887" y="1597"/>
                  </a:cubicBezTo>
                  <a:cubicBezTo>
                    <a:pt x="1020" y="1578"/>
                    <a:pt x="1153" y="1553"/>
                    <a:pt x="1286" y="1534"/>
                  </a:cubicBezTo>
                  <a:close/>
                  <a:moveTo>
                    <a:pt x="2103" y="1648"/>
                  </a:moveTo>
                  <a:lnTo>
                    <a:pt x="2103" y="1648"/>
                  </a:lnTo>
                  <a:cubicBezTo>
                    <a:pt x="2077" y="1654"/>
                    <a:pt x="2052" y="1661"/>
                    <a:pt x="2033" y="1667"/>
                  </a:cubicBezTo>
                  <a:cubicBezTo>
                    <a:pt x="2033" y="1661"/>
                    <a:pt x="2033" y="1661"/>
                    <a:pt x="2039" y="1661"/>
                  </a:cubicBezTo>
                  <a:cubicBezTo>
                    <a:pt x="2058" y="1654"/>
                    <a:pt x="2077" y="1654"/>
                    <a:pt x="2103" y="1648"/>
                  </a:cubicBezTo>
                  <a:close/>
                  <a:moveTo>
                    <a:pt x="1507" y="1559"/>
                  </a:moveTo>
                  <a:cubicBezTo>
                    <a:pt x="1463" y="1572"/>
                    <a:pt x="1419" y="1585"/>
                    <a:pt x="1374" y="1604"/>
                  </a:cubicBezTo>
                  <a:cubicBezTo>
                    <a:pt x="1286" y="1623"/>
                    <a:pt x="1203" y="1642"/>
                    <a:pt x="1115" y="1654"/>
                  </a:cubicBezTo>
                  <a:cubicBezTo>
                    <a:pt x="1127" y="1654"/>
                    <a:pt x="1026" y="1673"/>
                    <a:pt x="925" y="1692"/>
                  </a:cubicBezTo>
                  <a:cubicBezTo>
                    <a:pt x="925" y="1686"/>
                    <a:pt x="925" y="1686"/>
                    <a:pt x="925" y="1686"/>
                  </a:cubicBezTo>
                  <a:cubicBezTo>
                    <a:pt x="1121" y="1648"/>
                    <a:pt x="1311" y="1604"/>
                    <a:pt x="1507" y="1559"/>
                  </a:cubicBezTo>
                  <a:close/>
                  <a:moveTo>
                    <a:pt x="4028" y="1439"/>
                  </a:moveTo>
                  <a:cubicBezTo>
                    <a:pt x="4034" y="1458"/>
                    <a:pt x="4047" y="1464"/>
                    <a:pt x="4066" y="1471"/>
                  </a:cubicBezTo>
                  <a:cubicBezTo>
                    <a:pt x="3825" y="1553"/>
                    <a:pt x="3585" y="1635"/>
                    <a:pt x="3344" y="1705"/>
                  </a:cubicBezTo>
                  <a:cubicBezTo>
                    <a:pt x="3217" y="1718"/>
                    <a:pt x="3097" y="1730"/>
                    <a:pt x="2977" y="1743"/>
                  </a:cubicBezTo>
                  <a:cubicBezTo>
                    <a:pt x="3268" y="1680"/>
                    <a:pt x="3553" y="1604"/>
                    <a:pt x="3832" y="1496"/>
                  </a:cubicBezTo>
                  <a:cubicBezTo>
                    <a:pt x="3895" y="1477"/>
                    <a:pt x="3965" y="1458"/>
                    <a:pt x="4028" y="1439"/>
                  </a:cubicBezTo>
                  <a:close/>
                  <a:moveTo>
                    <a:pt x="1906" y="1686"/>
                  </a:moveTo>
                  <a:cubicBezTo>
                    <a:pt x="1887" y="1692"/>
                    <a:pt x="1875" y="1699"/>
                    <a:pt x="1856" y="1705"/>
                  </a:cubicBezTo>
                  <a:cubicBezTo>
                    <a:pt x="1571" y="1768"/>
                    <a:pt x="1292" y="1844"/>
                    <a:pt x="1013" y="1933"/>
                  </a:cubicBezTo>
                  <a:cubicBezTo>
                    <a:pt x="1007" y="1895"/>
                    <a:pt x="994" y="1863"/>
                    <a:pt x="982" y="1832"/>
                  </a:cubicBezTo>
                  <a:cubicBezTo>
                    <a:pt x="1292" y="1787"/>
                    <a:pt x="1596" y="1737"/>
                    <a:pt x="1906" y="1686"/>
                  </a:cubicBezTo>
                  <a:close/>
                  <a:moveTo>
                    <a:pt x="2888" y="1819"/>
                  </a:moveTo>
                  <a:cubicBezTo>
                    <a:pt x="2850" y="1825"/>
                    <a:pt x="2812" y="1838"/>
                    <a:pt x="2774" y="1844"/>
                  </a:cubicBezTo>
                  <a:cubicBezTo>
                    <a:pt x="2571" y="1882"/>
                    <a:pt x="2369" y="1914"/>
                    <a:pt x="2166" y="1946"/>
                  </a:cubicBezTo>
                  <a:lnTo>
                    <a:pt x="2147" y="1946"/>
                  </a:lnTo>
                  <a:cubicBezTo>
                    <a:pt x="2115" y="1952"/>
                    <a:pt x="2077" y="1958"/>
                    <a:pt x="2046" y="1965"/>
                  </a:cubicBezTo>
                  <a:cubicBezTo>
                    <a:pt x="2033" y="1965"/>
                    <a:pt x="2014" y="1971"/>
                    <a:pt x="2001" y="1971"/>
                  </a:cubicBezTo>
                  <a:cubicBezTo>
                    <a:pt x="2014" y="1965"/>
                    <a:pt x="2033" y="1958"/>
                    <a:pt x="2058" y="1946"/>
                  </a:cubicBezTo>
                  <a:cubicBezTo>
                    <a:pt x="2065" y="1946"/>
                    <a:pt x="2077" y="1939"/>
                    <a:pt x="2084" y="1939"/>
                  </a:cubicBezTo>
                  <a:cubicBezTo>
                    <a:pt x="2115" y="1927"/>
                    <a:pt x="2147" y="1920"/>
                    <a:pt x="2179" y="1914"/>
                  </a:cubicBezTo>
                  <a:cubicBezTo>
                    <a:pt x="2400" y="1876"/>
                    <a:pt x="2622" y="1851"/>
                    <a:pt x="2844" y="1825"/>
                  </a:cubicBezTo>
                  <a:cubicBezTo>
                    <a:pt x="2856" y="1819"/>
                    <a:pt x="2869" y="1819"/>
                    <a:pt x="2888" y="1819"/>
                  </a:cubicBezTo>
                  <a:close/>
                  <a:moveTo>
                    <a:pt x="1273" y="2072"/>
                  </a:moveTo>
                  <a:lnTo>
                    <a:pt x="1273" y="2072"/>
                  </a:lnTo>
                  <a:cubicBezTo>
                    <a:pt x="1210" y="2098"/>
                    <a:pt x="1153" y="2117"/>
                    <a:pt x="1096" y="2142"/>
                  </a:cubicBezTo>
                  <a:cubicBezTo>
                    <a:pt x="1089" y="2136"/>
                    <a:pt x="1083" y="2123"/>
                    <a:pt x="1083" y="2117"/>
                  </a:cubicBezTo>
                  <a:cubicBezTo>
                    <a:pt x="1146" y="2104"/>
                    <a:pt x="1210" y="2091"/>
                    <a:pt x="1273" y="2072"/>
                  </a:cubicBezTo>
                  <a:close/>
                  <a:moveTo>
                    <a:pt x="5143" y="2395"/>
                  </a:moveTo>
                  <a:cubicBezTo>
                    <a:pt x="5193" y="2503"/>
                    <a:pt x="5250" y="2611"/>
                    <a:pt x="5301" y="2718"/>
                  </a:cubicBezTo>
                  <a:cubicBezTo>
                    <a:pt x="5554" y="3257"/>
                    <a:pt x="5808" y="3789"/>
                    <a:pt x="6067" y="4321"/>
                  </a:cubicBezTo>
                  <a:lnTo>
                    <a:pt x="6036" y="4321"/>
                  </a:lnTo>
                  <a:cubicBezTo>
                    <a:pt x="6017" y="4283"/>
                    <a:pt x="6004" y="4251"/>
                    <a:pt x="5991" y="4226"/>
                  </a:cubicBezTo>
                  <a:cubicBezTo>
                    <a:pt x="5909" y="4067"/>
                    <a:pt x="5827" y="3915"/>
                    <a:pt x="5744" y="3757"/>
                  </a:cubicBezTo>
                  <a:cubicBezTo>
                    <a:pt x="5567" y="3409"/>
                    <a:pt x="5402" y="3048"/>
                    <a:pt x="5257" y="2687"/>
                  </a:cubicBezTo>
                  <a:cubicBezTo>
                    <a:pt x="5212" y="2592"/>
                    <a:pt x="5181" y="2497"/>
                    <a:pt x="5143" y="2395"/>
                  </a:cubicBezTo>
                  <a:close/>
                  <a:moveTo>
                    <a:pt x="1469" y="3808"/>
                  </a:moveTo>
                  <a:lnTo>
                    <a:pt x="1469" y="3808"/>
                  </a:lnTo>
                  <a:cubicBezTo>
                    <a:pt x="1666" y="4238"/>
                    <a:pt x="1868" y="4669"/>
                    <a:pt x="2065" y="5100"/>
                  </a:cubicBezTo>
                  <a:lnTo>
                    <a:pt x="2058" y="5100"/>
                  </a:lnTo>
                  <a:cubicBezTo>
                    <a:pt x="1989" y="4973"/>
                    <a:pt x="1925" y="4846"/>
                    <a:pt x="1862" y="4713"/>
                  </a:cubicBezTo>
                  <a:cubicBezTo>
                    <a:pt x="1723" y="4416"/>
                    <a:pt x="1596" y="4112"/>
                    <a:pt x="1469" y="3808"/>
                  </a:cubicBezTo>
                  <a:close/>
                  <a:moveTo>
                    <a:pt x="6118" y="4618"/>
                  </a:moveTo>
                  <a:cubicBezTo>
                    <a:pt x="6118" y="4644"/>
                    <a:pt x="6131" y="4675"/>
                    <a:pt x="6156" y="4694"/>
                  </a:cubicBezTo>
                  <a:cubicBezTo>
                    <a:pt x="6124" y="4929"/>
                    <a:pt x="6093" y="5169"/>
                    <a:pt x="6055" y="5410"/>
                  </a:cubicBezTo>
                  <a:cubicBezTo>
                    <a:pt x="6067" y="5144"/>
                    <a:pt x="6093" y="4884"/>
                    <a:pt x="6118" y="4618"/>
                  </a:cubicBezTo>
                  <a:close/>
                  <a:moveTo>
                    <a:pt x="5827" y="4682"/>
                  </a:moveTo>
                  <a:cubicBezTo>
                    <a:pt x="5795" y="4948"/>
                    <a:pt x="5757" y="5214"/>
                    <a:pt x="5725" y="5473"/>
                  </a:cubicBezTo>
                  <a:cubicBezTo>
                    <a:pt x="5725" y="5397"/>
                    <a:pt x="5732" y="5315"/>
                    <a:pt x="5738" y="5239"/>
                  </a:cubicBezTo>
                  <a:cubicBezTo>
                    <a:pt x="5763" y="5055"/>
                    <a:pt x="5795" y="4872"/>
                    <a:pt x="5820" y="4688"/>
                  </a:cubicBezTo>
                  <a:cubicBezTo>
                    <a:pt x="5820" y="4682"/>
                    <a:pt x="5827" y="4682"/>
                    <a:pt x="5827" y="4682"/>
                  </a:cubicBezTo>
                  <a:close/>
                  <a:moveTo>
                    <a:pt x="5960" y="4637"/>
                  </a:moveTo>
                  <a:cubicBezTo>
                    <a:pt x="5903" y="4916"/>
                    <a:pt x="5865" y="5195"/>
                    <a:pt x="5839" y="5473"/>
                  </a:cubicBezTo>
                  <a:cubicBezTo>
                    <a:pt x="5846" y="5315"/>
                    <a:pt x="5865" y="5157"/>
                    <a:pt x="5884" y="4998"/>
                  </a:cubicBezTo>
                  <a:cubicBezTo>
                    <a:pt x="5896" y="4891"/>
                    <a:pt x="5909" y="4789"/>
                    <a:pt x="5922" y="4682"/>
                  </a:cubicBezTo>
                  <a:cubicBezTo>
                    <a:pt x="5922" y="4669"/>
                    <a:pt x="5915" y="4656"/>
                    <a:pt x="5909" y="4650"/>
                  </a:cubicBezTo>
                  <a:cubicBezTo>
                    <a:pt x="5928" y="4644"/>
                    <a:pt x="5941" y="4637"/>
                    <a:pt x="5960" y="4637"/>
                  </a:cubicBezTo>
                  <a:close/>
                  <a:moveTo>
                    <a:pt x="1710" y="5499"/>
                  </a:moveTo>
                  <a:cubicBezTo>
                    <a:pt x="1691" y="5543"/>
                    <a:pt x="1672" y="5594"/>
                    <a:pt x="1659" y="5651"/>
                  </a:cubicBezTo>
                  <a:cubicBezTo>
                    <a:pt x="1659" y="5613"/>
                    <a:pt x="1659" y="5581"/>
                    <a:pt x="1659" y="5543"/>
                  </a:cubicBezTo>
                  <a:cubicBezTo>
                    <a:pt x="1678" y="5530"/>
                    <a:pt x="1691" y="5511"/>
                    <a:pt x="1710" y="5499"/>
                  </a:cubicBezTo>
                  <a:close/>
                  <a:moveTo>
                    <a:pt x="2369" y="5549"/>
                  </a:moveTo>
                  <a:cubicBezTo>
                    <a:pt x="2394" y="5581"/>
                    <a:pt x="2413" y="5606"/>
                    <a:pt x="2432" y="5638"/>
                  </a:cubicBezTo>
                  <a:cubicBezTo>
                    <a:pt x="2428" y="5637"/>
                    <a:pt x="2424" y="5637"/>
                    <a:pt x="2420" y="5637"/>
                  </a:cubicBezTo>
                  <a:cubicBezTo>
                    <a:pt x="2394" y="5637"/>
                    <a:pt x="2373" y="5655"/>
                    <a:pt x="2356" y="5689"/>
                  </a:cubicBezTo>
                  <a:cubicBezTo>
                    <a:pt x="2356" y="5676"/>
                    <a:pt x="2350" y="5657"/>
                    <a:pt x="2350" y="5644"/>
                  </a:cubicBezTo>
                  <a:cubicBezTo>
                    <a:pt x="2356" y="5638"/>
                    <a:pt x="2362" y="5625"/>
                    <a:pt x="2356" y="5613"/>
                  </a:cubicBezTo>
                  <a:cubicBezTo>
                    <a:pt x="2356" y="5606"/>
                    <a:pt x="2350" y="5600"/>
                    <a:pt x="2350" y="5587"/>
                  </a:cubicBezTo>
                  <a:cubicBezTo>
                    <a:pt x="2356" y="5575"/>
                    <a:pt x="2362" y="5562"/>
                    <a:pt x="2369" y="5549"/>
                  </a:cubicBezTo>
                  <a:close/>
                  <a:moveTo>
                    <a:pt x="5713" y="4751"/>
                  </a:moveTo>
                  <a:cubicBezTo>
                    <a:pt x="5668" y="5005"/>
                    <a:pt x="5637" y="5258"/>
                    <a:pt x="5618" y="5511"/>
                  </a:cubicBezTo>
                  <a:cubicBezTo>
                    <a:pt x="5605" y="5594"/>
                    <a:pt x="5592" y="5676"/>
                    <a:pt x="5580" y="5758"/>
                  </a:cubicBezTo>
                  <a:cubicBezTo>
                    <a:pt x="5586" y="5689"/>
                    <a:pt x="5592" y="5619"/>
                    <a:pt x="5592" y="5549"/>
                  </a:cubicBezTo>
                  <a:cubicBezTo>
                    <a:pt x="5630" y="5290"/>
                    <a:pt x="5662" y="5030"/>
                    <a:pt x="5694" y="4770"/>
                  </a:cubicBezTo>
                  <a:cubicBezTo>
                    <a:pt x="5700" y="4764"/>
                    <a:pt x="5706" y="4758"/>
                    <a:pt x="5713" y="4751"/>
                  </a:cubicBezTo>
                  <a:close/>
                  <a:moveTo>
                    <a:pt x="5402" y="5385"/>
                  </a:moveTo>
                  <a:lnTo>
                    <a:pt x="5402" y="5385"/>
                  </a:lnTo>
                  <a:cubicBezTo>
                    <a:pt x="5390" y="5568"/>
                    <a:pt x="5383" y="5758"/>
                    <a:pt x="5383" y="5948"/>
                  </a:cubicBezTo>
                  <a:cubicBezTo>
                    <a:pt x="5377" y="5967"/>
                    <a:pt x="5377" y="5986"/>
                    <a:pt x="5371" y="6005"/>
                  </a:cubicBezTo>
                  <a:cubicBezTo>
                    <a:pt x="5371" y="6010"/>
                    <a:pt x="5368" y="6014"/>
                    <a:pt x="5364" y="6014"/>
                  </a:cubicBezTo>
                  <a:cubicBezTo>
                    <a:pt x="5362" y="6014"/>
                    <a:pt x="5360" y="6013"/>
                    <a:pt x="5358" y="6012"/>
                  </a:cubicBezTo>
                  <a:cubicBezTo>
                    <a:pt x="5352" y="5910"/>
                    <a:pt x="5345" y="5809"/>
                    <a:pt x="5345" y="5790"/>
                  </a:cubicBezTo>
                  <a:cubicBezTo>
                    <a:pt x="5345" y="5752"/>
                    <a:pt x="5345" y="5701"/>
                    <a:pt x="5345" y="5651"/>
                  </a:cubicBezTo>
                  <a:cubicBezTo>
                    <a:pt x="5358" y="5562"/>
                    <a:pt x="5377" y="5473"/>
                    <a:pt x="5402" y="5385"/>
                  </a:cubicBezTo>
                  <a:close/>
                  <a:moveTo>
                    <a:pt x="1248" y="6050"/>
                  </a:moveTo>
                  <a:cubicBezTo>
                    <a:pt x="1241" y="6062"/>
                    <a:pt x="1241" y="6075"/>
                    <a:pt x="1241" y="6081"/>
                  </a:cubicBezTo>
                  <a:lnTo>
                    <a:pt x="1235" y="6081"/>
                  </a:lnTo>
                  <a:cubicBezTo>
                    <a:pt x="1235" y="6081"/>
                    <a:pt x="1235" y="6081"/>
                    <a:pt x="1235" y="6075"/>
                  </a:cubicBezTo>
                  <a:cubicBezTo>
                    <a:pt x="1241" y="6069"/>
                    <a:pt x="1241" y="6062"/>
                    <a:pt x="1248" y="6050"/>
                  </a:cubicBezTo>
                  <a:close/>
                  <a:moveTo>
                    <a:pt x="6093" y="5974"/>
                  </a:moveTo>
                  <a:cubicBezTo>
                    <a:pt x="6093" y="6012"/>
                    <a:pt x="6093" y="6050"/>
                    <a:pt x="6099" y="6094"/>
                  </a:cubicBezTo>
                  <a:cubicBezTo>
                    <a:pt x="6086" y="6100"/>
                    <a:pt x="6080" y="6113"/>
                    <a:pt x="6067" y="6119"/>
                  </a:cubicBezTo>
                  <a:cubicBezTo>
                    <a:pt x="6074" y="6069"/>
                    <a:pt x="6086" y="6018"/>
                    <a:pt x="6093" y="5974"/>
                  </a:cubicBezTo>
                  <a:close/>
                  <a:moveTo>
                    <a:pt x="1989" y="5809"/>
                  </a:moveTo>
                  <a:cubicBezTo>
                    <a:pt x="1957" y="5923"/>
                    <a:pt x="1932" y="6043"/>
                    <a:pt x="1913" y="6157"/>
                  </a:cubicBezTo>
                  <a:cubicBezTo>
                    <a:pt x="1932" y="6043"/>
                    <a:pt x="1951" y="5923"/>
                    <a:pt x="1970" y="5809"/>
                  </a:cubicBezTo>
                  <a:close/>
                  <a:moveTo>
                    <a:pt x="1558" y="5720"/>
                  </a:moveTo>
                  <a:cubicBezTo>
                    <a:pt x="1564" y="5828"/>
                    <a:pt x="1577" y="5929"/>
                    <a:pt x="1602" y="6031"/>
                  </a:cubicBezTo>
                  <a:cubicBezTo>
                    <a:pt x="1596" y="6081"/>
                    <a:pt x="1590" y="6132"/>
                    <a:pt x="1590" y="6189"/>
                  </a:cubicBezTo>
                  <a:cubicBezTo>
                    <a:pt x="1583" y="6164"/>
                    <a:pt x="1577" y="6132"/>
                    <a:pt x="1571" y="6107"/>
                  </a:cubicBezTo>
                  <a:cubicBezTo>
                    <a:pt x="1552" y="6018"/>
                    <a:pt x="1533" y="5929"/>
                    <a:pt x="1514" y="5841"/>
                  </a:cubicBezTo>
                  <a:cubicBezTo>
                    <a:pt x="1501" y="5803"/>
                    <a:pt x="1495" y="5765"/>
                    <a:pt x="1495" y="5727"/>
                  </a:cubicBezTo>
                  <a:cubicBezTo>
                    <a:pt x="1495" y="5720"/>
                    <a:pt x="1495" y="5720"/>
                    <a:pt x="1501" y="5720"/>
                  </a:cubicBezTo>
                  <a:close/>
                  <a:moveTo>
                    <a:pt x="1735" y="5600"/>
                  </a:moveTo>
                  <a:cubicBezTo>
                    <a:pt x="1736" y="5600"/>
                    <a:pt x="1729" y="5826"/>
                    <a:pt x="1729" y="5904"/>
                  </a:cubicBezTo>
                  <a:cubicBezTo>
                    <a:pt x="1723" y="6018"/>
                    <a:pt x="1723" y="6126"/>
                    <a:pt x="1723" y="6233"/>
                  </a:cubicBezTo>
                  <a:cubicBezTo>
                    <a:pt x="1723" y="6233"/>
                    <a:pt x="1723" y="6240"/>
                    <a:pt x="1716" y="6246"/>
                  </a:cubicBezTo>
                  <a:cubicBezTo>
                    <a:pt x="1716" y="6233"/>
                    <a:pt x="1710" y="6221"/>
                    <a:pt x="1710" y="6214"/>
                  </a:cubicBezTo>
                  <a:cubicBezTo>
                    <a:pt x="1716" y="6043"/>
                    <a:pt x="1723" y="5879"/>
                    <a:pt x="1729" y="5714"/>
                  </a:cubicBezTo>
                  <a:cubicBezTo>
                    <a:pt x="1733" y="5631"/>
                    <a:pt x="1734" y="5600"/>
                    <a:pt x="1735" y="5600"/>
                  </a:cubicBezTo>
                  <a:close/>
                  <a:moveTo>
                    <a:pt x="5928" y="6107"/>
                  </a:moveTo>
                  <a:cubicBezTo>
                    <a:pt x="5934" y="6145"/>
                    <a:pt x="5934" y="6189"/>
                    <a:pt x="5934" y="6233"/>
                  </a:cubicBezTo>
                  <a:cubicBezTo>
                    <a:pt x="5928" y="6233"/>
                    <a:pt x="5922" y="6240"/>
                    <a:pt x="5909" y="6246"/>
                  </a:cubicBezTo>
                  <a:cubicBezTo>
                    <a:pt x="5915" y="6202"/>
                    <a:pt x="5922" y="6151"/>
                    <a:pt x="5928" y="6107"/>
                  </a:cubicBezTo>
                  <a:close/>
                  <a:moveTo>
                    <a:pt x="5744" y="6119"/>
                  </a:moveTo>
                  <a:cubicBezTo>
                    <a:pt x="5744" y="6170"/>
                    <a:pt x="5751" y="6214"/>
                    <a:pt x="5751" y="6265"/>
                  </a:cubicBezTo>
                  <a:cubicBezTo>
                    <a:pt x="5757" y="6290"/>
                    <a:pt x="5770" y="6303"/>
                    <a:pt x="5789" y="6309"/>
                  </a:cubicBezTo>
                  <a:cubicBezTo>
                    <a:pt x="5782" y="6309"/>
                    <a:pt x="5782" y="6309"/>
                    <a:pt x="5776" y="6316"/>
                  </a:cubicBezTo>
                  <a:cubicBezTo>
                    <a:pt x="5713" y="6316"/>
                    <a:pt x="5649" y="6303"/>
                    <a:pt x="5592" y="6278"/>
                  </a:cubicBezTo>
                  <a:cubicBezTo>
                    <a:pt x="5599" y="6227"/>
                    <a:pt x="5605" y="6176"/>
                    <a:pt x="5618" y="6119"/>
                  </a:cubicBezTo>
                  <a:cubicBezTo>
                    <a:pt x="5618" y="6164"/>
                    <a:pt x="5618" y="6202"/>
                    <a:pt x="5624" y="6246"/>
                  </a:cubicBezTo>
                  <a:cubicBezTo>
                    <a:pt x="5624" y="6276"/>
                    <a:pt x="5651" y="6292"/>
                    <a:pt x="5676" y="6292"/>
                  </a:cubicBezTo>
                  <a:cubicBezTo>
                    <a:pt x="5700" y="6292"/>
                    <a:pt x="5722" y="6279"/>
                    <a:pt x="5725" y="6252"/>
                  </a:cubicBezTo>
                  <a:cubicBezTo>
                    <a:pt x="5732" y="6208"/>
                    <a:pt x="5738" y="6164"/>
                    <a:pt x="5744" y="6119"/>
                  </a:cubicBezTo>
                  <a:close/>
                  <a:moveTo>
                    <a:pt x="1197" y="6195"/>
                  </a:moveTo>
                  <a:cubicBezTo>
                    <a:pt x="1197" y="6221"/>
                    <a:pt x="1203" y="6252"/>
                    <a:pt x="1210" y="6278"/>
                  </a:cubicBezTo>
                  <a:cubicBezTo>
                    <a:pt x="1203" y="6297"/>
                    <a:pt x="1203" y="6309"/>
                    <a:pt x="1203" y="6322"/>
                  </a:cubicBezTo>
                  <a:cubicBezTo>
                    <a:pt x="1197" y="6297"/>
                    <a:pt x="1191" y="6271"/>
                    <a:pt x="1178" y="6246"/>
                  </a:cubicBezTo>
                  <a:cubicBezTo>
                    <a:pt x="1184" y="6227"/>
                    <a:pt x="1191" y="6208"/>
                    <a:pt x="1197" y="6195"/>
                  </a:cubicBezTo>
                  <a:close/>
                  <a:moveTo>
                    <a:pt x="1406" y="5866"/>
                  </a:moveTo>
                  <a:lnTo>
                    <a:pt x="1406" y="5866"/>
                  </a:lnTo>
                  <a:cubicBezTo>
                    <a:pt x="1400" y="5910"/>
                    <a:pt x="1406" y="5974"/>
                    <a:pt x="1419" y="6037"/>
                  </a:cubicBezTo>
                  <a:cubicBezTo>
                    <a:pt x="1431" y="6214"/>
                    <a:pt x="1457" y="6385"/>
                    <a:pt x="1488" y="6556"/>
                  </a:cubicBezTo>
                  <a:cubicBezTo>
                    <a:pt x="1488" y="6601"/>
                    <a:pt x="1482" y="6651"/>
                    <a:pt x="1482" y="6702"/>
                  </a:cubicBezTo>
                  <a:cubicBezTo>
                    <a:pt x="1469" y="6645"/>
                    <a:pt x="1457" y="6582"/>
                    <a:pt x="1444" y="6525"/>
                  </a:cubicBezTo>
                  <a:cubicBezTo>
                    <a:pt x="1431" y="6461"/>
                    <a:pt x="1425" y="6404"/>
                    <a:pt x="1419" y="6347"/>
                  </a:cubicBezTo>
                  <a:cubicBezTo>
                    <a:pt x="1406" y="6214"/>
                    <a:pt x="1387" y="6075"/>
                    <a:pt x="1362" y="5942"/>
                  </a:cubicBezTo>
                  <a:cubicBezTo>
                    <a:pt x="1374" y="5917"/>
                    <a:pt x="1387" y="5891"/>
                    <a:pt x="1406" y="5866"/>
                  </a:cubicBezTo>
                  <a:close/>
                  <a:moveTo>
                    <a:pt x="1159" y="6455"/>
                  </a:moveTo>
                  <a:lnTo>
                    <a:pt x="1159" y="6455"/>
                  </a:lnTo>
                  <a:cubicBezTo>
                    <a:pt x="1178" y="6518"/>
                    <a:pt x="1191" y="6588"/>
                    <a:pt x="1197" y="6620"/>
                  </a:cubicBezTo>
                  <a:cubicBezTo>
                    <a:pt x="1203" y="6632"/>
                    <a:pt x="1203" y="6677"/>
                    <a:pt x="1210" y="6727"/>
                  </a:cubicBezTo>
                  <a:cubicBezTo>
                    <a:pt x="1191" y="6639"/>
                    <a:pt x="1172" y="6544"/>
                    <a:pt x="1159" y="6455"/>
                  </a:cubicBezTo>
                  <a:close/>
                  <a:moveTo>
                    <a:pt x="1533" y="6252"/>
                  </a:moveTo>
                  <a:lnTo>
                    <a:pt x="1533" y="6252"/>
                  </a:lnTo>
                  <a:cubicBezTo>
                    <a:pt x="1545" y="6303"/>
                    <a:pt x="1564" y="6360"/>
                    <a:pt x="1583" y="6417"/>
                  </a:cubicBezTo>
                  <a:cubicBezTo>
                    <a:pt x="1590" y="6525"/>
                    <a:pt x="1590" y="6639"/>
                    <a:pt x="1596" y="6746"/>
                  </a:cubicBezTo>
                  <a:cubicBezTo>
                    <a:pt x="1583" y="6683"/>
                    <a:pt x="1571" y="6626"/>
                    <a:pt x="1558" y="6563"/>
                  </a:cubicBezTo>
                  <a:cubicBezTo>
                    <a:pt x="1552" y="6461"/>
                    <a:pt x="1539" y="6354"/>
                    <a:pt x="1533" y="6252"/>
                  </a:cubicBezTo>
                  <a:close/>
                  <a:moveTo>
                    <a:pt x="1305" y="6081"/>
                  </a:moveTo>
                  <a:cubicBezTo>
                    <a:pt x="1317" y="6151"/>
                    <a:pt x="1324" y="6214"/>
                    <a:pt x="1336" y="6284"/>
                  </a:cubicBezTo>
                  <a:cubicBezTo>
                    <a:pt x="1355" y="6468"/>
                    <a:pt x="1368" y="6645"/>
                    <a:pt x="1368" y="6829"/>
                  </a:cubicBezTo>
                  <a:cubicBezTo>
                    <a:pt x="1355" y="6765"/>
                    <a:pt x="1343" y="6696"/>
                    <a:pt x="1330" y="6632"/>
                  </a:cubicBezTo>
                  <a:cubicBezTo>
                    <a:pt x="1324" y="6607"/>
                    <a:pt x="1324" y="6588"/>
                    <a:pt x="1317" y="6563"/>
                  </a:cubicBezTo>
                  <a:cubicBezTo>
                    <a:pt x="1311" y="6474"/>
                    <a:pt x="1298" y="6385"/>
                    <a:pt x="1286" y="6297"/>
                  </a:cubicBezTo>
                  <a:cubicBezTo>
                    <a:pt x="1286" y="6265"/>
                    <a:pt x="1279" y="6246"/>
                    <a:pt x="1279" y="6240"/>
                  </a:cubicBezTo>
                  <a:cubicBezTo>
                    <a:pt x="1273" y="6227"/>
                    <a:pt x="1273" y="6208"/>
                    <a:pt x="1267" y="6195"/>
                  </a:cubicBezTo>
                  <a:cubicBezTo>
                    <a:pt x="1279" y="6157"/>
                    <a:pt x="1292" y="6119"/>
                    <a:pt x="1305" y="6081"/>
                  </a:cubicBezTo>
                  <a:close/>
                  <a:moveTo>
                    <a:pt x="1108" y="6620"/>
                  </a:moveTo>
                  <a:lnTo>
                    <a:pt x="1108" y="6620"/>
                  </a:lnTo>
                  <a:cubicBezTo>
                    <a:pt x="1134" y="6753"/>
                    <a:pt x="1172" y="6879"/>
                    <a:pt x="1210" y="7006"/>
                  </a:cubicBezTo>
                  <a:cubicBezTo>
                    <a:pt x="1178" y="6968"/>
                    <a:pt x="1153" y="6924"/>
                    <a:pt x="1134" y="6873"/>
                  </a:cubicBezTo>
                  <a:cubicBezTo>
                    <a:pt x="1108" y="6797"/>
                    <a:pt x="1102" y="6715"/>
                    <a:pt x="1108" y="6620"/>
                  </a:cubicBezTo>
                  <a:close/>
                  <a:moveTo>
                    <a:pt x="1330" y="7012"/>
                  </a:moveTo>
                  <a:cubicBezTo>
                    <a:pt x="1343" y="7044"/>
                    <a:pt x="1349" y="7082"/>
                    <a:pt x="1355" y="7114"/>
                  </a:cubicBezTo>
                  <a:cubicBezTo>
                    <a:pt x="1349" y="7114"/>
                    <a:pt x="1343" y="7114"/>
                    <a:pt x="1336" y="7107"/>
                  </a:cubicBezTo>
                  <a:cubicBezTo>
                    <a:pt x="1336" y="7088"/>
                    <a:pt x="1336" y="7063"/>
                    <a:pt x="1330" y="7044"/>
                  </a:cubicBezTo>
                  <a:cubicBezTo>
                    <a:pt x="1330" y="7031"/>
                    <a:pt x="1330" y="7019"/>
                    <a:pt x="1330" y="7012"/>
                  </a:cubicBezTo>
                  <a:close/>
                  <a:moveTo>
                    <a:pt x="1786" y="7120"/>
                  </a:moveTo>
                  <a:cubicBezTo>
                    <a:pt x="1780" y="7120"/>
                    <a:pt x="1780" y="7120"/>
                    <a:pt x="1780" y="7126"/>
                  </a:cubicBezTo>
                  <a:cubicBezTo>
                    <a:pt x="1780" y="7126"/>
                    <a:pt x="1773" y="7133"/>
                    <a:pt x="1767" y="7133"/>
                  </a:cubicBezTo>
                  <a:cubicBezTo>
                    <a:pt x="1767" y="7126"/>
                    <a:pt x="1767" y="7120"/>
                    <a:pt x="1767" y="7120"/>
                  </a:cubicBezTo>
                  <a:close/>
                  <a:moveTo>
                    <a:pt x="1685" y="7139"/>
                  </a:moveTo>
                  <a:cubicBezTo>
                    <a:pt x="1691" y="7145"/>
                    <a:pt x="1697" y="7145"/>
                    <a:pt x="1697" y="7145"/>
                  </a:cubicBezTo>
                  <a:cubicBezTo>
                    <a:pt x="1697" y="7152"/>
                    <a:pt x="1697" y="7152"/>
                    <a:pt x="1697" y="7152"/>
                  </a:cubicBezTo>
                  <a:lnTo>
                    <a:pt x="1685" y="7152"/>
                  </a:lnTo>
                  <a:cubicBezTo>
                    <a:pt x="1685" y="7152"/>
                    <a:pt x="1685" y="7145"/>
                    <a:pt x="1685" y="7139"/>
                  </a:cubicBezTo>
                  <a:close/>
                  <a:moveTo>
                    <a:pt x="1444" y="6873"/>
                  </a:moveTo>
                  <a:cubicBezTo>
                    <a:pt x="1463" y="6968"/>
                    <a:pt x="1482" y="7063"/>
                    <a:pt x="1501" y="7158"/>
                  </a:cubicBezTo>
                  <a:cubicBezTo>
                    <a:pt x="1482" y="7152"/>
                    <a:pt x="1457" y="7152"/>
                    <a:pt x="1438" y="7145"/>
                  </a:cubicBezTo>
                  <a:cubicBezTo>
                    <a:pt x="1444" y="7057"/>
                    <a:pt x="1444" y="6962"/>
                    <a:pt x="1444" y="6873"/>
                  </a:cubicBezTo>
                  <a:close/>
                  <a:moveTo>
                    <a:pt x="1577" y="6981"/>
                  </a:moveTo>
                  <a:lnTo>
                    <a:pt x="1577" y="6981"/>
                  </a:lnTo>
                  <a:cubicBezTo>
                    <a:pt x="1596" y="7038"/>
                    <a:pt x="1609" y="7095"/>
                    <a:pt x="1628" y="7152"/>
                  </a:cubicBezTo>
                  <a:cubicBezTo>
                    <a:pt x="1628" y="7152"/>
                    <a:pt x="1628" y="7158"/>
                    <a:pt x="1628" y="7158"/>
                  </a:cubicBezTo>
                  <a:cubicBezTo>
                    <a:pt x="1615" y="7158"/>
                    <a:pt x="1602" y="7164"/>
                    <a:pt x="1583" y="7164"/>
                  </a:cubicBezTo>
                  <a:cubicBezTo>
                    <a:pt x="1583" y="7101"/>
                    <a:pt x="1583" y="7038"/>
                    <a:pt x="1577" y="6981"/>
                  </a:cubicBezTo>
                  <a:close/>
                  <a:moveTo>
                    <a:pt x="4430" y="0"/>
                  </a:moveTo>
                  <a:cubicBezTo>
                    <a:pt x="4415" y="0"/>
                    <a:pt x="4400" y="13"/>
                    <a:pt x="4408" y="33"/>
                  </a:cubicBezTo>
                  <a:cubicBezTo>
                    <a:pt x="4408" y="39"/>
                    <a:pt x="4414" y="52"/>
                    <a:pt x="4421" y="71"/>
                  </a:cubicBezTo>
                  <a:cubicBezTo>
                    <a:pt x="3775" y="286"/>
                    <a:pt x="3103" y="381"/>
                    <a:pt x="2432" y="489"/>
                  </a:cubicBezTo>
                  <a:cubicBezTo>
                    <a:pt x="1982" y="527"/>
                    <a:pt x="1526" y="571"/>
                    <a:pt x="1077" y="622"/>
                  </a:cubicBezTo>
                  <a:cubicBezTo>
                    <a:pt x="1077" y="622"/>
                    <a:pt x="1070" y="622"/>
                    <a:pt x="1070" y="628"/>
                  </a:cubicBezTo>
                  <a:cubicBezTo>
                    <a:pt x="728" y="666"/>
                    <a:pt x="393" y="704"/>
                    <a:pt x="57" y="755"/>
                  </a:cubicBezTo>
                  <a:cubicBezTo>
                    <a:pt x="25" y="755"/>
                    <a:pt x="0" y="793"/>
                    <a:pt x="19" y="818"/>
                  </a:cubicBezTo>
                  <a:cubicBezTo>
                    <a:pt x="38" y="850"/>
                    <a:pt x="57" y="875"/>
                    <a:pt x="70" y="901"/>
                  </a:cubicBezTo>
                  <a:cubicBezTo>
                    <a:pt x="70" y="920"/>
                    <a:pt x="76" y="945"/>
                    <a:pt x="101" y="958"/>
                  </a:cubicBezTo>
                  <a:cubicBezTo>
                    <a:pt x="101" y="958"/>
                    <a:pt x="101" y="958"/>
                    <a:pt x="108" y="964"/>
                  </a:cubicBezTo>
                  <a:cubicBezTo>
                    <a:pt x="76" y="989"/>
                    <a:pt x="82" y="1040"/>
                    <a:pt x="108" y="1059"/>
                  </a:cubicBezTo>
                  <a:cubicBezTo>
                    <a:pt x="133" y="1084"/>
                    <a:pt x="165" y="1110"/>
                    <a:pt x="196" y="1129"/>
                  </a:cubicBezTo>
                  <a:cubicBezTo>
                    <a:pt x="209" y="1141"/>
                    <a:pt x="215" y="1154"/>
                    <a:pt x="228" y="1167"/>
                  </a:cubicBezTo>
                  <a:cubicBezTo>
                    <a:pt x="298" y="1287"/>
                    <a:pt x="361" y="1414"/>
                    <a:pt x="431" y="1534"/>
                  </a:cubicBezTo>
                  <a:cubicBezTo>
                    <a:pt x="475" y="1654"/>
                    <a:pt x="557" y="1775"/>
                    <a:pt x="595" y="1851"/>
                  </a:cubicBezTo>
                  <a:cubicBezTo>
                    <a:pt x="671" y="2034"/>
                    <a:pt x="754" y="2212"/>
                    <a:pt x="830" y="2389"/>
                  </a:cubicBezTo>
                  <a:cubicBezTo>
                    <a:pt x="988" y="2782"/>
                    <a:pt x="1146" y="3168"/>
                    <a:pt x="1311" y="3561"/>
                  </a:cubicBezTo>
                  <a:cubicBezTo>
                    <a:pt x="1520" y="4080"/>
                    <a:pt x="1742" y="4599"/>
                    <a:pt x="2001" y="5100"/>
                  </a:cubicBezTo>
                  <a:cubicBezTo>
                    <a:pt x="1640" y="5125"/>
                    <a:pt x="1184" y="5689"/>
                    <a:pt x="1070" y="5999"/>
                  </a:cubicBezTo>
                  <a:cubicBezTo>
                    <a:pt x="956" y="6290"/>
                    <a:pt x="842" y="6734"/>
                    <a:pt x="1001" y="7031"/>
                  </a:cubicBezTo>
                  <a:cubicBezTo>
                    <a:pt x="1051" y="7126"/>
                    <a:pt x="1127" y="7196"/>
                    <a:pt x="1216" y="7253"/>
                  </a:cubicBezTo>
                  <a:cubicBezTo>
                    <a:pt x="1229" y="7285"/>
                    <a:pt x="1241" y="7316"/>
                    <a:pt x="1254" y="7348"/>
                  </a:cubicBezTo>
                  <a:cubicBezTo>
                    <a:pt x="1259" y="7356"/>
                    <a:pt x="1267" y="7359"/>
                    <a:pt x="1274" y="7359"/>
                  </a:cubicBezTo>
                  <a:cubicBezTo>
                    <a:pt x="1284" y="7359"/>
                    <a:pt x="1292" y="7353"/>
                    <a:pt x="1292" y="7342"/>
                  </a:cubicBezTo>
                  <a:cubicBezTo>
                    <a:pt x="1292" y="7323"/>
                    <a:pt x="1292" y="7310"/>
                    <a:pt x="1292" y="7291"/>
                  </a:cubicBezTo>
                  <a:cubicBezTo>
                    <a:pt x="1298" y="7291"/>
                    <a:pt x="1298" y="7297"/>
                    <a:pt x="1305" y="7297"/>
                  </a:cubicBezTo>
                  <a:cubicBezTo>
                    <a:pt x="1311" y="7304"/>
                    <a:pt x="1311" y="7304"/>
                    <a:pt x="1311" y="7310"/>
                  </a:cubicBezTo>
                  <a:cubicBezTo>
                    <a:pt x="1315" y="7320"/>
                    <a:pt x="1324" y="7325"/>
                    <a:pt x="1332" y="7325"/>
                  </a:cubicBezTo>
                  <a:cubicBezTo>
                    <a:pt x="1340" y="7325"/>
                    <a:pt x="1346" y="7322"/>
                    <a:pt x="1349" y="7316"/>
                  </a:cubicBezTo>
                  <a:cubicBezTo>
                    <a:pt x="1424" y="7340"/>
                    <a:pt x="1502" y="7353"/>
                    <a:pt x="1580" y="7353"/>
                  </a:cubicBezTo>
                  <a:cubicBezTo>
                    <a:pt x="1648" y="7353"/>
                    <a:pt x="1715" y="7343"/>
                    <a:pt x="1780" y="7323"/>
                  </a:cubicBezTo>
                  <a:cubicBezTo>
                    <a:pt x="1837" y="7310"/>
                    <a:pt x="1887" y="7291"/>
                    <a:pt x="1938" y="7266"/>
                  </a:cubicBezTo>
                  <a:cubicBezTo>
                    <a:pt x="1951" y="7259"/>
                    <a:pt x="1970" y="7253"/>
                    <a:pt x="1976" y="7240"/>
                  </a:cubicBezTo>
                  <a:cubicBezTo>
                    <a:pt x="2223" y="7101"/>
                    <a:pt x="2388" y="6848"/>
                    <a:pt x="2483" y="6575"/>
                  </a:cubicBezTo>
                  <a:cubicBezTo>
                    <a:pt x="2603" y="6240"/>
                    <a:pt x="2768" y="5625"/>
                    <a:pt x="2527" y="5302"/>
                  </a:cubicBezTo>
                  <a:cubicBezTo>
                    <a:pt x="2483" y="5252"/>
                    <a:pt x="2432" y="5207"/>
                    <a:pt x="2381" y="5176"/>
                  </a:cubicBezTo>
                  <a:cubicBezTo>
                    <a:pt x="2312" y="4973"/>
                    <a:pt x="2217" y="4770"/>
                    <a:pt x="2134" y="4568"/>
                  </a:cubicBezTo>
                  <a:cubicBezTo>
                    <a:pt x="1963" y="4156"/>
                    <a:pt x="1786" y="3744"/>
                    <a:pt x="1609" y="3339"/>
                  </a:cubicBezTo>
                  <a:cubicBezTo>
                    <a:pt x="1444" y="2959"/>
                    <a:pt x="1279" y="2573"/>
                    <a:pt x="1115" y="2193"/>
                  </a:cubicBezTo>
                  <a:cubicBezTo>
                    <a:pt x="1153" y="2186"/>
                    <a:pt x="1184" y="2174"/>
                    <a:pt x="1222" y="2167"/>
                  </a:cubicBezTo>
                  <a:cubicBezTo>
                    <a:pt x="1311" y="2155"/>
                    <a:pt x="1444" y="2117"/>
                    <a:pt x="1476" y="2110"/>
                  </a:cubicBezTo>
                  <a:cubicBezTo>
                    <a:pt x="1691" y="2066"/>
                    <a:pt x="1913" y="2034"/>
                    <a:pt x="2134" y="2003"/>
                  </a:cubicBezTo>
                  <a:cubicBezTo>
                    <a:pt x="2590" y="1977"/>
                    <a:pt x="3027" y="1870"/>
                    <a:pt x="3471" y="1756"/>
                  </a:cubicBezTo>
                  <a:cubicBezTo>
                    <a:pt x="3490" y="1749"/>
                    <a:pt x="3509" y="1743"/>
                    <a:pt x="3528" y="1737"/>
                  </a:cubicBezTo>
                  <a:cubicBezTo>
                    <a:pt x="3927" y="1686"/>
                    <a:pt x="4326" y="1610"/>
                    <a:pt x="4718" y="1483"/>
                  </a:cubicBezTo>
                  <a:cubicBezTo>
                    <a:pt x="4782" y="1661"/>
                    <a:pt x="4864" y="1832"/>
                    <a:pt x="4946" y="2003"/>
                  </a:cubicBezTo>
                  <a:cubicBezTo>
                    <a:pt x="5067" y="2313"/>
                    <a:pt x="5181" y="2630"/>
                    <a:pt x="5320" y="2940"/>
                  </a:cubicBezTo>
                  <a:cubicBezTo>
                    <a:pt x="5523" y="3415"/>
                    <a:pt x="5751" y="3877"/>
                    <a:pt x="5998" y="4327"/>
                  </a:cubicBezTo>
                  <a:cubicBezTo>
                    <a:pt x="5890" y="4340"/>
                    <a:pt x="5782" y="4371"/>
                    <a:pt x="5675" y="4435"/>
                  </a:cubicBezTo>
                  <a:cubicBezTo>
                    <a:pt x="5225" y="4688"/>
                    <a:pt x="4908" y="5385"/>
                    <a:pt x="4946" y="5898"/>
                  </a:cubicBezTo>
                  <a:cubicBezTo>
                    <a:pt x="4965" y="6189"/>
                    <a:pt x="5143" y="6430"/>
                    <a:pt x="5390" y="6499"/>
                  </a:cubicBezTo>
                  <a:cubicBezTo>
                    <a:pt x="5390" y="6506"/>
                    <a:pt x="5390" y="6506"/>
                    <a:pt x="5390" y="6512"/>
                  </a:cubicBezTo>
                  <a:cubicBezTo>
                    <a:pt x="5390" y="6529"/>
                    <a:pt x="5405" y="6539"/>
                    <a:pt x="5420" y="6539"/>
                  </a:cubicBezTo>
                  <a:cubicBezTo>
                    <a:pt x="5432" y="6539"/>
                    <a:pt x="5444" y="6533"/>
                    <a:pt x="5447" y="6518"/>
                  </a:cubicBezTo>
                  <a:cubicBezTo>
                    <a:pt x="5447" y="6518"/>
                    <a:pt x="5447" y="6512"/>
                    <a:pt x="5447" y="6512"/>
                  </a:cubicBezTo>
                  <a:cubicBezTo>
                    <a:pt x="5485" y="6518"/>
                    <a:pt x="5523" y="6518"/>
                    <a:pt x="5554" y="6518"/>
                  </a:cubicBezTo>
                  <a:cubicBezTo>
                    <a:pt x="5607" y="6531"/>
                    <a:pt x="5662" y="6537"/>
                    <a:pt x="5717" y="6537"/>
                  </a:cubicBezTo>
                  <a:cubicBezTo>
                    <a:pt x="5990" y="6537"/>
                    <a:pt x="6276" y="6389"/>
                    <a:pt x="6460" y="6189"/>
                  </a:cubicBezTo>
                  <a:cubicBezTo>
                    <a:pt x="6808" y="5815"/>
                    <a:pt x="6998" y="5195"/>
                    <a:pt x="6751" y="4720"/>
                  </a:cubicBezTo>
                  <a:cubicBezTo>
                    <a:pt x="6650" y="4536"/>
                    <a:pt x="6498" y="4416"/>
                    <a:pt x="6321" y="4359"/>
                  </a:cubicBezTo>
                  <a:cubicBezTo>
                    <a:pt x="5744" y="3073"/>
                    <a:pt x="5206" y="1768"/>
                    <a:pt x="4649" y="476"/>
                  </a:cubicBezTo>
                  <a:cubicBezTo>
                    <a:pt x="4661" y="470"/>
                    <a:pt x="4661" y="464"/>
                    <a:pt x="4661" y="451"/>
                  </a:cubicBezTo>
                  <a:cubicBezTo>
                    <a:pt x="4649" y="356"/>
                    <a:pt x="4623" y="267"/>
                    <a:pt x="4585" y="179"/>
                  </a:cubicBezTo>
                  <a:cubicBezTo>
                    <a:pt x="4598" y="128"/>
                    <a:pt x="4566" y="58"/>
                    <a:pt x="4509" y="52"/>
                  </a:cubicBezTo>
                  <a:cubicBezTo>
                    <a:pt x="4503" y="52"/>
                    <a:pt x="4503" y="46"/>
                    <a:pt x="4497" y="39"/>
                  </a:cubicBezTo>
                  <a:cubicBezTo>
                    <a:pt x="4493" y="32"/>
                    <a:pt x="4485" y="29"/>
                    <a:pt x="4476" y="29"/>
                  </a:cubicBezTo>
                  <a:cubicBezTo>
                    <a:pt x="4470" y="29"/>
                    <a:pt x="4464" y="30"/>
                    <a:pt x="4459" y="33"/>
                  </a:cubicBezTo>
                  <a:cubicBezTo>
                    <a:pt x="4452" y="27"/>
                    <a:pt x="4452" y="20"/>
                    <a:pt x="4452" y="14"/>
                  </a:cubicBezTo>
                  <a:cubicBezTo>
                    <a:pt x="4448" y="5"/>
                    <a:pt x="4439" y="0"/>
                    <a:pt x="4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8129528" y="4611144"/>
              <a:ext cx="206698" cy="217516"/>
            </a:xfrm>
            <a:custGeom>
              <a:avLst/>
              <a:gdLst/>
              <a:ahLst/>
              <a:cxnLst/>
              <a:rect l="l" t="t" r="r" b="b"/>
              <a:pathLst>
                <a:path w="5961" h="6273" extrusionOk="0">
                  <a:moveTo>
                    <a:pt x="3529" y="523"/>
                  </a:moveTo>
                  <a:cubicBezTo>
                    <a:pt x="3636" y="586"/>
                    <a:pt x="3750" y="649"/>
                    <a:pt x="3864" y="713"/>
                  </a:cubicBezTo>
                  <a:cubicBezTo>
                    <a:pt x="3864" y="719"/>
                    <a:pt x="3864" y="725"/>
                    <a:pt x="3864" y="732"/>
                  </a:cubicBezTo>
                  <a:cubicBezTo>
                    <a:pt x="3763" y="687"/>
                    <a:pt x="3655" y="643"/>
                    <a:pt x="3554" y="605"/>
                  </a:cubicBezTo>
                  <a:cubicBezTo>
                    <a:pt x="3548" y="567"/>
                    <a:pt x="3522" y="542"/>
                    <a:pt x="3472" y="542"/>
                  </a:cubicBezTo>
                  <a:cubicBezTo>
                    <a:pt x="3453" y="548"/>
                    <a:pt x="3440" y="548"/>
                    <a:pt x="3421" y="548"/>
                  </a:cubicBezTo>
                  <a:cubicBezTo>
                    <a:pt x="3417" y="546"/>
                    <a:pt x="3414" y="545"/>
                    <a:pt x="3410" y="545"/>
                  </a:cubicBezTo>
                  <a:cubicBezTo>
                    <a:pt x="3401" y="545"/>
                    <a:pt x="3394" y="550"/>
                    <a:pt x="3389" y="554"/>
                  </a:cubicBezTo>
                  <a:cubicBezTo>
                    <a:pt x="3282" y="567"/>
                    <a:pt x="3174" y="573"/>
                    <a:pt x="3066" y="586"/>
                  </a:cubicBezTo>
                  <a:cubicBezTo>
                    <a:pt x="3218" y="567"/>
                    <a:pt x="3370" y="542"/>
                    <a:pt x="3529" y="523"/>
                  </a:cubicBezTo>
                  <a:close/>
                  <a:moveTo>
                    <a:pt x="3807" y="770"/>
                  </a:moveTo>
                  <a:cubicBezTo>
                    <a:pt x="3833" y="782"/>
                    <a:pt x="3858" y="795"/>
                    <a:pt x="3883" y="801"/>
                  </a:cubicBezTo>
                  <a:cubicBezTo>
                    <a:pt x="3883" y="814"/>
                    <a:pt x="3883" y="820"/>
                    <a:pt x="3883" y="827"/>
                  </a:cubicBezTo>
                  <a:cubicBezTo>
                    <a:pt x="3858" y="808"/>
                    <a:pt x="3833" y="789"/>
                    <a:pt x="3807" y="770"/>
                  </a:cubicBezTo>
                  <a:close/>
                  <a:moveTo>
                    <a:pt x="3548" y="681"/>
                  </a:moveTo>
                  <a:cubicBezTo>
                    <a:pt x="3643" y="732"/>
                    <a:pt x="3731" y="789"/>
                    <a:pt x="3820" y="846"/>
                  </a:cubicBezTo>
                  <a:cubicBezTo>
                    <a:pt x="3820" y="858"/>
                    <a:pt x="3826" y="865"/>
                    <a:pt x="3833" y="877"/>
                  </a:cubicBezTo>
                  <a:cubicBezTo>
                    <a:pt x="3769" y="858"/>
                    <a:pt x="3700" y="839"/>
                    <a:pt x="3636" y="820"/>
                  </a:cubicBezTo>
                  <a:cubicBezTo>
                    <a:pt x="3624" y="814"/>
                    <a:pt x="3611" y="808"/>
                    <a:pt x="3598" y="801"/>
                  </a:cubicBezTo>
                  <a:cubicBezTo>
                    <a:pt x="3604" y="766"/>
                    <a:pt x="3588" y="725"/>
                    <a:pt x="3544" y="725"/>
                  </a:cubicBezTo>
                  <a:cubicBezTo>
                    <a:pt x="3541" y="725"/>
                    <a:pt x="3538" y="725"/>
                    <a:pt x="3535" y="725"/>
                  </a:cubicBezTo>
                  <a:lnTo>
                    <a:pt x="3522" y="725"/>
                  </a:lnTo>
                  <a:cubicBezTo>
                    <a:pt x="3535" y="713"/>
                    <a:pt x="3548" y="700"/>
                    <a:pt x="3548" y="681"/>
                  </a:cubicBezTo>
                  <a:close/>
                  <a:moveTo>
                    <a:pt x="3358" y="884"/>
                  </a:moveTo>
                  <a:cubicBezTo>
                    <a:pt x="3370" y="884"/>
                    <a:pt x="3377" y="890"/>
                    <a:pt x="3383" y="896"/>
                  </a:cubicBezTo>
                  <a:cubicBezTo>
                    <a:pt x="3364" y="896"/>
                    <a:pt x="3339" y="903"/>
                    <a:pt x="3320" y="903"/>
                  </a:cubicBezTo>
                  <a:cubicBezTo>
                    <a:pt x="3307" y="903"/>
                    <a:pt x="3294" y="896"/>
                    <a:pt x="3282" y="896"/>
                  </a:cubicBezTo>
                  <a:cubicBezTo>
                    <a:pt x="3307" y="890"/>
                    <a:pt x="3332" y="884"/>
                    <a:pt x="3358" y="884"/>
                  </a:cubicBezTo>
                  <a:close/>
                  <a:moveTo>
                    <a:pt x="951" y="884"/>
                  </a:moveTo>
                  <a:cubicBezTo>
                    <a:pt x="1021" y="890"/>
                    <a:pt x="1097" y="890"/>
                    <a:pt x="1166" y="890"/>
                  </a:cubicBezTo>
                  <a:cubicBezTo>
                    <a:pt x="1154" y="896"/>
                    <a:pt x="1147" y="903"/>
                    <a:pt x="1135" y="909"/>
                  </a:cubicBezTo>
                  <a:cubicBezTo>
                    <a:pt x="1084" y="915"/>
                    <a:pt x="1033" y="922"/>
                    <a:pt x="983" y="928"/>
                  </a:cubicBezTo>
                  <a:lnTo>
                    <a:pt x="976" y="928"/>
                  </a:lnTo>
                  <a:cubicBezTo>
                    <a:pt x="932" y="922"/>
                    <a:pt x="881" y="922"/>
                    <a:pt x="837" y="922"/>
                  </a:cubicBezTo>
                  <a:cubicBezTo>
                    <a:pt x="862" y="922"/>
                    <a:pt x="894" y="915"/>
                    <a:pt x="919" y="915"/>
                  </a:cubicBezTo>
                  <a:cubicBezTo>
                    <a:pt x="938" y="909"/>
                    <a:pt x="951" y="896"/>
                    <a:pt x="951" y="884"/>
                  </a:cubicBezTo>
                  <a:close/>
                  <a:moveTo>
                    <a:pt x="3465" y="928"/>
                  </a:moveTo>
                  <a:cubicBezTo>
                    <a:pt x="3472" y="934"/>
                    <a:pt x="3472" y="934"/>
                    <a:pt x="3478" y="934"/>
                  </a:cubicBezTo>
                  <a:lnTo>
                    <a:pt x="3465" y="934"/>
                  </a:lnTo>
                  <a:cubicBezTo>
                    <a:pt x="3465" y="934"/>
                    <a:pt x="3465" y="934"/>
                    <a:pt x="3465" y="928"/>
                  </a:cubicBezTo>
                  <a:close/>
                  <a:moveTo>
                    <a:pt x="3560" y="846"/>
                  </a:moveTo>
                  <a:cubicBezTo>
                    <a:pt x="3586" y="858"/>
                    <a:pt x="3611" y="865"/>
                    <a:pt x="3636" y="871"/>
                  </a:cubicBezTo>
                  <a:cubicBezTo>
                    <a:pt x="3687" y="890"/>
                    <a:pt x="3731" y="915"/>
                    <a:pt x="3776" y="934"/>
                  </a:cubicBezTo>
                  <a:lnTo>
                    <a:pt x="3763" y="934"/>
                  </a:lnTo>
                  <a:cubicBezTo>
                    <a:pt x="3668" y="915"/>
                    <a:pt x="3573" y="890"/>
                    <a:pt x="3478" y="865"/>
                  </a:cubicBezTo>
                  <a:cubicBezTo>
                    <a:pt x="3503" y="858"/>
                    <a:pt x="3522" y="858"/>
                    <a:pt x="3541" y="852"/>
                  </a:cubicBezTo>
                  <a:cubicBezTo>
                    <a:pt x="3548" y="852"/>
                    <a:pt x="3554" y="852"/>
                    <a:pt x="3560" y="846"/>
                  </a:cubicBezTo>
                  <a:close/>
                  <a:moveTo>
                    <a:pt x="3617" y="953"/>
                  </a:moveTo>
                  <a:cubicBezTo>
                    <a:pt x="3630" y="953"/>
                    <a:pt x="3643" y="960"/>
                    <a:pt x="3655" y="960"/>
                  </a:cubicBezTo>
                  <a:cubicBezTo>
                    <a:pt x="3655" y="960"/>
                    <a:pt x="3649" y="966"/>
                    <a:pt x="3643" y="966"/>
                  </a:cubicBezTo>
                  <a:cubicBezTo>
                    <a:pt x="3636" y="960"/>
                    <a:pt x="3624" y="953"/>
                    <a:pt x="3617" y="953"/>
                  </a:cubicBezTo>
                  <a:close/>
                  <a:moveTo>
                    <a:pt x="3206" y="903"/>
                  </a:moveTo>
                  <a:cubicBezTo>
                    <a:pt x="3218" y="909"/>
                    <a:pt x="3237" y="915"/>
                    <a:pt x="3250" y="915"/>
                  </a:cubicBezTo>
                  <a:cubicBezTo>
                    <a:pt x="2940" y="972"/>
                    <a:pt x="2636" y="1010"/>
                    <a:pt x="2325" y="1048"/>
                  </a:cubicBezTo>
                  <a:cubicBezTo>
                    <a:pt x="2351" y="1042"/>
                    <a:pt x="2376" y="1036"/>
                    <a:pt x="2408" y="1029"/>
                  </a:cubicBezTo>
                  <a:cubicBezTo>
                    <a:pt x="2610" y="998"/>
                    <a:pt x="2819" y="960"/>
                    <a:pt x="3022" y="928"/>
                  </a:cubicBezTo>
                  <a:cubicBezTo>
                    <a:pt x="3085" y="922"/>
                    <a:pt x="3142" y="909"/>
                    <a:pt x="3206" y="903"/>
                  </a:cubicBezTo>
                  <a:close/>
                  <a:moveTo>
                    <a:pt x="362" y="1048"/>
                  </a:moveTo>
                  <a:cubicBezTo>
                    <a:pt x="362" y="1048"/>
                    <a:pt x="368" y="1048"/>
                    <a:pt x="368" y="1055"/>
                  </a:cubicBezTo>
                  <a:lnTo>
                    <a:pt x="362" y="1055"/>
                  </a:lnTo>
                  <a:cubicBezTo>
                    <a:pt x="362" y="1055"/>
                    <a:pt x="362" y="1055"/>
                    <a:pt x="362" y="1048"/>
                  </a:cubicBezTo>
                  <a:close/>
                  <a:moveTo>
                    <a:pt x="470" y="1105"/>
                  </a:moveTo>
                  <a:cubicBezTo>
                    <a:pt x="463" y="1118"/>
                    <a:pt x="463" y="1131"/>
                    <a:pt x="463" y="1137"/>
                  </a:cubicBezTo>
                  <a:cubicBezTo>
                    <a:pt x="463" y="1137"/>
                    <a:pt x="457" y="1143"/>
                    <a:pt x="457" y="1143"/>
                  </a:cubicBezTo>
                  <a:cubicBezTo>
                    <a:pt x="457" y="1143"/>
                    <a:pt x="457" y="1137"/>
                    <a:pt x="457" y="1137"/>
                  </a:cubicBezTo>
                  <a:cubicBezTo>
                    <a:pt x="463" y="1131"/>
                    <a:pt x="463" y="1118"/>
                    <a:pt x="457" y="1105"/>
                  </a:cubicBezTo>
                  <a:close/>
                  <a:moveTo>
                    <a:pt x="3287" y="1002"/>
                  </a:moveTo>
                  <a:cubicBezTo>
                    <a:pt x="3119" y="1034"/>
                    <a:pt x="2956" y="1081"/>
                    <a:pt x="2788" y="1105"/>
                  </a:cubicBezTo>
                  <a:cubicBezTo>
                    <a:pt x="2547" y="1150"/>
                    <a:pt x="2300" y="1181"/>
                    <a:pt x="2053" y="1200"/>
                  </a:cubicBezTo>
                  <a:cubicBezTo>
                    <a:pt x="2053" y="1188"/>
                    <a:pt x="2040" y="1181"/>
                    <a:pt x="2028" y="1181"/>
                  </a:cubicBezTo>
                  <a:cubicBezTo>
                    <a:pt x="1990" y="1194"/>
                    <a:pt x="1945" y="1200"/>
                    <a:pt x="1907" y="1207"/>
                  </a:cubicBezTo>
                  <a:cubicBezTo>
                    <a:pt x="1863" y="1213"/>
                    <a:pt x="1825" y="1213"/>
                    <a:pt x="1781" y="1219"/>
                  </a:cubicBezTo>
                  <a:cubicBezTo>
                    <a:pt x="1806" y="1207"/>
                    <a:pt x="1825" y="1200"/>
                    <a:pt x="1850" y="1194"/>
                  </a:cubicBezTo>
                  <a:cubicBezTo>
                    <a:pt x="1857" y="1194"/>
                    <a:pt x="1863" y="1188"/>
                    <a:pt x="1863" y="1181"/>
                  </a:cubicBezTo>
                  <a:lnTo>
                    <a:pt x="1876" y="1181"/>
                  </a:lnTo>
                  <a:cubicBezTo>
                    <a:pt x="1898" y="1182"/>
                    <a:pt x="1920" y="1182"/>
                    <a:pt x="1941" y="1182"/>
                  </a:cubicBezTo>
                  <a:cubicBezTo>
                    <a:pt x="2083" y="1182"/>
                    <a:pt x="2221" y="1166"/>
                    <a:pt x="2363" y="1150"/>
                  </a:cubicBezTo>
                  <a:cubicBezTo>
                    <a:pt x="2591" y="1131"/>
                    <a:pt x="2819" y="1080"/>
                    <a:pt x="3047" y="1036"/>
                  </a:cubicBezTo>
                  <a:cubicBezTo>
                    <a:pt x="3111" y="1023"/>
                    <a:pt x="3180" y="1010"/>
                    <a:pt x="3250" y="1004"/>
                  </a:cubicBezTo>
                  <a:cubicBezTo>
                    <a:pt x="3262" y="1004"/>
                    <a:pt x="3274" y="1004"/>
                    <a:pt x="3287" y="1002"/>
                  </a:cubicBezTo>
                  <a:close/>
                  <a:moveTo>
                    <a:pt x="1705" y="1067"/>
                  </a:moveTo>
                  <a:cubicBezTo>
                    <a:pt x="1705" y="1080"/>
                    <a:pt x="1711" y="1086"/>
                    <a:pt x="1717" y="1093"/>
                  </a:cubicBezTo>
                  <a:cubicBezTo>
                    <a:pt x="1622" y="1112"/>
                    <a:pt x="1521" y="1131"/>
                    <a:pt x="1420" y="1150"/>
                  </a:cubicBezTo>
                  <a:cubicBezTo>
                    <a:pt x="1204" y="1181"/>
                    <a:pt x="983" y="1207"/>
                    <a:pt x="767" y="1238"/>
                  </a:cubicBezTo>
                  <a:cubicBezTo>
                    <a:pt x="755" y="1232"/>
                    <a:pt x="742" y="1232"/>
                    <a:pt x="736" y="1226"/>
                  </a:cubicBezTo>
                  <a:lnTo>
                    <a:pt x="729" y="1226"/>
                  </a:lnTo>
                  <a:cubicBezTo>
                    <a:pt x="755" y="1200"/>
                    <a:pt x="786" y="1181"/>
                    <a:pt x="818" y="1162"/>
                  </a:cubicBezTo>
                  <a:cubicBezTo>
                    <a:pt x="1109" y="1118"/>
                    <a:pt x="1407" y="1086"/>
                    <a:pt x="1705" y="1067"/>
                  </a:cubicBezTo>
                  <a:close/>
                  <a:moveTo>
                    <a:pt x="1768" y="1219"/>
                  </a:moveTo>
                  <a:cubicBezTo>
                    <a:pt x="1762" y="1226"/>
                    <a:pt x="1762" y="1232"/>
                    <a:pt x="1755" y="1238"/>
                  </a:cubicBezTo>
                  <a:cubicBezTo>
                    <a:pt x="1711" y="1251"/>
                    <a:pt x="1667" y="1257"/>
                    <a:pt x="1622" y="1270"/>
                  </a:cubicBezTo>
                  <a:cubicBezTo>
                    <a:pt x="1673" y="1251"/>
                    <a:pt x="1724" y="1238"/>
                    <a:pt x="1768" y="1219"/>
                  </a:cubicBezTo>
                  <a:close/>
                  <a:moveTo>
                    <a:pt x="1673" y="1162"/>
                  </a:moveTo>
                  <a:cubicBezTo>
                    <a:pt x="1622" y="1175"/>
                    <a:pt x="1578" y="1188"/>
                    <a:pt x="1540" y="1200"/>
                  </a:cubicBezTo>
                  <a:cubicBezTo>
                    <a:pt x="1308" y="1246"/>
                    <a:pt x="1065" y="1296"/>
                    <a:pt x="835" y="1306"/>
                  </a:cubicBezTo>
                  <a:lnTo>
                    <a:pt x="835" y="1306"/>
                  </a:lnTo>
                  <a:cubicBezTo>
                    <a:pt x="841" y="1304"/>
                    <a:pt x="845" y="1299"/>
                    <a:pt x="850" y="1295"/>
                  </a:cubicBezTo>
                  <a:cubicBezTo>
                    <a:pt x="1122" y="1264"/>
                    <a:pt x="1388" y="1219"/>
                    <a:pt x="1660" y="1162"/>
                  </a:cubicBezTo>
                  <a:close/>
                  <a:moveTo>
                    <a:pt x="805" y="1302"/>
                  </a:moveTo>
                  <a:cubicBezTo>
                    <a:pt x="811" y="1302"/>
                    <a:pt x="822" y="1302"/>
                    <a:pt x="824" y="1307"/>
                  </a:cubicBezTo>
                  <a:lnTo>
                    <a:pt x="824" y="1307"/>
                  </a:lnTo>
                  <a:cubicBezTo>
                    <a:pt x="801" y="1307"/>
                    <a:pt x="778" y="1308"/>
                    <a:pt x="755" y="1308"/>
                  </a:cubicBezTo>
                  <a:lnTo>
                    <a:pt x="729" y="1308"/>
                  </a:lnTo>
                  <a:cubicBezTo>
                    <a:pt x="755" y="1308"/>
                    <a:pt x="780" y="1302"/>
                    <a:pt x="805" y="1302"/>
                  </a:cubicBezTo>
                  <a:close/>
                  <a:moveTo>
                    <a:pt x="3985" y="1162"/>
                  </a:moveTo>
                  <a:cubicBezTo>
                    <a:pt x="3985" y="1181"/>
                    <a:pt x="3991" y="1194"/>
                    <a:pt x="3997" y="1213"/>
                  </a:cubicBezTo>
                  <a:cubicBezTo>
                    <a:pt x="3788" y="1238"/>
                    <a:pt x="3586" y="1283"/>
                    <a:pt x="3383" y="1333"/>
                  </a:cubicBezTo>
                  <a:cubicBezTo>
                    <a:pt x="3465" y="1302"/>
                    <a:pt x="3548" y="1270"/>
                    <a:pt x="3630" y="1238"/>
                  </a:cubicBezTo>
                  <a:cubicBezTo>
                    <a:pt x="3750" y="1226"/>
                    <a:pt x="3864" y="1200"/>
                    <a:pt x="3985" y="1162"/>
                  </a:cubicBezTo>
                  <a:close/>
                  <a:moveTo>
                    <a:pt x="1097" y="1308"/>
                  </a:moveTo>
                  <a:lnTo>
                    <a:pt x="1097" y="1308"/>
                  </a:lnTo>
                  <a:cubicBezTo>
                    <a:pt x="989" y="1333"/>
                    <a:pt x="875" y="1359"/>
                    <a:pt x="767" y="1384"/>
                  </a:cubicBezTo>
                  <a:cubicBezTo>
                    <a:pt x="761" y="1378"/>
                    <a:pt x="761" y="1365"/>
                    <a:pt x="755" y="1359"/>
                  </a:cubicBezTo>
                  <a:cubicBezTo>
                    <a:pt x="869" y="1340"/>
                    <a:pt x="983" y="1327"/>
                    <a:pt x="1097" y="1308"/>
                  </a:cubicBezTo>
                  <a:close/>
                  <a:moveTo>
                    <a:pt x="1787" y="1403"/>
                  </a:moveTo>
                  <a:lnTo>
                    <a:pt x="1787" y="1403"/>
                  </a:lnTo>
                  <a:cubicBezTo>
                    <a:pt x="1770" y="1408"/>
                    <a:pt x="1754" y="1414"/>
                    <a:pt x="1737" y="1415"/>
                  </a:cubicBezTo>
                  <a:lnTo>
                    <a:pt x="1737" y="1415"/>
                  </a:lnTo>
                  <a:cubicBezTo>
                    <a:pt x="1756" y="1409"/>
                    <a:pt x="1768" y="1409"/>
                    <a:pt x="1787" y="1403"/>
                  </a:cubicBezTo>
                  <a:close/>
                  <a:moveTo>
                    <a:pt x="1280" y="1327"/>
                  </a:moveTo>
                  <a:cubicBezTo>
                    <a:pt x="1242" y="1340"/>
                    <a:pt x="1204" y="1352"/>
                    <a:pt x="1173" y="1365"/>
                  </a:cubicBezTo>
                  <a:cubicBezTo>
                    <a:pt x="1097" y="1378"/>
                    <a:pt x="1021" y="1397"/>
                    <a:pt x="951" y="1409"/>
                  </a:cubicBezTo>
                  <a:cubicBezTo>
                    <a:pt x="957" y="1409"/>
                    <a:pt x="875" y="1422"/>
                    <a:pt x="793" y="1441"/>
                  </a:cubicBezTo>
                  <a:cubicBezTo>
                    <a:pt x="786" y="1435"/>
                    <a:pt x="786" y="1435"/>
                    <a:pt x="786" y="1435"/>
                  </a:cubicBezTo>
                  <a:cubicBezTo>
                    <a:pt x="951" y="1403"/>
                    <a:pt x="1116" y="1365"/>
                    <a:pt x="1280" y="1327"/>
                  </a:cubicBezTo>
                  <a:close/>
                  <a:moveTo>
                    <a:pt x="3434" y="1226"/>
                  </a:moveTo>
                  <a:cubicBezTo>
                    <a:pt x="3440" y="1238"/>
                    <a:pt x="3453" y="1245"/>
                    <a:pt x="3465" y="1251"/>
                  </a:cubicBezTo>
                  <a:cubicBezTo>
                    <a:pt x="3263" y="1327"/>
                    <a:pt x="3054" y="1390"/>
                    <a:pt x="2845" y="1447"/>
                  </a:cubicBezTo>
                  <a:cubicBezTo>
                    <a:pt x="2743" y="1460"/>
                    <a:pt x="2636" y="1473"/>
                    <a:pt x="2534" y="1485"/>
                  </a:cubicBezTo>
                  <a:cubicBezTo>
                    <a:pt x="2781" y="1435"/>
                    <a:pt x="3028" y="1365"/>
                    <a:pt x="3263" y="1270"/>
                  </a:cubicBezTo>
                  <a:cubicBezTo>
                    <a:pt x="3320" y="1257"/>
                    <a:pt x="3377" y="1245"/>
                    <a:pt x="3434" y="1226"/>
                  </a:cubicBezTo>
                  <a:close/>
                  <a:moveTo>
                    <a:pt x="1622" y="1435"/>
                  </a:moveTo>
                  <a:lnTo>
                    <a:pt x="1622" y="1435"/>
                  </a:lnTo>
                  <a:cubicBezTo>
                    <a:pt x="1610" y="1441"/>
                    <a:pt x="1597" y="1447"/>
                    <a:pt x="1578" y="1454"/>
                  </a:cubicBezTo>
                  <a:cubicBezTo>
                    <a:pt x="1337" y="1504"/>
                    <a:pt x="1103" y="1568"/>
                    <a:pt x="862" y="1644"/>
                  </a:cubicBezTo>
                  <a:cubicBezTo>
                    <a:pt x="856" y="1618"/>
                    <a:pt x="843" y="1587"/>
                    <a:pt x="837" y="1555"/>
                  </a:cubicBezTo>
                  <a:cubicBezTo>
                    <a:pt x="1097" y="1523"/>
                    <a:pt x="1363" y="1479"/>
                    <a:pt x="1622" y="1435"/>
                  </a:cubicBezTo>
                  <a:close/>
                  <a:moveTo>
                    <a:pt x="2458" y="1549"/>
                  </a:moveTo>
                  <a:cubicBezTo>
                    <a:pt x="2427" y="1555"/>
                    <a:pt x="2395" y="1561"/>
                    <a:pt x="2363" y="1568"/>
                  </a:cubicBezTo>
                  <a:cubicBezTo>
                    <a:pt x="2192" y="1606"/>
                    <a:pt x="2021" y="1631"/>
                    <a:pt x="1850" y="1656"/>
                  </a:cubicBezTo>
                  <a:lnTo>
                    <a:pt x="1831" y="1656"/>
                  </a:lnTo>
                  <a:cubicBezTo>
                    <a:pt x="1800" y="1663"/>
                    <a:pt x="1768" y="1669"/>
                    <a:pt x="1743" y="1675"/>
                  </a:cubicBezTo>
                  <a:lnTo>
                    <a:pt x="1705" y="1675"/>
                  </a:lnTo>
                  <a:cubicBezTo>
                    <a:pt x="1711" y="1675"/>
                    <a:pt x="1730" y="1669"/>
                    <a:pt x="1755" y="1656"/>
                  </a:cubicBezTo>
                  <a:cubicBezTo>
                    <a:pt x="1762" y="1656"/>
                    <a:pt x="1768" y="1650"/>
                    <a:pt x="1774" y="1650"/>
                  </a:cubicBezTo>
                  <a:lnTo>
                    <a:pt x="1857" y="1631"/>
                  </a:lnTo>
                  <a:cubicBezTo>
                    <a:pt x="2047" y="1599"/>
                    <a:pt x="2230" y="1574"/>
                    <a:pt x="2420" y="1549"/>
                  </a:cubicBezTo>
                  <a:close/>
                  <a:moveTo>
                    <a:pt x="1084" y="1764"/>
                  </a:moveTo>
                  <a:lnTo>
                    <a:pt x="1084" y="1764"/>
                  </a:lnTo>
                  <a:cubicBezTo>
                    <a:pt x="1033" y="1783"/>
                    <a:pt x="983" y="1802"/>
                    <a:pt x="932" y="1827"/>
                  </a:cubicBezTo>
                  <a:cubicBezTo>
                    <a:pt x="926" y="1815"/>
                    <a:pt x="926" y="1808"/>
                    <a:pt x="919" y="1802"/>
                  </a:cubicBezTo>
                  <a:cubicBezTo>
                    <a:pt x="976" y="1789"/>
                    <a:pt x="1027" y="1777"/>
                    <a:pt x="1084" y="1764"/>
                  </a:cubicBezTo>
                  <a:close/>
                  <a:moveTo>
                    <a:pt x="4384" y="2043"/>
                  </a:moveTo>
                  <a:lnTo>
                    <a:pt x="4384" y="2043"/>
                  </a:lnTo>
                  <a:cubicBezTo>
                    <a:pt x="4428" y="2131"/>
                    <a:pt x="4472" y="2226"/>
                    <a:pt x="4517" y="2315"/>
                  </a:cubicBezTo>
                  <a:cubicBezTo>
                    <a:pt x="4732" y="2771"/>
                    <a:pt x="4947" y="3227"/>
                    <a:pt x="5169" y="3677"/>
                  </a:cubicBezTo>
                  <a:cubicBezTo>
                    <a:pt x="5163" y="3677"/>
                    <a:pt x="5150" y="3683"/>
                    <a:pt x="5144" y="3683"/>
                  </a:cubicBezTo>
                  <a:cubicBezTo>
                    <a:pt x="5131" y="3651"/>
                    <a:pt x="5118" y="3620"/>
                    <a:pt x="5106" y="3601"/>
                  </a:cubicBezTo>
                  <a:cubicBezTo>
                    <a:pt x="5030" y="3468"/>
                    <a:pt x="4960" y="3335"/>
                    <a:pt x="4897" y="3202"/>
                  </a:cubicBezTo>
                  <a:cubicBezTo>
                    <a:pt x="4745" y="2904"/>
                    <a:pt x="4605" y="2600"/>
                    <a:pt x="4479" y="2290"/>
                  </a:cubicBezTo>
                  <a:cubicBezTo>
                    <a:pt x="4441" y="2207"/>
                    <a:pt x="4409" y="2125"/>
                    <a:pt x="4384" y="2043"/>
                  </a:cubicBezTo>
                  <a:close/>
                  <a:moveTo>
                    <a:pt x="1249" y="3246"/>
                  </a:moveTo>
                  <a:cubicBezTo>
                    <a:pt x="1420" y="3613"/>
                    <a:pt x="1591" y="3974"/>
                    <a:pt x="1762" y="4342"/>
                  </a:cubicBezTo>
                  <a:lnTo>
                    <a:pt x="1755" y="4342"/>
                  </a:lnTo>
                  <a:cubicBezTo>
                    <a:pt x="1698" y="4234"/>
                    <a:pt x="1641" y="4126"/>
                    <a:pt x="1591" y="4019"/>
                  </a:cubicBezTo>
                  <a:cubicBezTo>
                    <a:pt x="1464" y="3765"/>
                    <a:pt x="1356" y="3506"/>
                    <a:pt x="1249" y="3246"/>
                  </a:cubicBezTo>
                  <a:close/>
                  <a:moveTo>
                    <a:pt x="5213" y="3936"/>
                  </a:moveTo>
                  <a:cubicBezTo>
                    <a:pt x="5213" y="3962"/>
                    <a:pt x="5226" y="3981"/>
                    <a:pt x="5245" y="4000"/>
                  </a:cubicBezTo>
                  <a:cubicBezTo>
                    <a:pt x="5220" y="4202"/>
                    <a:pt x="5188" y="4405"/>
                    <a:pt x="5163" y="4608"/>
                  </a:cubicBezTo>
                  <a:cubicBezTo>
                    <a:pt x="5169" y="4386"/>
                    <a:pt x="5188" y="4158"/>
                    <a:pt x="5213" y="3936"/>
                  </a:cubicBezTo>
                  <a:close/>
                  <a:moveTo>
                    <a:pt x="4966" y="3987"/>
                  </a:moveTo>
                  <a:lnTo>
                    <a:pt x="4966" y="3987"/>
                  </a:lnTo>
                  <a:cubicBezTo>
                    <a:pt x="4935" y="4215"/>
                    <a:pt x="4909" y="4437"/>
                    <a:pt x="4878" y="4665"/>
                  </a:cubicBezTo>
                  <a:cubicBezTo>
                    <a:pt x="4878" y="4595"/>
                    <a:pt x="4884" y="4532"/>
                    <a:pt x="4890" y="4462"/>
                  </a:cubicBezTo>
                  <a:cubicBezTo>
                    <a:pt x="4916" y="4304"/>
                    <a:pt x="4935" y="4145"/>
                    <a:pt x="4960" y="3993"/>
                  </a:cubicBezTo>
                  <a:cubicBezTo>
                    <a:pt x="4960" y="3993"/>
                    <a:pt x="4966" y="3987"/>
                    <a:pt x="4966" y="3987"/>
                  </a:cubicBezTo>
                  <a:close/>
                  <a:moveTo>
                    <a:pt x="5074" y="3949"/>
                  </a:moveTo>
                  <a:cubicBezTo>
                    <a:pt x="5030" y="4183"/>
                    <a:pt x="4998" y="4424"/>
                    <a:pt x="4973" y="4665"/>
                  </a:cubicBezTo>
                  <a:cubicBezTo>
                    <a:pt x="4985" y="4532"/>
                    <a:pt x="4998" y="4392"/>
                    <a:pt x="5011" y="4259"/>
                  </a:cubicBezTo>
                  <a:cubicBezTo>
                    <a:pt x="5023" y="4171"/>
                    <a:pt x="5036" y="4082"/>
                    <a:pt x="5042" y="3993"/>
                  </a:cubicBezTo>
                  <a:cubicBezTo>
                    <a:pt x="5049" y="3981"/>
                    <a:pt x="5042" y="3968"/>
                    <a:pt x="5036" y="3962"/>
                  </a:cubicBezTo>
                  <a:cubicBezTo>
                    <a:pt x="5049" y="3955"/>
                    <a:pt x="5061" y="3949"/>
                    <a:pt x="5074" y="3949"/>
                  </a:cubicBezTo>
                  <a:close/>
                  <a:moveTo>
                    <a:pt x="1458" y="4684"/>
                  </a:moveTo>
                  <a:lnTo>
                    <a:pt x="1458" y="4684"/>
                  </a:lnTo>
                  <a:cubicBezTo>
                    <a:pt x="1439" y="4728"/>
                    <a:pt x="1426" y="4766"/>
                    <a:pt x="1413" y="4810"/>
                  </a:cubicBezTo>
                  <a:cubicBezTo>
                    <a:pt x="1413" y="4785"/>
                    <a:pt x="1413" y="4753"/>
                    <a:pt x="1413" y="4722"/>
                  </a:cubicBezTo>
                  <a:cubicBezTo>
                    <a:pt x="1426" y="4709"/>
                    <a:pt x="1439" y="4696"/>
                    <a:pt x="1458" y="4684"/>
                  </a:cubicBezTo>
                  <a:close/>
                  <a:moveTo>
                    <a:pt x="2021" y="4728"/>
                  </a:moveTo>
                  <a:cubicBezTo>
                    <a:pt x="2040" y="4753"/>
                    <a:pt x="2053" y="4779"/>
                    <a:pt x="2072" y="4804"/>
                  </a:cubicBezTo>
                  <a:cubicBezTo>
                    <a:pt x="2069" y="4803"/>
                    <a:pt x="2065" y="4803"/>
                    <a:pt x="2062" y="4803"/>
                  </a:cubicBezTo>
                  <a:cubicBezTo>
                    <a:pt x="2040" y="4803"/>
                    <a:pt x="2020" y="4821"/>
                    <a:pt x="2009" y="4848"/>
                  </a:cubicBezTo>
                  <a:cubicBezTo>
                    <a:pt x="2009" y="4836"/>
                    <a:pt x="2002" y="4823"/>
                    <a:pt x="2002" y="4810"/>
                  </a:cubicBezTo>
                  <a:cubicBezTo>
                    <a:pt x="2009" y="4804"/>
                    <a:pt x="2015" y="4791"/>
                    <a:pt x="2009" y="4785"/>
                  </a:cubicBezTo>
                  <a:lnTo>
                    <a:pt x="2002" y="4760"/>
                  </a:lnTo>
                  <a:cubicBezTo>
                    <a:pt x="2009" y="4753"/>
                    <a:pt x="2015" y="4741"/>
                    <a:pt x="2021" y="4728"/>
                  </a:cubicBezTo>
                  <a:close/>
                  <a:moveTo>
                    <a:pt x="4865" y="4053"/>
                  </a:moveTo>
                  <a:cubicBezTo>
                    <a:pt x="4827" y="4267"/>
                    <a:pt x="4802" y="4482"/>
                    <a:pt x="4789" y="4696"/>
                  </a:cubicBezTo>
                  <a:cubicBezTo>
                    <a:pt x="4776" y="4766"/>
                    <a:pt x="4764" y="4836"/>
                    <a:pt x="4757" y="4905"/>
                  </a:cubicBezTo>
                  <a:cubicBezTo>
                    <a:pt x="4757" y="4848"/>
                    <a:pt x="4764" y="4785"/>
                    <a:pt x="4770" y="4728"/>
                  </a:cubicBezTo>
                  <a:cubicBezTo>
                    <a:pt x="4795" y="4506"/>
                    <a:pt x="4827" y="4285"/>
                    <a:pt x="4852" y="4063"/>
                  </a:cubicBezTo>
                  <a:cubicBezTo>
                    <a:pt x="4858" y="4058"/>
                    <a:pt x="4863" y="4057"/>
                    <a:pt x="4865" y="4053"/>
                  </a:cubicBezTo>
                  <a:close/>
                  <a:moveTo>
                    <a:pt x="4605" y="4589"/>
                  </a:moveTo>
                  <a:lnTo>
                    <a:pt x="4605" y="4589"/>
                  </a:lnTo>
                  <a:cubicBezTo>
                    <a:pt x="4593" y="4747"/>
                    <a:pt x="4586" y="4905"/>
                    <a:pt x="4586" y="5064"/>
                  </a:cubicBezTo>
                  <a:cubicBezTo>
                    <a:pt x="4580" y="5083"/>
                    <a:pt x="4580" y="5102"/>
                    <a:pt x="4580" y="5121"/>
                  </a:cubicBezTo>
                  <a:cubicBezTo>
                    <a:pt x="4576" y="5121"/>
                    <a:pt x="4572" y="5123"/>
                    <a:pt x="4569" y="5123"/>
                  </a:cubicBezTo>
                  <a:cubicBezTo>
                    <a:pt x="4568" y="5123"/>
                    <a:pt x="4567" y="5123"/>
                    <a:pt x="4567" y="5121"/>
                  </a:cubicBezTo>
                  <a:cubicBezTo>
                    <a:pt x="4561" y="5038"/>
                    <a:pt x="4555" y="4950"/>
                    <a:pt x="4555" y="4931"/>
                  </a:cubicBezTo>
                  <a:cubicBezTo>
                    <a:pt x="4555" y="4899"/>
                    <a:pt x="4555" y="4861"/>
                    <a:pt x="4555" y="4810"/>
                  </a:cubicBezTo>
                  <a:cubicBezTo>
                    <a:pt x="4567" y="4734"/>
                    <a:pt x="4586" y="4658"/>
                    <a:pt x="4605" y="4589"/>
                  </a:cubicBezTo>
                  <a:close/>
                  <a:moveTo>
                    <a:pt x="1059" y="5152"/>
                  </a:moveTo>
                  <a:cubicBezTo>
                    <a:pt x="1059" y="5165"/>
                    <a:pt x="1059" y="5171"/>
                    <a:pt x="1059" y="5184"/>
                  </a:cubicBezTo>
                  <a:cubicBezTo>
                    <a:pt x="1052" y="5184"/>
                    <a:pt x="1052" y="5184"/>
                    <a:pt x="1052" y="5178"/>
                  </a:cubicBezTo>
                  <a:cubicBezTo>
                    <a:pt x="1052" y="5171"/>
                    <a:pt x="1059" y="5165"/>
                    <a:pt x="1059" y="5152"/>
                  </a:cubicBezTo>
                  <a:close/>
                  <a:moveTo>
                    <a:pt x="5188" y="5089"/>
                  </a:moveTo>
                  <a:cubicBezTo>
                    <a:pt x="5188" y="5121"/>
                    <a:pt x="5194" y="5159"/>
                    <a:pt x="5194" y="5190"/>
                  </a:cubicBezTo>
                  <a:cubicBezTo>
                    <a:pt x="5188" y="5197"/>
                    <a:pt x="5182" y="5209"/>
                    <a:pt x="5175" y="5216"/>
                  </a:cubicBezTo>
                  <a:cubicBezTo>
                    <a:pt x="5175" y="5171"/>
                    <a:pt x="5182" y="5127"/>
                    <a:pt x="5188" y="5089"/>
                  </a:cubicBezTo>
                  <a:close/>
                  <a:moveTo>
                    <a:pt x="1692" y="4950"/>
                  </a:moveTo>
                  <a:cubicBezTo>
                    <a:pt x="1667" y="5051"/>
                    <a:pt x="1648" y="5146"/>
                    <a:pt x="1629" y="5247"/>
                  </a:cubicBezTo>
                  <a:cubicBezTo>
                    <a:pt x="1641" y="5146"/>
                    <a:pt x="1660" y="5045"/>
                    <a:pt x="1673" y="4950"/>
                  </a:cubicBezTo>
                  <a:close/>
                  <a:moveTo>
                    <a:pt x="1325" y="4874"/>
                  </a:moveTo>
                  <a:cubicBezTo>
                    <a:pt x="1331" y="4962"/>
                    <a:pt x="1344" y="5051"/>
                    <a:pt x="1363" y="5133"/>
                  </a:cubicBezTo>
                  <a:cubicBezTo>
                    <a:pt x="1356" y="5184"/>
                    <a:pt x="1356" y="5228"/>
                    <a:pt x="1356" y="5273"/>
                  </a:cubicBezTo>
                  <a:cubicBezTo>
                    <a:pt x="1350" y="5247"/>
                    <a:pt x="1344" y="5228"/>
                    <a:pt x="1337" y="5203"/>
                  </a:cubicBezTo>
                  <a:cubicBezTo>
                    <a:pt x="1325" y="5127"/>
                    <a:pt x="1306" y="5051"/>
                    <a:pt x="1287" y="4975"/>
                  </a:cubicBezTo>
                  <a:cubicBezTo>
                    <a:pt x="1280" y="4943"/>
                    <a:pt x="1274" y="4912"/>
                    <a:pt x="1274" y="4880"/>
                  </a:cubicBezTo>
                  <a:cubicBezTo>
                    <a:pt x="1274" y="4874"/>
                    <a:pt x="1274" y="4874"/>
                    <a:pt x="1274" y="4874"/>
                  </a:cubicBezTo>
                  <a:close/>
                  <a:moveTo>
                    <a:pt x="1471" y="4995"/>
                  </a:moveTo>
                  <a:cubicBezTo>
                    <a:pt x="1470" y="5010"/>
                    <a:pt x="1470" y="5022"/>
                    <a:pt x="1470" y="5032"/>
                  </a:cubicBezTo>
                  <a:cubicBezTo>
                    <a:pt x="1470" y="5127"/>
                    <a:pt x="1470" y="5216"/>
                    <a:pt x="1464" y="5311"/>
                  </a:cubicBezTo>
                  <a:cubicBezTo>
                    <a:pt x="1464" y="5311"/>
                    <a:pt x="1464" y="5317"/>
                    <a:pt x="1464" y="5317"/>
                  </a:cubicBezTo>
                  <a:cubicBezTo>
                    <a:pt x="1464" y="5311"/>
                    <a:pt x="1458" y="5304"/>
                    <a:pt x="1451" y="5292"/>
                  </a:cubicBezTo>
                  <a:cubicBezTo>
                    <a:pt x="1460" y="5194"/>
                    <a:pt x="1466" y="5094"/>
                    <a:pt x="1471" y="4995"/>
                  </a:cubicBezTo>
                  <a:close/>
                  <a:moveTo>
                    <a:pt x="5055" y="5203"/>
                  </a:moveTo>
                  <a:cubicBezTo>
                    <a:pt x="5055" y="5235"/>
                    <a:pt x="5055" y="5273"/>
                    <a:pt x="5055" y="5311"/>
                  </a:cubicBezTo>
                  <a:cubicBezTo>
                    <a:pt x="5049" y="5311"/>
                    <a:pt x="5042" y="5317"/>
                    <a:pt x="5036" y="5323"/>
                  </a:cubicBezTo>
                  <a:cubicBezTo>
                    <a:pt x="5042" y="5279"/>
                    <a:pt x="5049" y="5241"/>
                    <a:pt x="5055" y="5203"/>
                  </a:cubicBezTo>
                  <a:close/>
                  <a:moveTo>
                    <a:pt x="4897" y="5216"/>
                  </a:moveTo>
                  <a:cubicBezTo>
                    <a:pt x="4897" y="5254"/>
                    <a:pt x="4897" y="5298"/>
                    <a:pt x="4903" y="5336"/>
                  </a:cubicBezTo>
                  <a:cubicBezTo>
                    <a:pt x="4903" y="5355"/>
                    <a:pt x="4916" y="5368"/>
                    <a:pt x="4935" y="5374"/>
                  </a:cubicBezTo>
                  <a:cubicBezTo>
                    <a:pt x="4928" y="5374"/>
                    <a:pt x="4922" y="5374"/>
                    <a:pt x="4922" y="5380"/>
                  </a:cubicBezTo>
                  <a:cubicBezTo>
                    <a:pt x="4865" y="5380"/>
                    <a:pt x="4814" y="5368"/>
                    <a:pt x="4764" y="5349"/>
                  </a:cubicBezTo>
                  <a:cubicBezTo>
                    <a:pt x="4770" y="5304"/>
                    <a:pt x="4776" y="5260"/>
                    <a:pt x="4783" y="5216"/>
                  </a:cubicBezTo>
                  <a:cubicBezTo>
                    <a:pt x="4789" y="5247"/>
                    <a:pt x="4789" y="5285"/>
                    <a:pt x="4789" y="5317"/>
                  </a:cubicBezTo>
                  <a:cubicBezTo>
                    <a:pt x="4792" y="5344"/>
                    <a:pt x="4816" y="5361"/>
                    <a:pt x="4839" y="5361"/>
                  </a:cubicBezTo>
                  <a:cubicBezTo>
                    <a:pt x="4857" y="5361"/>
                    <a:pt x="4875" y="5349"/>
                    <a:pt x="4878" y="5323"/>
                  </a:cubicBezTo>
                  <a:cubicBezTo>
                    <a:pt x="4884" y="5285"/>
                    <a:pt x="4890" y="5254"/>
                    <a:pt x="4897" y="5216"/>
                  </a:cubicBezTo>
                  <a:close/>
                  <a:moveTo>
                    <a:pt x="1021" y="5279"/>
                  </a:moveTo>
                  <a:cubicBezTo>
                    <a:pt x="1021" y="5304"/>
                    <a:pt x="1027" y="5323"/>
                    <a:pt x="1027" y="5349"/>
                  </a:cubicBezTo>
                  <a:cubicBezTo>
                    <a:pt x="1027" y="5361"/>
                    <a:pt x="1027" y="5374"/>
                    <a:pt x="1021" y="5387"/>
                  </a:cubicBezTo>
                  <a:cubicBezTo>
                    <a:pt x="1014" y="5361"/>
                    <a:pt x="1014" y="5342"/>
                    <a:pt x="1002" y="5323"/>
                  </a:cubicBezTo>
                  <a:cubicBezTo>
                    <a:pt x="1008" y="5304"/>
                    <a:pt x="1014" y="5292"/>
                    <a:pt x="1021" y="5279"/>
                  </a:cubicBezTo>
                  <a:close/>
                  <a:moveTo>
                    <a:pt x="1198" y="5000"/>
                  </a:moveTo>
                  <a:lnTo>
                    <a:pt x="1198" y="5000"/>
                  </a:lnTo>
                  <a:cubicBezTo>
                    <a:pt x="1192" y="5038"/>
                    <a:pt x="1198" y="5089"/>
                    <a:pt x="1204" y="5146"/>
                  </a:cubicBezTo>
                  <a:cubicBezTo>
                    <a:pt x="1217" y="5292"/>
                    <a:pt x="1242" y="5437"/>
                    <a:pt x="1268" y="5583"/>
                  </a:cubicBezTo>
                  <a:cubicBezTo>
                    <a:pt x="1268" y="5621"/>
                    <a:pt x="1261" y="5665"/>
                    <a:pt x="1261" y="5710"/>
                  </a:cubicBezTo>
                  <a:cubicBezTo>
                    <a:pt x="1249" y="5659"/>
                    <a:pt x="1236" y="5608"/>
                    <a:pt x="1230" y="5558"/>
                  </a:cubicBezTo>
                  <a:cubicBezTo>
                    <a:pt x="1223" y="5507"/>
                    <a:pt x="1211" y="5456"/>
                    <a:pt x="1204" y="5406"/>
                  </a:cubicBezTo>
                  <a:cubicBezTo>
                    <a:pt x="1198" y="5292"/>
                    <a:pt x="1179" y="5178"/>
                    <a:pt x="1160" y="5064"/>
                  </a:cubicBezTo>
                  <a:cubicBezTo>
                    <a:pt x="1173" y="5045"/>
                    <a:pt x="1185" y="5019"/>
                    <a:pt x="1198" y="5000"/>
                  </a:cubicBezTo>
                  <a:close/>
                  <a:moveTo>
                    <a:pt x="989" y="5494"/>
                  </a:moveTo>
                  <a:cubicBezTo>
                    <a:pt x="1002" y="5551"/>
                    <a:pt x="1014" y="5615"/>
                    <a:pt x="1021" y="5640"/>
                  </a:cubicBezTo>
                  <a:cubicBezTo>
                    <a:pt x="1021" y="5653"/>
                    <a:pt x="1027" y="5684"/>
                    <a:pt x="1033" y="5735"/>
                  </a:cubicBezTo>
                  <a:cubicBezTo>
                    <a:pt x="1014" y="5653"/>
                    <a:pt x="1002" y="5577"/>
                    <a:pt x="989" y="5494"/>
                  </a:cubicBezTo>
                  <a:close/>
                  <a:moveTo>
                    <a:pt x="1306" y="5323"/>
                  </a:moveTo>
                  <a:cubicBezTo>
                    <a:pt x="1318" y="5374"/>
                    <a:pt x="1337" y="5418"/>
                    <a:pt x="1350" y="5463"/>
                  </a:cubicBezTo>
                  <a:cubicBezTo>
                    <a:pt x="1350" y="5564"/>
                    <a:pt x="1356" y="5653"/>
                    <a:pt x="1363" y="5748"/>
                  </a:cubicBezTo>
                  <a:cubicBezTo>
                    <a:pt x="1350" y="5697"/>
                    <a:pt x="1337" y="5646"/>
                    <a:pt x="1325" y="5596"/>
                  </a:cubicBezTo>
                  <a:cubicBezTo>
                    <a:pt x="1318" y="5507"/>
                    <a:pt x="1312" y="5412"/>
                    <a:pt x="1306" y="5323"/>
                  </a:cubicBezTo>
                  <a:close/>
                  <a:moveTo>
                    <a:pt x="1116" y="5178"/>
                  </a:moveTo>
                  <a:cubicBezTo>
                    <a:pt x="1122" y="5241"/>
                    <a:pt x="1128" y="5298"/>
                    <a:pt x="1141" y="5355"/>
                  </a:cubicBezTo>
                  <a:cubicBezTo>
                    <a:pt x="1154" y="5507"/>
                    <a:pt x="1160" y="5665"/>
                    <a:pt x="1166" y="5817"/>
                  </a:cubicBezTo>
                  <a:cubicBezTo>
                    <a:pt x="1154" y="5760"/>
                    <a:pt x="1141" y="5710"/>
                    <a:pt x="1135" y="5653"/>
                  </a:cubicBezTo>
                  <a:cubicBezTo>
                    <a:pt x="1128" y="5634"/>
                    <a:pt x="1128" y="5608"/>
                    <a:pt x="1122" y="5589"/>
                  </a:cubicBezTo>
                  <a:cubicBezTo>
                    <a:pt x="1116" y="5513"/>
                    <a:pt x="1109" y="5437"/>
                    <a:pt x="1097" y="5368"/>
                  </a:cubicBezTo>
                  <a:cubicBezTo>
                    <a:pt x="1090" y="5336"/>
                    <a:pt x="1090" y="5323"/>
                    <a:pt x="1084" y="5317"/>
                  </a:cubicBezTo>
                  <a:cubicBezTo>
                    <a:pt x="1084" y="5304"/>
                    <a:pt x="1084" y="5292"/>
                    <a:pt x="1078" y="5279"/>
                  </a:cubicBezTo>
                  <a:cubicBezTo>
                    <a:pt x="1090" y="5247"/>
                    <a:pt x="1103" y="5209"/>
                    <a:pt x="1116" y="5178"/>
                  </a:cubicBezTo>
                  <a:close/>
                  <a:moveTo>
                    <a:pt x="945" y="5640"/>
                  </a:moveTo>
                  <a:lnTo>
                    <a:pt x="945" y="5640"/>
                  </a:lnTo>
                  <a:cubicBezTo>
                    <a:pt x="970" y="5754"/>
                    <a:pt x="995" y="5862"/>
                    <a:pt x="1027" y="5969"/>
                  </a:cubicBezTo>
                  <a:cubicBezTo>
                    <a:pt x="1002" y="5938"/>
                    <a:pt x="983" y="5900"/>
                    <a:pt x="964" y="5855"/>
                  </a:cubicBezTo>
                  <a:cubicBezTo>
                    <a:pt x="945" y="5792"/>
                    <a:pt x="938" y="5716"/>
                    <a:pt x="945" y="5640"/>
                  </a:cubicBezTo>
                  <a:close/>
                  <a:moveTo>
                    <a:pt x="1135" y="5976"/>
                  </a:moveTo>
                  <a:cubicBezTo>
                    <a:pt x="1141" y="6001"/>
                    <a:pt x="1147" y="6033"/>
                    <a:pt x="1154" y="6064"/>
                  </a:cubicBezTo>
                  <a:cubicBezTo>
                    <a:pt x="1147" y="6058"/>
                    <a:pt x="1141" y="6058"/>
                    <a:pt x="1141" y="6058"/>
                  </a:cubicBezTo>
                  <a:cubicBezTo>
                    <a:pt x="1135" y="6039"/>
                    <a:pt x="1135" y="6020"/>
                    <a:pt x="1135" y="6001"/>
                  </a:cubicBezTo>
                  <a:cubicBezTo>
                    <a:pt x="1135" y="5995"/>
                    <a:pt x="1135" y="5982"/>
                    <a:pt x="1135" y="5976"/>
                  </a:cubicBezTo>
                  <a:close/>
                  <a:moveTo>
                    <a:pt x="1521" y="6064"/>
                  </a:moveTo>
                  <a:cubicBezTo>
                    <a:pt x="1521" y="6064"/>
                    <a:pt x="1521" y="6071"/>
                    <a:pt x="1521" y="6071"/>
                  </a:cubicBezTo>
                  <a:cubicBezTo>
                    <a:pt x="1515" y="6077"/>
                    <a:pt x="1508" y="6077"/>
                    <a:pt x="1502" y="6077"/>
                  </a:cubicBezTo>
                  <a:cubicBezTo>
                    <a:pt x="1502" y="6071"/>
                    <a:pt x="1502" y="6071"/>
                    <a:pt x="1508" y="6064"/>
                  </a:cubicBezTo>
                  <a:close/>
                  <a:moveTo>
                    <a:pt x="1230" y="5855"/>
                  </a:moveTo>
                  <a:cubicBezTo>
                    <a:pt x="1242" y="5938"/>
                    <a:pt x="1261" y="6020"/>
                    <a:pt x="1280" y="6096"/>
                  </a:cubicBezTo>
                  <a:cubicBezTo>
                    <a:pt x="1261" y="6096"/>
                    <a:pt x="1242" y="6090"/>
                    <a:pt x="1223" y="6090"/>
                  </a:cubicBezTo>
                  <a:cubicBezTo>
                    <a:pt x="1230" y="6014"/>
                    <a:pt x="1230" y="5931"/>
                    <a:pt x="1230" y="5855"/>
                  </a:cubicBezTo>
                  <a:close/>
                  <a:moveTo>
                    <a:pt x="1439" y="6083"/>
                  </a:moveTo>
                  <a:cubicBezTo>
                    <a:pt x="1439" y="6090"/>
                    <a:pt x="1445" y="6090"/>
                    <a:pt x="1445" y="6090"/>
                  </a:cubicBezTo>
                  <a:cubicBezTo>
                    <a:pt x="1445" y="6090"/>
                    <a:pt x="1439" y="6096"/>
                    <a:pt x="1432" y="6096"/>
                  </a:cubicBezTo>
                  <a:cubicBezTo>
                    <a:pt x="1432" y="6090"/>
                    <a:pt x="1439" y="6090"/>
                    <a:pt x="1439" y="6083"/>
                  </a:cubicBezTo>
                  <a:close/>
                  <a:moveTo>
                    <a:pt x="1344" y="5944"/>
                  </a:moveTo>
                  <a:lnTo>
                    <a:pt x="1344" y="5944"/>
                  </a:lnTo>
                  <a:cubicBezTo>
                    <a:pt x="1356" y="5995"/>
                    <a:pt x="1369" y="6045"/>
                    <a:pt x="1388" y="6090"/>
                  </a:cubicBezTo>
                  <a:cubicBezTo>
                    <a:pt x="1388" y="6096"/>
                    <a:pt x="1388" y="6096"/>
                    <a:pt x="1388" y="6102"/>
                  </a:cubicBezTo>
                  <a:lnTo>
                    <a:pt x="1350" y="6102"/>
                  </a:lnTo>
                  <a:cubicBezTo>
                    <a:pt x="1350" y="6052"/>
                    <a:pt x="1344" y="5995"/>
                    <a:pt x="1344" y="5944"/>
                  </a:cubicBezTo>
                  <a:close/>
                  <a:moveTo>
                    <a:pt x="3774" y="0"/>
                  </a:moveTo>
                  <a:cubicBezTo>
                    <a:pt x="3762" y="0"/>
                    <a:pt x="3748" y="10"/>
                    <a:pt x="3757" y="22"/>
                  </a:cubicBezTo>
                  <a:cubicBezTo>
                    <a:pt x="3757" y="29"/>
                    <a:pt x="3763" y="41"/>
                    <a:pt x="3769" y="60"/>
                  </a:cubicBezTo>
                  <a:cubicBezTo>
                    <a:pt x="3218" y="244"/>
                    <a:pt x="2642" y="326"/>
                    <a:pt x="2072" y="415"/>
                  </a:cubicBezTo>
                  <a:cubicBezTo>
                    <a:pt x="1686" y="447"/>
                    <a:pt x="1299" y="485"/>
                    <a:pt x="919" y="529"/>
                  </a:cubicBezTo>
                  <a:lnTo>
                    <a:pt x="913" y="529"/>
                  </a:lnTo>
                  <a:cubicBezTo>
                    <a:pt x="622" y="567"/>
                    <a:pt x="330" y="599"/>
                    <a:pt x="45" y="643"/>
                  </a:cubicBezTo>
                  <a:cubicBezTo>
                    <a:pt x="20" y="643"/>
                    <a:pt x="1" y="675"/>
                    <a:pt x="20" y="700"/>
                  </a:cubicBezTo>
                  <a:cubicBezTo>
                    <a:pt x="33" y="719"/>
                    <a:pt x="45" y="744"/>
                    <a:pt x="58" y="770"/>
                  </a:cubicBezTo>
                  <a:cubicBezTo>
                    <a:pt x="58" y="782"/>
                    <a:pt x="64" y="801"/>
                    <a:pt x="83" y="814"/>
                  </a:cubicBezTo>
                  <a:cubicBezTo>
                    <a:pt x="83" y="814"/>
                    <a:pt x="90" y="814"/>
                    <a:pt x="90" y="820"/>
                  </a:cubicBezTo>
                  <a:cubicBezTo>
                    <a:pt x="64" y="839"/>
                    <a:pt x="71" y="884"/>
                    <a:pt x="96" y="903"/>
                  </a:cubicBezTo>
                  <a:cubicBezTo>
                    <a:pt x="115" y="922"/>
                    <a:pt x="140" y="941"/>
                    <a:pt x="166" y="960"/>
                  </a:cubicBezTo>
                  <a:cubicBezTo>
                    <a:pt x="178" y="972"/>
                    <a:pt x="185" y="979"/>
                    <a:pt x="191" y="991"/>
                  </a:cubicBezTo>
                  <a:cubicBezTo>
                    <a:pt x="248" y="1099"/>
                    <a:pt x="311" y="1200"/>
                    <a:pt x="368" y="1308"/>
                  </a:cubicBezTo>
                  <a:cubicBezTo>
                    <a:pt x="406" y="1409"/>
                    <a:pt x="476" y="1511"/>
                    <a:pt x="508" y="1580"/>
                  </a:cubicBezTo>
                  <a:cubicBezTo>
                    <a:pt x="571" y="1732"/>
                    <a:pt x="641" y="1884"/>
                    <a:pt x="710" y="2036"/>
                  </a:cubicBezTo>
                  <a:cubicBezTo>
                    <a:pt x="843" y="2366"/>
                    <a:pt x="976" y="2701"/>
                    <a:pt x="1116" y="3031"/>
                  </a:cubicBezTo>
                  <a:cubicBezTo>
                    <a:pt x="1293" y="3474"/>
                    <a:pt x="1483" y="3917"/>
                    <a:pt x="1705" y="4342"/>
                  </a:cubicBezTo>
                  <a:cubicBezTo>
                    <a:pt x="1394" y="4367"/>
                    <a:pt x="1008" y="4842"/>
                    <a:pt x="913" y="5108"/>
                  </a:cubicBezTo>
                  <a:cubicBezTo>
                    <a:pt x="812" y="5361"/>
                    <a:pt x="717" y="5735"/>
                    <a:pt x="856" y="5995"/>
                  </a:cubicBezTo>
                  <a:cubicBezTo>
                    <a:pt x="900" y="6071"/>
                    <a:pt x="957" y="6134"/>
                    <a:pt x="1033" y="6178"/>
                  </a:cubicBezTo>
                  <a:cubicBezTo>
                    <a:pt x="1046" y="6210"/>
                    <a:pt x="1059" y="6235"/>
                    <a:pt x="1071" y="6261"/>
                  </a:cubicBezTo>
                  <a:cubicBezTo>
                    <a:pt x="1074" y="6269"/>
                    <a:pt x="1080" y="6272"/>
                    <a:pt x="1086" y="6272"/>
                  </a:cubicBezTo>
                  <a:cubicBezTo>
                    <a:pt x="1093" y="6272"/>
                    <a:pt x="1100" y="6265"/>
                    <a:pt x="1097" y="6254"/>
                  </a:cubicBezTo>
                  <a:cubicBezTo>
                    <a:pt x="1097" y="6242"/>
                    <a:pt x="1097" y="6229"/>
                    <a:pt x="1097" y="6210"/>
                  </a:cubicBezTo>
                  <a:cubicBezTo>
                    <a:pt x="1103" y="6216"/>
                    <a:pt x="1109" y="6216"/>
                    <a:pt x="1116" y="6216"/>
                  </a:cubicBezTo>
                  <a:lnTo>
                    <a:pt x="1116" y="6229"/>
                  </a:lnTo>
                  <a:cubicBezTo>
                    <a:pt x="1119" y="6235"/>
                    <a:pt x="1125" y="6238"/>
                    <a:pt x="1131" y="6238"/>
                  </a:cubicBezTo>
                  <a:cubicBezTo>
                    <a:pt x="1138" y="6238"/>
                    <a:pt x="1144" y="6235"/>
                    <a:pt x="1147" y="6229"/>
                  </a:cubicBezTo>
                  <a:cubicBezTo>
                    <a:pt x="1212" y="6253"/>
                    <a:pt x="1280" y="6264"/>
                    <a:pt x="1346" y="6264"/>
                  </a:cubicBezTo>
                  <a:cubicBezTo>
                    <a:pt x="1403" y="6264"/>
                    <a:pt x="1459" y="6256"/>
                    <a:pt x="1515" y="6242"/>
                  </a:cubicBezTo>
                  <a:cubicBezTo>
                    <a:pt x="1565" y="6229"/>
                    <a:pt x="1610" y="6210"/>
                    <a:pt x="1648" y="6191"/>
                  </a:cubicBezTo>
                  <a:cubicBezTo>
                    <a:pt x="1660" y="6185"/>
                    <a:pt x="1673" y="6178"/>
                    <a:pt x="1686" y="6166"/>
                  </a:cubicBezTo>
                  <a:cubicBezTo>
                    <a:pt x="1895" y="6045"/>
                    <a:pt x="2034" y="5830"/>
                    <a:pt x="2116" y="5602"/>
                  </a:cubicBezTo>
                  <a:cubicBezTo>
                    <a:pt x="2218" y="5317"/>
                    <a:pt x="2357" y="4791"/>
                    <a:pt x="2148" y="4519"/>
                  </a:cubicBezTo>
                  <a:cubicBezTo>
                    <a:pt x="2116" y="4475"/>
                    <a:pt x="2072" y="4437"/>
                    <a:pt x="2028" y="4411"/>
                  </a:cubicBezTo>
                  <a:cubicBezTo>
                    <a:pt x="1964" y="4234"/>
                    <a:pt x="1888" y="4063"/>
                    <a:pt x="1819" y="3892"/>
                  </a:cubicBezTo>
                  <a:cubicBezTo>
                    <a:pt x="1673" y="3537"/>
                    <a:pt x="1521" y="3189"/>
                    <a:pt x="1369" y="2841"/>
                  </a:cubicBezTo>
                  <a:cubicBezTo>
                    <a:pt x="1230" y="2518"/>
                    <a:pt x="1090" y="2195"/>
                    <a:pt x="951" y="1872"/>
                  </a:cubicBezTo>
                  <a:cubicBezTo>
                    <a:pt x="976" y="1859"/>
                    <a:pt x="1008" y="1853"/>
                    <a:pt x="1040" y="1846"/>
                  </a:cubicBezTo>
                  <a:cubicBezTo>
                    <a:pt x="1116" y="1834"/>
                    <a:pt x="1230" y="1802"/>
                    <a:pt x="1255" y="1796"/>
                  </a:cubicBezTo>
                  <a:cubicBezTo>
                    <a:pt x="1445" y="1758"/>
                    <a:pt x="1629" y="1732"/>
                    <a:pt x="1819" y="1707"/>
                  </a:cubicBezTo>
                  <a:cubicBezTo>
                    <a:pt x="2205" y="1682"/>
                    <a:pt x="2579" y="1593"/>
                    <a:pt x="2959" y="1492"/>
                  </a:cubicBezTo>
                  <a:cubicBezTo>
                    <a:pt x="2971" y="1492"/>
                    <a:pt x="2990" y="1485"/>
                    <a:pt x="3003" y="1479"/>
                  </a:cubicBezTo>
                  <a:cubicBezTo>
                    <a:pt x="3345" y="1435"/>
                    <a:pt x="3687" y="1371"/>
                    <a:pt x="4016" y="1264"/>
                  </a:cubicBezTo>
                  <a:cubicBezTo>
                    <a:pt x="4073" y="1409"/>
                    <a:pt x="4143" y="1555"/>
                    <a:pt x="4213" y="1701"/>
                  </a:cubicBezTo>
                  <a:cubicBezTo>
                    <a:pt x="4320" y="1973"/>
                    <a:pt x="4415" y="2239"/>
                    <a:pt x="4529" y="2505"/>
                  </a:cubicBezTo>
                  <a:cubicBezTo>
                    <a:pt x="4707" y="2910"/>
                    <a:pt x="4897" y="3303"/>
                    <a:pt x="5112" y="3683"/>
                  </a:cubicBezTo>
                  <a:cubicBezTo>
                    <a:pt x="5017" y="3696"/>
                    <a:pt x="4928" y="3727"/>
                    <a:pt x="4840" y="3778"/>
                  </a:cubicBezTo>
                  <a:cubicBezTo>
                    <a:pt x="4453" y="3993"/>
                    <a:pt x="4181" y="4589"/>
                    <a:pt x="4213" y="5026"/>
                  </a:cubicBezTo>
                  <a:cubicBezTo>
                    <a:pt x="4232" y="5273"/>
                    <a:pt x="4384" y="5475"/>
                    <a:pt x="4593" y="5539"/>
                  </a:cubicBezTo>
                  <a:cubicBezTo>
                    <a:pt x="4593" y="5539"/>
                    <a:pt x="4593" y="5545"/>
                    <a:pt x="4593" y="5551"/>
                  </a:cubicBezTo>
                  <a:cubicBezTo>
                    <a:pt x="4593" y="5565"/>
                    <a:pt x="4605" y="5573"/>
                    <a:pt x="4618" y="5573"/>
                  </a:cubicBezTo>
                  <a:cubicBezTo>
                    <a:pt x="4629" y="5573"/>
                    <a:pt x="4640" y="5566"/>
                    <a:pt x="4643" y="5551"/>
                  </a:cubicBezTo>
                  <a:lnTo>
                    <a:pt x="4643" y="5545"/>
                  </a:lnTo>
                  <a:cubicBezTo>
                    <a:pt x="4666" y="5549"/>
                    <a:pt x="4685" y="5554"/>
                    <a:pt x="4708" y="5554"/>
                  </a:cubicBezTo>
                  <a:cubicBezTo>
                    <a:pt x="4717" y="5554"/>
                    <a:pt x="4727" y="5553"/>
                    <a:pt x="4738" y="5551"/>
                  </a:cubicBezTo>
                  <a:cubicBezTo>
                    <a:pt x="4785" y="5564"/>
                    <a:pt x="4834" y="5569"/>
                    <a:pt x="4883" y="5569"/>
                  </a:cubicBezTo>
                  <a:cubicBezTo>
                    <a:pt x="5110" y="5569"/>
                    <a:pt x="5348" y="5445"/>
                    <a:pt x="5505" y="5273"/>
                  </a:cubicBezTo>
                  <a:cubicBezTo>
                    <a:pt x="5802" y="4956"/>
                    <a:pt x="5961" y="4424"/>
                    <a:pt x="5752" y="4019"/>
                  </a:cubicBezTo>
                  <a:cubicBezTo>
                    <a:pt x="5669" y="3860"/>
                    <a:pt x="5536" y="3759"/>
                    <a:pt x="5391" y="3708"/>
                  </a:cubicBezTo>
                  <a:cubicBezTo>
                    <a:pt x="4897" y="2613"/>
                    <a:pt x="4441" y="1504"/>
                    <a:pt x="3959" y="402"/>
                  </a:cubicBezTo>
                  <a:cubicBezTo>
                    <a:pt x="3972" y="402"/>
                    <a:pt x="3972" y="390"/>
                    <a:pt x="3972" y="383"/>
                  </a:cubicBezTo>
                  <a:cubicBezTo>
                    <a:pt x="3959" y="301"/>
                    <a:pt x="3934" y="225"/>
                    <a:pt x="3902" y="149"/>
                  </a:cubicBezTo>
                  <a:cubicBezTo>
                    <a:pt x="3921" y="105"/>
                    <a:pt x="3890" y="48"/>
                    <a:pt x="3839" y="41"/>
                  </a:cubicBezTo>
                  <a:cubicBezTo>
                    <a:pt x="3839" y="41"/>
                    <a:pt x="3839" y="35"/>
                    <a:pt x="3833" y="35"/>
                  </a:cubicBezTo>
                  <a:cubicBezTo>
                    <a:pt x="3829" y="27"/>
                    <a:pt x="3821" y="24"/>
                    <a:pt x="3814" y="24"/>
                  </a:cubicBezTo>
                  <a:cubicBezTo>
                    <a:pt x="3808" y="24"/>
                    <a:pt x="3804" y="26"/>
                    <a:pt x="3801" y="29"/>
                  </a:cubicBezTo>
                  <a:cubicBezTo>
                    <a:pt x="3795" y="22"/>
                    <a:pt x="3795" y="16"/>
                    <a:pt x="3788" y="10"/>
                  </a:cubicBezTo>
                  <a:cubicBezTo>
                    <a:pt x="3786" y="3"/>
                    <a:pt x="3780" y="0"/>
                    <a:pt x="3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7834651" y="4019658"/>
              <a:ext cx="222683" cy="238079"/>
            </a:xfrm>
            <a:custGeom>
              <a:avLst/>
              <a:gdLst/>
              <a:ahLst/>
              <a:cxnLst/>
              <a:rect l="l" t="t" r="r" b="b"/>
              <a:pathLst>
                <a:path w="6422" h="6866" extrusionOk="0">
                  <a:moveTo>
                    <a:pt x="3312" y="493"/>
                  </a:moveTo>
                  <a:cubicBezTo>
                    <a:pt x="3312" y="499"/>
                    <a:pt x="3312" y="499"/>
                    <a:pt x="3312" y="499"/>
                  </a:cubicBezTo>
                  <a:lnTo>
                    <a:pt x="3305" y="499"/>
                  </a:lnTo>
                  <a:cubicBezTo>
                    <a:pt x="3312" y="499"/>
                    <a:pt x="3312" y="493"/>
                    <a:pt x="3312" y="493"/>
                  </a:cubicBezTo>
                  <a:close/>
                  <a:moveTo>
                    <a:pt x="3337" y="601"/>
                  </a:moveTo>
                  <a:cubicBezTo>
                    <a:pt x="3337" y="601"/>
                    <a:pt x="3337" y="607"/>
                    <a:pt x="3343" y="607"/>
                  </a:cubicBezTo>
                  <a:cubicBezTo>
                    <a:pt x="3331" y="613"/>
                    <a:pt x="3324" y="620"/>
                    <a:pt x="3312" y="626"/>
                  </a:cubicBezTo>
                  <a:cubicBezTo>
                    <a:pt x="3312" y="620"/>
                    <a:pt x="3312" y="620"/>
                    <a:pt x="3312" y="620"/>
                  </a:cubicBezTo>
                  <a:cubicBezTo>
                    <a:pt x="3324" y="620"/>
                    <a:pt x="3331" y="613"/>
                    <a:pt x="3337" y="601"/>
                  </a:cubicBezTo>
                  <a:close/>
                  <a:moveTo>
                    <a:pt x="3723" y="759"/>
                  </a:moveTo>
                  <a:cubicBezTo>
                    <a:pt x="3742" y="778"/>
                    <a:pt x="3768" y="797"/>
                    <a:pt x="3787" y="816"/>
                  </a:cubicBezTo>
                  <a:cubicBezTo>
                    <a:pt x="3799" y="822"/>
                    <a:pt x="3818" y="822"/>
                    <a:pt x="3831" y="822"/>
                  </a:cubicBezTo>
                  <a:cubicBezTo>
                    <a:pt x="3875" y="873"/>
                    <a:pt x="3920" y="924"/>
                    <a:pt x="3964" y="981"/>
                  </a:cubicBezTo>
                  <a:cubicBezTo>
                    <a:pt x="3958" y="974"/>
                    <a:pt x="3945" y="974"/>
                    <a:pt x="3939" y="968"/>
                  </a:cubicBezTo>
                  <a:cubicBezTo>
                    <a:pt x="3901" y="936"/>
                    <a:pt x="3856" y="898"/>
                    <a:pt x="3818" y="867"/>
                  </a:cubicBezTo>
                  <a:cubicBezTo>
                    <a:pt x="3787" y="829"/>
                    <a:pt x="3755" y="791"/>
                    <a:pt x="3723" y="759"/>
                  </a:cubicBezTo>
                  <a:close/>
                  <a:moveTo>
                    <a:pt x="3350" y="974"/>
                  </a:moveTo>
                  <a:cubicBezTo>
                    <a:pt x="3445" y="1044"/>
                    <a:pt x="3533" y="1114"/>
                    <a:pt x="3622" y="1190"/>
                  </a:cubicBezTo>
                  <a:cubicBezTo>
                    <a:pt x="3527" y="1126"/>
                    <a:pt x="3432" y="1063"/>
                    <a:pt x="3343" y="1000"/>
                  </a:cubicBezTo>
                  <a:cubicBezTo>
                    <a:pt x="3343" y="987"/>
                    <a:pt x="3350" y="981"/>
                    <a:pt x="3350" y="974"/>
                  </a:cubicBezTo>
                  <a:close/>
                  <a:moveTo>
                    <a:pt x="3318" y="1044"/>
                  </a:moveTo>
                  <a:cubicBezTo>
                    <a:pt x="3457" y="1145"/>
                    <a:pt x="3590" y="1240"/>
                    <a:pt x="3730" y="1335"/>
                  </a:cubicBezTo>
                  <a:cubicBezTo>
                    <a:pt x="3698" y="1316"/>
                    <a:pt x="3666" y="1297"/>
                    <a:pt x="3628" y="1278"/>
                  </a:cubicBezTo>
                  <a:cubicBezTo>
                    <a:pt x="3571" y="1234"/>
                    <a:pt x="3508" y="1190"/>
                    <a:pt x="3445" y="1145"/>
                  </a:cubicBezTo>
                  <a:lnTo>
                    <a:pt x="3445" y="1145"/>
                  </a:lnTo>
                  <a:cubicBezTo>
                    <a:pt x="3445" y="1146"/>
                    <a:pt x="3445" y="1146"/>
                    <a:pt x="3445" y="1146"/>
                  </a:cubicBezTo>
                  <a:cubicBezTo>
                    <a:pt x="3444" y="1146"/>
                    <a:pt x="3384" y="1098"/>
                    <a:pt x="3318" y="1050"/>
                  </a:cubicBezTo>
                  <a:lnTo>
                    <a:pt x="3318" y="1044"/>
                  </a:lnTo>
                  <a:close/>
                  <a:moveTo>
                    <a:pt x="3141" y="1367"/>
                  </a:moveTo>
                  <a:cubicBezTo>
                    <a:pt x="3185" y="1405"/>
                    <a:pt x="3236" y="1437"/>
                    <a:pt x="3280" y="1462"/>
                  </a:cubicBezTo>
                  <a:cubicBezTo>
                    <a:pt x="3229" y="1437"/>
                    <a:pt x="3185" y="1418"/>
                    <a:pt x="3134" y="1392"/>
                  </a:cubicBezTo>
                  <a:cubicBezTo>
                    <a:pt x="3134" y="1386"/>
                    <a:pt x="3141" y="1380"/>
                    <a:pt x="3141" y="1367"/>
                  </a:cubicBezTo>
                  <a:close/>
                  <a:moveTo>
                    <a:pt x="3432" y="873"/>
                  </a:moveTo>
                  <a:lnTo>
                    <a:pt x="3432" y="873"/>
                  </a:lnTo>
                  <a:cubicBezTo>
                    <a:pt x="3464" y="879"/>
                    <a:pt x="3502" y="886"/>
                    <a:pt x="3533" y="898"/>
                  </a:cubicBezTo>
                  <a:cubicBezTo>
                    <a:pt x="3768" y="1082"/>
                    <a:pt x="3989" y="1278"/>
                    <a:pt x="4205" y="1481"/>
                  </a:cubicBezTo>
                  <a:cubicBezTo>
                    <a:pt x="4198" y="1487"/>
                    <a:pt x="4198" y="1494"/>
                    <a:pt x="4198" y="1506"/>
                  </a:cubicBezTo>
                  <a:cubicBezTo>
                    <a:pt x="4116" y="1449"/>
                    <a:pt x="4034" y="1386"/>
                    <a:pt x="3958" y="1329"/>
                  </a:cubicBezTo>
                  <a:cubicBezTo>
                    <a:pt x="3787" y="1183"/>
                    <a:pt x="3616" y="1044"/>
                    <a:pt x="3451" y="905"/>
                  </a:cubicBezTo>
                  <a:cubicBezTo>
                    <a:pt x="3445" y="892"/>
                    <a:pt x="3438" y="886"/>
                    <a:pt x="3432" y="873"/>
                  </a:cubicBezTo>
                  <a:close/>
                  <a:moveTo>
                    <a:pt x="3375" y="924"/>
                  </a:moveTo>
                  <a:lnTo>
                    <a:pt x="3375" y="924"/>
                  </a:lnTo>
                  <a:cubicBezTo>
                    <a:pt x="3394" y="943"/>
                    <a:pt x="3407" y="955"/>
                    <a:pt x="3426" y="974"/>
                  </a:cubicBezTo>
                  <a:cubicBezTo>
                    <a:pt x="3432" y="981"/>
                    <a:pt x="3438" y="987"/>
                    <a:pt x="3438" y="993"/>
                  </a:cubicBezTo>
                  <a:cubicBezTo>
                    <a:pt x="3445" y="1000"/>
                    <a:pt x="3451" y="1000"/>
                    <a:pt x="3464" y="1000"/>
                  </a:cubicBezTo>
                  <a:cubicBezTo>
                    <a:pt x="3673" y="1177"/>
                    <a:pt x="3888" y="1348"/>
                    <a:pt x="4103" y="1506"/>
                  </a:cubicBezTo>
                  <a:cubicBezTo>
                    <a:pt x="4110" y="1513"/>
                    <a:pt x="4110" y="1513"/>
                    <a:pt x="4110" y="1519"/>
                  </a:cubicBezTo>
                  <a:cubicBezTo>
                    <a:pt x="4072" y="1487"/>
                    <a:pt x="4034" y="1462"/>
                    <a:pt x="3996" y="1443"/>
                  </a:cubicBezTo>
                  <a:cubicBezTo>
                    <a:pt x="3787" y="1285"/>
                    <a:pt x="3565" y="1126"/>
                    <a:pt x="3388" y="943"/>
                  </a:cubicBezTo>
                  <a:cubicBezTo>
                    <a:pt x="3381" y="936"/>
                    <a:pt x="3375" y="930"/>
                    <a:pt x="3375" y="924"/>
                  </a:cubicBezTo>
                  <a:close/>
                  <a:moveTo>
                    <a:pt x="4002" y="1544"/>
                  </a:moveTo>
                  <a:cubicBezTo>
                    <a:pt x="4053" y="1570"/>
                    <a:pt x="4097" y="1595"/>
                    <a:pt x="4141" y="1620"/>
                  </a:cubicBezTo>
                  <a:cubicBezTo>
                    <a:pt x="4129" y="1620"/>
                    <a:pt x="4122" y="1620"/>
                    <a:pt x="4116" y="1627"/>
                  </a:cubicBezTo>
                  <a:cubicBezTo>
                    <a:pt x="4078" y="1601"/>
                    <a:pt x="4040" y="1570"/>
                    <a:pt x="4002" y="1544"/>
                  </a:cubicBezTo>
                  <a:close/>
                  <a:moveTo>
                    <a:pt x="3261" y="1152"/>
                  </a:moveTo>
                  <a:cubicBezTo>
                    <a:pt x="3464" y="1323"/>
                    <a:pt x="3673" y="1487"/>
                    <a:pt x="3888" y="1652"/>
                  </a:cubicBezTo>
                  <a:cubicBezTo>
                    <a:pt x="3869" y="1646"/>
                    <a:pt x="3856" y="1633"/>
                    <a:pt x="3844" y="1627"/>
                  </a:cubicBezTo>
                  <a:cubicBezTo>
                    <a:pt x="3641" y="1487"/>
                    <a:pt x="3432" y="1354"/>
                    <a:pt x="3217" y="1234"/>
                  </a:cubicBezTo>
                  <a:cubicBezTo>
                    <a:pt x="3236" y="1209"/>
                    <a:pt x="3248" y="1183"/>
                    <a:pt x="3261" y="1152"/>
                  </a:cubicBezTo>
                  <a:close/>
                  <a:moveTo>
                    <a:pt x="3977" y="1715"/>
                  </a:moveTo>
                  <a:cubicBezTo>
                    <a:pt x="3989" y="1728"/>
                    <a:pt x="4002" y="1741"/>
                    <a:pt x="4021" y="1753"/>
                  </a:cubicBezTo>
                  <a:cubicBezTo>
                    <a:pt x="4002" y="1741"/>
                    <a:pt x="3983" y="1728"/>
                    <a:pt x="3970" y="1715"/>
                  </a:cubicBezTo>
                  <a:close/>
                  <a:moveTo>
                    <a:pt x="3761" y="1861"/>
                  </a:moveTo>
                  <a:lnTo>
                    <a:pt x="3761" y="1861"/>
                  </a:lnTo>
                  <a:cubicBezTo>
                    <a:pt x="3774" y="1867"/>
                    <a:pt x="3787" y="1874"/>
                    <a:pt x="3812" y="1886"/>
                  </a:cubicBezTo>
                  <a:cubicBezTo>
                    <a:pt x="3818" y="1886"/>
                    <a:pt x="3825" y="1893"/>
                    <a:pt x="3831" y="1893"/>
                  </a:cubicBezTo>
                  <a:cubicBezTo>
                    <a:pt x="3856" y="1912"/>
                    <a:pt x="3875" y="1924"/>
                    <a:pt x="3901" y="1937"/>
                  </a:cubicBezTo>
                  <a:cubicBezTo>
                    <a:pt x="4050" y="2056"/>
                    <a:pt x="4194" y="2175"/>
                    <a:pt x="4332" y="2299"/>
                  </a:cubicBezTo>
                  <a:lnTo>
                    <a:pt x="4332" y="2299"/>
                  </a:lnTo>
                  <a:cubicBezTo>
                    <a:pt x="4316" y="2288"/>
                    <a:pt x="4301" y="2277"/>
                    <a:pt x="4287" y="2266"/>
                  </a:cubicBezTo>
                  <a:cubicBezTo>
                    <a:pt x="4148" y="2171"/>
                    <a:pt x="4008" y="2057"/>
                    <a:pt x="3875" y="1950"/>
                  </a:cubicBezTo>
                  <a:cubicBezTo>
                    <a:pt x="3869" y="1950"/>
                    <a:pt x="3863" y="1943"/>
                    <a:pt x="3863" y="1937"/>
                  </a:cubicBezTo>
                  <a:cubicBezTo>
                    <a:pt x="3844" y="1918"/>
                    <a:pt x="3818" y="1899"/>
                    <a:pt x="3793" y="1886"/>
                  </a:cubicBezTo>
                  <a:cubicBezTo>
                    <a:pt x="3780" y="1880"/>
                    <a:pt x="3774" y="1867"/>
                    <a:pt x="3761" y="1861"/>
                  </a:cubicBezTo>
                  <a:close/>
                  <a:moveTo>
                    <a:pt x="4666" y="1934"/>
                  </a:moveTo>
                  <a:cubicBezTo>
                    <a:pt x="4679" y="1945"/>
                    <a:pt x="4693" y="1957"/>
                    <a:pt x="4705" y="1969"/>
                  </a:cubicBezTo>
                  <a:cubicBezTo>
                    <a:pt x="4870" y="2095"/>
                    <a:pt x="5034" y="2222"/>
                    <a:pt x="5199" y="2349"/>
                  </a:cubicBezTo>
                  <a:cubicBezTo>
                    <a:pt x="5243" y="2387"/>
                    <a:pt x="5294" y="2425"/>
                    <a:pt x="5338" y="2469"/>
                  </a:cubicBezTo>
                  <a:cubicBezTo>
                    <a:pt x="5345" y="2482"/>
                    <a:pt x="5351" y="2494"/>
                    <a:pt x="5357" y="2507"/>
                  </a:cubicBezTo>
                  <a:cubicBezTo>
                    <a:pt x="5119" y="2324"/>
                    <a:pt x="4886" y="2135"/>
                    <a:pt x="4666" y="1934"/>
                  </a:cubicBezTo>
                  <a:close/>
                  <a:moveTo>
                    <a:pt x="5395" y="2513"/>
                  </a:moveTo>
                  <a:lnTo>
                    <a:pt x="5395" y="2513"/>
                  </a:lnTo>
                  <a:cubicBezTo>
                    <a:pt x="5421" y="2532"/>
                    <a:pt x="5440" y="2545"/>
                    <a:pt x="5459" y="2564"/>
                  </a:cubicBezTo>
                  <a:cubicBezTo>
                    <a:pt x="5465" y="2570"/>
                    <a:pt x="5465" y="2583"/>
                    <a:pt x="5471" y="2589"/>
                  </a:cubicBezTo>
                  <a:cubicBezTo>
                    <a:pt x="5452" y="2577"/>
                    <a:pt x="5433" y="2564"/>
                    <a:pt x="5414" y="2551"/>
                  </a:cubicBezTo>
                  <a:cubicBezTo>
                    <a:pt x="5408" y="2539"/>
                    <a:pt x="5402" y="2526"/>
                    <a:pt x="5395" y="2513"/>
                  </a:cubicBezTo>
                  <a:close/>
                  <a:moveTo>
                    <a:pt x="4148" y="1627"/>
                  </a:moveTo>
                  <a:lnTo>
                    <a:pt x="4148" y="1627"/>
                  </a:lnTo>
                  <a:cubicBezTo>
                    <a:pt x="4173" y="1639"/>
                    <a:pt x="4192" y="1652"/>
                    <a:pt x="4211" y="1665"/>
                  </a:cubicBezTo>
                  <a:lnTo>
                    <a:pt x="4230" y="1665"/>
                  </a:lnTo>
                  <a:cubicBezTo>
                    <a:pt x="4230" y="1671"/>
                    <a:pt x="4236" y="1671"/>
                    <a:pt x="4236" y="1671"/>
                  </a:cubicBezTo>
                  <a:cubicBezTo>
                    <a:pt x="4344" y="1798"/>
                    <a:pt x="4464" y="1905"/>
                    <a:pt x="4591" y="2007"/>
                  </a:cubicBezTo>
                  <a:cubicBezTo>
                    <a:pt x="4762" y="2159"/>
                    <a:pt x="4952" y="2298"/>
                    <a:pt x="5136" y="2431"/>
                  </a:cubicBezTo>
                  <a:cubicBezTo>
                    <a:pt x="5193" y="2475"/>
                    <a:pt x="5243" y="2513"/>
                    <a:pt x="5294" y="2564"/>
                  </a:cubicBezTo>
                  <a:cubicBezTo>
                    <a:pt x="5303" y="2569"/>
                    <a:pt x="5316" y="2581"/>
                    <a:pt x="5330" y="2592"/>
                  </a:cubicBezTo>
                  <a:lnTo>
                    <a:pt x="5330" y="2592"/>
                  </a:lnTo>
                  <a:cubicBezTo>
                    <a:pt x="5189" y="2488"/>
                    <a:pt x="5042" y="2396"/>
                    <a:pt x="4908" y="2292"/>
                  </a:cubicBezTo>
                  <a:cubicBezTo>
                    <a:pt x="4711" y="2140"/>
                    <a:pt x="4528" y="1981"/>
                    <a:pt x="4350" y="1817"/>
                  </a:cubicBezTo>
                  <a:cubicBezTo>
                    <a:pt x="4350" y="1804"/>
                    <a:pt x="4350" y="1791"/>
                    <a:pt x="4338" y="1785"/>
                  </a:cubicBezTo>
                  <a:lnTo>
                    <a:pt x="4243" y="1715"/>
                  </a:lnTo>
                  <a:cubicBezTo>
                    <a:pt x="4211" y="1684"/>
                    <a:pt x="4179" y="1658"/>
                    <a:pt x="4148" y="1627"/>
                  </a:cubicBezTo>
                  <a:close/>
                  <a:moveTo>
                    <a:pt x="5497" y="2672"/>
                  </a:moveTo>
                  <a:cubicBezTo>
                    <a:pt x="5497" y="2678"/>
                    <a:pt x="5497" y="2678"/>
                    <a:pt x="5503" y="2684"/>
                  </a:cubicBezTo>
                  <a:cubicBezTo>
                    <a:pt x="5497" y="2678"/>
                    <a:pt x="5490" y="2678"/>
                    <a:pt x="5490" y="2672"/>
                  </a:cubicBezTo>
                  <a:close/>
                  <a:moveTo>
                    <a:pt x="5585" y="2792"/>
                  </a:moveTo>
                  <a:lnTo>
                    <a:pt x="5585" y="2792"/>
                  </a:lnTo>
                  <a:cubicBezTo>
                    <a:pt x="5592" y="2805"/>
                    <a:pt x="5598" y="2817"/>
                    <a:pt x="5604" y="2830"/>
                  </a:cubicBezTo>
                  <a:cubicBezTo>
                    <a:pt x="5598" y="2824"/>
                    <a:pt x="5598" y="2824"/>
                    <a:pt x="5592" y="2824"/>
                  </a:cubicBezTo>
                  <a:cubicBezTo>
                    <a:pt x="5585" y="2811"/>
                    <a:pt x="5585" y="2805"/>
                    <a:pt x="5585" y="2792"/>
                  </a:cubicBezTo>
                  <a:close/>
                  <a:moveTo>
                    <a:pt x="5471" y="2165"/>
                  </a:moveTo>
                  <a:lnTo>
                    <a:pt x="5471" y="2165"/>
                  </a:lnTo>
                  <a:cubicBezTo>
                    <a:pt x="5592" y="2266"/>
                    <a:pt x="5712" y="2361"/>
                    <a:pt x="5832" y="2456"/>
                  </a:cubicBezTo>
                  <a:cubicBezTo>
                    <a:pt x="5864" y="2583"/>
                    <a:pt x="5889" y="2703"/>
                    <a:pt x="5921" y="2824"/>
                  </a:cubicBezTo>
                  <a:cubicBezTo>
                    <a:pt x="5921" y="2830"/>
                    <a:pt x="5915" y="2830"/>
                    <a:pt x="5915" y="2836"/>
                  </a:cubicBezTo>
                  <a:cubicBezTo>
                    <a:pt x="5870" y="2735"/>
                    <a:pt x="5832" y="2634"/>
                    <a:pt x="5794" y="2532"/>
                  </a:cubicBezTo>
                  <a:cubicBezTo>
                    <a:pt x="5813" y="2507"/>
                    <a:pt x="5813" y="2469"/>
                    <a:pt x="5782" y="2437"/>
                  </a:cubicBezTo>
                  <a:cubicBezTo>
                    <a:pt x="5769" y="2425"/>
                    <a:pt x="5756" y="2412"/>
                    <a:pt x="5744" y="2399"/>
                  </a:cubicBezTo>
                  <a:cubicBezTo>
                    <a:pt x="5737" y="2387"/>
                    <a:pt x="5731" y="2380"/>
                    <a:pt x="5718" y="2380"/>
                  </a:cubicBezTo>
                  <a:cubicBezTo>
                    <a:pt x="5636" y="2311"/>
                    <a:pt x="5554" y="2241"/>
                    <a:pt x="5471" y="2165"/>
                  </a:cubicBezTo>
                  <a:close/>
                  <a:moveTo>
                    <a:pt x="4464" y="2342"/>
                  </a:moveTo>
                  <a:lnTo>
                    <a:pt x="4464" y="2342"/>
                  </a:lnTo>
                  <a:cubicBezTo>
                    <a:pt x="4667" y="2488"/>
                    <a:pt x="4882" y="2621"/>
                    <a:pt x="5110" y="2741"/>
                  </a:cubicBezTo>
                  <a:cubicBezTo>
                    <a:pt x="5161" y="2773"/>
                    <a:pt x="5205" y="2805"/>
                    <a:pt x="5256" y="2830"/>
                  </a:cubicBezTo>
                  <a:cubicBezTo>
                    <a:pt x="5256" y="2843"/>
                    <a:pt x="5256" y="2855"/>
                    <a:pt x="5262" y="2868"/>
                  </a:cubicBezTo>
                  <a:cubicBezTo>
                    <a:pt x="5072" y="2767"/>
                    <a:pt x="4882" y="2659"/>
                    <a:pt x="4699" y="2545"/>
                  </a:cubicBezTo>
                  <a:cubicBezTo>
                    <a:pt x="4623" y="2482"/>
                    <a:pt x="4540" y="2412"/>
                    <a:pt x="4464" y="2342"/>
                  </a:cubicBezTo>
                  <a:close/>
                  <a:moveTo>
                    <a:pt x="5554" y="2640"/>
                  </a:moveTo>
                  <a:lnTo>
                    <a:pt x="5554" y="2640"/>
                  </a:lnTo>
                  <a:cubicBezTo>
                    <a:pt x="5573" y="2653"/>
                    <a:pt x="5585" y="2665"/>
                    <a:pt x="5604" y="2678"/>
                  </a:cubicBezTo>
                  <a:cubicBezTo>
                    <a:pt x="5611" y="2684"/>
                    <a:pt x="5617" y="2684"/>
                    <a:pt x="5623" y="2691"/>
                  </a:cubicBezTo>
                  <a:cubicBezTo>
                    <a:pt x="5630" y="2710"/>
                    <a:pt x="5642" y="2735"/>
                    <a:pt x="5655" y="2760"/>
                  </a:cubicBezTo>
                  <a:cubicBezTo>
                    <a:pt x="5674" y="2805"/>
                    <a:pt x="5687" y="2855"/>
                    <a:pt x="5706" y="2900"/>
                  </a:cubicBezTo>
                  <a:cubicBezTo>
                    <a:pt x="5699" y="2900"/>
                    <a:pt x="5699" y="2893"/>
                    <a:pt x="5693" y="2893"/>
                  </a:cubicBezTo>
                  <a:cubicBezTo>
                    <a:pt x="5642" y="2811"/>
                    <a:pt x="5598" y="2729"/>
                    <a:pt x="5554" y="2640"/>
                  </a:cubicBezTo>
                  <a:close/>
                  <a:moveTo>
                    <a:pt x="5731" y="2577"/>
                  </a:moveTo>
                  <a:cubicBezTo>
                    <a:pt x="5756" y="2672"/>
                    <a:pt x="5782" y="2773"/>
                    <a:pt x="5794" y="2874"/>
                  </a:cubicBezTo>
                  <a:cubicBezTo>
                    <a:pt x="5788" y="2887"/>
                    <a:pt x="5788" y="2893"/>
                    <a:pt x="5782" y="2906"/>
                  </a:cubicBezTo>
                  <a:cubicBezTo>
                    <a:pt x="5750" y="2843"/>
                    <a:pt x="5725" y="2786"/>
                    <a:pt x="5693" y="2722"/>
                  </a:cubicBezTo>
                  <a:cubicBezTo>
                    <a:pt x="5687" y="2710"/>
                    <a:pt x="5680" y="2697"/>
                    <a:pt x="5680" y="2684"/>
                  </a:cubicBezTo>
                  <a:cubicBezTo>
                    <a:pt x="5712" y="2672"/>
                    <a:pt x="5731" y="2627"/>
                    <a:pt x="5693" y="2589"/>
                  </a:cubicBezTo>
                  <a:cubicBezTo>
                    <a:pt x="5688" y="2589"/>
                    <a:pt x="5687" y="2586"/>
                    <a:pt x="5684" y="2584"/>
                  </a:cubicBezTo>
                  <a:lnTo>
                    <a:pt x="5684" y="2584"/>
                  </a:lnTo>
                  <a:cubicBezTo>
                    <a:pt x="5688" y="2585"/>
                    <a:pt x="5693" y="2586"/>
                    <a:pt x="5697" y="2586"/>
                  </a:cubicBezTo>
                  <a:cubicBezTo>
                    <a:pt x="5710" y="2586"/>
                    <a:pt x="5722" y="2581"/>
                    <a:pt x="5731" y="2577"/>
                  </a:cubicBezTo>
                  <a:close/>
                  <a:moveTo>
                    <a:pt x="5839" y="2817"/>
                  </a:moveTo>
                  <a:cubicBezTo>
                    <a:pt x="5851" y="2843"/>
                    <a:pt x="5858" y="2868"/>
                    <a:pt x="5870" y="2893"/>
                  </a:cubicBezTo>
                  <a:cubicBezTo>
                    <a:pt x="5864" y="2900"/>
                    <a:pt x="5858" y="2906"/>
                    <a:pt x="5851" y="2912"/>
                  </a:cubicBezTo>
                  <a:cubicBezTo>
                    <a:pt x="5851" y="2881"/>
                    <a:pt x="5845" y="2849"/>
                    <a:pt x="5839" y="2817"/>
                  </a:cubicBezTo>
                  <a:close/>
                  <a:moveTo>
                    <a:pt x="5148" y="2862"/>
                  </a:moveTo>
                  <a:lnTo>
                    <a:pt x="5148" y="2862"/>
                  </a:lnTo>
                  <a:cubicBezTo>
                    <a:pt x="5224" y="2900"/>
                    <a:pt x="5307" y="2944"/>
                    <a:pt x="5383" y="2982"/>
                  </a:cubicBezTo>
                  <a:cubicBezTo>
                    <a:pt x="5478" y="3064"/>
                    <a:pt x="5573" y="3128"/>
                    <a:pt x="5674" y="3191"/>
                  </a:cubicBezTo>
                  <a:cubicBezTo>
                    <a:pt x="5668" y="3204"/>
                    <a:pt x="5661" y="3216"/>
                    <a:pt x="5655" y="3235"/>
                  </a:cubicBezTo>
                  <a:cubicBezTo>
                    <a:pt x="5490" y="3096"/>
                    <a:pt x="5319" y="2976"/>
                    <a:pt x="5148" y="2862"/>
                  </a:cubicBezTo>
                  <a:close/>
                  <a:moveTo>
                    <a:pt x="2317" y="2507"/>
                  </a:moveTo>
                  <a:cubicBezTo>
                    <a:pt x="2165" y="2862"/>
                    <a:pt x="2020" y="3216"/>
                    <a:pt x="1868" y="3565"/>
                  </a:cubicBezTo>
                  <a:cubicBezTo>
                    <a:pt x="1868" y="3565"/>
                    <a:pt x="1861" y="3565"/>
                    <a:pt x="1861" y="3558"/>
                  </a:cubicBezTo>
                  <a:cubicBezTo>
                    <a:pt x="1899" y="3451"/>
                    <a:pt x="1944" y="3343"/>
                    <a:pt x="1988" y="3235"/>
                  </a:cubicBezTo>
                  <a:cubicBezTo>
                    <a:pt x="2089" y="2988"/>
                    <a:pt x="2203" y="2748"/>
                    <a:pt x="2317" y="2507"/>
                  </a:cubicBezTo>
                  <a:close/>
                  <a:moveTo>
                    <a:pt x="804" y="3565"/>
                  </a:moveTo>
                  <a:cubicBezTo>
                    <a:pt x="797" y="3571"/>
                    <a:pt x="791" y="3577"/>
                    <a:pt x="778" y="3577"/>
                  </a:cubicBezTo>
                  <a:lnTo>
                    <a:pt x="785" y="3571"/>
                  </a:lnTo>
                  <a:cubicBezTo>
                    <a:pt x="791" y="3571"/>
                    <a:pt x="797" y="3571"/>
                    <a:pt x="804" y="3565"/>
                  </a:cubicBezTo>
                  <a:close/>
                  <a:moveTo>
                    <a:pt x="1355" y="3552"/>
                  </a:moveTo>
                  <a:cubicBezTo>
                    <a:pt x="1374" y="3552"/>
                    <a:pt x="1393" y="3558"/>
                    <a:pt x="1412" y="3558"/>
                  </a:cubicBezTo>
                  <a:cubicBezTo>
                    <a:pt x="1374" y="3571"/>
                    <a:pt x="1336" y="3590"/>
                    <a:pt x="1291" y="3609"/>
                  </a:cubicBezTo>
                  <a:cubicBezTo>
                    <a:pt x="1310" y="3590"/>
                    <a:pt x="1336" y="3571"/>
                    <a:pt x="1355" y="3552"/>
                  </a:cubicBezTo>
                  <a:close/>
                  <a:moveTo>
                    <a:pt x="690" y="3609"/>
                  </a:moveTo>
                  <a:lnTo>
                    <a:pt x="690" y="3609"/>
                  </a:lnTo>
                  <a:cubicBezTo>
                    <a:pt x="671" y="3628"/>
                    <a:pt x="658" y="3647"/>
                    <a:pt x="639" y="3666"/>
                  </a:cubicBezTo>
                  <a:cubicBezTo>
                    <a:pt x="633" y="3672"/>
                    <a:pt x="620" y="3679"/>
                    <a:pt x="614" y="3685"/>
                  </a:cubicBezTo>
                  <a:cubicBezTo>
                    <a:pt x="626" y="3666"/>
                    <a:pt x="633" y="3647"/>
                    <a:pt x="645" y="3628"/>
                  </a:cubicBezTo>
                  <a:cubicBezTo>
                    <a:pt x="658" y="3622"/>
                    <a:pt x="671" y="3615"/>
                    <a:pt x="690" y="3609"/>
                  </a:cubicBezTo>
                  <a:close/>
                  <a:moveTo>
                    <a:pt x="1152" y="3546"/>
                  </a:moveTo>
                  <a:cubicBezTo>
                    <a:pt x="1165" y="3558"/>
                    <a:pt x="1177" y="3571"/>
                    <a:pt x="1184" y="3584"/>
                  </a:cubicBezTo>
                  <a:cubicBezTo>
                    <a:pt x="1127" y="3641"/>
                    <a:pt x="1070" y="3704"/>
                    <a:pt x="1019" y="3774"/>
                  </a:cubicBezTo>
                  <a:cubicBezTo>
                    <a:pt x="987" y="3799"/>
                    <a:pt x="949" y="3824"/>
                    <a:pt x="918" y="3850"/>
                  </a:cubicBezTo>
                  <a:cubicBezTo>
                    <a:pt x="930" y="3831"/>
                    <a:pt x="943" y="3818"/>
                    <a:pt x="956" y="3799"/>
                  </a:cubicBezTo>
                  <a:cubicBezTo>
                    <a:pt x="1000" y="3742"/>
                    <a:pt x="1044" y="3679"/>
                    <a:pt x="1089" y="3622"/>
                  </a:cubicBezTo>
                  <a:cubicBezTo>
                    <a:pt x="1108" y="3590"/>
                    <a:pt x="1127" y="3571"/>
                    <a:pt x="1152" y="3546"/>
                  </a:cubicBezTo>
                  <a:close/>
                  <a:moveTo>
                    <a:pt x="506" y="3723"/>
                  </a:moveTo>
                  <a:cubicBezTo>
                    <a:pt x="474" y="3774"/>
                    <a:pt x="443" y="3818"/>
                    <a:pt x="424" y="3837"/>
                  </a:cubicBezTo>
                  <a:cubicBezTo>
                    <a:pt x="417" y="3850"/>
                    <a:pt x="398" y="3875"/>
                    <a:pt x="367" y="3907"/>
                  </a:cubicBezTo>
                  <a:cubicBezTo>
                    <a:pt x="411" y="3843"/>
                    <a:pt x="455" y="3786"/>
                    <a:pt x="506" y="3723"/>
                  </a:cubicBezTo>
                  <a:close/>
                  <a:moveTo>
                    <a:pt x="1365" y="3629"/>
                  </a:moveTo>
                  <a:cubicBezTo>
                    <a:pt x="1368" y="3629"/>
                    <a:pt x="1222" y="3745"/>
                    <a:pt x="1171" y="3786"/>
                  </a:cubicBezTo>
                  <a:cubicBezTo>
                    <a:pt x="1101" y="3843"/>
                    <a:pt x="1032" y="3900"/>
                    <a:pt x="968" y="3957"/>
                  </a:cubicBezTo>
                  <a:lnTo>
                    <a:pt x="956" y="3964"/>
                  </a:lnTo>
                  <a:cubicBezTo>
                    <a:pt x="962" y="3951"/>
                    <a:pt x="968" y="3945"/>
                    <a:pt x="968" y="3938"/>
                  </a:cubicBezTo>
                  <a:cubicBezTo>
                    <a:pt x="1076" y="3856"/>
                    <a:pt x="1184" y="3774"/>
                    <a:pt x="1291" y="3685"/>
                  </a:cubicBezTo>
                  <a:cubicBezTo>
                    <a:pt x="1344" y="3644"/>
                    <a:pt x="1365" y="3629"/>
                    <a:pt x="1365" y="3629"/>
                  </a:cubicBezTo>
                  <a:close/>
                  <a:moveTo>
                    <a:pt x="1367" y="3881"/>
                  </a:moveTo>
                  <a:cubicBezTo>
                    <a:pt x="1374" y="3888"/>
                    <a:pt x="1374" y="3894"/>
                    <a:pt x="1380" y="3894"/>
                  </a:cubicBezTo>
                  <a:cubicBezTo>
                    <a:pt x="1291" y="3938"/>
                    <a:pt x="1209" y="3983"/>
                    <a:pt x="1120" y="4033"/>
                  </a:cubicBezTo>
                  <a:cubicBezTo>
                    <a:pt x="1203" y="3983"/>
                    <a:pt x="1285" y="3932"/>
                    <a:pt x="1367" y="3881"/>
                  </a:cubicBezTo>
                  <a:close/>
                  <a:moveTo>
                    <a:pt x="373" y="3786"/>
                  </a:moveTo>
                  <a:lnTo>
                    <a:pt x="373" y="3786"/>
                  </a:lnTo>
                  <a:cubicBezTo>
                    <a:pt x="310" y="3869"/>
                    <a:pt x="246" y="3957"/>
                    <a:pt x="196" y="4052"/>
                  </a:cubicBezTo>
                  <a:cubicBezTo>
                    <a:pt x="196" y="4014"/>
                    <a:pt x="208" y="3970"/>
                    <a:pt x="234" y="3932"/>
                  </a:cubicBezTo>
                  <a:cubicBezTo>
                    <a:pt x="265" y="3881"/>
                    <a:pt x="316" y="3831"/>
                    <a:pt x="373" y="3786"/>
                  </a:cubicBezTo>
                  <a:close/>
                  <a:moveTo>
                    <a:pt x="823" y="3615"/>
                  </a:moveTo>
                  <a:cubicBezTo>
                    <a:pt x="785" y="3660"/>
                    <a:pt x="747" y="3704"/>
                    <a:pt x="709" y="3748"/>
                  </a:cubicBezTo>
                  <a:cubicBezTo>
                    <a:pt x="614" y="3856"/>
                    <a:pt x="506" y="3957"/>
                    <a:pt x="398" y="4052"/>
                  </a:cubicBezTo>
                  <a:cubicBezTo>
                    <a:pt x="430" y="4014"/>
                    <a:pt x="462" y="3970"/>
                    <a:pt x="493" y="3926"/>
                  </a:cubicBezTo>
                  <a:cubicBezTo>
                    <a:pt x="506" y="3913"/>
                    <a:pt x="519" y="3900"/>
                    <a:pt x="531" y="3881"/>
                  </a:cubicBezTo>
                  <a:cubicBezTo>
                    <a:pt x="582" y="3831"/>
                    <a:pt x="626" y="3780"/>
                    <a:pt x="677" y="3723"/>
                  </a:cubicBezTo>
                  <a:cubicBezTo>
                    <a:pt x="696" y="3704"/>
                    <a:pt x="702" y="3691"/>
                    <a:pt x="709" y="3685"/>
                  </a:cubicBezTo>
                  <a:cubicBezTo>
                    <a:pt x="715" y="3679"/>
                    <a:pt x="721" y="3666"/>
                    <a:pt x="728" y="3660"/>
                  </a:cubicBezTo>
                  <a:cubicBezTo>
                    <a:pt x="759" y="3641"/>
                    <a:pt x="791" y="3628"/>
                    <a:pt x="823" y="3615"/>
                  </a:cubicBezTo>
                  <a:close/>
                  <a:moveTo>
                    <a:pt x="1006" y="3565"/>
                  </a:moveTo>
                  <a:lnTo>
                    <a:pt x="1006" y="3565"/>
                  </a:lnTo>
                  <a:cubicBezTo>
                    <a:pt x="981" y="3590"/>
                    <a:pt x="949" y="3622"/>
                    <a:pt x="911" y="3666"/>
                  </a:cubicBezTo>
                  <a:cubicBezTo>
                    <a:pt x="810" y="3767"/>
                    <a:pt x="721" y="3875"/>
                    <a:pt x="633" y="3983"/>
                  </a:cubicBezTo>
                  <a:cubicBezTo>
                    <a:pt x="601" y="4008"/>
                    <a:pt x="569" y="4033"/>
                    <a:pt x="538" y="4059"/>
                  </a:cubicBezTo>
                  <a:cubicBezTo>
                    <a:pt x="563" y="4021"/>
                    <a:pt x="595" y="3976"/>
                    <a:pt x="626" y="3938"/>
                  </a:cubicBezTo>
                  <a:cubicBezTo>
                    <a:pt x="658" y="3900"/>
                    <a:pt x="690" y="3862"/>
                    <a:pt x="721" y="3831"/>
                  </a:cubicBezTo>
                  <a:cubicBezTo>
                    <a:pt x="797" y="3748"/>
                    <a:pt x="867" y="3666"/>
                    <a:pt x="937" y="3584"/>
                  </a:cubicBezTo>
                  <a:cubicBezTo>
                    <a:pt x="962" y="3577"/>
                    <a:pt x="987" y="3571"/>
                    <a:pt x="1006" y="3565"/>
                  </a:cubicBezTo>
                  <a:close/>
                  <a:moveTo>
                    <a:pt x="1766" y="3995"/>
                  </a:moveTo>
                  <a:cubicBezTo>
                    <a:pt x="1754" y="4021"/>
                    <a:pt x="1754" y="4052"/>
                    <a:pt x="1747" y="4078"/>
                  </a:cubicBezTo>
                  <a:cubicBezTo>
                    <a:pt x="1734" y="4064"/>
                    <a:pt x="1717" y="4054"/>
                    <a:pt x="1696" y="4054"/>
                  </a:cubicBezTo>
                  <a:cubicBezTo>
                    <a:pt x="1688" y="4054"/>
                    <a:pt x="1680" y="4055"/>
                    <a:pt x="1671" y="4059"/>
                  </a:cubicBezTo>
                  <a:cubicBezTo>
                    <a:pt x="1678" y="4052"/>
                    <a:pt x="1684" y="4040"/>
                    <a:pt x="1690" y="4027"/>
                  </a:cubicBezTo>
                  <a:cubicBezTo>
                    <a:pt x="1695" y="4030"/>
                    <a:pt x="1700" y="4031"/>
                    <a:pt x="1703" y="4031"/>
                  </a:cubicBezTo>
                  <a:cubicBezTo>
                    <a:pt x="1708" y="4031"/>
                    <a:pt x="1712" y="4028"/>
                    <a:pt x="1716" y="4021"/>
                  </a:cubicBezTo>
                  <a:cubicBezTo>
                    <a:pt x="1722" y="4014"/>
                    <a:pt x="1722" y="4008"/>
                    <a:pt x="1728" y="4002"/>
                  </a:cubicBezTo>
                  <a:cubicBezTo>
                    <a:pt x="1741" y="4002"/>
                    <a:pt x="1754" y="3995"/>
                    <a:pt x="1766" y="3995"/>
                  </a:cubicBezTo>
                  <a:close/>
                  <a:moveTo>
                    <a:pt x="848" y="3850"/>
                  </a:moveTo>
                  <a:lnTo>
                    <a:pt x="848" y="3850"/>
                  </a:lnTo>
                  <a:cubicBezTo>
                    <a:pt x="823" y="3888"/>
                    <a:pt x="797" y="3932"/>
                    <a:pt x="778" y="3970"/>
                  </a:cubicBezTo>
                  <a:cubicBezTo>
                    <a:pt x="709" y="4033"/>
                    <a:pt x="639" y="4090"/>
                    <a:pt x="576" y="4154"/>
                  </a:cubicBezTo>
                  <a:cubicBezTo>
                    <a:pt x="607" y="4116"/>
                    <a:pt x="639" y="4071"/>
                    <a:pt x="664" y="4033"/>
                  </a:cubicBezTo>
                  <a:cubicBezTo>
                    <a:pt x="728" y="3970"/>
                    <a:pt x="785" y="3913"/>
                    <a:pt x="848" y="3850"/>
                  </a:cubicBezTo>
                  <a:close/>
                  <a:moveTo>
                    <a:pt x="259" y="4128"/>
                  </a:moveTo>
                  <a:lnTo>
                    <a:pt x="259" y="4128"/>
                  </a:lnTo>
                  <a:cubicBezTo>
                    <a:pt x="246" y="4154"/>
                    <a:pt x="227" y="4179"/>
                    <a:pt x="208" y="4198"/>
                  </a:cubicBezTo>
                  <a:cubicBezTo>
                    <a:pt x="208" y="4198"/>
                    <a:pt x="208" y="4192"/>
                    <a:pt x="202" y="4185"/>
                  </a:cubicBezTo>
                  <a:cubicBezTo>
                    <a:pt x="215" y="4173"/>
                    <a:pt x="227" y="4160"/>
                    <a:pt x="240" y="4147"/>
                  </a:cubicBezTo>
                  <a:cubicBezTo>
                    <a:pt x="246" y="4141"/>
                    <a:pt x="253" y="4135"/>
                    <a:pt x="259" y="4128"/>
                  </a:cubicBezTo>
                  <a:close/>
                  <a:moveTo>
                    <a:pt x="411" y="4128"/>
                  </a:moveTo>
                  <a:cubicBezTo>
                    <a:pt x="360" y="4185"/>
                    <a:pt x="316" y="4249"/>
                    <a:pt x="272" y="4312"/>
                  </a:cubicBezTo>
                  <a:cubicBezTo>
                    <a:pt x="259" y="4299"/>
                    <a:pt x="246" y="4287"/>
                    <a:pt x="240" y="4268"/>
                  </a:cubicBezTo>
                  <a:cubicBezTo>
                    <a:pt x="297" y="4223"/>
                    <a:pt x="354" y="4173"/>
                    <a:pt x="411" y="4128"/>
                  </a:cubicBezTo>
                  <a:close/>
                  <a:moveTo>
                    <a:pt x="424" y="4268"/>
                  </a:moveTo>
                  <a:lnTo>
                    <a:pt x="424" y="4268"/>
                  </a:lnTo>
                  <a:cubicBezTo>
                    <a:pt x="398" y="4306"/>
                    <a:pt x="367" y="4344"/>
                    <a:pt x="341" y="4388"/>
                  </a:cubicBezTo>
                  <a:cubicBezTo>
                    <a:pt x="341" y="4388"/>
                    <a:pt x="341" y="4394"/>
                    <a:pt x="341" y="4394"/>
                  </a:cubicBezTo>
                  <a:cubicBezTo>
                    <a:pt x="329" y="4388"/>
                    <a:pt x="322" y="4375"/>
                    <a:pt x="310" y="4369"/>
                  </a:cubicBezTo>
                  <a:cubicBezTo>
                    <a:pt x="348" y="4331"/>
                    <a:pt x="386" y="4299"/>
                    <a:pt x="424" y="4268"/>
                  </a:cubicBezTo>
                  <a:close/>
                  <a:moveTo>
                    <a:pt x="386" y="4420"/>
                  </a:moveTo>
                  <a:cubicBezTo>
                    <a:pt x="386" y="4426"/>
                    <a:pt x="386" y="4426"/>
                    <a:pt x="386" y="4432"/>
                  </a:cubicBezTo>
                  <a:cubicBezTo>
                    <a:pt x="386" y="4426"/>
                    <a:pt x="379" y="4426"/>
                    <a:pt x="373" y="4426"/>
                  </a:cubicBezTo>
                  <a:cubicBezTo>
                    <a:pt x="379" y="4420"/>
                    <a:pt x="379" y="4420"/>
                    <a:pt x="386" y="4420"/>
                  </a:cubicBezTo>
                  <a:close/>
                  <a:moveTo>
                    <a:pt x="443" y="4458"/>
                  </a:moveTo>
                  <a:cubicBezTo>
                    <a:pt x="449" y="4458"/>
                    <a:pt x="449" y="4464"/>
                    <a:pt x="455" y="4464"/>
                  </a:cubicBezTo>
                  <a:lnTo>
                    <a:pt x="449" y="4470"/>
                  </a:lnTo>
                  <a:cubicBezTo>
                    <a:pt x="443" y="4470"/>
                    <a:pt x="443" y="4464"/>
                    <a:pt x="436" y="4464"/>
                  </a:cubicBezTo>
                  <a:cubicBezTo>
                    <a:pt x="436" y="4464"/>
                    <a:pt x="443" y="4458"/>
                    <a:pt x="443" y="4458"/>
                  </a:cubicBezTo>
                  <a:close/>
                  <a:moveTo>
                    <a:pt x="5307" y="4027"/>
                  </a:moveTo>
                  <a:cubicBezTo>
                    <a:pt x="5275" y="4122"/>
                    <a:pt x="5237" y="4211"/>
                    <a:pt x="5199" y="4299"/>
                  </a:cubicBezTo>
                  <a:cubicBezTo>
                    <a:pt x="5015" y="4736"/>
                    <a:pt x="4832" y="5180"/>
                    <a:pt x="4654" y="5623"/>
                  </a:cubicBezTo>
                  <a:cubicBezTo>
                    <a:pt x="4648" y="5617"/>
                    <a:pt x="4642" y="5610"/>
                    <a:pt x="4635" y="5604"/>
                  </a:cubicBezTo>
                  <a:cubicBezTo>
                    <a:pt x="4648" y="5572"/>
                    <a:pt x="4661" y="5547"/>
                    <a:pt x="4667" y="5528"/>
                  </a:cubicBezTo>
                  <a:cubicBezTo>
                    <a:pt x="4718" y="5389"/>
                    <a:pt x="4762" y="5256"/>
                    <a:pt x="4813" y="5129"/>
                  </a:cubicBezTo>
                  <a:cubicBezTo>
                    <a:pt x="4933" y="4831"/>
                    <a:pt x="5060" y="4540"/>
                    <a:pt x="5193" y="4255"/>
                  </a:cubicBezTo>
                  <a:cubicBezTo>
                    <a:pt x="5231" y="4179"/>
                    <a:pt x="5269" y="4103"/>
                    <a:pt x="5307" y="4027"/>
                  </a:cubicBezTo>
                  <a:close/>
                  <a:moveTo>
                    <a:pt x="4293" y="5667"/>
                  </a:moveTo>
                  <a:cubicBezTo>
                    <a:pt x="4110" y="5788"/>
                    <a:pt x="3926" y="5908"/>
                    <a:pt x="3742" y="6029"/>
                  </a:cubicBezTo>
                  <a:cubicBezTo>
                    <a:pt x="3793" y="5991"/>
                    <a:pt x="3844" y="5946"/>
                    <a:pt x="3894" y="5908"/>
                  </a:cubicBezTo>
                  <a:cubicBezTo>
                    <a:pt x="4027" y="5826"/>
                    <a:pt x="4154" y="5750"/>
                    <a:pt x="4287" y="5667"/>
                  </a:cubicBezTo>
                  <a:close/>
                  <a:moveTo>
                    <a:pt x="3616" y="5781"/>
                  </a:moveTo>
                  <a:cubicBezTo>
                    <a:pt x="3489" y="5870"/>
                    <a:pt x="3369" y="5965"/>
                    <a:pt x="3255" y="6067"/>
                  </a:cubicBezTo>
                  <a:cubicBezTo>
                    <a:pt x="3236" y="6073"/>
                    <a:pt x="3223" y="6086"/>
                    <a:pt x="3210" y="6092"/>
                  </a:cubicBezTo>
                  <a:cubicBezTo>
                    <a:pt x="3204" y="6092"/>
                    <a:pt x="3198" y="6092"/>
                    <a:pt x="3198" y="6086"/>
                  </a:cubicBezTo>
                  <a:cubicBezTo>
                    <a:pt x="3255" y="6029"/>
                    <a:pt x="3318" y="5972"/>
                    <a:pt x="3331" y="5959"/>
                  </a:cubicBezTo>
                  <a:cubicBezTo>
                    <a:pt x="3356" y="5940"/>
                    <a:pt x="3381" y="5915"/>
                    <a:pt x="3413" y="5883"/>
                  </a:cubicBezTo>
                  <a:cubicBezTo>
                    <a:pt x="3476" y="5845"/>
                    <a:pt x="3546" y="5813"/>
                    <a:pt x="3616" y="5781"/>
                  </a:cubicBezTo>
                  <a:close/>
                  <a:moveTo>
                    <a:pt x="4179" y="5636"/>
                  </a:moveTo>
                  <a:cubicBezTo>
                    <a:pt x="3996" y="5743"/>
                    <a:pt x="3825" y="5858"/>
                    <a:pt x="3660" y="5978"/>
                  </a:cubicBezTo>
                  <a:cubicBezTo>
                    <a:pt x="3603" y="6016"/>
                    <a:pt x="3540" y="6054"/>
                    <a:pt x="3483" y="6092"/>
                  </a:cubicBezTo>
                  <a:cubicBezTo>
                    <a:pt x="3527" y="6054"/>
                    <a:pt x="3578" y="6022"/>
                    <a:pt x="3622" y="5984"/>
                  </a:cubicBezTo>
                  <a:cubicBezTo>
                    <a:pt x="3806" y="5870"/>
                    <a:pt x="3983" y="5756"/>
                    <a:pt x="4160" y="5636"/>
                  </a:cubicBezTo>
                  <a:close/>
                  <a:moveTo>
                    <a:pt x="4357" y="5705"/>
                  </a:moveTo>
                  <a:cubicBezTo>
                    <a:pt x="4369" y="5712"/>
                    <a:pt x="4382" y="5718"/>
                    <a:pt x="4395" y="5724"/>
                  </a:cubicBezTo>
                  <a:cubicBezTo>
                    <a:pt x="4192" y="5838"/>
                    <a:pt x="3996" y="5965"/>
                    <a:pt x="3806" y="6098"/>
                  </a:cubicBezTo>
                  <a:cubicBezTo>
                    <a:pt x="3913" y="6022"/>
                    <a:pt x="4015" y="5946"/>
                    <a:pt x="4129" y="5870"/>
                  </a:cubicBezTo>
                  <a:cubicBezTo>
                    <a:pt x="4198" y="5826"/>
                    <a:pt x="4268" y="5775"/>
                    <a:pt x="4344" y="5724"/>
                  </a:cubicBezTo>
                  <a:cubicBezTo>
                    <a:pt x="4350" y="5718"/>
                    <a:pt x="4357" y="5712"/>
                    <a:pt x="4357" y="5705"/>
                  </a:cubicBezTo>
                  <a:close/>
                  <a:moveTo>
                    <a:pt x="4496" y="5819"/>
                  </a:moveTo>
                  <a:cubicBezTo>
                    <a:pt x="4483" y="5832"/>
                    <a:pt x="4471" y="5851"/>
                    <a:pt x="4477" y="5877"/>
                  </a:cubicBezTo>
                  <a:cubicBezTo>
                    <a:pt x="4306" y="5984"/>
                    <a:pt x="4141" y="6092"/>
                    <a:pt x="3977" y="6200"/>
                  </a:cubicBezTo>
                  <a:cubicBezTo>
                    <a:pt x="4141" y="6067"/>
                    <a:pt x="4319" y="5940"/>
                    <a:pt x="4496" y="5819"/>
                  </a:cubicBezTo>
                  <a:close/>
                  <a:moveTo>
                    <a:pt x="3280" y="6307"/>
                  </a:moveTo>
                  <a:cubicBezTo>
                    <a:pt x="3255" y="6326"/>
                    <a:pt x="3229" y="6352"/>
                    <a:pt x="3204" y="6377"/>
                  </a:cubicBezTo>
                  <a:cubicBezTo>
                    <a:pt x="3178" y="6402"/>
                    <a:pt x="3207" y="6449"/>
                    <a:pt x="3238" y="6449"/>
                  </a:cubicBezTo>
                  <a:cubicBezTo>
                    <a:pt x="3246" y="6449"/>
                    <a:pt x="3254" y="6446"/>
                    <a:pt x="3261" y="6440"/>
                  </a:cubicBezTo>
                  <a:cubicBezTo>
                    <a:pt x="3293" y="6421"/>
                    <a:pt x="3324" y="6402"/>
                    <a:pt x="3356" y="6383"/>
                  </a:cubicBezTo>
                  <a:lnTo>
                    <a:pt x="3356" y="6383"/>
                  </a:lnTo>
                  <a:cubicBezTo>
                    <a:pt x="3324" y="6409"/>
                    <a:pt x="3299" y="6440"/>
                    <a:pt x="3267" y="6466"/>
                  </a:cubicBezTo>
                  <a:cubicBezTo>
                    <a:pt x="3255" y="6478"/>
                    <a:pt x="3255" y="6497"/>
                    <a:pt x="3267" y="6510"/>
                  </a:cubicBezTo>
                  <a:cubicBezTo>
                    <a:pt x="3261" y="6510"/>
                    <a:pt x="3255" y="6510"/>
                    <a:pt x="3255" y="6504"/>
                  </a:cubicBezTo>
                  <a:cubicBezTo>
                    <a:pt x="3217" y="6466"/>
                    <a:pt x="3185" y="6421"/>
                    <a:pt x="3166" y="6377"/>
                  </a:cubicBezTo>
                  <a:cubicBezTo>
                    <a:pt x="3204" y="6352"/>
                    <a:pt x="3242" y="6326"/>
                    <a:pt x="3280" y="6307"/>
                  </a:cubicBezTo>
                  <a:close/>
                  <a:moveTo>
                    <a:pt x="3470" y="6491"/>
                  </a:moveTo>
                  <a:lnTo>
                    <a:pt x="3470" y="6491"/>
                  </a:lnTo>
                  <a:cubicBezTo>
                    <a:pt x="3445" y="6516"/>
                    <a:pt x="3419" y="6535"/>
                    <a:pt x="3394" y="6561"/>
                  </a:cubicBezTo>
                  <a:cubicBezTo>
                    <a:pt x="3388" y="6561"/>
                    <a:pt x="3381" y="6554"/>
                    <a:pt x="3375" y="6554"/>
                  </a:cubicBezTo>
                  <a:lnTo>
                    <a:pt x="3470" y="6491"/>
                  </a:lnTo>
                  <a:close/>
                  <a:moveTo>
                    <a:pt x="3647" y="6516"/>
                  </a:moveTo>
                  <a:cubicBezTo>
                    <a:pt x="3622" y="6542"/>
                    <a:pt x="3597" y="6567"/>
                    <a:pt x="3571" y="6586"/>
                  </a:cubicBezTo>
                  <a:lnTo>
                    <a:pt x="3540" y="6586"/>
                  </a:lnTo>
                  <a:cubicBezTo>
                    <a:pt x="3578" y="6561"/>
                    <a:pt x="3609" y="6542"/>
                    <a:pt x="3647" y="6516"/>
                  </a:cubicBezTo>
                  <a:close/>
                  <a:moveTo>
                    <a:pt x="3367" y="1"/>
                  </a:moveTo>
                  <a:cubicBezTo>
                    <a:pt x="3353" y="1"/>
                    <a:pt x="3338" y="9"/>
                    <a:pt x="3331" y="24"/>
                  </a:cubicBezTo>
                  <a:cubicBezTo>
                    <a:pt x="3324" y="50"/>
                    <a:pt x="3318" y="75"/>
                    <a:pt x="3312" y="100"/>
                  </a:cubicBezTo>
                  <a:cubicBezTo>
                    <a:pt x="3299" y="107"/>
                    <a:pt x="3286" y="126"/>
                    <a:pt x="3293" y="145"/>
                  </a:cubicBezTo>
                  <a:cubicBezTo>
                    <a:pt x="3293" y="151"/>
                    <a:pt x="3293" y="151"/>
                    <a:pt x="3293" y="151"/>
                  </a:cubicBezTo>
                  <a:cubicBezTo>
                    <a:pt x="3261" y="151"/>
                    <a:pt x="3236" y="176"/>
                    <a:pt x="3236" y="208"/>
                  </a:cubicBezTo>
                  <a:cubicBezTo>
                    <a:pt x="3236" y="240"/>
                    <a:pt x="3236" y="265"/>
                    <a:pt x="3242" y="297"/>
                  </a:cubicBezTo>
                  <a:cubicBezTo>
                    <a:pt x="3242" y="309"/>
                    <a:pt x="3242" y="322"/>
                    <a:pt x="3242" y="335"/>
                  </a:cubicBezTo>
                  <a:cubicBezTo>
                    <a:pt x="3204" y="442"/>
                    <a:pt x="3166" y="550"/>
                    <a:pt x="3128" y="658"/>
                  </a:cubicBezTo>
                  <a:cubicBezTo>
                    <a:pt x="3084" y="746"/>
                    <a:pt x="3052" y="867"/>
                    <a:pt x="3027" y="930"/>
                  </a:cubicBezTo>
                  <a:cubicBezTo>
                    <a:pt x="2957" y="1076"/>
                    <a:pt x="2894" y="1215"/>
                    <a:pt x="2830" y="1361"/>
                  </a:cubicBezTo>
                  <a:cubicBezTo>
                    <a:pt x="2678" y="1665"/>
                    <a:pt x="2533" y="1975"/>
                    <a:pt x="2381" y="2279"/>
                  </a:cubicBezTo>
                  <a:cubicBezTo>
                    <a:pt x="2184" y="2691"/>
                    <a:pt x="1988" y="3096"/>
                    <a:pt x="1830" y="3527"/>
                  </a:cubicBezTo>
                  <a:cubicBezTo>
                    <a:pt x="1699" y="3407"/>
                    <a:pt x="1444" y="3362"/>
                    <a:pt x="1202" y="3362"/>
                  </a:cubicBezTo>
                  <a:cubicBezTo>
                    <a:pt x="1020" y="3362"/>
                    <a:pt x="845" y="3388"/>
                    <a:pt x="734" y="3425"/>
                  </a:cubicBezTo>
                  <a:cubicBezTo>
                    <a:pt x="487" y="3514"/>
                    <a:pt x="151" y="3679"/>
                    <a:pt x="56" y="3938"/>
                  </a:cubicBezTo>
                  <a:cubicBezTo>
                    <a:pt x="31" y="4021"/>
                    <a:pt x="25" y="4103"/>
                    <a:pt x="44" y="4185"/>
                  </a:cubicBezTo>
                  <a:cubicBezTo>
                    <a:pt x="31" y="4211"/>
                    <a:pt x="18" y="4236"/>
                    <a:pt x="6" y="4261"/>
                  </a:cubicBezTo>
                  <a:cubicBezTo>
                    <a:pt x="1" y="4275"/>
                    <a:pt x="10" y="4286"/>
                    <a:pt x="19" y="4286"/>
                  </a:cubicBezTo>
                  <a:cubicBezTo>
                    <a:pt x="23" y="4286"/>
                    <a:pt x="27" y="4284"/>
                    <a:pt x="31" y="4280"/>
                  </a:cubicBezTo>
                  <a:cubicBezTo>
                    <a:pt x="44" y="4274"/>
                    <a:pt x="50" y="4261"/>
                    <a:pt x="63" y="4255"/>
                  </a:cubicBezTo>
                  <a:cubicBezTo>
                    <a:pt x="63" y="4261"/>
                    <a:pt x="69" y="4261"/>
                    <a:pt x="69" y="4268"/>
                  </a:cubicBezTo>
                  <a:cubicBezTo>
                    <a:pt x="69" y="4268"/>
                    <a:pt x="63" y="4274"/>
                    <a:pt x="63" y="4274"/>
                  </a:cubicBezTo>
                  <a:cubicBezTo>
                    <a:pt x="56" y="4287"/>
                    <a:pt x="69" y="4306"/>
                    <a:pt x="82" y="4306"/>
                  </a:cubicBezTo>
                  <a:cubicBezTo>
                    <a:pt x="132" y="4413"/>
                    <a:pt x="221" y="4508"/>
                    <a:pt x="322" y="4578"/>
                  </a:cubicBezTo>
                  <a:cubicBezTo>
                    <a:pt x="367" y="4603"/>
                    <a:pt x="411" y="4622"/>
                    <a:pt x="455" y="4641"/>
                  </a:cubicBezTo>
                  <a:cubicBezTo>
                    <a:pt x="462" y="4648"/>
                    <a:pt x="474" y="4654"/>
                    <a:pt x="493" y="4654"/>
                  </a:cubicBezTo>
                  <a:cubicBezTo>
                    <a:pt x="579" y="4683"/>
                    <a:pt x="668" y="4695"/>
                    <a:pt x="757" y="4695"/>
                  </a:cubicBezTo>
                  <a:cubicBezTo>
                    <a:pt x="904" y="4695"/>
                    <a:pt x="1052" y="4661"/>
                    <a:pt x="1190" y="4610"/>
                  </a:cubicBezTo>
                  <a:cubicBezTo>
                    <a:pt x="1469" y="4508"/>
                    <a:pt x="1944" y="4280"/>
                    <a:pt x="2001" y="3957"/>
                  </a:cubicBezTo>
                  <a:cubicBezTo>
                    <a:pt x="2013" y="3907"/>
                    <a:pt x="2013" y="3850"/>
                    <a:pt x="2001" y="3805"/>
                  </a:cubicBezTo>
                  <a:cubicBezTo>
                    <a:pt x="2083" y="3647"/>
                    <a:pt x="2159" y="3482"/>
                    <a:pt x="2235" y="3324"/>
                  </a:cubicBezTo>
                  <a:cubicBezTo>
                    <a:pt x="2387" y="3001"/>
                    <a:pt x="2539" y="2672"/>
                    <a:pt x="2691" y="2349"/>
                  </a:cubicBezTo>
                  <a:cubicBezTo>
                    <a:pt x="2830" y="2045"/>
                    <a:pt x="2976" y="1734"/>
                    <a:pt x="3115" y="1430"/>
                  </a:cubicBezTo>
                  <a:lnTo>
                    <a:pt x="3191" y="1481"/>
                  </a:lnTo>
                  <a:cubicBezTo>
                    <a:pt x="3255" y="1532"/>
                    <a:pt x="3350" y="1595"/>
                    <a:pt x="3375" y="1608"/>
                  </a:cubicBezTo>
                  <a:cubicBezTo>
                    <a:pt x="3527" y="1722"/>
                    <a:pt x="3673" y="1842"/>
                    <a:pt x="3818" y="1962"/>
                  </a:cubicBezTo>
                  <a:cubicBezTo>
                    <a:pt x="4097" y="2228"/>
                    <a:pt x="4414" y="2444"/>
                    <a:pt x="4743" y="2653"/>
                  </a:cubicBezTo>
                  <a:cubicBezTo>
                    <a:pt x="4756" y="2659"/>
                    <a:pt x="4768" y="2672"/>
                    <a:pt x="4787" y="2678"/>
                  </a:cubicBezTo>
                  <a:cubicBezTo>
                    <a:pt x="5053" y="2900"/>
                    <a:pt x="5326" y="3109"/>
                    <a:pt x="5630" y="3280"/>
                  </a:cubicBezTo>
                  <a:cubicBezTo>
                    <a:pt x="5560" y="3413"/>
                    <a:pt x="5497" y="3552"/>
                    <a:pt x="5440" y="3698"/>
                  </a:cubicBezTo>
                  <a:cubicBezTo>
                    <a:pt x="5319" y="3938"/>
                    <a:pt x="5186" y="4179"/>
                    <a:pt x="5072" y="4426"/>
                  </a:cubicBezTo>
                  <a:cubicBezTo>
                    <a:pt x="4901" y="4806"/>
                    <a:pt x="4743" y="5192"/>
                    <a:pt x="4610" y="5585"/>
                  </a:cubicBezTo>
                  <a:cubicBezTo>
                    <a:pt x="4540" y="5522"/>
                    <a:pt x="4458" y="5477"/>
                    <a:pt x="4357" y="5446"/>
                  </a:cubicBezTo>
                  <a:cubicBezTo>
                    <a:pt x="4254" y="5410"/>
                    <a:pt x="4141" y="5394"/>
                    <a:pt x="4023" y="5394"/>
                  </a:cubicBezTo>
                  <a:cubicBezTo>
                    <a:pt x="3657" y="5394"/>
                    <a:pt x="3252" y="5550"/>
                    <a:pt x="3027" y="5775"/>
                  </a:cubicBezTo>
                  <a:cubicBezTo>
                    <a:pt x="2862" y="5940"/>
                    <a:pt x="2818" y="6174"/>
                    <a:pt x="2913" y="6364"/>
                  </a:cubicBezTo>
                  <a:cubicBezTo>
                    <a:pt x="2913" y="6371"/>
                    <a:pt x="2906" y="6371"/>
                    <a:pt x="2906" y="6371"/>
                  </a:cubicBezTo>
                  <a:cubicBezTo>
                    <a:pt x="2891" y="6386"/>
                    <a:pt x="2904" y="6414"/>
                    <a:pt x="2924" y="6414"/>
                  </a:cubicBezTo>
                  <a:cubicBezTo>
                    <a:pt x="2928" y="6414"/>
                    <a:pt x="2933" y="6412"/>
                    <a:pt x="2938" y="6409"/>
                  </a:cubicBezTo>
                  <a:cubicBezTo>
                    <a:pt x="2957" y="6434"/>
                    <a:pt x="2976" y="6459"/>
                    <a:pt x="3001" y="6478"/>
                  </a:cubicBezTo>
                  <a:cubicBezTo>
                    <a:pt x="3128" y="6719"/>
                    <a:pt x="3445" y="6852"/>
                    <a:pt x="3723" y="6865"/>
                  </a:cubicBezTo>
                  <a:cubicBezTo>
                    <a:pt x="3735" y="6865"/>
                    <a:pt x="3747" y="6865"/>
                    <a:pt x="3759" y="6865"/>
                  </a:cubicBezTo>
                  <a:cubicBezTo>
                    <a:pt x="4181" y="6865"/>
                    <a:pt x="4652" y="6651"/>
                    <a:pt x="4800" y="6257"/>
                  </a:cubicBezTo>
                  <a:cubicBezTo>
                    <a:pt x="4857" y="6098"/>
                    <a:pt x="4844" y="5940"/>
                    <a:pt x="4781" y="5800"/>
                  </a:cubicBezTo>
                  <a:cubicBezTo>
                    <a:pt x="5243" y="4762"/>
                    <a:pt x="5737" y="3736"/>
                    <a:pt x="6212" y="2703"/>
                  </a:cubicBezTo>
                  <a:cubicBezTo>
                    <a:pt x="6219" y="2703"/>
                    <a:pt x="6231" y="2703"/>
                    <a:pt x="6238" y="2697"/>
                  </a:cubicBezTo>
                  <a:cubicBezTo>
                    <a:pt x="6288" y="2634"/>
                    <a:pt x="6326" y="2570"/>
                    <a:pt x="6358" y="2501"/>
                  </a:cubicBezTo>
                  <a:cubicBezTo>
                    <a:pt x="6402" y="2482"/>
                    <a:pt x="6421" y="2431"/>
                    <a:pt x="6390" y="2387"/>
                  </a:cubicBezTo>
                  <a:cubicBezTo>
                    <a:pt x="6396" y="2387"/>
                    <a:pt x="6396" y="2380"/>
                    <a:pt x="6396" y="2380"/>
                  </a:cubicBezTo>
                  <a:cubicBezTo>
                    <a:pt x="6396" y="2361"/>
                    <a:pt x="6390" y="2349"/>
                    <a:pt x="6377" y="2349"/>
                  </a:cubicBezTo>
                  <a:cubicBezTo>
                    <a:pt x="6377" y="2342"/>
                    <a:pt x="6377" y="2336"/>
                    <a:pt x="6383" y="2336"/>
                  </a:cubicBezTo>
                  <a:cubicBezTo>
                    <a:pt x="6392" y="2319"/>
                    <a:pt x="6378" y="2305"/>
                    <a:pt x="6365" y="2305"/>
                  </a:cubicBezTo>
                  <a:cubicBezTo>
                    <a:pt x="6359" y="2305"/>
                    <a:pt x="6354" y="2309"/>
                    <a:pt x="6352" y="2317"/>
                  </a:cubicBezTo>
                  <a:cubicBezTo>
                    <a:pt x="6345" y="2317"/>
                    <a:pt x="6339" y="2330"/>
                    <a:pt x="6333" y="2349"/>
                  </a:cubicBezTo>
                  <a:cubicBezTo>
                    <a:pt x="5826" y="2057"/>
                    <a:pt x="5376" y="1696"/>
                    <a:pt x="4927" y="1335"/>
                  </a:cubicBezTo>
                  <a:cubicBezTo>
                    <a:pt x="4642" y="1082"/>
                    <a:pt x="4357" y="822"/>
                    <a:pt x="4065" y="569"/>
                  </a:cubicBezTo>
                  <a:lnTo>
                    <a:pt x="4059" y="569"/>
                  </a:lnTo>
                  <a:cubicBezTo>
                    <a:pt x="3837" y="379"/>
                    <a:pt x="3616" y="195"/>
                    <a:pt x="3394" y="12"/>
                  </a:cubicBezTo>
                  <a:cubicBezTo>
                    <a:pt x="3386" y="4"/>
                    <a:pt x="3377" y="1"/>
                    <a:pt x="3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6653378" y="3779117"/>
              <a:ext cx="178958" cy="191371"/>
            </a:xfrm>
            <a:custGeom>
              <a:avLst/>
              <a:gdLst/>
              <a:ahLst/>
              <a:cxnLst/>
              <a:rect l="l" t="t" r="r" b="b"/>
              <a:pathLst>
                <a:path w="5161" h="5519" extrusionOk="0">
                  <a:moveTo>
                    <a:pt x="2678" y="482"/>
                  </a:moveTo>
                  <a:cubicBezTo>
                    <a:pt x="2678" y="489"/>
                    <a:pt x="2678" y="489"/>
                    <a:pt x="2684" y="489"/>
                  </a:cubicBezTo>
                  <a:cubicBezTo>
                    <a:pt x="2680" y="491"/>
                    <a:pt x="2676" y="493"/>
                    <a:pt x="2673" y="494"/>
                  </a:cubicBezTo>
                  <a:lnTo>
                    <a:pt x="2673" y="494"/>
                  </a:lnTo>
                  <a:cubicBezTo>
                    <a:pt x="2674" y="491"/>
                    <a:pt x="2676" y="487"/>
                    <a:pt x="2678" y="482"/>
                  </a:cubicBezTo>
                  <a:close/>
                  <a:moveTo>
                    <a:pt x="2988" y="609"/>
                  </a:moveTo>
                  <a:lnTo>
                    <a:pt x="2988" y="609"/>
                  </a:lnTo>
                  <a:cubicBezTo>
                    <a:pt x="3007" y="628"/>
                    <a:pt x="3026" y="641"/>
                    <a:pt x="3039" y="653"/>
                  </a:cubicBezTo>
                  <a:cubicBezTo>
                    <a:pt x="3046" y="661"/>
                    <a:pt x="3054" y="664"/>
                    <a:pt x="3061" y="664"/>
                  </a:cubicBezTo>
                  <a:cubicBezTo>
                    <a:pt x="3066" y="664"/>
                    <a:pt x="3072" y="662"/>
                    <a:pt x="3077" y="660"/>
                  </a:cubicBezTo>
                  <a:cubicBezTo>
                    <a:pt x="3115" y="704"/>
                    <a:pt x="3147" y="748"/>
                    <a:pt x="3185" y="786"/>
                  </a:cubicBezTo>
                  <a:cubicBezTo>
                    <a:pt x="3178" y="786"/>
                    <a:pt x="3172" y="780"/>
                    <a:pt x="3159" y="780"/>
                  </a:cubicBezTo>
                  <a:cubicBezTo>
                    <a:pt x="3128" y="748"/>
                    <a:pt x="3096" y="723"/>
                    <a:pt x="3064" y="698"/>
                  </a:cubicBezTo>
                  <a:cubicBezTo>
                    <a:pt x="3039" y="666"/>
                    <a:pt x="3014" y="641"/>
                    <a:pt x="2988" y="609"/>
                  </a:cubicBezTo>
                  <a:close/>
                  <a:moveTo>
                    <a:pt x="2710" y="742"/>
                  </a:moveTo>
                  <a:lnTo>
                    <a:pt x="2710" y="742"/>
                  </a:lnTo>
                  <a:cubicBezTo>
                    <a:pt x="2722" y="755"/>
                    <a:pt x="2735" y="767"/>
                    <a:pt x="2754" y="780"/>
                  </a:cubicBezTo>
                  <a:cubicBezTo>
                    <a:pt x="2754" y="784"/>
                    <a:pt x="2757" y="789"/>
                    <a:pt x="2759" y="793"/>
                  </a:cubicBezTo>
                  <a:lnTo>
                    <a:pt x="2759" y="793"/>
                  </a:lnTo>
                  <a:cubicBezTo>
                    <a:pt x="2746" y="781"/>
                    <a:pt x="2734" y="768"/>
                    <a:pt x="2722" y="755"/>
                  </a:cubicBezTo>
                  <a:cubicBezTo>
                    <a:pt x="2716" y="755"/>
                    <a:pt x="2710" y="748"/>
                    <a:pt x="2710" y="742"/>
                  </a:cubicBezTo>
                  <a:close/>
                  <a:moveTo>
                    <a:pt x="2691" y="780"/>
                  </a:moveTo>
                  <a:cubicBezTo>
                    <a:pt x="2767" y="837"/>
                    <a:pt x="2836" y="900"/>
                    <a:pt x="2906" y="957"/>
                  </a:cubicBezTo>
                  <a:cubicBezTo>
                    <a:pt x="2830" y="907"/>
                    <a:pt x="2760" y="856"/>
                    <a:pt x="2684" y="805"/>
                  </a:cubicBezTo>
                  <a:cubicBezTo>
                    <a:pt x="2684" y="793"/>
                    <a:pt x="2691" y="786"/>
                    <a:pt x="2691" y="780"/>
                  </a:cubicBezTo>
                  <a:close/>
                  <a:moveTo>
                    <a:pt x="2665" y="843"/>
                  </a:moveTo>
                  <a:cubicBezTo>
                    <a:pt x="2773" y="919"/>
                    <a:pt x="2887" y="995"/>
                    <a:pt x="2995" y="1071"/>
                  </a:cubicBezTo>
                  <a:cubicBezTo>
                    <a:pt x="2969" y="1059"/>
                    <a:pt x="2944" y="1040"/>
                    <a:pt x="2912" y="1027"/>
                  </a:cubicBezTo>
                  <a:cubicBezTo>
                    <a:pt x="2868" y="989"/>
                    <a:pt x="2817" y="957"/>
                    <a:pt x="2767" y="919"/>
                  </a:cubicBezTo>
                  <a:lnTo>
                    <a:pt x="2767" y="919"/>
                  </a:lnTo>
                  <a:cubicBezTo>
                    <a:pt x="2767" y="920"/>
                    <a:pt x="2767" y="920"/>
                    <a:pt x="2767" y="920"/>
                  </a:cubicBezTo>
                  <a:cubicBezTo>
                    <a:pt x="2766" y="920"/>
                    <a:pt x="2713" y="879"/>
                    <a:pt x="2665" y="843"/>
                  </a:cubicBezTo>
                  <a:close/>
                  <a:moveTo>
                    <a:pt x="2526" y="1103"/>
                  </a:moveTo>
                  <a:cubicBezTo>
                    <a:pt x="2558" y="1128"/>
                    <a:pt x="2596" y="1154"/>
                    <a:pt x="2634" y="1179"/>
                  </a:cubicBezTo>
                  <a:cubicBezTo>
                    <a:pt x="2596" y="1160"/>
                    <a:pt x="2558" y="1135"/>
                    <a:pt x="2513" y="1122"/>
                  </a:cubicBezTo>
                  <a:cubicBezTo>
                    <a:pt x="2520" y="1116"/>
                    <a:pt x="2520" y="1109"/>
                    <a:pt x="2526" y="1103"/>
                  </a:cubicBezTo>
                  <a:close/>
                  <a:moveTo>
                    <a:pt x="2760" y="704"/>
                  </a:moveTo>
                  <a:cubicBezTo>
                    <a:pt x="2786" y="704"/>
                    <a:pt x="2811" y="710"/>
                    <a:pt x="2836" y="723"/>
                  </a:cubicBezTo>
                  <a:cubicBezTo>
                    <a:pt x="3026" y="869"/>
                    <a:pt x="3204" y="1027"/>
                    <a:pt x="3375" y="1192"/>
                  </a:cubicBezTo>
                  <a:cubicBezTo>
                    <a:pt x="3375" y="1198"/>
                    <a:pt x="3368" y="1204"/>
                    <a:pt x="3368" y="1211"/>
                  </a:cubicBezTo>
                  <a:cubicBezTo>
                    <a:pt x="3305" y="1166"/>
                    <a:pt x="3242" y="1116"/>
                    <a:pt x="3178" y="1065"/>
                  </a:cubicBezTo>
                  <a:cubicBezTo>
                    <a:pt x="3039" y="951"/>
                    <a:pt x="2906" y="843"/>
                    <a:pt x="2767" y="729"/>
                  </a:cubicBezTo>
                  <a:cubicBezTo>
                    <a:pt x="2767" y="717"/>
                    <a:pt x="2760" y="710"/>
                    <a:pt x="2754" y="704"/>
                  </a:cubicBezTo>
                  <a:close/>
                  <a:moveTo>
                    <a:pt x="2770" y="805"/>
                  </a:moveTo>
                  <a:cubicBezTo>
                    <a:pt x="2773" y="805"/>
                    <a:pt x="2776" y="805"/>
                    <a:pt x="2779" y="805"/>
                  </a:cubicBezTo>
                  <a:cubicBezTo>
                    <a:pt x="2944" y="945"/>
                    <a:pt x="3121" y="1084"/>
                    <a:pt x="3299" y="1211"/>
                  </a:cubicBezTo>
                  <a:cubicBezTo>
                    <a:pt x="3299" y="1212"/>
                    <a:pt x="3299" y="1213"/>
                    <a:pt x="3299" y="1214"/>
                  </a:cubicBezTo>
                  <a:lnTo>
                    <a:pt x="3299" y="1214"/>
                  </a:lnTo>
                  <a:cubicBezTo>
                    <a:pt x="3263" y="1196"/>
                    <a:pt x="3234" y="1178"/>
                    <a:pt x="3210" y="1160"/>
                  </a:cubicBezTo>
                  <a:cubicBezTo>
                    <a:pt x="3058" y="1048"/>
                    <a:pt x="2901" y="935"/>
                    <a:pt x="2770" y="805"/>
                  </a:cubicBezTo>
                  <a:close/>
                  <a:moveTo>
                    <a:pt x="3216" y="1242"/>
                  </a:moveTo>
                  <a:cubicBezTo>
                    <a:pt x="3254" y="1261"/>
                    <a:pt x="3286" y="1287"/>
                    <a:pt x="3324" y="1306"/>
                  </a:cubicBezTo>
                  <a:lnTo>
                    <a:pt x="3305" y="1306"/>
                  </a:lnTo>
                  <a:cubicBezTo>
                    <a:pt x="3273" y="1287"/>
                    <a:pt x="3248" y="1261"/>
                    <a:pt x="3216" y="1242"/>
                  </a:cubicBezTo>
                  <a:close/>
                  <a:moveTo>
                    <a:pt x="2621" y="926"/>
                  </a:moveTo>
                  <a:cubicBezTo>
                    <a:pt x="2786" y="1065"/>
                    <a:pt x="2950" y="1198"/>
                    <a:pt x="3121" y="1325"/>
                  </a:cubicBezTo>
                  <a:cubicBezTo>
                    <a:pt x="3109" y="1318"/>
                    <a:pt x="3096" y="1318"/>
                    <a:pt x="3083" y="1312"/>
                  </a:cubicBezTo>
                  <a:cubicBezTo>
                    <a:pt x="2925" y="1198"/>
                    <a:pt x="2754" y="1090"/>
                    <a:pt x="2583" y="989"/>
                  </a:cubicBezTo>
                  <a:cubicBezTo>
                    <a:pt x="2596" y="970"/>
                    <a:pt x="2608" y="951"/>
                    <a:pt x="2621" y="926"/>
                  </a:cubicBezTo>
                  <a:close/>
                  <a:moveTo>
                    <a:pt x="3191" y="1382"/>
                  </a:moveTo>
                  <a:cubicBezTo>
                    <a:pt x="3204" y="1388"/>
                    <a:pt x="3216" y="1401"/>
                    <a:pt x="3229" y="1407"/>
                  </a:cubicBezTo>
                  <a:cubicBezTo>
                    <a:pt x="3216" y="1401"/>
                    <a:pt x="3197" y="1388"/>
                    <a:pt x="3185" y="1382"/>
                  </a:cubicBezTo>
                  <a:close/>
                  <a:moveTo>
                    <a:pt x="3020" y="1496"/>
                  </a:moveTo>
                  <a:lnTo>
                    <a:pt x="3020" y="1496"/>
                  </a:lnTo>
                  <a:cubicBezTo>
                    <a:pt x="3027" y="1502"/>
                    <a:pt x="3039" y="1509"/>
                    <a:pt x="3058" y="1515"/>
                  </a:cubicBezTo>
                  <a:cubicBezTo>
                    <a:pt x="3064" y="1515"/>
                    <a:pt x="3071" y="1521"/>
                    <a:pt x="3077" y="1521"/>
                  </a:cubicBezTo>
                  <a:cubicBezTo>
                    <a:pt x="3096" y="1534"/>
                    <a:pt x="3115" y="1546"/>
                    <a:pt x="3134" y="1559"/>
                  </a:cubicBezTo>
                  <a:cubicBezTo>
                    <a:pt x="3254" y="1654"/>
                    <a:pt x="3368" y="1749"/>
                    <a:pt x="3482" y="1850"/>
                  </a:cubicBezTo>
                  <a:cubicBezTo>
                    <a:pt x="3495" y="1857"/>
                    <a:pt x="3501" y="1863"/>
                    <a:pt x="3508" y="1869"/>
                  </a:cubicBezTo>
                  <a:cubicBezTo>
                    <a:pt x="3482" y="1857"/>
                    <a:pt x="3463" y="1838"/>
                    <a:pt x="3444" y="1825"/>
                  </a:cubicBezTo>
                  <a:cubicBezTo>
                    <a:pt x="3330" y="1743"/>
                    <a:pt x="3223" y="1654"/>
                    <a:pt x="3109" y="1572"/>
                  </a:cubicBezTo>
                  <a:cubicBezTo>
                    <a:pt x="3109" y="1565"/>
                    <a:pt x="3102" y="1559"/>
                    <a:pt x="3102" y="1559"/>
                  </a:cubicBezTo>
                  <a:cubicBezTo>
                    <a:pt x="3083" y="1546"/>
                    <a:pt x="3064" y="1527"/>
                    <a:pt x="3045" y="1515"/>
                  </a:cubicBezTo>
                  <a:cubicBezTo>
                    <a:pt x="3039" y="1509"/>
                    <a:pt x="3027" y="1502"/>
                    <a:pt x="3020" y="1496"/>
                  </a:cubicBezTo>
                  <a:close/>
                  <a:moveTo>
                    <a:pt x="3723" y="1540"/>
                  </a:moveTo>
                  <a:lnTo>
                    <a:pt x="3723" y="1540"/>
                  </a:lnTo>
                  <a:cubicBezTo>
                    <a:pt x="3742" y="1553"/>
                    <a:pt x="3761" y="1565"/>
                    <a:pt x="3780" y="1578"/>
                  </a:cubicBezTo>
                  <a:cubicBezTo>
                    <a:pt x="3913" y="1686"/>
                    <a:pt x="4046" y="1787"/>
                    <a:pt x="4173" y="1888"/>
                  </a:cubicBezTo>
                  <a:cubicBezTo>
                    <a:pt x="4211" y="1920"/>
                    <a:pt x="4249" y="1952"/>
                    <a:pt x="4287" y="1983"/>
                  </a:cubicBezTo>
                  <a:cubicBezTo>
                    <a:pt x="4293" y="1996"/>
                    <a:pt x="4299" y="2002"/>
                    <a:pt x="4306" y="2015"/>
                  </a:cubicBezTo>
                  <a:cubicBezTo>
                    <a:pt x="4109" y="1863"/>
                    <a:pt x="3913" y="1705"/>
                    <a:pt x="3723" y="1540"/>
                  </a:cubicBezTo>
                  <a:close/>
                  <a:moveTo>
                    <a:pt x="3330" y="1312"/>
                  </a:moveTo>
                  <a:lnTo>
                    <a:pt x="3330" y="1312"/>
                  </a:lnTo>
                  <a:cubicBezTo>
                    <a:pt x="3349" y="1318"/>
                    <a:pt x="3368" y="1331"/>
                    <a:pt x="3381" y="1337"/>
                  </a:cubicBezTo>
                  <a:cubicBezTo>
                    <a:pt x="3384" y="1341"/>
                    <a:pt x="3387" y="1342"/>
                    <a:pt x="3390" y="1342"/>
                  </a:cubicBezTo>
                  <a:cubicBezTo>
                    <a:pt x="3392" y="1342"/>
                    <a:pt x="3394" y="1341"/>
                    <a:pt x="3394" y="1337"/>
                  </a:cubicBezTo>
                  <a:lnTo>
                    <a:pt x="3406" y="1344"/>
                  </a:lnTo>
                  <a:cubicBezTo>
                    <a:pt x="3489" y="1445"/>
                    <a:pt x="3584" y="1527"/>
                    <a:pt x="3685" y="1616"/>
                  </a:cubicBezTo>
                  <a:cubicBezTo>
                    <a:pt x="3824" y="1736"/>
                    <a:pt x="3976" y="1850"/>
                    <a:pt x="4128" y="1952"/>
                  </a:cubicBezTo>
                  <a:cubicBezTo>
                    <a:pt x="4166" y="1990"/>
                    <a:pt x="4211" y="2021"/>
                    <a:pt x="4255" y="2059"/>
                  </a:cubicBezTo>
                  <a:cubicBezTo>
                    <a:pt x="4260" y="2064"/>
                    <a:pt x="4268" y="2073"/>
                    <a:pt x="4280" y="2082"/>
                  </a:cubicBezTo>
                  <a:lnTo>
                    <a:pt x="4280" y="2082"/>
                  </a:lnTo>
                  <a:cubicBezTo>
                    <a:pt x="4169" y="2003"/>
                    <a:pt x="4048" y="1923"/>
                    <a:pt x="3945" y="1844"/>
                  </a:cubicBezTo>
                  <a:cubicBezTo>
                    <a:pt x="3786" y="1724"/>
                    <a:pt x="3634" y="1591"/>
                    <a:pt x="3495" y="1458"/>
                  </a:cubicBezTo>
                  <a:cubicBezTo>
                    <a:pt x="3495" y="1451"/>
                    <a:pt x="3495" y="1445"/>
                    <a:pt x="3482" y="1432"/>
                  </a:cubicBezTo>
                  <a:cubicBezTo>
                    <a:pt x="3457" y="1420"/>
                    <a:pt x="3432" y="1401"/>
                    <a:pt x="3406" y="1382"/>
                  </a:cubicBezTo>
                  <a:cubicBezTo>
                    <a:pt x="3381" y="1356"/>
                    <a:pt x="3356" y="1331"/>
                    <a:pt x="3330" y="1312"/>
                  </a:cubicBezTo>
                  <a:close/>
                  <a:moveTo>
                    <a:pt x="4337" y="2021"/>
                  </a:moveTo>
                  <a:cubicBezTo>
                    <a:pt x="4350" y="2034"/>
                    <a:pt x="4369" y="2047"/>
                    <a:pt x="4388" y="2059"/>
                  </a:cubicBezTo>
                  <a:cubicBezTo>
                    <a:pt x="4388" y="2066"/>
                    <a:pt x="4388" y="2072"/>
                    <a:pt x="4394" y="2085"/>
                  </a:cubicBezTo>
                  <a:cubicBezTo>
                    <a:pt x="4375" y="2072"/>
                    <a:pt x="4363" y="2059"/>
                    <a:pt x="4350" y="2047"/>
                  </a:cubicBezTo>
                  <a:cubicBezTo>
                    <a:pt x="4344" y="2040"/>
                    <a:pt x="4337" y="2028"/>
                    <a:pt x="4337" y="2021"/>
                  </a:cubicBezTo>
                  <a:close/>
                  <a:moveTo>
                    <a:pt x="4413" y="2148"/>
                  </a:moveTo>
                  <a:lnTo>
                    <a:pt x="4420" y="2154"/>
                  </a:lnTo>
                  <a:cubicBezTo>
                    <a:pt x="4413" y="2154"/>
                    <a:pt x="4413" y="2154"/>
                    <a:pt x="4407" y="2148"/>
                  </a:cubicBezTo>
                  <a:close/>
                  <a:moveTo>
                    <a:pt x="4483" y="2243"/>
                  </a:moveTo>
                  <a:lnTo>
                    <a:pt x="4483" y="2243"/>
                  </a:lnTo>
                  <a:cubicBezTo>
                    <a:pt x="4489" y="2256"/>
                    <a:pt x="4496" y="2262"/>
                    <a:pt x="4502" y="2275"/>
                  </a:cubicBezTo>
                  <a:cubicBezTo>
                    <a:pt x="4496" y="2275"/>
                    <a:pt x="4496" y="2268"/>
                    <a:pt x="4489" y="2268"/>
                  </a:cubicBezTo>
                  <a:cubicBezTo>
                    <a:pt x="4489" y="2262"/>
                    <a:pt x="4483" y="2256"/>
                    <a:pt x="4483" y="2243"/>
                  </a:cubicBezTo>
                  <a:close/>
                  <a:moveTo>
                    <a:pt x="4394" y="1743"/>
                  </a:moveTo>
                  <a:cubicBezTo>
                    <a:pt x="4496" y="1819"/>
                    <a:pt x="4591" y="1901"/>
                    <a:pt x="4686" y="1977"/>
                  </a:cubicBezTo>
                  <a:cubicBezTo>
                    <a:pt x="4711" y="2078"/>
                    <a:pt x="4730" y="2173"/>
                    <a:pt x="4755" y="2275"/>
                  </a:cubicBezTo>
                  <a:cubicBezTo>
                    <a:pt x="4755" y="2275"/>
                    <a:pt x="4749" y="2275"/>
                    <a:pt x="4749" y="2281"/>
                  </a:cubicBezTo>
                  <a:cubicBezTo>
                    <a:pt x="4717" y="2199"/>
                    <a:pt x="4686" y="2116"/>
                    <a:pt x="4654" y="2034"/>
                  </a:cubicBezTo>
                  <a:cubicBezTo>
                    <a:pt x="4667" y="2015"/>
                    <a:pt x="4673" y="1983"/>
                    <a:pt x="4641" y="1958"/>
                  </a:cubicBezTo>
                  <a:cubicBezTo>
                    <a:pt x="4635" y="1945"/>
                    <a:pt x="4622" y="1939"/>
                    <a:pt x="4610" y="1933"/>
                  </a:cubicBezTo>
                  <a:cubicBezTo>
                    <a:pt x="4610" y="1926"/>
                    <a:pt x="4610" y="1926"/>
                    <a:pt x="4610" y="1926"/>
                  </a:cubicBezTo>
                  <a:cubicBezTo>
                    <a:pt x="4610" y="1920"/>
                    <a:pt x="4603" y="1914"/>
                    <a:pt x="4591" y="1914"/>
                  </a:cubicBezTo>
                  <a:cubicBezTo>
                    <a:pt x="4527" y="1857"/>
                    <a:pt x="4464" y="1800"/>
                    <a:pt x="4394" y="1743"/>
                  </a:cubicBezTo>
                  <a:close/>
                  <a:moveTo>
                    <a:pt x="3584" y="1882"/>
                  </a:moveTo>
                  <a:lnTo>
                    <a:pt x="3584" y="1882"/>
                  </a:lnTo>
                  <a:cubicBezTo>
                    <a:pt x="3748" y="2002"/>
                    <a:pt x="3926" y="2110"/>
                    <a:pt x="4103" y="2205"/>
                  </a:cubicBezTo>
                  <a:cubicBezTo>
                    <a:pt x="4141" y="2230"/>
                    <a:pt x="4185" y="2249"/>
                    <a:pt x="4223" y="2275"/>
                  </a:cubicBezTo>
                  <a:cubicBezTo>
                    <a:pt x="4217" y="2287"/>
                    <a:pt x="4223" y="2300"/>
                    <a:pt x="4230" y="2306"/>
                  </a:cubicBezTo>
                  <a:cubicBezTo>
                    <a:pt x="4071" y="2224"/>
                    <a:pt x="3926" y="2142"/>
                    <a:pt x="3774" y="2047"/>
                  </a:cubicBezTo>
                  <a:cubicBezTo>
                    <a:pt x="3710" y="1990"/>
                    <a:pt x="3647" y="1939"/>
                    <a:pt x="3584" y="1882"/>
                  </a:cubicBezTo>
                  <a:close/>
                  <a:moveTo>
                    <a:pt x="4464" y="2123"/>
                  </a:moveTo>
                  <a:cubicBezTo>
                    <a:pt x="4477" y="2135"/>
                    <a:pt x="4489" y="2142"/>
                    <a:pt x="4502" y="2154"/>
                  </a:cubicBezTo>
                  <a:cubicBezTo>
                    <a:pt x="4502" y="2154"/>
                    <a:pt x="4508" y="2161"/>
                    <a:pt x="4515" y="2161"/>
                  </a:cubicBezTo>
                  <a:cubicBezTo>
                    <a:pt x="4521" y="2180"/>
                    <a:pt x="4534" y="2199"/>
                    <a:pt x="4540" y="2218"/>
                  </a:cubicBezTo>
                  <a:cubicBezTo>
                    <a:pt x="4552" y="2254"/>
                    <a:pt x="4564" y="2291"/>
                    <a:pt x="4577" y="2328"/>
                  </a:cubicBezTo>
                  <a:lnTo>
                    <a:pt x="4577" y="2328"/>
                  </a:lnTo>
                  <a:cubicBezTo>
                    <a:pt x="4576" y="2326"/>
                    <a:pt x="4574" y="2325"/>
                    <a:pt x="4572" y="2325"/>
                  </a:cubicBezTo>
                  <a:cubicBezTo>
                    <a:pt x="4534" y="2262"/>
                    <a:pt x="4496" y="2192"/>
                    <a:pt x="4464" y="2123"/>
                  </a:cubicBezTo>
                  <a:close/>
                  <a:moveTo>
                    <a:pt x="4603" y="2072"/>
                  </a:moveTo>
                  <a:cubicBezTo>
                    <a:pt x="4629" y="2148"/>
                    <a:pt x="4641" y="2230"/>
                    <a:pt x="4654" y="2313"/>
                  </a:cubicBezTo>
                  <a:cubicBezTo>
                    <a:pt x="4654" y="2319"/>
                    <a:pt x="4648" y="2325"/>
                    <a:pt x="4648" y="2332"/>
                  </a:cubicBezTo>
                  <a:cubicBezTo>
                    <a:pt x="4622" y="2287"/>
                    <a:pt x="4597" y="2237"/>
                    <a:pt x="4572" y="2192"/>
                  </a:cubicBezTo>
                  <a:cubicBezTo>
                    <a:pt x="4572" y="2180"/>
                    <a:pt x="4565" y="2167"/>
                    <a:pt x="4559" y="2161"/>
                  </a:cubicBezTo>
                  <a:cubicBezTo>
                    <a:pt x="4591" y="2148"/>
                    <a:pt x="4603" y="2110"/>
                    <a:pt x="4572" y="2085"/>
                  </a:cubicBezTo>
                  <a:cubicBezTo>
                    <a:pt x="4572" y="2078"/>
                    <a:pt x="4565" y="2078"/>
                    <a:pt x="4565" y="2078"/>
                  </a:cubicBezTo>
                  <a:cubicBezTo>
                    <a:pt x="4578" y="2078"/>
                    <a:pt x="4591" y="2078"/>
                    <a:pt x="4603" y="2072"/>
                  </a:cubicBezTo>
                  <a:close/>
                  <a:moveTo>
                    <a:pt x="4692" y="2268"/>
                  </a:moveTo>
                  <a:lnTo>
                    <a:pt x="4692" y="2268"/>
                  </a:lnTo>
                  <a:cubicBezTo>
                    <a:pt x="4698" y="2287"/>
                    <a:pt x="4705" y="2306"/>
                    <a:pt x="4711" y="2325"/>
                  </a:cubicBezTo>
                  <a:cubicBezTo>
                    <a:pt x="4711" y="2332"/>
                    <a:pt x="4705" y="2338"/>
                    <a:pt x="4705" y="2338"/>
                  </a:cubicBezTo>
                  <a:cubicBezTo>
                    <a:pt x="4698" y="2319"/>
                    <a:pt x="4692" y="2294"/>
                    <a:pt x="4692" y="2268"/>
                  </a:cubicBezTo>
                  <a:close/>
                  <a:moveTo>
                    <a:pt x="4135" y="2300"/>
                  </a:moveTo>
                  <a:cubicBezTo>
                    <a:pt x="4198" y="2332"/>
                    <a:pt x="4261" y="2363"/>
                    <a:pt x="4325" y="2395"/>
                  </a:cubicBezTo>
                  <a:cubicBezTo>
                    <a:pt x="4394" y="2458"/>
                    <a:pt x="4477" y="2515"/>
                    <a:pt x="4559" y="2566"/>
                  </a:cubicBezTo>
                  <a:cubicBezTo>
                    <a:pt x="4553" y="2579"/>
                    <a:pt x="4546" y="2585"/>
                    <a:pt x="4540" y="2598"/>
                  </a:cubicBezTo>
                  <a:cubicBezTo>
                    <a:pt x="4413" y="2490"/>
                    <a:pt x="4274" y="2395"/>
                    <a:pt x="4135" y="2300"/>
                  </a:cubicBezTo>
                  <a:close/>
                  <a:moveTo>
                    <a:pt x="1861" y="2015"/>
                  </a:moveTo>
                  <a:lnTo>
                    <a:pt x="1861" y="2015"/>
                  </a:lnTo>
                  <a:cubicBezTo>
                    <a:pt x="1741" y="2300"/>
                    <a:pt x="1620" y="2585"/>
                    <a:pt x="1500" y="2864"/>
                  </a:cubicBezTo>
                  <a:lnTo>
                    <a:pt x="1494" y="2864"/>
                  </a:lnTo>
                  <a:cubicBezTo>
                    <a:pt x="1525" y="2775"/>
                    <a:pt x="1557" y="2686"/>
                    <a:pt x="1595" y="2604"/>
                  </a:cubicBezTo>
                  <a:cubicBezTo>
                    <a:pt x="1677" y="2401"/>
                    <a:pt x="1766" y="2211"/>
                    <a:pt x="1861" y="2015"/>
                  </a:cubicBezTo>
                  <a:close/>
                  <a:moveTo>
                    <a:pt x="645" y="2864"/>
                  </a:moveTo>
                  <a:cubicBezTo>
                    <a:pt x="639" y="2870"/>
                    <a:pt x="632" y="2876"/>
                    <a:pt x="626" y="2876"/>
                  </a:cubicBezTo>
                  <a:cubicBezTo>
                    <a:pt x="626" y="2876"/>
                    <a:pt x="626" y="2870"/>
                    <a:pt x="626" y="2870"/>
                  </a:cubicBezTo>
                  <a:cubicBezTo>
                    <a:pt x="632" y="2870"/>
                    <a:pt x="639" y="2870"/>
                    <a:pt x="645" y="2864"/>
                  </a:cubicBezTo>
                  <a:close/>
                  <a:moveTo>
                    <a:pt x="1133" y="2857"/>
                  </a:moveTo>
                  <a:cubicBezTo>
                    <a:pt x="1101" y="2870"/>
                    <a:pt x="1069" y="2883"/>
                    <a:pt x="1038" y="2902"/>
                  </a:cubicBezTo>
                  <a:cubicBezTo>
                    <a:pt x="1050" y="2883"/>
                    <a:pt x="1069" y="2870"/>
                    <a:pt x="1088" y="2857"/>
                  </a:cubicBezTo>
                  <a:close/>
                  <a:moveTo>
                    <a:pt x="550" y="2902"/>
                  </a:moveTo>
                  <a:lnTo>
                    <a:pt x="550" y="2902"/>
                  </a:lnTo>
                  <a:cubicBezTo>
                    <a:pt x="537" y="2914"/>
                    <a:pt x="525" y="2933"/>
                    <a:pt x="512" y="2946"/>
                  </a:cubicBezTo>
                  <a:cubicBezTo>
                    <a:pt x="506" y="2952"/>
                    <a:pt x="499" y="2959"/>
                    <a:pt x="487" y="2959"/>
                  </a:cubicBezTo>
                  <a:cubicBezTo>
                    <a:pt x="499" y="2946"/>
                    <a:pt x="506" y="2933"/>
                    <a:pt x="518" y="2914"/>
                  </a:cubicBezTo>
                  <a:cubicBezTo>
                    <a:pt x="531" y="2914"/>
                    <a:pt x="537" y="2908"/>
                    <a:pt x="550" y="2902"/>
                  </a:cubicBezTo>
                  <a:close/>
                  <a:moveTo>
                    <a:pt x="924" y="2851"/>
                  </a:moveTo>
                  <a:cubicBezTo>
                    <a:pt x="936" y="2857"/>
                    <a:pt x="943" y="2870"/>
                    <a:pt x="949" y="2883"/>
                  </a:cubicBezTo>
                  <a:cubicBezTo>
                    <a:pt x="905" y="2927"/>
                    <a:pt x="860" y="2978"/>
                    <a:pt x="816" y="3035"/>
                  </a:cubicBezTo>
                  <a:cubicBezTo>
                    <a:pt x="791" y="3054"/>
                    <a:pt x="765" y="3073"/>
                    <a:pt x="734" y="3098"/>
                  </a:cubicBezTo>
                  <a:cubicBezTo>
                    <a:pt x="746" y="3079"/>
                    <a:pt x="759" y="3066"/>
                    <a:pt x="765" y="3054"/>
                  </a:cubicBezTo>
                  <a:cubicBezTo>
                    <a:pt x="803" y="3003"/>
                    <a:pt x="835" y="2959"/>
                    <a:pt x="873" y="2908"/>
                  </a:cubicBezTo>
                  <a:cubicBezTo>
                    <a:pt x="886" y="2889"/>
                    <a:pt x="905" y="2870"/>
                    <a:pt x="924" y="2851"/>
                  </a:cubicBezTo>
                  <a:close/>
                  <a:moveTo>
                    <a:pt x="404" y="2997"/>
                  </a:moveTo>
                  <a:lnTo>
                    <a:pt x="404" y="2997"/>
                  </a:lnTo>
                  <a:cubicBezTo>
                    <a:pt x="379" y="3035"/>
                    <a:pt x="354" y="3066"/>
                    <a:pt x="341" y="3085"/>
                  </a:cubicBezTo>
                  <a:cubicBezTo>
                    <a:pt x="335" y="3092"/>
                    <a:pt x="316" y="3111"/>
                    <a:pt x="290" y="3142"/>
                  </a:cubicBezTo>
                  <a:cubicBezTo>
                    <a:pt x="328" y="3092"/>
                    <a:pt x="366" y="3041"/>
                    <a:pt x="404" y="2997"/>
                  </a:cubicBezTo>
                  <a:close/>
                  <a:moveTo>
                    <a:pt x="920" y="3057"/>
                  </a:moveTo>
                  <a:lnTo>
                    <a:pt x="920" y="3057"/>
                  </a:lnTo>
                  <a:cubicBezTo>
                    <a:pt x="874" y="3101"/>
                    <a:pt x="823" y="3141"/>
                    <a:pt x="772" y="3180"/>
                  </a:cubicBezTo>
                  <a:cubicBezTo>
                    <a:pt x="772" y="3180"/>
                    <a:pt x="772" y="3180"/>
                    <a:pt x="765" y="3187"/>
                  </a:cubicBezTo>
                  <a:cubicBezTo>
                    <a:pt x="772" y="3180"/>
                    <a:pt x="772" y="3174"/>
                    <a:pt x="778" y="3168"/>
                  </a:cubicBezTo>
                  <a:cubicBezTo>
                    <a:pt x="827" y="3130"/>
                    <a:pt x="873" y="3093"/>
                    <a:pt x="920" y="3057"/>
                  </a:cubicBezTo>
                  <a:close/>
                  <a:moveTo>
                    <a:pt x="1101" y="3123"/>
                  </a:moveTo>
                  <a:cubicBezTo>
                    <a:pt x="1101" y="3123"/>
                    <a:pt x="1101" y="3130"/>
                    <a:pt x="1107" y="3130"/>
                  </a:cubicBezTo>
                  <a:cubicBezTo>
                    <a:pt x="1038" y="3168"/>
                    <a:pt x="968" y="3206"/>
                    <a:pt x="898" y="3244"/>
                  </a:cubicBezTo>
                  <a:cubicBezTo>
                    <a:pt x="968" y="3199"/>
                    <a:pt x="1031" y="3161"/>
                    <a:pt x="1101" y="3123"/>
                  </a:cubicBezTo>
                  <a:close/>
                  <a:moveTo>
                    <a:pt x="297" y="3041"/>
                  </a:moveTo>
                  <a:lnTo>
                    <a:pt x="297" y="3041"/>
                  </a:lnTo>
                  <a:cubicBezTo>
                    <a:pt x="246" y="3111"/>
                    <a:pt x="195" y="3180"/>
                    <a:pt x="151" y="3256"/>
                  </a:cubicBezTo>
                  <a:cubicBezTo>
                    <a:pt x="157" y="3225"/>
                    <a:pt x="164" y="3193"/>
                    <a:pt x="183" y="3161"/>
                  </a:cubicBezTo>
                  <a:cubicBezTo>
                    <a:pt x="208" y="3117"/>
                    <a:pt x="246" y="3079"/>
                    <a:pt x="297" y="3041"/>
                  </a:cubicBezTo>
                  <a:close/>
                  <a:moveTo>
                    <a:pt x="658" y="2908"/>
                  </a:moveTo>
                  <a:cubicBezTo>
                    <a:pt x="626" y="2946"/>
                    <a:pt x="601" y="2978"/>
                    <a:pt x="569" y="3016"/>
                  </a:cubicBezTo>
                  <a:cubicBezTo>
                    <a:pt x="487" y="3098"/>
                    <a:pt x="404" y="3180"/>
                    <a:pt x="316" y="3256"/>
                  </a:cubicBezTo>
                  <a:cubicBezTo>
                    <a:pt x="341" y="3225"/>
                    <a:pt x="366" y="3193"/>
                    <a:pt x="392" y="3155"/>
                  </a:cubicBezTo>
                  <a:cubicBezTo>
                    <a:pt x="404" y="3142"/>
                    <a:pt x="417" y="3136"/>
                    <a:pt x="423" y="3123"/>
                  </a:cubicBezTo>
                  <a:cubicBezTo>
                    <a:pt x="461" y="3079"/>
                    <a:pt x="506" y="3035"/>
                    <a:pt x="537" y="2990"/>
                  </a:cubicBezTo>
                  <a:cubicBezTo>
                    <a:pt x="556" y="2978"/>
                    <a:pt x="563" y="2965"/>
                    <a:pt x="563" y="2965"/>
                  </a:cubicBezTo>
                  <a:cubicBezTo>
                    <a:pt x="569" y="2952"/>
                    <a:pt x="575" y="2946"/>
                    <a:pt x="582" y="2940"/>
                  </a:cubicBezTo>
                  <a:cubicBezTo>
                    <a:pt x="607" y="2927"/>
                    <a:pt x="632" y="2921"/>
                    <a:pt x="658" y="2908"/>
                  </a:cubicBezTo>
                  <a:close/>
                  <a:moveTo>
                    <a:pt x="810" y="2870"/>
                  </a:moveTo>
                  <a:cubicBezTo>
                    <a:pt x="784" y="2883"/>
                    <a:pt x="759" y="2914"/>
                    <a:pt x="727" y="2946"/>
                  </a:cubicBezTo>
                  <a:cubicBezTo>
                    <a:pt x="651" y="3028"/>
                    <a:pt x="575" y="3111"/>
                    <a:pt x="506" y="3199"/>
                  </a:cubicBezTo>
                  <a:cubicBezTo>
                    <a:pt x="480" y="3218"/>
                    <a:pt x="455" y="3244"/>
                    <a:pt x="430" y="3263"/>
                  </a:cubicBezTo>
                  <a:cubicBezTo>
                    <a:pt x="455" y="3231"/>
                    <a:pt x="474" y="3199"/>
                    <a:pt x="499" y="3168"/>
                  </a:cubicBezTo>
                  <a:cubicBezTo>
                    <a:pt x="525" y="3136"/>
                    <a:pt x="550" y="3104"/>
                    <a:pt x="575" y="3079"/>
                  </a:cubicBezTo>
                  <a:cubicBezTo>
                    <a:pt x="639" y="3016"/>
                    <a:pt x="696" y="2946"/>
                    <a:pt x="753" y="2883"/>
                  </a:cubicBezTo>
                  <a:cubicBezTo>
                    <a:pt x="772" y="2876"/>
                    <a:pt x="791" y="2870"/>
                    <a:pt x="810" y="2870"/>
                  </a:cubicBezTo>
                  <a:close/>
                  <a:moveTo>
                    <a:pt x="1418" y="3212"/>
                  </a:moveTo>
                  <a:cubicBezTo>
                    <a:pt x="1411" y="3231"/>
                    <a:pt x="1405" y="3256"/>
                    <a:pt x="1399" y="3282"/>
                  </a:cubicBezTo>
                  <a:cubicBezTo>
                    <a:pt x="1389" y="3268"/>
                    <a:pt x="1376" y="3260"/>
                    <a:pt x="1359" y="3260"/>
                  </a:cubicBezTo>
                  <a:cubicBezTo>
                    <a:pt x="1354" y="3260"/>
                    <a:pt x="1348" y="3261"/>
                    <a:pt x="1342" y="3263"/>
                  </a:cubicBezTo>
                  <a:cubicBezTo>
                    <a:pt x="1348" y="3256"/>
                    <a:pt x="1348" y="3250"/>
                    <a:pt x="1354" y="3237"/>
                  </a:cubicBezTo>
                  <a:cubicBezTo>
                    <a:pt x="1359" y="3240"/>
                    <a:pt x="1364" y="3242"/>
                    <a:pt x="1367" y="3242"/>
                  </a:cubicBezTo>
                  <a:cubicBezTo>
                    <a:pt x="1371" y="3242"/>
                    <a:pt x="1373" y="3239"/>
                    <a:pt x="1373" y="3231"/>
                  </a:cubicBezTo>
                  <a:cubicBezTo>
                    <a:pt x="1380" y="3225"/>
                    <a:pt x="1380" y="3225"/>
                    <a:pt x="1386" y="3218"/>
                  </a:cubicBezTo>
                  <a:cubicBezTo>
                    <a:pt x="1392" y="3218"/>
                    <a:pt x="1405" y="3212"/>
                    <a:pt x="1418" y="3212"/>
                  </a:cubicBezTo>
                  <a:close/>
                  <a:moveTo>
                    <a:pt x="677" y="3092"/>
                  </a:moveTo>
                  <a:cubicBezTo>
                    <a:pt x="658" y="3123"/>
                    <a:pt x="639" y="3161"/>
                    <a:pt x="620" y="3193"/>
                  </a:cubicBezTo>
                  <a:cubicBezTo>
                    <a:pt x="563" y="3237"/>
                    <a:pt x="512" y="3288"/>
                    <a:pt x="461" y="3339"/>
                  </a:cubicBezTo>
                  <a:cubicBezTo>
                    <a:pt x="487" y="3307"/>
                    <a:pt x="512" y="3275"/>
                    <a:pt x="531" y="3244"/>
                  </a:cubicBezTo>
                  <a:cubicBezTo>
                    <a:pt x="582" y="3193"/>
                    <a:pt x="632" y="3142"/>
                    <a:pt x="677" y="3092"/>
                  </a:cubicBezTo>
                  <a:close/>
                  <a:moveTo>
                    <a:pt x="208" y="3320"/>
                  </a:moveTo>
                  <a:cubicBezTo>
                    <a:pt x="195" y="3339"/>
                    <a:pt x="176" y="3358"/>
                    <a:pt x="164" y="3377"/>
                  </a:cubicBezTo>
                  <a:cubicBezTo>
                    <a:pt x="164" y="3370"/>
                    <a:pt x="164" y="3370"/>
                    <a:pt x="164" y="3364"/>
                  </a:cubicBezTo>
                  <a:cubicBezTo>
                    <a:pt x="170" y="3351"/>
                    <a:pt x="183" y="3345"/>
                    <a:pt x="189" y="3332"/>
                  </a:cubicBezTo>
                  <a:cubicBezTo>
                    <a:pt x="195" y="3332"/>
                    <a:pt x="202" y="3326"/>
                    <a:pt x="208" y="3320"/>
                  </a:cubicBezTo>
                  <a:close/>
                  <a:moveTo>
                    <a:pt x="328" y="3313"/>
                  </a:moveTo>
                  <a:lnTo>
                    <a:pt x="328" y="3313"/>
                  </a:lnTo>
                  <a:cubicBezTo>
                    <a:pt x="290" y="3364"/>
                    <a:pt x="252" y="3415"/>
                    <a:pt x="214" y="3465"/>
                  </a:cubicBezTo>
                  <a:cubicBezTo>
                    <a:pt x="202" y="3459"/>
                    <a:pt x="195" y="3446"/>
                    <a:pt x="189" y="3427"/>
                  </a:cubicBezTo>
                  <a:cubicBezTo>
                    <a:pt x="233" y="3396"/>
                    <a:pt x="284" y="3358"/>
                    <a:pt x="328" y="3313"/>
                  </a:cubicBezTo>
                  <a:close/>
                  <a:moveTo>
                    <a:pt x="335" y="3427"/>
                  </a:moveTo>
                  <a:cubicBezTo>
                    <a:pt x="316" y="3459"/>
                    <a:pt x="297" y="3491"/>
                    <a:pt x="271" y="3529"/>
                  </a:cubicBezTo>
                  <a:cubicBezTo>
                    <a:pt x="271" y="3529"/>
                    <a:pt x="271" y="3529"/>
                    <a:pt x="271" y="3535"/>
                  </a:cubicBezTo>
                  <a:cubicBezTo>
                    <a:pt x="265" y="3522"/>
                    <a:pt x="259" y="3516"/>
                    <a:pt x="246" y="3510"/>
                  </a:cubicBezTo>
                  <a:cubicBezTo>
                    <a:pt x="278" y="3484"/>
                    <a:pt x="309" y="3459"/>
                    <a:pt x="335" y="3427"/>
                  </a:cubicBezTo>
                  <a:close/>
                  <a:moveTo>
                    <a:pt x="303" y="3554"/>
                  </a:moveTo>
                  <a:cubicBezTo>
                    <a:pt x="309" y="3554"/>
                    <a:pt x="309" y="3560"/>
                    <a:pt x="309" y="3560"/>
                  </a:cubicBezTo>
                  <a:cubicBezTo>
                    <a:pt x="303" y="3560"/>
                    <a:pt x="303" y="3560"/>
                    <a:pt x="297" y="3554"/>
                  </a:cubicBezTo>
                  <a:close/>
                  <a:moveTo>
                    <a:pt x="354" y="3579"/>
                  </a:moveTo>
                  <a:cubicBezTo>
                    <a:pt x="360" y="3586"/>
                    <a:pt x="360" y="3586"/>
                    <a:pt x="360" y="3592"/>
                  </a:cubicBezTo>
                  <a:cubicBezTo>
                    <a:pt x="354" y="3592"/>
                    <a:pt x="354" y="3592"/>
                    <a:pt x="347" y="3586"/>
                  </a:cubicBezTo>
                  <a:cubicBezTo>
                    <a:pt x="347" y="3586"/>
                    <a:pt x="354" y="3586"/>
                    <a:pt x="354" y="3579"/>
                  </a:cubicBezTo>
                  <a:close/>
                  <a:moveTo>
                    <a:pt x="4261" y="3237"/>
                  </a:moveTo>
                  <a:cubicBezTo>
                    <a:pt x="4236" y="3313"/>
                    <a:pt x="4204" y="3383"/>
                    <a:pt x="4179" y="3453"/>
                  </a:cubicBezTo>
                  <a:cubicBezTo>
                    <a:pt x="4027" y="3807"/>
                    <a:pt x="3881" y="4162"/>
                    <a:pt x="3736" y="4523"/>
                  </a:cubicBezTo>
                  <a:cubicBezTo>
                    <a:pt x="3729" y="4517"/>
                    <a:pt x="3729" y="4510"/>
                    <a:pt x="3723" y="4504"/>
                  </a:cubicBezTo>
                  <a:cubicBezTo>
                    <a:pt x="3736" y="4479"/>
                    <a:pt x="3742" y="4460"/>
                    <a:pt x="3748" y="4441"/>
                  </a:cubicBezTo>
                  <a:cubicBezTo>
                    <a:pt x="3786" y="4333"/>
                    <a:pt x="3824" y="4225"/>
                    <a:pt x="3869" y="4118"/>
                  </a:cubicBezTo>
                  <a:cubicBezTo>
                    <a:pt x="3957" y="3883"/>
                    <a:pt x="4059" y="3649"/>
                    <a:pt x="4173" y="3421"/>
                  </a:cubicBezTo>
                  <a:cubicBezTo>
                    <a:pt x="4198" y="3358"/>
                    <a:pt x="4230" y="3301"/>
                    <a:pt x="4261" y="3237"/>
                  </a:cubicBezTo>
                  <a:close/>
                  <a:moveTo>
                    <a:pt x="3444" y="4555"/>
                  </a:moveTo>
                  <a:cubicBezTo>
                    <a:pt x="3299" y="4656"/>
                    <a:pt x="3153" y="4751"/>
                    <a:pt x="3001" y="4846"/>
                  </a:cubicBezTo>
                  <a:cubicBezTo>
                    <a:pt x="3045" y="4814"/>
                    <a:pt x="3090" y="4783"/>
                    <a:pt x="3128" y="4751"/>
                  </a:cubicBezTo>
                  <a:cubicBezTo>
                    <a:pt x="3235" y="4688"/>
                    <a:pt x="3337" y="4618"/>
                    <a:pt x="3438" y="4555"/>
                  </a:cubicBezTo>
                  <a:close/>
                  <a:moveTo>
                    <a:pt x="2900" y="4650"/>
                  </a:moveTo>
                  <a:cubicBezTo>
                    <a:pt x="2805" y="4719"/>
                    <a:pt x="2703" y="4795"/>
                    <a:pt x="2615" y="4878"/>
                  </a:cubicBezTo>
                  <a:cubicBezTo>
                    <a:pt x="2602" y="4884"/>
                    <a:pt x="2589" y="4890"/>
                    <a:pt x="2577" y="4897"/>
                  </a:cubicBezTo>
                  <a:cubicBezTo>
                    <a:pt x="2570" y="4897"/>
                    <a:pt x="2570" y="4897"/>
                    <a:pt x="2570" y="4890"/>
                  </a:cubicBezTo>
                  <a:cubicBezTo>
                    <a:pt x="2615" y="4846"/>
                    <a:pt x="2665" y="4802"/>
                    <a:pt x="2672" y="4789"/>
                  </a:cubicBezTo>
                  <a:cubicBezTo>
                    <a:pt x="2691" y="4776"/>
                    <a:pt x="2716" y="4751"/>
                    <a:pt x="2741" y="4732"/>
                  </a:cubicBezTo>
                  <a:cubicBezTo>
                    <a:pt x="2792" y="4700"/>
                    <a:pt x="2849" y="4669"/>
                    <a:pt x="2900" y="4650"/>
                  </a:cubicBezTo>
                  <a:close/>
                  <a:moveTo>
                    <a:pt x="3356" y="4529"/>
                  </a:moveTo>
                  <a:cubicBezTo>
                    <a:pt x="3210" y="4612"/>
                    <a:pt x="3071" y="4707"/>
                    <a:pt x="2938" y="4808"/>
                  </a:cubicBezTo>
                  <a:cubicBezTo>
                    <a:pt x="2893" y="4833"/>
                    <a:pt x="2843" y="4865"/>
                    <a:pt x="2798" y="4897"/>
                  </a:cubicBezTo>
                  <a:cubicBezTo>
                    <a:pt x="2836" y="4865"/>
                    <a:pt x="2868" y="4840"/>
                    <a:pt x="2906" y="4814"/>
                  </a:cubicBezTo>
                  <a:cubicBezTo>
                    <a:pt x="3052" y="4719"/>
                    <a:pt x="3197" y="4624"/>
                    <a:pt x="3343" y="4529"/>
                  </a:cubicBezTo>
                  <a:close/>
                  <a:moveTo>
                    <a:pt x="3501" y="4586"/>
                  </a:moveTo>
                  <a:cubicBezTo>
                    <a:pt x="3508" y="4586"/>
                    <a:pt x="3520" y="4593"/>
                    <a:pt x="3527" y="4599"/>
                  </a:cubicBezTo>
                  <a:cubicBezTo>
                    <a:pt x="3368" y="4694"/>
                    <a:pt x="3210" y="4795"/>
                    <a:pt x="3058" y="4903"/>
                  </a:cubicBezTo>
                  <a:cubicBezTo>
                    <a:pt x="3140" y="4840"/>
                    <a:pt x="3229" y="4776"/>
                    <a:pt x="3311" y="4719"/>
                  </a:cubicBezTo>
                  <a:cubicBezTo>
                    <a:pt x="3375" y="4681"/>
                    <a:pt x="3432" y="4643"/>
                    <a:pt x="3489" y="4605"/>
                  </a:cubicBezTo>
                  <a:cubicBezTo>
                    <a:pt x="3495" y="4599"/>
                    <a:pt x="3501" y="4593"/>
                    <a:pt x="3501" y="4586"/>
                  </a:cubicBezTo>
                  <a:close/>
                  <a:moveTo>
                    <a:pt x="3609" y="4675"/>
                  </a:moveTo>
                  <a:lnTo>
                    <a:pt x="3609" y="4675"/>
                  </a:lnTo>
                  <a:cubicBezTo>
                    <a:pt x="3596" y="4688"/>
                    <a:pt x="3590" y="4707"/>
                    <a:pt x="3596" y="4726"/>
                  </a:cubicBezTo>
                  <a:cubicBezTo>
                    <a:pt x="3463" y="4808"/>
                    <a:pt x="3324" y="4897"/>
                    <a:pt x="3191" y="4979"/>
                  </a:cubicBezTo>
                  <a:cubicBezTo>
                    <a:pt x="3330" y="4871"/>
                    <a:pt x="3470" y="4776"/>
                    <a:pt x="3609" y="4675"/>
                  </a:cubicBezTo>
                  <a:close/>
                  <a:moveTo>
                    <a:pt x="2634" y="5068"/>
                  </a:moveTo>
                  <a:lnTo>
                    <a:pt x="2634" y="5068"/>
                  </a:lnTo>
                  <a:cubicBezTo>
                    <a:pt x="2615" y="5087"/>
                    <a:pt x="2596" y="5106"/>
                    <a:pt x="2577" y="5125"/>
                  </a:cubicBezTo>
                  <a:cubicBezTo>
                    <a:pt x="2551" y="5145"/>
                    <a:pt x="2571" y="5182"/>
                    <a:pt x="2600" y="5182"/>
                  </a:cubicBezTo>
                  <a:cubicBezTo>
                    <a:pt x="2606" y="5182"/>
                    <a:pt x="2614" y="5180"/>
                    <a:pt x="2621" y="5175"/>
                  </a:cubicBezTo>
                  <a:lnTo>
                    <a:pt x="2691" y="5131"/>
                  </a:lnTo>
                  <a:lnTo>
                    <a:pt x="2691" y="5131"/>
                  </a:lnTo>
                  <a:cubicBezTo>
                    <a:pt x="2672" y="5150"/>
                    <a:pt x="2646" y="5175"/>
                    <a:pt x="2627" y="5194"/>
                  </a:cubicBezTo>
                  <a:cubicBezTo>
                    <a:pt x="2615" y="5207"/>
                    <a:pt x="2615" y="5220"/>
                    <a:pt x="2621" y="5232"/>
                  </a:cubicBezTo>
                  <a:cubicBezTo>
                    <a:pt x="2615" y="5232"/>
                    <a:pt x="2615" y="5232"/>
                    <a:pt x="2608" y="5226"/>
                  </a:cubicBezTo>
                  <a:cubicBezTo>
                    <a:pt x="2583" y="5194"/>
                    <a:pt x="2558" y="5163"/>
                    <a:pt x="2545" y="5125"/>
                  </a:cubicBezTo>
                  <a:cubicBezTo>
                    <a:pt x="2570" y="5106"/>
                    <a:pt x="2602" y="5087"/>
                    <a:pt x="2634" y="5068"/>
                  </a:cubicBezTo>
                  <a:close/>
                  <a:moveTo>
                    <a:pt x="2786" y="5220"/>
                  </a:moveTo>
                  <a:lnTo>
                    <a:pt x="2786" y="5220"/>
                  </a:lnTo>
                  <a:cubicBezTo>
                    <a:pt x="2767" y="5232"/>
                    <a:pt x="2748" y="5251"/>
                    <a:pt x="2729" y="5270"/>
                  </a:cubicBezTo>
                  <a:lnTo>
                    <a:pt x="2710" y="5270"/>
                  </a:lnTo>
                  <a:cubicBezTo>
                    <a:pt x="2735" y="5251"/>
                    <a:pt x="2760" y="5232"/>
                    <a:pt x="2786" y="5220"/>
                  </a:cubicBezTo>
                  <a:close/>
                  <a:moveTo>
                    <a:pt x="2925" y="5239"/>
                  </a:moveTo>
                  <a:lnTo>
                    <a:pt x="2925" y="5239"/>
                  </a:lnTo>
                  <a:cubicBezTo>
                    <a:pt x="2906" y="5258"/>
                    <a:pt x="2887" y="5277"/>
                    <a:pt x="2868" y="5296"/>
                  </a:cubicBezTo>
                  <a:lnTo>
                    <a:pt x="2843" y="5296"/>
                  </a:lnTo>
                  <a:cubicBezTo>
                    <a:pt x="2874" y="5277"/>
                    <a:pt x="2900" y="5258"/>
                    <a:pt x="2925" y="5239"/>
                  </a:cubicBezTo>
                  <a:close/>
                  <a:moveTo>
                    <a:pt x="2705" y="1"/>
                  </a:moveTo>
                  <a:cubicBezTo>
                    <a:pt x="2694" y="1"/>
                    <a:pt x="2682" y="8"/>
                    <a:pt x="2678" y="20"/>
                  </a:cubicBezTo>
                  <a:cubicBezTo>
                    <a:pt x="2672" y="39"/>
                    <a:pt x="2665" y="58"/>
                    <a:pt x="2659" y="83"/>
                  </a:cubicBezTo>
                  <a:cubicBezTo>
                    <a:pt x="2646" y="90"/>
                    <a:pt x="2640" y="102"/>
                    <a:pt x="2646" y="121"/>
                  </a:cubicBezTo>
                  <a:cubicBezTo>
                    <a:pt x="2621" y="121"/>
                    <a:pt x="2596" y="147"/>
                    <a:pt x="2596" y="166"/>
                  </a:cubicBezTo>
                  <a:cubicBezTo>
                    <a:pt x="2596" y="191"/>
                    <a:pt x="2602" y="216"/>
                    <a:pt x="2602" y="242"/>
                  </a:cubicBezTo>
                  <a:cubicBezTo>
                    <a:pt x="2602" y="248"/>
                    <a:pt x="2602" y="261"/>
                    <a:pt x="2602" y="273"/>
                  </a:cubicBezTo>
                  <a:cubicBezTo>
                    <a:pt x="2570" y="356"/>
                    <a:pt x="2539" y="444"/>
                    <a:pt x="2513" y="527"/>
                  </a:cubicBezTo>
                  <a:cubicBezTo>
                    <a:pt x="2475" y="603"/>
                    <a:pt x="2450" y="698"/>
                    <a:pt x="2431" y="748"/>
                  </a:cubicBezTo>
                  <a:cubicBezTo>
                    <a:pt x="2374" y="862"/>
                    <a:pt x="2323" y="976"/>
                    <a:pt x="2273" y="1097"/>
                  </a:cubicBezTo>
                  <a:cubicBezTo>
                    <a:pt x="2152" y="1337"/>
                    <a:pt x="2032" y="1584"/>
                    <a:pt x="1912" y="1831"/>
                  </a:cubicBezTo>
                  <a:cubicBezTo>
                    <a:pt x="1753" y="2161"/>
                    <a:pt x="1595" y="2490"/>
                    <a:pt x="1468" y="2832"/>
                  </a:cubicBezTo>
                  <a:cubicBezTo>
                    <a:pt x="1364" y="2739"/>
                    <a:pt x="1162" y="2702"/>
                    <a:pt x="968" y="2702"/>
                  </a:cubicBezTo>
                  <a:cubicBezTo>
                    <a:pt x="820" y="2702"/>
                    <a:pt x="678" y="2723"/>
                    <a:pt x="588" y="2756"/>
                  </a:cubicBezTo>
                  <a:cubicBezTo>
                    <a:pt x="392" y="2826"/>
                    <a:pt x="119" y="2959"/>
                    <a:pt x="43" y="3168"/>
                  </a:cubicBezTo>
                  <a:cubicBezTo>
                    <a:pt x="24" y="3231"/>
                    <a:pt x="18" y="3301"/>
                    <a:pt x="31" y="3364"/>
                  </a:cubicBezTo>
                  <a:cubicBezTo>
                    <a:pt x="24" y="3383"/>
                    <a:pt x="12" y="3408"/>
                    <a:pt x="5" y="3427"/>
                  </a:cubicBezTo>
                  <a:cubicBezTo>
                    <a:pt x="1" y="3436"/>
                    <a:pt x="6" y="3445"/>
                    <a:pt x="14" y="3445"/>
                  </a:cubicBezTo>
                  <a:cubicBezTo>
                    <a:pt x="17" y="3445"/>
                    <a:pt x="20" y="3444"/>
                    <a:pt x="24" y="3440"/>
                  </a:cubicBezTo>
                  <a:cubicBezTo>
                    <a:pt x="31" y="3434"/>
                    <a:pt x="37" y="3427"/>
                    <a:pt x="50" y="3421"/>
                  </a:cubicBezTo>
                  <a:cubicBezTo>
                    <a:pt x="50" y="3421"/>
                    <a:pt x="50" y="3427"/>
                    <a:pt x="50" y="3427"/>
                  </a:cubicBezTo>
                  <a:cubicBezTo>
                    <a:pt x="50" y="3434"/>
                    <a:pt x="50" y="3434"/>
                    <a:pt x="50" y="3434"/>
                  </a:cubicBezTo>
                  <a:cubicBezTo>
                    <a:pt x="43" y="3446"/>
                    <a:pt x="56" y="3459"/>
                    <a:pt x="62" y="3459"/>
                  </a:cubicBezTo>
                  <a:cubicBezTo>
                    <a:pt x="107" y="3548"/>
                    <a:pt x="176" y="3624"/>
                    <a:pt x="259" y="3674"/>
                  </a:cubicBezTo>
                  <a:cubicBezTo>
                    <a:pt x="290" y="3700"/>
                    <a:pt x="328" y="3712"/>
                    <a:pt x="360" y="3725"/>
                  </a:cubicBezTo>
                  <a:cubicBezTo>
                    <a:pt x="366" y="3738"/>
                    <a:pt x="379" y="3738"/>
                    <a:pt x="392" y="3738"/>
                  </a:cubicBezTo>
                  <a:cubicBezTo>
                    <a:pt x="464" y="3763"/>
                    <a:pt x="540" y="3774"/>
                    <a:pt x="616" y="3774"/>
                  </a:cubicBezTo>
                  <a:cubicBezTo>
                    <a:pt x="732" y="3774"/>
                    <a:pt x="848" y="3748"/>
                    <a:pt x="955" y="3706"/>
                  </a:cubicBezTo>
                  <a:cubicBezTo>
                    <a:pt x="1177" y="3624"/>
                    <a:pt x="1557" y="3440"/>
                    <a:pt x="1608" y="3180"/>
                  </a:cubicBezTo>
                  <a:cubicBezTo>
                    <a:pt x="1614" y="3136"/>
                    <a:pt x="1614" y="3098"/>
                    <a:pt x="1601" y="3060"/>
                  </a:cubicBezTo>
                  <a:cubicBezTo>
                    <a:pt x="1671" y="2933"/>
                    <a:pt x="1734" y="2800"/>
                    <a:pt x="1791" y="2674"/>
                  </a:cubicBezTo>
                  <a:cubicBezTo>
                    <a:pt x="1918" y="2414"/>
                    <a:pt x="2038" y="2148"/>
                    <a:pt x="2159" y="1888"/>
                  </a:cubicBezTo>
                  <a:cubicBezTo>
                    <a:pt x="2273" y="1641"/>
                    <a:pt x="2387" y="1394"/>
                    <a:pt x="2501" y="1154"/>
                  </a:cubicBezTo>
                  <a:cubicBezTo>
                    <a:pt x="2520" y="1166"/>
                    <a:pt x="2539" y="1179"/>
                    <a:pt x="2564" y="1192"/>
                  </a:cubicBezTo>
                  <a:cubicBezTo>
                    <a:pt x="2615" y="1230"/>
                    <a:pt x="2691" y="1280"/>
                    <a:pt x="2710" y="1293"/>
                  </a:cubicBezTo>
                  <a:cubicBezTo>
                    <a:pt x="2830" y="1388"/>
                    <a:pt x="2950" y="1483"/>
                    <a:pt x="3071" y="1578"/>
                  </a:cubicBezTo>
                  <a:cubicBezTo>
                    <a:pt x="3292" y="1793"/>
                    <a:pt x="3546" y="1964"/>
                    <a:pt x="3812" y="2135"/>
                  </a:cubicBezTo>
                  <a:cubicBezTo>
                    <a:pt x="3818" y="2142"/>
                    <a:pt x="3831" y="2148"/>
                    <a:pt x="3843" y="2154"/>
                  </a:cubicBezTo>
                  <a:cubicBezTo>
                    <a:pt x="4059" y="2332"/>
                    <a:pt x="4280" y="2496"/>
                    <a:pt x="4521" y="2636"/>
                  </a:cubicBezTo>
                  <a:cubicBezTo>
                    <a:pt x="4464" y="2743"/>
                    <a:pt x="4413" y="2857"/>
                    <a:pt x="4369" y="2971"/>
                  </a:cubicBezTo>
                  <a:cubicBezTo>
                    <a:pt x="4268" y="3168"/>
                    <a:pt x="4166" y="3358"/>
                    <a:pt x="4071" y="3560"/>
                  </a:cubicBezTo>
                  <a:cubicBezTo>
                    <a:pt x="3932" y="3864"/>
                    <a:pt x="3812" y="4175"/>
                    <a:pt x="3704" y="4491"/>
                  </a:cubicBezTo>
                  <a:cubicBezTo>
                    <a:pt x="3647" y="4441"/>
                    <a:pt x="3577" y="4403"/>
                    <a:pt x="3501" y="4377"/>
                  </a:cubicBezTo>
                  <a:cubicBezTo>
                    <a:pt x="3418" y="4350"/>
                    <a:pt x="3326" y="4337"/>
                    <a:pt x="3231" y="4337"/>
                  </a:cubicBezTo>
                  <a:cubicBezTo>
                    <a:pt x="2936" y="4337"/>
                    <a:pt x="2613" y="4460"/>
                    <a:pt x="2431" y="4637"/>
                  </a:cubicBezTo>
                  <a:cubicBezTo>
                    <a:pt x="2298" y="4776"/>
                    <a:pt x="2260" y="4966"/>
                    <a:pt x="2342" y="5118"/>
                  </a:cubicBezTo>
                  <a:cubicBezTo>
                    <a:pt x="2336" y="5118"/>
                    <a:pt x="2336" y="5118"/>
                    <a:pt x="2330" y="5125"/>
                  </a:cubicBezTo>
                  <a:cubicBezTo>
                    <a:pt x="2319" y="5135"/>
                    <a:pt x="2330" y="5154"/>
                    <a:pt x="2344" y="5154"/>
                  </a:cubicBezTo>
                  <a:cubicBezTo>
                    <a:pt x="2348" y="5154"/>
                    <a:pt x="2351" y="5153"/>
                    <a:pt x="2355" y="5150"/>
                  </a:cubicBezTo>
                  <a:lnTo>
                    <a:pt x="2361" y="5150"/>
                  </a:lnTo>
                  <a:cubicBezTo>
                    <a:pt x="2374" y="5169"/>
                    <a:pt x="2393" y="5188"/>
                    <a:pt x="2406" y="5207"/>
                  </a:cubicBezTo>
                  <a:cubicBezTo>
                    <a:pt x="2513" y="5397"/>
                    <a:pt x="2767" y="5511"/>
                    <a:pt x="2988" y="5517"/>
                  </a:cubicBezTo>
                  <a:cubicBezTo>
                    <a:pt x="3000" y="5518"/>
                    <a:pt x="3012" y="5518"/>
                    <a:pt x="3025" y="5518"/>
                  </a:cubicBezTo>
                  <a:cubicBezTo>
                    <a:pt x="3364" y="5518"/>
                    <a:pt x="3740" y="5348"/>
                    <a:pt x="3856" y="5030"/>
                  </a:cubicBezTo>
                  <a:cubicBezTo>
                    <a:pt x="3900" y="4903"/>
                    <a:pt x="3888" y="4776"/>
                    <a:pt x="3837" y="4662"/>
                  </a:cubicBezTo>
                  <a:cubicBezTo>
                    <a:pt x="4211" y="3826"/>
                    <a:pt x="4610" y="3003"/>
                    <a:pt x="4990" y="2173"/>
                  </a:cubicBezTo>
                  <a:cubicBezTo>
                    <a:pt x="4996" y="2173"/>
                    <a:pt x="5002" y="2173"/>
                    <a:pt x="5009" y="2167"/>
                  </a:cubicBezTo>
                  <a:cubicBezTo>
                    <a:pt x="5053" y="2116"/>
                    <a:pt x="5078" y="2066"/>
                    <a:pt x="5104" y="2015"/>
                  </a:cubicBezTo>
                  <a:cubicBezTo>
                    <a:pt x="5142" y="1996"/>
                    <a:pt x="5161" y="1952"/>
                    <a:pt x="5135" y="1920"/>
                  </a:cubicBezTo>
                  <a:cubicBezTo>
                    <a:pt x="5135" y="1920"/>
                    <a:pt x="5135" y="1914"/>
                    <a:pt x="5135" y="1914"/>
                  </a:cubicBezTo>
                  <a:cubicBezTo>
                    <a:pt x="5142" y="1901"/>
                    <a:pt x="5129" y="1888"/>
                    <a:pt x="5123" y="1888"/>
                  </a:cubicBezTo>
                  <a:cubicBezTo>
                    <a:pt x="5123" y="1882"/>
                    <a:pt x="5123" y="1882"/>
                    <a:pt x="5129" y="1876"/>
                  </a:cubicBezTo>
                  <a:cubicBezTo>
                    <a:pt x="5133" y="1863"/>
                    <a:pt x="5124" y="1854"/>
                    <a:pt x="5113" y="1854"/>
                  </a:cubicBezTo>
                  <a:cubicBezTo>
                    <a:pt x="5108" y="1854"/>
                    <a:pt x="5102" y="1856"/>
                    <a:pt x="5097" y="1863"/>
                  </a:cubicBezTo>
                  <a:cubicBezTo>
                    <a:pt x="5097" y="1863"/>
                    <a:pt x="5091" y="1876"/>
                    <a:pt x="5085" y="1888"/>
                  </a:cubicBezTo>
                  <a:cubicBezTo>
                    <a:pt x="4679" y="1654"/>
                    <a:pt x="4318" y="1363"/>
                    <a:pt x="3957" y="1071"/>
                  </a:cubicBezTo>
                  <a:cubicBezTo>
                    <a:pt x="3729" y="869"/>
                    <a:pt x="3501" y="660"/>
                    <a:pt x="3267" y="463"/>
                  </a:cubicBezTo>
                  <a:cubicBezTo>
                    <a:pt x="3261" y="457"/>
                    <a:pt x="3261" y="457"/>
                    <a:pt x="3261" y="457"/>
                  </a:cubicBezTo>
                  <a:cubicBezTo>
                    <a:pt x="3083" y="305"/>
                    <a:pt x="2906" y="153"/>
                    <a:pt x="2722" y="7"/>
                  </a:cubicBezTo>
                  <a:cubicBezTo>
                    <a:pt x="2718" y="3"/>
                    <a:pt x="2712" y="1"/>
                    <a:pt x="27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7039831" y="3542391"/>
              <a:ext cx="115988" cy="122958"/>
            </a:xfrm>
            <a:custGeom>
              <a:avLst/>
              <a:gdLst/>
              <a:ahLst/>
              <a:cxnLst/>
              <a:rect l="l" t="t" r="r" b="b"/>
              <a:pathLst>
                <a:path w="3345" h="3546" extrusionOk="0">
                  <a:moveTo>
                    <a:pt x="957" y="279"/>
                  </a:moveTo>
                  <a:cubicBezTo>
                    <a:pt x="1001" y="292"/>
                    <a:pt x="1039" y="305"/>
                    <a:pt x="1084" y="317"/>
                  </a:cubicBezTo>
                  <a:lnTo>
                    <a:pt x="1065" y="317"/>
                  </a:lnTo>
                  <a:cubicBezTo>
                    <a:pt x="1033" y="311"/>
                    <a:pt x="1001" y="311"/>
                    <a:pt x="970" y="305"/>
                  </a:cubicBezTo>
                  <a:cubicBezTo>
                    <a:pt x="938" y="298"/>
                    <a:pt x="913" y="292"/>
                    <a:pt x="881" y="279"/>
                  </a:cubicBezTo>
                  <a:lnTo>
                    <a:pt x="881" y="279"/>
                  </a:lnTo>
                  <a:cubicBezTo>
                    <a:pt x="900" y="286"/>
                    <a:pt x="919" y="286"/>
                    <a:pt x="932" y="292"/>
                  </a:cubicBezTo>
                  <a:cubicBezTo>
                    <a:pt x="944" y="292"/>
                    <a:pt x="957" y="286"/>
                    <a:pt x="957" y="279"/>
                  </a:cubicBezTo>
                  <a:close/>
                  <a:moveTo>
                    <a:pt x="634" y="330"/>
                  </a:moveTo>
                  <a:cubicBezTo>
                    <a:pt x="628" y="336"/>
                    <a:pt x="628" y="343"/>
                    <a:pt x="628" y="349"/>
                  </a:cubicBezTo>
                  <a:lnTo>
                    <a:pt x="621" y="349"/>
                  </a:lnTo>
                  <a:cubicBezTo>
                    <a:pt x="628" y="343"/>
                    <a:pt x="628" y="336"/>
                    <a:pt x="628" y="330"/>
                  </a:cubicBezTo>
                  <a:close/>
                  <a:moveTo>
                    <a:pt x="775" y="489"/>
                  </a:moveTo>
                  <a:lnTo>
                    <a:pt x="775" y="489"/>
                  </a:lnTo>
                  <a:cubicBezTo>
                    <a:pt x="783" y="489"/>
                    <a:pt x="790" y="491"/>
                    <a:pt x="797" y="494"/>
                  </a:cubicBezTo>
                  <a:lnTo>
                    <a:pt x="797" y="494"/>
                  </a:lnTo>
                  <a:cubicBezTo>
                    <a:pt x="790" y="492"/>
                    <a:pt x="783" y="491"/>
                    <a:pt x="775" y="489"/>
                  </a:cubicBezTo>
                  <a:close/>
                  <a:moveTo>
                    <a:pt x="811" y="495"/>
                  </a:moveTo>
                  <a:cubicBezTo>
                    <a:pt x="813" y="496"/>
                    <a:pt x="814" y="497"/>
                    <a:pt x="816" y="498"/>
                  </a:cubicBezTo>
                  <a:lnTo>
                    <a:pt x="816" y="498"/>
                  </a:lnTo>
                  <a:cubicBezTo>
                    <a:pt x="811" y="497"/>
                    <a:pt x="805" y="496"/>
                    <a:pt x="800" y="495"/>
                  </a:cubicBezTo>
                  <a:close/>
                  <a:moveTo>
                    <a:pt x="830" y="419"/>
                  </a:moveTo>
                  <a:cubicBezTo>
                    <a:pt x="1014" y="438"/>
                    <a:pt x="1198" y="463"/>
                    <a:pt x="1375" y="495"/>
                  </a:cubicBezTo>
                  <a:cubicBezTo>
                    <a:pt x="1375" y="501"/>
                    <a:pt x="1375" y="507"/>
                    <a:pt x="1381" y="514"/>
                  </a:cubicBezTo>
                  <a:cubicBezTo>
                    <a:pt x="1318" y="507"/>
                    <a:pt x="1255" y="507"/>
                    <a:pt x="1191" y="501"/>
                  </a:cubicBezTo>
                  <a:cubicBezTo>
                    <a:pt x="1058" y="482"/>
                    <a:pt x="925" y="469"/>
                    <a:pt x="786" y="450"/>
                  </a:cubicBezTo>
                  <a:cubicBezTo>
                    <a:pt x="786" y="444"/>
                    <a:pt x="780" y="444"/>
                    <a:pt x="773" y="438"/>
                  </a:cubicBezTo>
                  <a:cubicBezTo>
                    <a:pt x="792" y="431"/>
                    <a:pt x="811" y="425"/>
                    <a:pt x="830" y="419"/>
                  </a:cubicBezTo>
                  <a:close/>
                  <a:moveTo>
                    <a:pt x="761" y="520"/>
                  </a:moveTo>
                  <a:cubicBezTo>
                    <a:pt x="830" y="526"/>
                    <a:pt x="906" y="533"/>
                    <a:pt x="976" y="539"/>
                  </a:cubicBezTo>
                  <a:lnTo>
                    <a:pt x="767" y="533"/>
                  </a:lnTo>
                  <a:cubicBezTo>
                    <a:pt x="761" y="526"/>
                    <a:pt x="761" y="520"/>
                    <a:pt x="761" y="520"/>
                  </a:cubicBezTo>
                  <a:close/>
                  <a:moveTo>
                    <a:pt x="830" y="495"/>
                  </a:moveTo>
                  <a:cubicBezTo>
                    <a:pt x="995" y="520"/>
                    <a:pt x="1166" y="533"/>
                    <a:pt x="1331" y="545"/>
                  </a:cubicBezTo>
                  <a:lnTo>
                    <a:pt x="1255" y="545"/>
                  </a:lnTo>
                  <a:cubicBezTo>
                    <a:pt x="1107" y="534"/>
                    <a:pt x="960" y="528"/>
                    <a:pt x="822" y="499"/>
                  </a:cubicBezTo>
                  <a:lnTo>
                    <a:pt x="822" y="499"/>
                  </a:lnTo>
                  <a:cubicBezTo>
                    <a:pt x="825" y="499"/>
                    <a:pt x="828" y="498"/>
                    <a:pt x="830" y="495"/>
                  </a:cubicBezTo>
                  <a:close/>
                  <a:moveTo>
                    <a:pt x="767" y="564"/>
                  </a:moveTo>
                  <a:cubicBezTo>
                    <a:pt x="875" y="571"/>
                    <a:pt x="976" y="577"/>
                    <a:pt x="1084" y="577"/>
                  </a:cubicBezTo>
                  <a:cubicBezTo>
                    <a:pt x="1058" y="577"/>
                    <a:pt x="1033" y="583"/>
                    <a:pt x="1008" y="583"/>
                  </a:cubicBezTo>
                  <a:cubicBezTo>
                    <a:pt x="963" y="583"/>
                    <a:pt x="913" y="577"/>
                    <a:pt x="868" y="577"/>
                  </a:cubicBezTo>
                  <a:cubicBezTo>
                    <a:pt x="875" y="577"/>
                    <a:pt x="818" y="571"/>
                    <a:pt x="767" y="571"/>
                  </a:cubicBezTo>
                  <a:lnTo>
                    <a:pt x="767" y="564"/>
                  </a:lnTo>
                  <a:close/>
                  <a:moveTo>
                    <a:pt x="1388" y="590"/>
                  </a:moveTo>
                  <a:lnTo>
                    <a:pt x="1388" y="590"/>
                  </a:lnTo>
                  <a:cubicBezTo>
                    <a:pt x="1381" y="596"/>
                    <a:pt x="1381" y="596"/>
                    <a:pt x="1381" y="602"/>
                  </a:cubicBezTo>
                  <a:lnTo>
                    <a:pt x="1293" y="596"/>
                  </a:lnTo>
                  <a:cubicBezTo>
                    <a:pt x="1324" y="596"/>
                    <a:pt x="1356" y="596"/>
                    <a:pt x="1388" y="590"/>
                  </a:cubicBezTo>
                  <a:close/>
                  <a:moveTo>
                    <a:pt x="2268" y="431"/>
                  </a:moveTo>
                  <a:cubicBezTo>
                    <a:pt x="2363" y="438"/>
                    <a:pt x="2458" y="450"/>
                    <a:pt x="2553" y="457"/>
                  </a:cubicBezTo>
                  <a:cubicBezTo>
                    <a:pt x="2610" y="514"/>
                    <a:pt x="2661" y="564"/>
                    <a:pt x="2718" y="621"/>
                  </a:cubicBezTo>
                  <a:cubicBezTo>
                    <a:pt x="2718" y="621"/>
                    <a:pt x="2718" y="628"/>
                    <a:pt x="2718" y="628"/>
                  </a:cubicBezTo>
                  <a:cubicBezTo>
                    <a:pt x="2661" y="590"/>
                    <a:pt x="2610" y="552"/>
                    <a:pt x="2553" y="507"/>
                  </a:cubicBezTo>
                  <a:cubicBezTo>
                    <a:pt x="2553" y="488"/>
                    <a:pt x="2547" y="469"/>
                    <a:pt x="2515" y="463"/>
                  </a:cubicBezTo>
                  <a:cubicBezTo>
                    <a:pt x="2502" y="463"/>
                    <a:pt x="2496" y="463"/>
                    <a:pt x="2483" y="457"/>
                  </a:cubicBezTo>
                  <a:lnTo>
                    <a:pt x="2464" y="457"/>
                  </a:lnTo>
                  <a:cubicBezTo>
                    <a:pt x="2401" y="444"/>
                    <a:pt x="2331" y="438"/>
                    <a:pt x="2268" y="431"/>
                  </a:cubicBezTo>
                  <a:close/>
                  <a:moveTo>
                    <a:pt x="1749" y="577"/>
                  </a:moveTo>
                  <a:cubicBezTo>
                    <a:pt x="1761" y="577"/>
                    <a:pt x="1780" y="577"/>
                    <a:pt x="1799" y="583"/>
                  </a:cubicBezTo>
                  <a:cubicBezTo>
                    <a:pt x="1926" y="590"/>
                    <a:pt x="2053" y="602"/>
                    <a:pt x="2186" y="615"/>
                  </a:cubicBezTo>
                  <a:cubicBezTo>
                    <a:pt x="2224" y="621"/>
                    <a:pt x="2262" y="621"/>
                    <a:pt x="2293" y="628"/>
                  </a:cubicBezTo>
                  <a:cubicBezTo>
                    <a:pt x="2305" y="634"/>
                    <a:pt x="2311" y="640"/>
                    <a:pt x="2317" y="640"/>
                  </a:cubicBezTo>
                  <a:lnTo>
                    <a:pt x="2317" y="640"/>
                  </a:lnTo>
                  <a:cubicBezTo>
                    <a:pt x="2128" y="628"/>
                    <a:pt x="1938" y="602"/>
                    <a:pt x="1749" y="577"/>
                  </a:cubicBezTo>
                  <a:close/>
                  <a:moveTo>
                    <a:pt x="2344" y="634"/>
                  </a:moveTo>
                  <a:cubicBezTo>
                    <a:pt x="2357" y="634"/>
                    <a:pt x="2376" y="640"/>
                    <a:pt x="2388" y="640"/>
                  </a:cubicBezTo>
                  <a:cubicBezTo>
                    <a:pt x="2395" y="640"/>
                    <a:pt x="2401" y="647"/>
                    <a:pt x="2407" y="647"/>
                  </a:cubicBezTo>
                  <a:lnTo>
                    <a:pt x="2363" y="647"/>
                  </a:lnTo>
                  <a:cubicBezTo>
                    <a:pt x="2357" y="640"/>
                    <a:pt x="2350" y="640"/>
                    <a:pt x="2344" y="634"/>
                  </a:cubicBezTo>
                  <a:close/>
                  <a:moveTo>
                    <a:pt x="2673" y="647"/>
                  </a:moveTo>
                  <a:lnTo>
                    <a:pt x="2673" y="647"/>
                  </a:lnTo>
                  <a:cubicBezTo>
                    <a:pt x="2686" y="653"/>
                    <a:pt x="2699" y="666"/>
                    <a:pt x="2711" y="672"/>
                  </a:cubicBezTo>
                  <a:cubicBezTo>
                    <a:pt x="2711" y="678"/>
                    <a:pt x="2711" y="685"/>
                    <a:pt x="2711" y="691"/>
                  </a:cubicBezTo>
                  <a:cubicBezTo>
                    <a:pt x="2699" y="672"/>
                    <a:pt x="2686" y="659"/>
                    <a:pt x="2673" y="647"/>
                  </a:cubicBezTo>
                  <a:close/>
                  <a:moveTo>
                    <a:pt x="1457" y="583"/>
                  </a:moveTo>
                  <a:cubicBezTo>
                    <a:pt x="1552" y="615"/>
                    <a:pt x="1654" y="628"/>
                    <a:pt x="1755" y="640"/>
                  </a:cubicBezTo>
                  <a:cubicBezTo>
                    <a:pt x="1894" y="666"/>
                    <a:pt x="2040" y="672"/>
                    <a:pt x="2179" y="678"/>
                  </a:cubicBezTo>
                  <a:cubicBezTo>
                    <a:pt x="2224" y="685"/>
                    <a:pt x="2262" y="685"/>
                    <a:pt x="2306" y="691"/>
                  </a:cubicBezTo>
                  <a:cubicBezTo>
                    <a:pt x="2309" y="694"/>
                    <a:pt x="2313" y="695"/>
                    <a:pt x="2318" y="696"/>
                  </a:cubicBezTo>
                  <a:lnTo>
                    <a:pt x="2318" y="696"/>
                  </a:lnTo>
                  <a:cubicBezTo>
                    <a:pt x="2218" y="691"/>
                    <a:pt x="2114" y="691"/>
                    <a:pt x="2015" y="685"/>
                  </a:cubicBezTo>
                  <a:cubicBezTo>
                    <a:pt x="1863" y="666"/>
                    <a:pt x="1711" y="647"/>
                    <a:pt x="1565" y="621"/>
                  </a:cubicBezTo>
                  <a:cubicBezTo>
                    <a:pt x="1559" y="615"/>
                    <a:pt x="1559" y="609"/>
                    <a:pt x="1546" y="609"/>
                  </a:cubicBezTo>
                  <a:lnTo>
                    <a:pt x="1470" y="609"/>
                  </a:lnTo>
                  <a:cubicBezTo>
                    <a:pt x="1445" y="602"/>
                    <a:pt x="1419" y="596"/>
                    <a:pt x="1394" y="590"/>
                  </a:cubicBezTo>
                  <a:lnTo>
                    <a:pt x="1438" y="590"/>
                  </a:lnTo>
                  <a:cubicBezTo>
                    <a:pt x="1445" y="590"/>
                    <a:pt x="1451" y="590"/>
                    <a:pt x="1451" y="583"/>
                  </a:cubicBezTo>
                  <a:close/>
                  <a:moveTo>
                    <a:pt x="773" y="640"/>
                  </a:moveTo>
                  <a:cubicBezTo>
                    <a:pt x="938" y="659"/>
                    <a:pt x="1103" y="678"/>
                    <a:pt x="1267" y="691"/>
                  </a:cubicBezTo>
                  <a:lnTo>
                    <a:pt x="1236" y="691"/>
                  </a:lnTo>
                  <a:cubicBezTo>
                    <a:pt x="1084" y="691"/>
                    <a:pt x="932" y="691"/>
                    <a:pt x="780" y="697"/>
                  </a:cubicBezTo>
                  <a:cubicBezTo>
                    <a:pt x="780" y="678"/>
                    <a:pt x="780" y="659"/>
                    <a:pt x="773" y="640"/>
                  </a:cubicBezTo>
                  <a:close/>
                  <a:moveTo>
                    <a:pt x="2540" y="552"/>
                  </a:moveTo>
                  <a:cubicBezTo>
                    <a:pt x="2585" y="596"/>
                    <a:pt x="2629" y="640"/>
                    <a:pt x="2667" y="691"/>
                  </a:cubicBezTo>
                  <a:cubicBezTo>
                    <a:pt x="2673" y="697"/>
                    <a:pt x="2673" y="704"/>
                    <a:pt x="2673" y="710"/>
                  </a:cubicBezTo>
                  <a:cubicBezTo>
                    <a:pt x="2635" y="685"/>
                    <a:pt x="2604" y="666"/>
                    <a:pt x="2566" y="647"/>
                  </a:cubicBezTo>
                  <a:cubicBezTo>
                    <a:pt x="2559" y="640"/>
                    <a:pt x="2553" y="634"/>
                    <a:pt x="2547" y="628"/>
                  </a:cubicBezTo>
                  <a:cubicBezTo>
                    <a:pt x="2559" y="609"/>
                    <a:pt x="2553" y="583"/>
                    <a:pt x="2521" y="577"/>
                  </a:cubicBezTo>
                  <a:lnTo>
                    <a:pt x="2515" y="577"/>
                  </a:lnTo>
                  <a:cubicBezTo>
                    <a:pt x="2521" y="571"/>
                    <a:pt x="2534" y="564"/>
                    <a:pt x="2540" y="552"/>
                  </a:cubicBezTo>
                  <a:close/>
                  <a:moveTo>
                    <a:pt x="2515" y="647"/>
                  </a:moveTo>
                  <a:cubicBezTo>
                    <a:pt x="2528" y="659"/>
                    <a:pt x="2547" y="666"/>
                    <a:pt x="2559" y="678"/>
                  </a:cubicBezTo>
                  <a:cubicBezTo>
                    <a:pt x="2581" y="694"/>
                    <a:pt x="2598" y="710"/>
                    <a:pt x="2618" y="727"/>
                  </a:cubicBezTo>
                  <a:lnTo>
                    <a:pt x="2618" y="727"/>
                  </a:lnTo>
                  <a:cubicBezTo>
                    <a:pt x="2568" y="702"/>
                    <a:pt x="2513" y="677"/>
                    <a:pt x="2464" y="647"/>
                  </a:cubicBezTo>
                  <a:cubicBezTo>
                    <a:pt x="2477" y="647"/>
                    <a:pt x="2490" y="647"/>
                    <a:pt x="2502" y="653"/>
                  </a:cubicBezTo>
                  <a:cubicBezTo>
                    <a:pt x="2509" y="653"/>
                    <a:pt x="2515" y="653"/>
                    <a:pt x="2515" y="647"/>
                  </a:cubicBezTo>
                  <a:close/>
                  <a:moveTo>
                    <a:pt x="2534" y="716"/>
                  </a:moveTo>
                  <a:lnTo>
                    <a:pt x="2534" y="716"/>
                  </a:lnTo>
                  <a:cubicBezTo>
                    <a:pt x="2540" y="723"/>
                    <a:pt x="2547" y="723"/>
                    <a:pt x="2553" y="729"/>
                  </a:cubicBezTo>
                  <a:lnTo>
                    <a:pt x="2547" y="729"/>
                  </a:lnTo>
                  <a:cubicBezTo>
                    <a:pt x="2540" y="723"/>
                    <a:pt x="2534" y="723"/>
                    <a:pt x="2534" y="716"/>
                  </a:cubicBezTo>
                  <a:close/>
                  <a:moveTo>
                    <a:pt x="786" y="792"/>
                  </a:moveTo>
                  <a:cubicBezTo>
                    <a:pt x="818" y="799"/>
                    <a:pt x="856" y="799"/>
                    <a:pt x="887" y="799"/>
                  </a:cubicBezTo>
                  <a:cubicBezTo>
                    <a:pt x="856" y="799"/>
                    <a:pt x="824" y="805"/>
                    <a:pt x="786" y="811"/>
                  </a:cubicBezTo>
                  <a:cubicBezTo>
                    <a:pt x="786" y="805"/>
                    <a:pt x="786" y="799"/>
                    <a:pt x="786" y="792"/>
                  </a:cubicBezTo>
                  <a:close/>
                  <a:moveTo>
                    <a:pt x="1369" y="837"/>
                  </a:moveTo>
                  <a:cubicBezTo>
                    <a:pt x="1489" y="849"/>
                    <a:pt x="1603" y="862"/>
                    <a:pt x="1723" y="881"/>
                  </a:cubicBezTo>
                  <a:lnTo>
                    <a:pt x="1679" y="881"/>
                  </a:lnTo>
                  <a:cubicBezTo>
                    <a:pt x="1578" y="875"/>
                    <a:pt x="1470" y="862"/>
                    <a:pt x="1362" y="849"/>
                  </a:cubicBezTo>
                  <a:lnTo>
                    <a:pt x="1350" y="849"/>
                  </a:lnTo>
                  <a:cubicBezTo>
                    <a:pt x="1331" y="849"/>
                    <a:pt x="1312" y="843"/>
                    <a:pt x="1299" y="843"/>
                  </a:cubicBezTo>
                  <a:lnTo>
                    <a:pt x="1274" y="843"/>
                  </a:lnTo>
                  <a:cubicBezTo>
                    <a:pt x="1280" y="843"/>
                    <a:pt x="1286" y="837"/>
                    <a:pt x="1305" y="837"/>
                  </a:cubicBezTo>
                  <a:close/>
                  <a:moveTo>
                    <a:pt x="2376" y="849"/>
                  </a:moveTo>
                  <a:cubicBezTo>
                    <a:pt x="2376" y="856"/>
                    <a:pt x="2382" y="862"/>
                    <a:pt x="2395" y="862"/>
                  </a:cubicBezTo>
                  <a:cubicBezTo>
                    <a:pt x="2255" y="875"/>
                    <a:pt x="2122" y="881"/>
                    <a:pt x="1989" y="881"/>
                  </a:cubicBezTo>
                  <a:cubicBezTo>
                    <a:pt x="1926" y="875"/>
                    <a:pt x="1863" y="868"/>
                    <a:pt x="1799" y="856"/>
                  </a:cubicBezTo>
                  <a:lnTo>
                    <a:pt x="1799" y="856"/>
                  </a:lnTo>
                  <a:cubicBezTo>
                    <a:pt x="1865" y="858"/>
                    <a:pt x="1929" y="860"/>
                    <a:pt x="1994" y="860"/>
                  </a:cubicBezTo>
                  <a:cubicBezTo>
                    <a:pt x="2085" y="860"/>
                    <a:pt x="2175" y="857"/>
                    <a:pt x="2268" y="849"/>
                  </a:cubicBezTo>
                  <a:close/>
                  <a:moveTo>
                    <a:pt x="2490" y="881"/>
                  </a:moveTo>
                  <a:cubicBezTo>
                    <a:pt x="2566" y="894"/>
                    <a:pt x="2642" y="894"/>
                    <a:pt x="2711" y="894"/>
                  </a:cubicBezTo>
                  <a:cubicBezTo>
                    <a:pt x="2718" y="900"/>
                    <a:pt x="2718" y="913"/>
                    <a:pt x="2718" y="925"/>
                  </a:cubicBezTo>
                  <a:cubicBezTo>
                    <a:pt x="2585" y="906"/>
                    <a:pt x="2458" y="900"/>
                    <a:pt x="2331" y="900"/>
                  </a:cubicBezTo>
                  <a:cubicBezTo>
                    <a:pt x="2382" y="894"/>
                    <a:pt x="2439" y="887"/>
                    <a:pt x="2490" y="881"/>
                  </a:cubicBezTo>
                  <a:close/>
                  <a:moveTo>
                    <a:pt x="742" y="1660"/>
                  </a:moveTo>
                  <a:lnTo>
                    <a:pt x="742" y="1660"/>
                  </a:lnTo>
                  <a:cubicBezTo>
                    <a:pt x="780" y="1894"/>
                    <a:pt x="818" y="2129"/>
                    <a:pt x="856" y="2363"/>
                  </a:cubicBezTo>
                  <a:cubicBezTo>
                    <a:pt x="837" y="2293"/>
                    <a:pt x="824" y="2224"/>
                    <a:pt x="811" y="2154"/>
                  </a:cubicBezTo>
                  <a:cubicBezTo>
                    <a:pt x="780" y="1989"/>
                    <a:pt x="761" y="1825"/>
                    <a:pt x="742" y="1660"/>
                  </a:cubicBezTo>
                  <a:close/>
                  <a:moveTo>
                    <a:pt x="2806" y="1451"/>
                  </a:moveTo>
                  <a:cubicBezTo>
                    <a:pt x="2813" y="1514"/>
                    <a:pt x="2825" y="1571"/>
                    <a:pt x="2838" y="1628"/>
                  </a:cubicBezTo>
                  <a:cubicBezTo>
                    <a:pt x="2889" y="1920"/>
                    <a:pt x="2939" y="2211"/>
                    <a:pt x="2996" y="2502"/>
                  </a:cubicBezTo>
                  <a:cubicBezTo>
                    <a:pt x="2990" y="2502"/>
                    <a:pt x="2984" y="2502"/>
                    <a:pt x="2984" y="2496"/>
                  </a:cubicBezTo>
                  <a:cubicBezTo>
                    <a:pt x="2977" y="2477"/>
                    <a:pt x="2977" y="2458"/>
                    <a:pt x="2971" y="2445"/>
                  </a:cubicBezTo>
                  <a:cubicBezTo>
                    <a:pt x="2952" y="2363"/>
                    <a:pt x="2933" y="2274"/>
                    <a:pt x="2914" y="2186"/>
                  </a:cubicBezTo>
                  <a:cubicBezTo>
                    <a:pt x="2876" y="1996"/>
                    <a:pt x="2844" y="1799"/>
                    <a:pt x="2819" y="1609"/>
                  </a:cubicBezTo>
                  <a:cubicBezTo>
                    <a:pt x="2813" y="1559"/>
                    <a:pt x="2806" y="1502"/>
                    <a:pt x="2806" y="1451"/>
                  </a:cubicBezTo>
                  <a:close/>
                  <a:moveTo>
                    <a:pt x="621" y="2509"/>
                  </a:moveTo>
                  <a:cubicBezTo>
                    <a:pt x="602" y="2534"/>
                    <a:pt x="590" y="2553"/>
                    <a:pt x="571" y="2578"/>
                  </a:cubicBezTo>
                  <a:cubicBezTo>
                    <a:pt x="577" y="2559"/>
                    <a:pt x="583" y="2547"/>
                    <a:pt x="590" y="2528"/>
                  </a:cubicBezTo>
                  <a:cubicBezTo>
                    <a:pt x="596" y="2521"/>
                    <a:pt x="609" y="2515"/>
                    <a:pt x="621" y="2509"/>
                  </a:cubicBezTo>
                  <a:close/>
                  <a:moveTo>
                    <a:pt x="951" y="2623"/>
                  </a:moveTo>
                  <a:cubicBezTo>
                    <a:pt x="951" y="2642"/>
                    <a:pt x="963" y="2654"/>
                    <a:pt x="970" y="2673"/>
                  </a:cubicBezTo>
                  <a:cubicBezTo>
                    <a:pt x="965" y="2672"/>
                    <a:pt x="959" y="2671"/>
                    <a:pt x="954" y="2671"/>
                  </a:cubicBezTo>
                  <a:cubicBezTo>
                    <a:pt x="941" y="2671"/>
                    <a:pt x="928" y="2677"/>
                    <a:pt x="919" y="2686"/>
                  </a:cubicBezTo>
                  <a:cubicBezTo>
                    <a:pt x="919" y="2680"/>
                    <a:pt x="919" y="2673"/>
                    <a:pt x="925" y="2667"/>
                  </a:cubicBezTo>
                  <a:cubicBezTo>
                    <a:pt x="925" y="2661"/>
                    <a:pt x="932" y="2661"/>
                    <a:pt x="932" y="2654"/>
                  </a:cubicBezTo>
                  <a:cubicBezTo>
                    <a:pt x="932" y="2648"/>
                    <a:pt x="932" y="2642"/>
                    <a:pt x="932" y="2635"/>
                  </a:cubicBezTo>
                  <a:cubicBezTo>
                    <a:pt x="938" y="2635"/>
                    <a:pt x="944" y="2629"/>
                    <a:pt x="951" y="2623"/>
                  </a:cubicBezTo>
                  <a:close/>
                  <a:moveTo>
                    <a:pt x="305" y="2718"/>
                  </a:moveTo>
                  <a:cubicBezTo>
                    <a:pt x="304" y="2725"/>
                    <a:pt x="298" y="2731"/>
                    <a:pt x="298" y="2737"/>
                  </a:cubicBezTo>
                  <a:cubicBezTo>
                    <a:pt x="298" y="2737"/>
                    <a:pt x="298" y="2737"/>
                    <a:pt x="298" y="2730"/>
                  </a:cubicBezTo>
                  <a:cubicBezTo>
                    <a:pt x="298" y="2730"/>
                    <a:pt x="304" y="2725"/>
                    <a:pt x="305" y="2718"/>
                  </a:cubicBezTo>
                  <a:close/>
                  <a:moveTo>
                    <a:pt x="482" y="2591"/>
                  </a:moveTo>
                  <a:cubicBezTo>
                    <a:pt x="488" y="2597"/>
                    <a:pt x="501" y="2597"/>
                    <a:pt x="507" y="2604"/>
                  </a:cubicBezTo>
                  <a:cubicBezTo>
                    <a:pt x="495" y="2654"/>
                    <a:pt x="488" y="2705"/>
                    <a:pt x="488" y="2756"/>
                  </a:cubicBezTo>
                  <a:cubicBezTo>
                    <a:pt x="476" y="2781"/>
                    <a:pt x="469" y="2806"/>
                    <a:pt x="457" y="2832"/>
                  </a:cubicBezTo>
                  <a:cubicBezTo>
                    <a:pt x="463" y="2819"/>
                    <a:pt x="463" y="2806"/>
                    <a:pt x="463" y="2787"/>
                  </a:cubicBezTo>
                  <a:cubicBezTo>
                    <a:pt x="463" y="2743"/>
                    <a:pt x="469" y="2699"/>
                    <a:pt x="469" y="2654"/>
                  </a:cubicBezTo>
                  <a:cubicBezTo>
                    <a:pt x="469" y="2635"/>
                    <a:pt x="476" y="2610"/>
                    <a:pt x="476" y="2591"/>
                  </a:cubicBezTo>
                  <a:close/>
                  <a:moveTo>
                    <a:pt x="260" y="2781"/>
                  </a:moveTo>
                  <a:lnTo>
                    <a:pt x="260" y="2781"/>
                  </a:lnTo>
                  <a:cubicBezTo>
                    <a:pt x="254" y="2800"/>
                    <a:pt x="254" y="2813"/>
                    <a:pt x="254" y="2825"/>
                  </a:cubicBezTo>
                  <a:cubicBezTo>
                    <a:pt x="248" y="2832"/>
                    <a:pt x="248" y="2838"/>
                    <a:pt x="241" y="2844"/>
                  </a:cubicBezTo>
                  <a:cubicBezTo>
                    <a:pt x="241" y="2832"/>
                    <a:pt x="248" y="2819"/>
                    <a:pt x="241" y="2806"/>
                  </a:cubicBezTo>
                  <a:cubicBezTo>
                    <a:pt x="248" y="2800"/>
                    <a:pt x="254" y="2787"/>
                    <a:pt x="260" y="2781"/>
                  </a:cubicBezTo>
                  <a:close/>
                  <a:moveTo>
                    <a:pt x="716" y="2699"/>
                  </a:moveTo>
                  <a:cubicBezTo>
                    <a:pt x="685" y="2749"/>
                    <a:pt x="653" y="2806"/>
                    <a:pt x="628" y="2857"/>
                  </a:cubicBezTo>
                  <a:cubicBezTo>
                    <a:pt x="653" y="2800"/>
                    <a:pt x="678" y="2749"/>
                    <a:pt x="704" y="2699"/>
                  </a:cubicBezTo>
                  <a:close/>
                  <a:moveTo>
                    <a:pt x="584" y="2666"/>
                  </a:moveTo>
                  <a:lnTo>
                    <a:pt x="584" y="2666"/>
                  </a:lnTo>
                  <a:cubicBezTo>
                    <a:pt x="578" y="2684"/>
                    <a:pt x="573" y="2701"/>
                    <a:pt x="571" y="2711"/>
                  </a:cubicBezTo>
                  <a:cubicBezTo>
                    <a:pt x="552" y="2762"/>
                    <a:pt x="539" y="2819"/>
                    <a:pt x="520" y="2870"/>
                  </a:cubicBezTo>
                  <a:lnTo>
                    <a:pt x="520" y="2876"/>
                  </a:lnTo>
                  <a:cubicBezTo>
                    <a:pt x="520" y="2870"/>
                    <a:pt x="514" y="2863"/>
                    <a:pt x="514" y="2857"/>
                  </a:cubicBezTo>
                  <a:cubicBezTo>
                    <a:pt x="539" y="2796"/>
                    <a:pt x="560" y="2731"/>
                    <a:pt x="584" y="2666"/>
                  </a:cubicBezTo>
                  <a:close/>
                  <a:moveTo>
                    <a:pt x="2825" y="2648"/>
                  </a:moveTo>
                  <a:cubicBezTo>
                    <a:pt x="2771" y="2762"/>
                    <a:pt x="2718" y="2881"/>
                    <a:pt x="2664" y="2995"/>
                  </a:cubicBezTo>
                  <a:lnTo>
                    <a:pt x="2664" y="2995"/>
                  </a:lnTo>
                  <a:cubicBezTo>
                    <a:pt x="2678" y="2964"/>
                    <a:pt x="2688" y="2933"/>
                    <a:pt x="2699" y="2901"/>
                  </a:cubicBezTo>
                  <a:cubicBezTo>
                    <a:pt x="2737" y="2819"/>
                    <a:pt x="2781" y="2730"/>
                    <a:pt x="2819" y="2648"/>
                  </a:cubicBezTo>
                  <a:close/>
                  <a:moveTo>
                    <a:pt x="2977" y="2654"/>
                  </a:moveTo>
                  <a:cubicBezTo>
                    <a:pt x="2977" y="2667"/>
                    <a:pt x="2977" y="2680"/>
                    <a:pt x="2990" y="2692"/>
                  </a:cubicBezTo>
                  <a:cubicBezTo>
                    <a:pt x="2939" y="2806"/>
                    <a:pt x="2889" y="2914"/>
                    <a:pt x="2838" y="3028"/>
                  </a:cubicBezTo>
                  <a:cubicBezTo>
                    <a:pt x="2882" y="2901"/>
                    <a:pt x="2927" y="2775"/>
                    <a:pt x="2977" y="2654"/>
                  </a:cubicBezTo>
                  <a:close/>
                  <a:moveTo>
                    <a:pt x="2895" y="2642"/>
                  </a:moveTo>
                  <a:cubicBezTo>
                    <a:pt x="2832" y="2768"/>
                    <a:pt x="2768" y="2901"/>
                    <a:pt x="2718" y="3034"/>
                  </a:cubicBezTo>
                  <a:cubicBezTo>
                    <a:pt x="2743" y="2958"/>
                    <a:pt x="2775" y="2882"/>
                    <a:pt x="2806" y="2806"/>
                  </a:cubicBezTo>
                  <a:cubicBezTo>
                    <a:pt x="2825" y="2756"/>
                    <a:pt x="2851" y="2711"/>
                    <a:pt x="2870" y="2661"/>
                  </a:cubicBezTo>
                  <a:cubicBezTo>
                    <a:pt x="2876" y="2654"/>
                    <a:pt x="2870" y="2648"/>
                    <a:pt x="2870" y="2642"/>
                  </a:cubicBezTo>
                  <a:close/>
                  <a:moveTo>
                    <a:pt x="203" y="2901"/>
                  </a:moveTo>
                  <a:cubicBezTo>
                    <a:pt x="203" y="2939"/>
                    <a:pt x="203" y="2971"/>
                    <a:pt x="197" y="2990"/>
                  </a:cubicBezTo>
                  <a:cubicBezTo>
                    <a:pt x="197" y="2996"/>
                    <a:pt x="197" y="3015"/>
                    <a:pt x="191" y="3041"/>
                  </a:cubicBezTo>
                  <a:cubicBezTo>
                    <a:pt x="191" y="2996"/>
                    <a:pt x="197" y="2952"/>
                    <a:pt x="203" y="2901"/>
                  </a:cubicBezTo>
                  <a:close/>
                  <a:moveTo>
                    <a:pt x="412" y="2654"/>
                  </a:moveTo>
                  <a:cubicBezTo>
                    <a:pt x="406" y="2673"/>
                    <a:pt x="400" y="2705"/>
                    <a:pt x="393" y="2737"/>
                  </a:cubicBezTo>
                  <a:cubicBezTo>
                    <a:pt x="374" y="2819"/>
                    <a:pt x="362" y="2908"/>
                    <a:pt x="355" y="2996"/>
                  </a:cubicBezTo>
                  <a:cubicBezTo>
                    <a:pt x="349" y="3015"/>
                    <a:pt x="343" y="3041"/>
                    <a:pt x="330" y="3066"/>
                  </a:cubicBezTo>
                  <a:cubicBezTo>
                    <a:pt x="330" y="3034"/>
                    <a:pt x="336" y="3003"/>
                    <a:pt x="336" y="2971"/>
                  </a:cubicBezTo>
                  <a:cubicBezTo>
                    <a:pt x="343" y="2946"/>
                    <a:pt x="343" y="2914"/>
                    <a:pt x="349" y="2882"/>
                  </a:cubicBezTo>
                  <a:cubicBezTo>
                    <a:pt x="362" y="2819"/>
                    <a:pt x="374" y="2749"/>
                    <a:pt x="381" y="2686"/>
                  </a:cubicBezTo>
                  <a:cubicBezTo>
                    <a:pt x="393" y="2673"/>
                    <a:pt x="400" y="2661"/>
                    <a:pt x="412" y="2654"/>
                  </a:cubicBezTo>
                  <a:close/>
                  <a:moveTo>
                    <a:pt x="419" y="2851"/>
                  </a:moveTo>
                  <a:cubicBezTo>
                    <a:pt x="425" y="2882"/>
                    <a:pt x="425" y="2914"/>
                    <a:pt x="425" y="2939"/>
                  </a:cubicBezTo>
                  <a:cubicBezTo>
                    <a:pt x="412" y="2996"/>
                    <a:pt x="393" y="3047"/>
                    <a:pt x="387" y="3104"/>
                  </a:cubicBezTo>
                  <a:cubicBezTo>
                    <a:pt x="387" y="3072"/>
                    <a:pt x="387" y="3041"/>
                    <a:pt x="387" y="3009"/>
                  </a:cubicBezTo>
                  <a:cubicBezTo>
                    <a:pt x="400" y="2958"/>
                    <a:pt x="412" y="2908"/>
                    <a:pt x="419" y="2851"/>
                  </a:cubicBezTo>
                  <a:close/>
                  <a:moveTo>
                    <a:pt x="330" y="2743"/>
                  </a:moveTo>
                  <a:cubicBezTo>
                    <a:pt x="330" y="2775"/>
                    <a:pt x="324" y="2813"/>
                    <a:pt x="317" y="2844"/>
                  </a:cubicBezTo>
                  <a:cubicBezTo>
                    <a:pt x="298" y="2933"/>
                    <a:pt x="279" y="3022"/>
                    <a:pt x="254" y="3110"/>
                  </a:cubicBezTo>
                  <a:cubicBezTo>
                    <a:pt x="260" y="3079"/>
                    <a:pt x="260" y="3047"/>
                    <a:pt x="267" y="3015"/>
                  </a:cubicBezTo>
                  <a:cubicBezTo>
                    <a:pt x="267" y="3003"/>
                    <a:pt x="267" y="2990"/>
                    <a:pt x="267" y="2977"/>
                  </a:cubicBezTo>
                  <a:cubicBezTo>
                    <a:pt x="279" y="2933"/>
                    <a:pt x="286" y="2889"/>
                    <a:pt x="292" y="2844"/>
                  </a:cubicBezTo>
                  <a:cubicBezTo>
                    <a:pt x="292" y="2832"/>
                    <a:pt x="298" y="2819"/>
                    <a:pt x="292" y="2813"/>
                  </a:cubicBezTo>
                  <a:cubicBezTo>
                    <a:pt x="292" y="2806"/>
                    <a:pt x="292" y="2800"/>
                    <a:pt x="298" y="2794"/>
                  </a:cubicBezTo>
                  <a:cubicBezTo>
                    <a:pt x="305" y="2775"/>
                    <a:pt x="317" y="2756"/>
                    <a:pt x="330" y="2743"/>
                  </a:cubicBezTo>
                  <a:close/>
                  <a:moveTo>
                    <a:pt x="2756" y="2667"/>
                  </a:moveTo>
                  <a:cubicBezTo>
                    <a:pt x="2692" y="2781"/>
                    <a:pt x="2642" y="2901"/>
                    <a:pt x="2597" y="3022"/>
                  </a:cubicBezTo>
                  <a:cubicBezTo>
                    <a:pt x="2578" y="3060"/>
                    <a:pt x="2566" y="3098"/>
                    <a:pt x="2547" y="3136"/>
                  </a:cubicBezTo>
                  <a:cubicBezTo>
                    <a:pt x="2559" y="3104"/>
                    <a:pt x="2572" y="3066"/>
                    <a:pt x="2585" y="3034"/>
                  </a:cubicBezTo>
                  <a:cubicBezTo>
                    <a:pt x="2635" y="2914"/>
                    <a:pt x="2692" y="2794"/>
                    <a:pt x="2743" y="2673"/>
                  </a:cubicBezTo>
                  <a:cubicBezTo>
                    <a:pt x="2749" y="2667"/>
                    <a:pt x="2749" y="2667"/>
                    <a:pt x="2756" y="2667"/>
                  </a:cubicBezTo>
                  <a:close/>
                  <a:moveTo>
                    <a:pt x="153" y="2977"/>
                  </a:moveTo>
                  <a:cubicBezTo>
                    <a:pt x="153" y="3047"/>
                    <a:pt x="146" y="3110"/>
                    <a:pt x="153" y="3180"/>
                  </a:cubicBezTo>
                  <a:cubicBezTo>
                    <a:pt x="140" y="3155"/>
                    <a:pt x="134" y="3129"/>
                    <a:pt x="134" y="3104"/>
                  </a:cubicBezTo>
                  <a:cubicBezTo>
                    <a:pt x="127" y="3066"/>
                    <a:pt x="140" y="3022"/>
                    <a:pt x="153" y="2977"/>
                  </a:cubicBezTo>
                  <a:close/>
                  <a:moveTo>
                    <a:pt x="2509" y="2933"/>
                  </a:moveTo>
                  <a:cubicBezTo>
                    <a:pt x="2477" y="3022"/>
                    <a:pt x="2445" y="3110"/>
                    <a:pt x="2414" y="3199"/>
                  </a:cubicBezTo>
                  <a:cubicBezTo>
                    <a:pt x="2414" y="3212"/>
                    <a:pt x="2407" y="3218"/>
                    <a:pt x="2401" y="3231"/>
                  </a:cubicBezTo>
                  <a:lnTo>
                    <a:pt x="2395" y="3231"/>
                  </a:lnTo>
                  <a:cubicBezTo>
                    <a:pt x="2407" y="3180"/>
                    <a:pt x="2420" y="3129"/>
                    <a:pt x="2420" y="3123"/>
                  </a:cubicBezTo>
                  <a:cubicBezTo>
                    <a:pt x="2426" y="3104"/>
                    <a:pt x="2433" y="3079"/>
                    <a:pt x="2439" y="3053"/>
                  </a:cubicBezTo>
                  <a:cubicBezTo>
                    <a:pt x="2458" y="3009"/>
                    <a:pt x="2483" y="2971"/>
                    <a:pt x="2509" y="2933"/>
                  </a:cubicBezTo>
                  <a:close/>
                  <a:moveTo>
                    <a:pt x="210" y="3212"/>
                  </a:moveTo>
                  <a:cubicBezTo>
                    <a:pt x="210" y="3224"/>
                    <a:pt x="210" y="3237"/>
                    <a:pt x="210" y="3250"/>
                  </a:cubicBezTo>
                  <a:cubicBezTo>
                    <a:pt x="203" y="3250"/>
                    <a:pt x="203" y="3243"/>
                    <a:pt x="203" y="3243"/>
                  </a:cubicBezTo>
                  <a:cubicBezTo>
                    <a:pt x="203" y="3231"/>
                    <a:pt x="203" y="3224"/>
                    <a:pt x="210" y="3212"/>
                  </a:cubicBezTo>
                  <a:close/>
                  <a:moveTo>
                    <a:pt x="286" y="3142"/>
                  </a:moveTo>
                  <a:cubicBezTo>
                    <a:pt x="286" y="3193"/>
                    <a:pt x="279" y="3243"/>
                    <a:pt x="279" y="3288"/>
                  </a:cubicBezTo>
                  <a:cubicBezTo>
                    <a:pt x="267" y="3288"/>
                    <a:pt x="254" y="3281"/>
                    <a:pt x="248" y="3275"/>
                  </a:cubicBezTo>
                  <a:cubicBezTo>
                    <a:pt x="260" y="3231"/>
                    <a:pt x="273" y="3186"/>
                    <a:pt x="286" y="3142"/>
                  </a:cubicBezTo>
                  <a:close/>
                  <a:moveTo>
                    <a:pt x="343" y="3212"/>
                  </a:moveTo>
                  <a:cubicBezTo>
                    <a:pt x="343" y="3243"/>
                    <a:pt x="343" y="3269"/>
                    <a:pt x="343" y="3300"/>
                  </a:cubicBezTo>
                  <a:cubicBezTo>
                    <a:pt x="343" y="3300"/>
                    <a:pt x="343" y="3307"/>
                    <a:pt x="343" y="3307"/>
                  </a:cubicBezTo>
                  <a:cubicBezTo>
                    <a:pt x="336" y="3307"/>
                    <a:pt x="324" y="3300"/>
                    <a:pt x="317" y="3300"/>
                  </a:cubicBezTo>
                  <a:cubicBezTo>
                    <a:pt x="324" y="3269"/>
                    <a:pt x="336" y="3243"/>
                    <a:pt x="343" y="3212"/>
                  </a:cubicBezTo>
                  <a:close/>
                  <a:moveTo>
                    <a:pt x="381" y="3307"/>
                  </a:moveTo>
                  <a:cubicBezTo>
                    <a:pt x="381" y="3313"/>
                    <a:pt x="381" y="3313"/>
                    <a:pt x="381" y="3313"/>
                  </a:cubicBezTo>
                  <a:cubicBezTo>
                    <a:pt x="374" y="3313"/>
                    <a:pt x="374" y="3307"/>
                    <a:pt x="368" y="3307"/>
                  </a:cubicBezTo>
                  <a:close/>
                  <a:moveTo>
                    <a:pt x="425" y="3307"/>
                  </a:moveTo>
                  <a:cubicBezTo>
                    <a:pt x="425" y="3307"/>
                    <a:pt x="425" y="3313"/>
                    <a:pt x="425" y="3313"/>
                  </a:cubicBezTo>
                  <a:lnTo>
                    <a:pt x="412" y="3313"/>
                  </a:lnTo>
                  <a:cubicBezTo>
                    <a:pt x="412" y="3307"/>
                    <a:pt x="419" y="3307"/>
                    <a:pt x="419" y="3307"/>
                  </a:cubicBezTo>
                  <a:close/>
                  <a:moveTo>
                    <a:pt x="2775" y="3307"/>
                  </a:moveTo>
                  <a:cubicBezTo>
                    <a:pt x="2768" y="3326"/>
                    <a:pt x="2762" y="3345"/>
                    <a:pt x="2756" y="3364"/>
                  </a:cubicBezTo>
                  <a:cubicBezTo>
                    <a:pt x="2749" y="3370"/>
                    <a:pt x="2749" y="3370"/>
                    <a:pt x="2743" y="3376"/>
                  </a:cubicBezTo>
                  <a:cubicBezTo>
                    <a:pt x="2749" y="3351"/>
                    <a:pt x="2762" y="3326"/>
                    <a:pt x="2775" y="3307"/>
                  </a:cubicBezTo>
                  <a:close/>
                  <a:moveTo>
                    <a:pt x="2673" y="3351"/>
                  </a:moveTo>
                  <a:lnTo>
                    <a:pt x="2673" y="3351"/>
                  </a:lnTo>
                  <a:cubicBezTo>
                    <a:pt x="2667" y="3370"/>
                    <a:pt x="2661" y="3389"/>
                    <a:pt x="2654" y="3408"/>
                  </a:cubicBezTo>
                  <a:cubicBezTo>
                    <a:pt x="2654" y="3414"/>
                    <a:pt x="2648" y="3414"/>
                    <a:pt x="2642" y="3414"/>
                  </a:cubicBezTo>
                  <a:cubicBezTo>
                    <a:pt x="2654" y="3395"/>
                    <a:pt x="2661" y="3370"/>
                    <a:pt x="2673" y="3351"/>
                  </a:cubicBezTo>
                  <a:close/>
                  <a:moveTo>
                    <a:pt x="2509" y="3313"/>
                  </a:moveTo>
                  <a:cubicBezTo>
                    <a:pt x="2502" y="3338"/>
                    <a:pt x="2502" y="3357"/>
                    <a:pt x="2496" y="3376"/>
                  </a:cubicBezTo>
                  <a:cubicBezTo>
                    <a:pt x="2492" y="3393"/>
                    <a:pt x="2510" y="3407"/>
                    <a:pt x="2526" y="3407"/>
                  </a:cubicBezTo>
                  <a:cubicBezTo>
                    <a:pt x="2535" y="3407"/>
                    <a:pt x="2542" y="3404"/>
                    <a:pt x="2547" y="3395"/>
                  </a:cubicBezTo>
                  <a:cubicBezTo>
                    <a:pt x="2559" y="3370"/>
                    <a:pt x="2566" y="3351"/>
                    <a:pt x="2572" y="3332"/>
                  </a:cubicBezTo>
                  <a:lnTo>
                    <a:pt x="2572" y="3332"/>
                  </a:lnTo>
                  <a:cubicBezTo>
                    <a:pt x="2572" y="3357"/>
                    <a:pt x="2566" y="3376"/>
                    <a:pt x="2559" y="3402"/>
                  </a:cubicBezTo>
                  <a:cubicBezTo>
                    <a:pt x="2559" y="3414"/>
                    <a:pt x="2566" y="3421"/>
                    <a:pt x="2572" y="3427"/>
                  </a:cubicBezTo>
                  <a:lnTo>
                    <a:pt x="2566" y="3427"/>
                  </a:lnTo>
                  <a:cubicBezTo>
                    <a:pt x="2528" y="3421"/>
                    <a:pt x="2502" y="3408"/>
                    <a:pt x="2477" y="3389"/>
                  </a:cubicBezTo>
                  <a:cubicBezTo>
                    <a:pt x="2490" y="3364"/>
                    <a:pt x="2496" y="3338"/>
                    <a:pt x="2509" y="3313"/>
                  </a:cubicBezTo>
                  <a:close/>
                  <a:moveTo>
                    <a:pt x="463" y="1"/>
                  </a:moveTo>
                  <a:cubicBezTo>
                    <a:pt x="444" y="1"/>
                    <a:pt x="431" y="13"/>
                    <a:pt x="431" y="32"/>
                  </a:cubicBezTo>
                  <a:cubicBezTo>
                    <a:pt x="438" y="45"/>
                    <a:pt x="444" y="64"/>
                    <a:pt x="450" y="77"/>
                  </a:cubicBezTo>
                  <a:cubicBezTo>
                    <a:pt x="444" y="83"/>
                    <a:pt x="444" y="96"/>
                    <a:pt x="457" y="108"/>
                  </a:cubicBezTo>
                  <a:cubicBezTo>
                    <a:pt x="438" y="121"/>
                    <a:pt x="438" y="146"/>
                    <a:pt x="444" y="159"/>
                  </a:cubicBezTo>
                  <a:cubicBezTo>
                    <a:pt x="457" y="172"/>
                    <a:pt x="463" y="191"/>
                    <a:pt x="476" y="203"/>
                  </a:cubicBezTo>
                  <a:cubicBezTo>
                    <a:pt x="482" y="210"/>
                    <a:pt x="488" y="216"/>
                    <a:pt x="488" y="222"/>
                  </a:cubicBezTo>
                  <a:cubicBezTo>
                    <a:pt x="507" y="292"/>
                    <a:pt x="526" y="362"/>
                    <a:pt x="539" y="431"/>
                  </a:cubicBezTo>
                  <a:cubicBezTo>
                    <a:pt x="545" y="495"/>
                    <a:pt x="571" y="564"/>
                    <a:pt x="577" y="602"/>
                  </a:cubicBezTo>
                  <a:cubicBezTo>
                    <a:pt x="590" y="704"/>
                    <a:pt x="609" y="799"/>
                    <a:pt x="621" y="894"/>
                  </a:cubicBezTo>
                  <a:cubicBezTo>
                    <a:pt x="647" y="1103"/>
                    <a:pt x="672" y="1312"/>
                    <a:pt x="691" y="1521"/>
                  </a:cubicBezTo>
                  <a:cubicBezTo>
                    <a:pt x="729" y="1799"/>
                    <a:pt x="761" y="2084"/>
                    <a:pt x="824" y="2357"/>
                  </a:cubicBezTo>
                  <a:cubicBezTo>
                    <a:pt x="809" y="2354"/>
                    <a:pt x="794" y="2352"/>
                    <a:pt x="778" y="2352"/>
                  </a:cubicBezTo>
                  <a:cubicBezTo>
                    <a:pt x="593" y="2352"/>
                    <a:pt x="321" y="2545"/>
                    <a:pt x="222" y="2673"/>
                  </a:cubicBezTo>
                  <a:cubicBezTo>
                    <a:pt x="121" y="2800"/>
                    <a:pt x="1" y="2996"/>
                    <a:pt x="39" y="3161"/>
                  </a:cubicBezTo>
                  <a:cubicBezTo>
                    <a:pt x="51" y="3218"/>
                    <a:pt x="83" y="3262"/>
                    <a:pt x="115" y="3294"/>
                  </a:cubicBezTo>
                  <a:cubicBezTo>
                    <a:pt x="121" y="3313"/>
                    <a:pt x="121" y="3332"/>
                    <a:pt x="121" y="3351"/>
                  </a:cubicBezTo>
                  <a:cubicBezTo>
                    <a:pt x="125" y="3355"/>
                    <a:pt x="130" y="3358"/>
                    <a:pt x="136" y="3358"/>
                  </a:cubicBezTo>
                  <a:cubicBezTo>
                    <a:pt x="140" y="3358"/>
                    <a:pt x="144" y="3356"/>
                    <a:pt x="146" y="3351"/>
                  </a:cubicBezTo>
                  <a:cubicBezTo>
                    <a:pt x="146" y="3345"/>
                    <a:pt x="146" y="3332"/>
                    <a:pt x="153" y="3326"/>
                  </a:cubicBezTo>
                  <a:cubicBezTo>
                    <a:pt x="153" y="3326"/>
                    <a:pt x="153" y="3332"/>
                    <a:pt x="159" y="3332"/>
                  </a:cubicBezTo>
                  <a:cubicBezTo>
                    <a:pt x="159" y="3332"/>
                    <a:pt x="159" y="3338"/>
                    <a:pt x="159" y="3338"/>
                  </a:cubicBezTo>
                  <a:cubicBezTo>
                    <a:pt x="159" y="3343"/>
                    <a:pt x="165" y="3347"/>
                    <a:pt x="171" y="3347"/>
                  </a:cubicBezTo>
                  <a:cubicBezTo>
                    <a:pt x="174" y="3347"/>
                    <a:pt x="176" y="3347"/>
                    <a:pt x="178" y="3345"/>
                  </a:cubicBezTo>
                  <a:cubicBezTo>
                    <a:pt x="241" y="3383"/>
                    <a:pt x="317" y="3408"/>
                    <a:pt x="393" y="3408"/>
                  </a:cubicBezTo>
                  <a:cubicBezTo>
                    <a:pt x="425" y="3408"/>
                    <a:pt x="450" y="3402"/>
                    <a:pt x="482" y="3395"/>
                  </a:cubicBezTo>
                  <a:cubicBezTo>
                    <a:pt x="488" y="3395"/>
                    <a:pt x="501" y="3395"/>
                    <a:pt x="507" y="3389"/>
                  </a:cubicBezTo>
                  <a:cubicBezTo>
                    <a:pt x="653" y="3351"/>
                    <a:pt x="767" y="3250"/>
                    <a:pt x="856" y="3136"/>
                  </a:cubicBezTo>
                  <a:cubicBezTo>
                    <a:pt x="963" y="2984"/>
                    <a:pt x="1134" y="2711"/>
                    <a:pt x="1058" y="2521"/>
                  </a:cubicBezTo>
                  <a:cubicBezTo>
                    <a:pt x="1046" y="2490"/>
                    <a:pt x="1027" y="2464"/>
                    <a:pt x="1008" y="2445"/>
                  </a:cubicBezTo>
                  <a:cubicBezTo>
                    <a:pt x="1001" y="2331"/>
                    <a:pt x="982" y="2224"/>
                    <a:pt x="970" y="2116"/>
                  </a:cubicBezTo>
                  <a:cubicBezTo>
                    <a:pt x="938" y="1894"/>
                    <a:pt x="913" y="1673"/>
                    <a:pt x="881" y="1451"/>
                  </a:cubicBezTo>
                  <a:cubicBezTo>
                    <a:pt x="849" y="1248"/>
                    <a:pt x="818" y="1039"/>
                    <a:pt x="792" y="837"/>
                  </a:cubicBezTo>
                  <a:lnTo>
                    <a:pt x="849" y="837"/>
                  </a:lnTo>
                  <a:cubicBezTo>
                    <a:pt x="875" y="840"/>
                    <a:pt x="905" y="840"/>
                    <a:pt x="931" y="840"/>
                  </a:cubicBezTo>
                  <a:cubicBezTo>
                    <a:pt x="957" y="840"/>
                    <a:pt x="979" y="840"/>
                    <a:pt x="989" y="843"/>
                  </a:cubicBezTo>
                  <a:cubicBezTo>
                    <a:pt x="1103" y="849"/>
                    <a:pt x="1223" y="862"/>
                    <a:pt x="1337" y="875"/>
                  </a:cubicBezTo>
                  <a:cubicBezTo>
                    <a:pt x="1571" y="919"/>
                    <a:pt x="1806" y="925"/>
                    <a:pt x="2046" y="925"/>
                  </a:cubicBezTo>
                  <a:lnTo>
                    <a:pt x="2078" y="925"/>
                  </a:lnTo>
                  <a:cubicBezTo>
                    <a:pt x="2256" y="946"/>
                    <a:pt x="2430" y="959"/>
                    <a:pt x="2607" y="959"/>
                  </a:cubicBezTo>
                  <a:cubicBezTo>
                    <a:pt x="2644" y="959"/>
                    <a:pt x="2681" y="958"/>
                    <a:pt x="2718" y="957"/>
                  </a:cubicBezTo>
                  <a:cubicBezTo>
                    <a:pt x="2730" y="1046"/>
                    <a:pt x="2743" y="1141"/>
                    <a:pt x="2762" y="1236"/>
                  </a:cubicBezTo>
                  <a:cubicBezTo>
                    <a:pt x="2775" y="1400"/>
                    <a:pt x="2794" y="1571"/>
                    <a:pt x="2813" y="1736"/>
                  </a:cubicBezTo>
                  <a:cubicBezTo>
                    <a:pt x="2851" y="1996"/>
                    <a:pt x="2901" y="2243"/>
                    <a:pt x="2958" y="2496"/>
                  </a:cubicBezTo>
                  <a:cubicBezTo>
                    <a:pt x="2937" y="2494"/>
                    <a:pt x="2917" y="2492"/>
                    <a:pt x="2895" y="2492"/>
                  </a:cubicBezTo>
                  <a:cubicBezTo>
                    <a:pt x="2859" y="2492"/>
                    <a:pt x="2821" y="2497"/>
                    <a:pt x="2781" y="2509"/>
                  </a:cubicBezTo>
                  <a:cubicBezTo>
                    <a:pt x="2515" y="2572"/>
                    <a:pt x="2255" y="2870"/>
                    <a:pt x="2205" y="3123"/>
                  </a:cubicBezTo>
                  <a:cubicBezTo>
                    <a:pt x="2173" y="3269"/>
                    <a:pt x="2230" y="3402"/>
                    <a:pt x="2338" y="3471"/>
                  </a:cubicBezTo>
                  <a:lnTo>
                    <a:pt x="2338" y="3478"/>
                  </a:lnTo>
                  <a:cubicBezTo>
                    <a:pt x="2334" y="3486"/>
                    <a:pt x="2345" y="3494"/>
                    <a:pt x="2355" y="3494"/>
                  </a:cubicBezTo>
                  <a:cubicBezTo>
                    <a:pt x="2361" y="3494"/>
                    <a:pt x="2367" y="3491"/>
                    <a:pt x="2369" y="3484"/>
                  </a:cubicBezTo>
                  <a:cubicBezTo>
                    <a:pt x="2388" y="3490"/>
                    <a:pt x="2401" y="3497"/>
                    <a:pt x="2426" y="3503"/>
                  </a:cubicBezTo>
                  <a:cubicBezTo>
                    <a:pt x="2483" y="3533"/>
                    <a:pt x="2549" y="3546"/>
                    <a:pt x="2617" y="3546"/>
                  </a:cubicBezTo>
                  <a:cubicBezTo>
                    <a:pt x="2725" y="3546"/>
                    <a:pt x="2838" y="3513"/>
                    <a:pt x="2927" y="3459"/>
                  </a:cubicBezTo>
                  <a:cubicBezTo>
                    <a:pt x="3155" y="3319"/>
                    <a:pt x="3345" y="3047"/>
                    <a:pt x="3288" y="2781"/>
                  </a:cubicBezTo>
                  <a:cubicBezTo>
                    <a:pt x="3262" y="2680"/>
                    <a:pt x="3199" y="2604"/>
                    <a:pt x="3123" y="2553"/>
                  </a:cubicBezTo>
                  <a:cubicBezTo>
                    <a:pt x="3015" y="1856"/>
                    <a:pt x="2927" y="1153"/>
                    <a:pt x="2832" y="457"/>
                  </a:cubicBezTo>
                  <a:cubicBezTo>
                    <a:pt x="2832" y="457"/>
                    <a:pt x="2838" y="457"/>
                    <a:pt x="2838" y="450"/>
                  </a:cubicBezTo>
                  <a:cubicBezTo>
                    <a:pt x="2844" y="400"/>
                    <a:pt x="2844" y="355"/>
                    <a:pt x="2838" y="305"/>
                  </a:cubicBezTo>
                  <a:cubicBezTo>
                    <a:pt x="2857" y="279"/>
                    <a:pt x="2844" y="248"/>
                    <a:pt x="2819" y="235"/>
                  </a:cubicBezTo>
                  <a:cubicBezTo>
                    <a:pt x="2819" y="235"/>
                    <a:pt x="2819" y="229"/>
                    <a:pt x="2813" y="229"/>
                  </a:cubicBezTo>
                  <a:cubicBezTo>
                    <a:pt x="2813" y="224"/>
                    <a:pt x="2806" y="220"/>
                    <a:pt x="2800" y="220"/>
                  </a:cubicBezTo>
                  <a:cubicBezTo>
                    <a:pt x="2798" y="220"/>
                    <a:pt x="2796" y="221"/>
                    <a:pt x="2794" y="222"/>
                  </a:cubicBezTo>
                  <a:cubicBezTo>
                    <a:pt x="2794" y="216"/>
                    <a:pt x="2794" y="216"/>
                    <a:pt x="2794" y="210"/>
                  </a:cubicBezTo>
                  <a:cubicBezTo>
                    <a:pt x="2794" y="203"/>
                    <a:pt x="2787" y="200"/>
                    <a:pt x="2781" y="200"/>
                  </a:cubicBezTo>
                  <a:cubicBezTo>
                    <a:pt x="2775" y="200"/>
                    <a:pt x="2768" y="203"/>
                    <a:pt x="2768" y="210"/>
                  </a:cubicBezTo>
                  <a:cubicBezTo>
                    <a:pt x="2768" y="216"/>
                    <a:pt x="2768" y="222"/>
                    <a:pt x="2775" y="235"/>
                  </a:cubicBezTo>
                  <a:cubicBezTo>
                    <a:pt x="2708" y="239"/>
                    <a:pt x="2642" y="240"/>
                    <a:pt x="2577" y="240"/>
                  </a:cubicBezTo>
                  <a:cubicBezTo>
                    <a:pt x="2283" y="240"/>
                    <a:pt x="1994" y="209"/>
                    <a:pt x="1704" y="178"/>
                  </a:cubicBezTo>
                  <a:cubicBezTo>
                    <a:pt x="1470" y="140"/>
                    <a:pt x="1236" y="102"/>
                    <a:pt x="1001" y="70"/>
                  </a:cubicBezTo>
                  <a:lnTo>
                    <a:pt x="995" y="70"/>
                  </a:lnTo>
                  <a:cubicBezTo>
                    <a:pt x="818" y="45"/>
                    <a:pt x="640" y="20"/>
                    <a:pt x="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7860311" y="3818231"/>
              <a:ext cx="115988" cy="122958"/>
            </a:xfrm>
            <a:custGeom>
              <a:avLst/>
              <a:gdLst/>
              <a:ahLst/>
              <a:cxnLst/>
              <a:rect l="l" t="t" r="r" b="b"/>
              <a:pathLst>
                <a:path w="3345" h="3546" extrusionOk="0">
                  <a:moveTo>
                    <a:pt x="963" y="273"/>
                  </a:moveTo>
                  <a:cubicBezTo>
                    <a:pt x="1001" y="292"/>
                    <a:pt x="1045" y="304"/>
                    <a:pt x="1083" y="311"/>
                  </a:cubicBezTo>
                  <a:cubicBezTo>
                    <a:pt x="1077" y="317"/>
                    <a:pt x="1071" y="317"/>
                    <a:pt x="1064" y="317"/>
                  </a:cubicBezTo>
                  <a:cubicBezTo>
                    <a:pt x="1033" y="311"/>
                    <a:pt x="1001" y="311"/>
                    <a:pt x="969" y="304"/>
                  </a:cubicBezTo>
                  <a:cubicBezTo>
                    <a:pt x="944" y="299"/>
                    <a:pt x="922" y="290"/>
                    <a:pt x="898" y="283"/>
                  </a:cubicBezTo>
                  <a:lnTo>
                    <a:pt x="898" y="283"/>
                  </a:lnTo>
                  <a:cubicBezTo>
                    <a:pt x="911" y="285"/>
                    <a:pt x="924" y="285"/>
                    <a:pt x="938" y="285"/>
                  </a:cubicBezTo>
                  <a:cubicBezTo>
                    <a:pt x="939" y="287"/>
                    <a:pt x="941" y="288"/>
                    <a:pt x="944" y="288"/>
                  </a:cubicBezTo>
                  <a:cubicBezTo>
                    <a:pt x="950" y="288"/>
                    <a:pt x="958" y="282"/>
                    <a:pt x="963" y="273"/>
                  </a:cubicBezTo>
                  <a:close/>
                  <a:moveTo>
                    <a:pt x="634" y="330"/>
                  </a:moveTo>
                  <a:cubicBezTo>
                    <a:pt x="634" y="336"/>
                    <a:pt x="627" y="342"/>
                    <a:pt x="627" y="349"/>
                  </a:cubicBezTo>
                  <a:lnTo>
                    <a:pt x="621" y="349"/>
                  </a:lnTo>
                  <a:cubicBezTo>
                    <a:pt x="627" y="342"/>
                    <a:pt x="627" y="336"/>
                    <a:pt x="627" y="330"/>
                  </a:cubicBezTo>
                  <a:close/>
                  <a:moveTo>
                    <a:pt x="830" y="418"/>
                  </a:moveTo>
                  <a:cubicBezTo>
                    <a:pt x="1014" y="437"/>
                    <a:pt x="1197" y="463"/>
                    <a:pt x="1375" y="494"/>
                  </a:cubicBezTo>
                  <a:cubicBezTo>
                    <a:pt x="1375" y="501"/>
                    <a:pt x="1375" y="507"/>
                    <a:pt x="1381" y="507"/>
                  </a:cubicBezTo>
                  <a:cubicBezTo>
                    <a:pt x="1318" y="507"/>
                    <a:pt x="1254" y="501"/>
                    <a:pt x="1197" y="501"/>
                  </a:cubicBezTo>
                  <a:cubicBezTo>
                    <a:pt x="1058" y="482"/>
                    <a:pt x="925" y="463"/>
                    <a:pt x="792" y="450"/>
                  </a:cubicBezTo>
                  <a:cubicBezTo>
                    <a:pt x="786" y="444"/>
                    <a:pt x="779" y="444"/>
                    <a:pt x="773" y="437"/>
                  </a:cubicBezTo>
                  <a:cubicBezTo>
                    <a:pt x="792" y="425"/>
                    <a:pt x="811" y="418"/>
                    <a:pt x="830" y="418"/>
                  </a:cubicBezTo>
                  <a:close/>
                  <a:moveTo>
                    <a:pt x="760" y="513"/>
                  </a:moveTo>
                  <a:lnTo>
                    <a:pt x="976" y="539"/>
                  </a:lnTo>
                  <a:lnTo>
                    <a:pt x="767" y="532"/>
                  </a:lnTo>
                  <a:cubicBezTo>
                    <a:pt x="767" y="526"/>
                    <a:pt x="760" y="520"/>
                    <a:pt x="760" y="513"/>
                  </a:cubicBezTo>
                  <a:close/>
                  <a:moveTo>
                    <a:pt x="754" y="482"/>
                  </a:moveTo>
                  <a:lnTo>
                    <a:pt x="754" y="482"/>
                  </a:lnTo>
                  <a:cubicBezTo>
                    <a:pt x="773" y="488"/>
                    <a:pt x="786" y="488"/>
                    <a:pt x="805" y="488"/>
                  </a:cubicBezTo>
                  <a:cubicBezTo>
                    <a:pt x="805" y="494"/>
                    <a:pt x="811" y="494"/>
                    <a:pt x="817" y="494"/>
                  </a:cubicBezTo>
                  <a:cubicBezTo>
                    <a:pt x="817" y="497"/>
                    <a:pt x="818" y="497"/>
                    <a:pt x="819" y="497"/>
                  </a:cubicBezTo>
                  <a:cubicBezTo>
                    <a:pt x="821" y="497"/>
                    <a:pt x="826" y="494"/>
                    <a:pt x="830" y="494"/>
                  </a:cubicBezTo>
                  <a:cubicBezTo>
                    <a:pt x="995" y="513"/>
                    <a:pt x="1166" y="532"/>
                    <a:pt x="1330" y="539"/>
                  </a:cubicBezTo>
                  <a:cubicBezTo>
                    <a:pt x="1337" y="545"/>
                    <a:pt x="1337" y="545"/>
                    <a:pt x="1337" y="545"/>
                  </a:cubicBezTo>
                  <a:lnTo>
                    <a:pt x="1254" y="545"/>
                  </a:lnTo>
                  <a:cubicBezTo>
                    <a:pt x="1090" y="532"/>
                    <a:pt x="925" y="526"/>
                    <a:pt x="773" y="488"/>
                  </a:cubicBezTo>
                  <a:cubicBezTo>
                    <a:pt x="767" y="488"/>
                    <a:pt x="760" y="488"/>
                    <a:pt x="754" y="482"/>
                  </a:cubicBezTo>
                  <a:close/>
                  <a:moveTo>
                    <a:pt x="767" y="564"/>
                  </a:moveTo>
                  <a:cubicBezTo>
                    <a:pt x="874" y="570"/>
                    <a:pt x="976" y="577"/>
                    <a:pt x="1083" y="577"/>
                  </a:cubicBezTo>
                  <a:cubicBezTo>
                    <a:pt x="1058" y="577"/>
                    <a:pt x="1033" y="577"/>
                    <a:pt x="1007" y="583"/>
                  </a:cubicBezTo>
                  <a:cubicBezTo>
                    <a:pt x="963" y="577"/>
                    <a:pt x="919" y="577"/>
                    <a:pt x="868" y="577"/>
                  </a:cubicBezTo>
                  <a:cubicBezTo>
                    <a:pt x="874" y="577"/>
                    <a:pt x="824" y="570"/>
                    <a:pt x="767" y="564"/>
                  </a:cubicBezTo>
                  <a:close/>
                  <a:moveTo>
                    <a:pt x="1387" y="589"/>
                  </a:moveTo>
                  <a:cubicBezTo>
                    <a:pt x="1387" y="589"/>
                    <a:pt x="1381" y="596"/>
                    <a:pt x="1381" y="602"/>
                  </a:cubicBezTo>
                  <a:cubicBezTo>
                    <a:pt x="1349" y="596"/>
                    <a:pt x="1324" y="596"/>
                    <a:pt x="1292" y="596"/>
                  </a:cubicBezTo>
                  <a:cubicBezTo>
                    <a:pt x="1324" y="596"/>
                    <a:pt x="1356" y="589"/>
                    <a:pt x="1387" y="589"/>
                  </a:cubicBezTo>
                  <a:close/>
                  <a:moveTo>
                    <a:pt x="2268" y="425"/>
                  </a:moveTo>
                  <a:lnTo>
                    <a:pt x="2268" y="425"/>
                  </a:lnTo>
                  <a:cubicBezTo>
                    <a:pt x="2363" y="437"/>
                    <a:pt x="2458" y="450"/>
                    <a:pt x="2553" y="456"/>
                  </a:cubicBezTo>
                  <a:cubicBezTo>
                    <a:pt x="2610" y="513"/>
                    <a:pt x="2667" y="564"/>
                    <a:pt x="2717" y="621"/>
                  </a:cubicBezTo>
                  <a:cubicBezTo>
                    <a:pt x="2717" y="621"/>
                    <a:pt x="2717" y="627"/>
                    <a:pt x="2717" y="627"/>
                  </a:cubicBezTo>
                  <a:cubicBezTo>
                    <a:pt x="2667" y="589"/>
                    <a:pt x="2610" y="551"/>
                    <a:pt x="2553" y="507"/>
                  </a:cubicBezTo>
                  <a:cubicBezTo>
                    <a:pt x="2553" y="488"/>
                    <a:pt x="2546" y="469"/>
                    <a:pt x="2515" y="463"/>
                  </a:cubicBezTo>
                  <a:cubicBezTo>
                    <a:pt x="2502" y="463"/>
                    <a:pt x="2496" y="463"/>
                    <a:pt x="2483" y="456"/>
                  </a:cubicBezTo>
                  <a:cubicBezTo>
                    <a:pt x="2480" y="453"/>
                    <a:pt x="2477" y="452"/>
                    <a:pt x="2473" y="452"/>
                  </a:cubicBezTo>
                  <a:cubicBezTo>
                    <a:pt x="2470" y="452"/>
                    <a:pt x="2467" y="453"/>
                    <a:pt x="2464" y="456"/>
                  </a:cubicBezTo>
                  <a:cubicBezTo>
                    <a:pt x="2401" y="444"/>
                    <a:pt x="2331" y="437"/>
                    <a:pt x="2268" y="425"/>
                  </a:cubicBezTo>
                  <a:close/>
                  <a:moveTo>
                    <a:pt x="1799" y="577"/>
                  </a:moveTo>
                  <a:cubicBezTo>
                    <a:pt x="1926" y="589"/>
                    <a:pt x="2059" y="602"/>
                    <a:pt x="2185" y="615"/>
                  </a:cubicBezTo>
                  <a:cubicBezTo>
                    <a:pt x="2223" y="621"/>
                    <a:pt x="2261" y="621"/>
                    <a:pt x="2299" y="627"/>
                  </a:cubicBezTo>
                  <a:cubicBezTo>
                    <a:pt x="2306" y="634"/>
                    <a:pt x="2312" y="634"/>
                    <a:pt x="2318" y="640"/>
                  </a:cubicBezTo>
                  <a:cubicBezTo>
                    <a:pt x="2128" y="627"/>
                    <a:pt x="1938" y="602"/>
                    <a:pt x="1748" y="577"/>
                  </a:cubicBezTo>
                  <a:close/>
                  <a:moveTo>
                    <a:pt x="2344" y="634"/>
                  </a:moveTo>
                  <a:cubicBezTo>
                    <a:pt x="2356" y="634"/>
                    <a:pt x="2375" y="634"/>
                    <a:pt x="2394" y="640"/>
                  </a:cubicBezTo>
                  <a:cubicBezTo>
                    <a:pt x="2394" y="640"/>
                    <a:pt x="2401" y="646"/>
                    <a:pt x="2407" y="646"/>
                  </a:cubicBezTo>
                  <a:lnTo>
                    <a:pt x="2363" y="646"/>
                  </a:lnTo>
                  <a:cubicBezTo>
                    <a:pt x="2356" y="640"/>
                    <a:pt x="2350" y="634"/>
                    <a:pt x="2344" y="634"/>
                  </a:cubicBezTo>
                  <a:close/>
                  <a:moveTo>
                    <a:pt x="2673" y="640"/>
                  </a:moveTo>
                  <a:lnTo>
                    <a:pt x="2673" y="640"/>
                  </a:lnTo>
                  <a:cubicBezTo>
                    <a:pt x="2686" y="653"/>
                    <a:pt x="2698" y="665"/>
                    <a:pt x="2717" y="672"/>
                  </a:cubicBezTo>
                  <a:cubicBezTo>
                    <a:pt x="2711" y="678"/>
                    <a:pt x="2711" y="684"/>
                    <a:pt x="2711" y="684"/>
                  </a:cubicBezTo>
                  <a:cubicBezTo>
                    <a:pt x="2698" y="672"/>
                    <a:pt x="2686" y="659"/>
                    <a:pt x="2673" y="640"/>
                  </a:cubicBezTo>
                  <a:close/>
                  <a:moveTo>
                    <a:pt x="1457" y="583"/>
                  </a:moveTo>
                  <a:cubicBezTo>
                    <a:pt x="1552" y="608"/>
                    <a:pt x="1653" y="627"/>
                    <a:pt x="1755" y="640"/>
                  </a:cubicBezTo>
                  <a:cubicBezTo>
                    <a:pt x="1894" y="659"/>
                    <a:pt x="2040" y="672"/>
                    <a:pt x="2179" y="678"/>
                  </a:cubicBezTo>
                  <a:cubicBezTo>
                    <a:pt x="2223" y="678"/>
                    <a:pt x="2261" y="684"/>
                    <a:pt x="2306" y="691"/>
                  </a:cubicBezTo>
                  <a:cubicBezTo>
                    <a:pt x="2317" y="691"/>
                    <a:pt x="2328" y="696"/>
                    <a:pt x="2339" y="697"/>
                  </a:cubicBezTo>
                  <a:lnTo>
                    <a:pt x="2339" y="697"/>
                  </a:lnTo>
                  <a:cubicBezTo>
                    <a:pt x="2232" y="691"/>
                    <a:pt x="2120" y="691"/>
                    <a:pt x="2014" y="678"/>
                  </a:cubicBezTo>
                  <a:cubicBezTo>
                    <a:pt x="1862" y="665"/>
                    <a:pt x="1710" y="646"/>
                    <a:pt x="1565" y="621"/>
                  </a:cubicBezTo>
                  <a:cubicBezTo>
                    <a:pt x="1565" y="615"/>
                    <a:pt x="1558" y="608"/>
                    <a:pt x="1546" y="608"/>
                  </a:cubicBezTo>
                  <a:cubicBezTo>
                    <a:pt x="1520" y="608"/>
                    <a:pt x="1495" y="608"/>
                    <a:pt x="1476" y="602"/>
                  </a:cubicBezTo>
                  <a:cubicBezTo>
                    <a:pt x="1451" y="602"/>
                    <a:pt x="1425" y="596"/>
                    <a:pt x="1400" y="589"/>
                  </a:cubicBezTo>
                  <a:lnTo>
                    <a:pt x="1444" y="589"/>
                  </a:lnTo>
                  <a:cubicBezTo>
                    <a:pt x="1444" y="589"/>
                    <a:pt x="1451" y="583"/>
                    <a:pt x="1451" y="583"/>
                  </a:cubicBezTo>
                  <a:close/>
                  <a:moveTo>
                    <a:pt x="779" y="640"/>
                  </a:moveTo>
                  <a:cubicBezTo>
                    <a:pt x="938" y="659"/>
                    <a:pt x="1102" y="678"/>
                    <a:pt x="1267" y="691"/>
                  </a:cubicBezTo>
                  <a:lnTo>
                    <a:pt x="1235" y="691"/>
                  </a:lnTo>
                  <a:cubicBezTo>
                    <a:pt x="1159" y="691"/>
                    <a:pt x="1083" y="689"/>
                    <a:pt x="1007" y="689"/>
                  </a:cubicBezTo>
                  <a:cubicBezTo>
                    <a:pt x="931" y="689"/>
                    <a:pt x="855" y="691"/>
                    <a:pt x="779" y="697"/>
                  </a:cubicBezTo>
                  <a:cubicBezTo>
                    <a:pt x="779" y="678"/>
                    <a:pt x="779" y="659"/>
                    <a:pt x="779" y="640"/>
                  </a:cubicBezTo>
                  <a:close/>
                  <a:moveTo>
                    <a:pt x="2540" y="551"/>
                  </a:moveTo>
                  <a:cubicBezTo>
                    <a:pt x="2584" y="596"/>
                    <a:pt x="2629" y="640"/>
                    <a:pt x="2667" y="684"/>
                  </a:cubicBezTo>
                  <a:cubicBezTo>
                    <a:pt x="2673" y="691"/>
                    <a:pt x="2673" y="697"/>
                    <a:pt x="2673" y="703"/>
                  </a:cubicBezTo>
                  <a:cubicBezTo>
                    <a:pt x="2635" y="684"/>
                    <a:pt x="2603" y="665"/>
                    <a:pt x="2565" y="640"/>
                  </a:cubicBezTo>
                  <a:cubicBezTo>
                    <a:pt x="2559" y="640"/>
                    <a:pt x="2553" y="634"/>
                    <a:pt x="2546" y="627"/>
                  </a:cubicBezTo>
                  <a:cubicBezTo>
                    <a:pt x="2559" y="608"/>
                    <a:pt x="2553" y="577"/>
                    <a:pt x="2521" y="577"/>
                  </a:cubicBezTo>
                  <a:cubicBezTo>
                    <a:pt x="2521" y="577"/>
                    <a:pt x="2515" y="570"/>
                    <a:pt x="2515" y="570"/>
                  </a:cubicBezTo>
                  <a:cubicBezTo>
                    <a:pt x="2527" y="570"/>
                    <a:pt x="2534" y="564"/>
                    <a:pt x="2540" y="551"/>
                  </a:cubicBezTo>
                  <a:close/>
                  <a:moveTo>
                    <a:pt x="2534" y="716"/>
                  </a:moveTo>
                  <a:lnTo>
                    <a:pt x="2534" y="716"/>
                  </a:lnTo>
                  <a:cubicBezTo>
                    <a:pt x="2540" y="722"/>
                    <a:pt x="2546" y="722"/>
                    <a:pt x="2553" y="729"/>
                  </a:cubicBezTo>
                  <a:lnTo>
                    <a:pt x="2546" y="729"/>
                  </a:lnTo>
                  <a:cubicBezTo>
                    <a:pt x="2540" y="722"/>
                    <a:pt x="2540" y="722"/>
                    <a:pt x="2534" y="716"/>
                  </a:cubicBezTo>
                  <a:close/>
                  <a:moveTo>
                    <a:pt x="2515" y="646"/>
                  </a:moveTo>
                  <a:cubicBezTo>
                    <a:pt x="2534" y="659"/>
                    <a:pt x="2546" y="665"/>
                    <a:pt x="2559" y="678"/>
                  </a:cubicBezTo>
                  <a:cubicBezTo>
                    <a:pt x="2584" y="691"/>
                    <a:pt x="2610" y="710"/>
                    <a:pt x="2629" y="729"/>
                  </a:cubicBezTo>
                  <a:lnTo>
                    <a:pt x="2622" y="729"/>
                  </a:lnTo>
                  <a:cubicBezTo>
                    <a:pt x="2572" y="703"/>
                    <a:pt x="2515" y="678"/>
                    <a:pt x="2464" y="646"/>
                  </a:cubicBezTo>
                  <a:lnTo>
                    <a:pt x="2502" y="646"/>
                  </a:lnTo>
                  <a:cubicBezTo>
                    <a:pt x="2504" y="649"/>
                    <a:pt x="2506" y="649"/>
                    <a:pt x="2508" y="649"/>
                  </a:cubicBezTo>
                  <a:cubicBezTo>
                    <a:pt x="2512" y="649"/>
                    <a:pt x="2515" y="646"/>
                    <a:pt x="2515" y="646"/>
                  </a:cubicBezTo>
                  <a:close/>
                  <a:moveTo>
                    <a:pt x="786" y="792"/>
                  </a:moveTo>
                  <a:cubicBezTo>
                    <a:pt x="824" y="792"/>
                    <a:pt x="855" y="798"/>
                    <a:pt x="887" y="798"/>
                  </a:cubicBezTo>
                  <a:cubicBezTo>
                    <a:pt x="855" y="798"/>
                    <a:pt x="824" y="805"/>
                    <a:pt x="786" y="805"/>
                  </a:cubicBezTo>
                  <a:cubicBezTo>
                    <a:pt x="786" y="805"/>
                    <a:pt x="786" y="798"/>
                    <a:pt x="786" y="792"/>
                  </a:cubicBezTo>
                  <a:close/>
                  <a:moveTo>
                    <a:pt x="1375" y="836"/>
                  </a:moveTo>
                  <a:cubicBezTo>
                    <a:pt x="1489" y="849"/>
                    <a:pt x="1603" y="862"/>
                    <a:pt x="1723" y="874"/>
                  </a:cubicBezTo>
                  <a:cubicBezTo>
                    <a:pt x="1729" y="881"/>
                    <a:pt x="1736" y="881"/>
                    <a:pt x="1742" y="881"/>
                  </a:cubicBezTo>
                  <a:lnTo>
                    <a:pt x="1685" y="881"/>
                  </a:lnTo>
                  <a:cubicBezTo>
                    <a:pt x="1577" y="874"/>
                    <a:pt x="1470" y="862"/>
                    <a:pt x="1362" y="849"/>
                  </a:cubicBezTo>
                  <a:lnTo>
                    <a:pt x="1349" y="849"/>
                  </a:lnTo>
                  <a:cubicBezTo>
                    <a:pt x="1337" y="843"/>
                    <a:pt x="1311" y="843"/>
                    <a:pt x="1299" y="843"/>
                  </a:cubicBezTo>
                  <a:lnTo>
                    <a:pt x="1273" y="843"/>
                  </a:lnTo>
                  <a:cubicBezTo>
                    <a:pt x="1280" y="836"/>
                    <a:pt x="1292" y="836"/>
                    <a:pt x="1305" y="836"/>
                  </a:cubicBezTo>
                  <a:close/>
                  <a:moveTo>
                    <a:pt x="2375" y="843"/>
                  </a:moveTo>
                  <a:cubicBezTo>
                    <a:pt x="2382" y="855"/>
                    <a:pt x="2382" y="862"/>
                    <a:pt x="2394" y="862"/>
                  </a:cubicBezTo>
                  <a:cubicBezTo>
                    <a:pt x="2261" y="874"/>
                    <a:pt x="2122" y="881"/>
                    <a:pt x="1989" y="881"/>
                  </a:cubicBezTo>
                  <a:cubicBezTo>
                    <a:pt x="1926" y="874"/>
                    <a:pt x="1862" y="868"/>
                    <a:pt x="1799" y="855"/>
                  </a:cubicBezTo>
                  <a:lnTo>
                    <a:pt x="1799" y="855"/>
                  </a:lnTo>
                  <a:cubicBezTo>
                    <a:pt x="1857" y="858"/>
                    <a:pt x="1915" y="859"/>
                    <a:pt x="1972" y="859"/>
                  </a:cubicBezTo>
                  <a:cubicBezTo>
                    <a:pt x="2072" y="859"/>
                    <a:pt x="2171" y="855"/>
                    <a:pt x="2268" y="843"/>
                  </a:cubicBezTo>
                  <a:cubicBezTo>
                    <a:pt x="2280" y="845"/>
                    <a:pt x="2292" y="846"/>
                    <a:pt x="2304" y="846"/>
                  </a:cubicBezTo>
                  <a:cubicBezTo>
                    <a:pt x="2327" y="846"/>
                    <a:pt x="2350" y="843"/>
                    <a:pt x="2375" y="843"/>
                  </a:cubicBezTo>
                  <a:close/>
                  <a:moveTo>
                    <a:pt x="2489" y="881"/>
                  </a:moveTo>
                  <a:cubicBezTo>
                    <a:pt x="2565" y="893"/>
                    <a:pt x="2641" y="893"/>
                    <a:pt x="2717" y="893"/>
                  </a:cubicBezTo>
                  <a:cubicBezTo>
                    <a:pt x="2717" y="900"/>
                    <a:pt x="2717" y="912"/>
                    <a:pt x="2717" y="919"/>
                  </a:cubicBezTo>
                  <a:cubicBezTo>
                    <a:pt x="2591" y="906"/>
                    <a:pt x="2458" y="900"/>
                    <a:pt x="2331" y="893"/>
                  </a:cubicBezTo>
                  <a:cubicBezTo>
                    <a:pt x="2382" y="893"/>
                    <a:pt x="2439" y="887"/>
                    <a:pt x="2489" y="881"/>
                  </a:cubicBezTo>
                  <a:close/>
                  <a:moveTo>
                    <a:pt x="741" y="1660"/>
                  </a:moveTo>
                  <a:cubicBezTo>
                    <a:pt x="779" y="1894"/>
                    <a:pt x="817" y="2128"/>
                    <a:pt x="855" y="2363"/>
                  </a:cubicBezTo>
                  <a:cubicBezTo>
                    <a:pt x="836" y="2293"/>
                    <a:pt x="824" y="2223"/>
                    <a:pt x="811" y="2154"/>
                  </a:cubicBezTo>
                  <a:cubicBezTo>
                    <a:pt x="779" y="1989"/>
                    <a:pt x="760" y="1824"/>
                    <a:pt x="741" y="1660"/>
                  </a:cubicBezTo>
                  <a:close/>
                  <a:moveTo>
                    <a:pt x="2806" y="1451"/>
                  </a:moveTo>
                  <a:cubicBezTo>
                    <a:pt x="2819" y="1508"/>
                    <a:pt x="2825" y="1571"/>
                    <a:pt x="2838" y="1628"/>
                  </a:cubicBezTo>
                  <a:cubicBezTo>
                    <a:pt x="2888" y="1919"/>
                    <a:pt x="2939" y="2211"/>
                    <a:pt x="2996" y="2502"/>
                  </a:cubicBezTo>
                  <a:cubicBezTo>
                    <a:pt x="2990" y="2496"/>
                    <a:pt x="2990" y="2496"/>
                    <a:pt x="2983" y="2496"/>
                  </a:cubicBezTo>
                  <a:cubicBezTo>
                    <a:pt x="2977" y="2477"/>
                    <a:pt x="2977" y="2458"/>
                    <a:pt x="2971" y="2445"/>
                  </a:cubicBezTo>
                  <a:cubicBezTo>
                    <a:pt x="2952" y="2356"/>
                    <a:pt x="2933" y="2274"/>
                    <a:pt x="2914" y="2185"/>
                  </a:cubicBezTo>
                  <a:cubicBezTo>
                    <a:pt x="2876" y="1995"/>
                    <a:pt x="2844" y="1799"/>
                    <a:pt x="2819" y="1603"/>
                  </a:cubicBezTo>
                  <a:cubicBezTo>
                    <a:pt x="2812" y="1552"/>
                    <a:pt x="2806" y="1501"/>
                    <a:pt x="2806" y="1451"/>
                  </a:cubicBezTo>
                  <a:close/>
                  <a:moveTo>
                    <a:pt x="621" y="2508"/>
                  </a:moveTo>
                  <a:cubicBezTo>
                    <a:pt x="602" y="2534"/>
                    <a:pt x="589" y="2553"/>
                    <a:pt x="570" y="2578"/>
                  </a:cubicBezTo>
                  <a:cubicBezTo>
                    <a:pt x="577" y="2559"/>
                    <a:pt x="583" y="2540"/>
                    <a:pt x="589" y="2527"/>
                  </a:cubicBezTo>
                  <a:cubicBezTo>
                    <a:pt x="596" y="2521"/>
                    <a:pt x="608" y="2515"/>
                    <a:pt x="621" y="2508"/>
                  </a:cubicBezTo>
                  <a:close/>
                  <a:moveTo>
                    <a:pt x="950" y="2622"/>
                  </a:moveTo>
                  <a:cubicBezTo>
                    <a:pt x="957" y="2635"/>
                    <a:pt x="963" y="2654"/>
                    <a:pt x="969" y="2673"/>
                  </a:cubicBezTo>
                  <a:cubicBezTo>
                    <a:pt x="962" y="2671"/>
                    <a:pt x="955" y="2669"/>
                    <a:pt x="949" y="2669"/>
                  </a:cubicBezTo>
                  <a:cubicBezTo>
                    <a:pt x="939" y="2669"/>
                    <a:pt x="930" y="2673"/>
                    <a:pt x="922" y="2681"/>
                  </a:cubicBezTo>
                  <a:lnTo>
                    <a:pt x="922" y="2681"/>
                  </a:lnTo>
                  <a:cubicBezTo>
                    <a:pt x="925" y="2676"/>
                    <a:pt x="925" y="2670"/>
                    <a:pt x="925" y="2660"/>
                  </a:cubicBezTo>
                  <a:cubicBezTo>
                    <a:pt x="931" y="2660"/>
                    <a:pt x="931" y="2654"/>
                    <a:pt x="931" y="2648"/>
                  </a:cubicBezTo>
                  <a:cubicBezTo>
                    <a:pt x="931" y="2648"/>
                    <a:pt x="931" y="2641"/>
                    <a:pt x="931" y="2635"/>
                  </a:cubicBezTo>
                  <a:cubicBezTo>
                    <a:pt x="938" y="2629"/>
                    <a:pt x="944" y="2629"/>
                    <a:pt x="950" y="2622"/>
                  </a:cubicBezTo>
                  <a:close/>
                  <a:moveTo>
                    <a:pt x="304" y="2718"/>
                  </a:moveTo>
                  <a:cubicBezTo>
                    <a:pt x="304" y="2724"/>
                    <a:pt x="298" y="2730"/>
                    <a:pt x="298" y="2736"/>
                  </a:cubicBezTo>
                  <a:cubicBezTo>
                    <a:pt x="298" y="2730"/>
                    <a:pt x="298" y="2730"/>
                    <a:pt x="298" y="2730"/>
                  </a:cubicBezTo>
                  <a:cubicBezTo>
                    <a:pt x="298" y="2724"/>
                    <a:pt x="304" y="2724"/>
                    <a:pt x="304" y="2718"/>
                  </a:cubicBezTo>
                  <a:close/>
                  <a:moveTo>
                    <a:pt x="482" y="2591"/>
                  </a:moveTo>
                  <a:cubicBezTo>
                    <a:pt x="494" y="2591"/>
                    <a:pt x="501" y="2597"/>
                    <a:pt x="507" y="2597"/>
                  </a:cubicBezTo>
                  <a:cubicBezTo>
                    <a:pt x="501" y="2648"/>
                    <a:pt x="488" y="2705"/>
                    <a:pt x="488" y="2755"/>
                  </a:cubicBezTo>
                  <a:cubicBezTo>
                    <a:pt x="475" y="2781"/>
                    <a:pt x="469" y="2806"/>
                    <a:pt x="463" y="2831"/>
                  </a:cubicBezTo>
                  <a:cubicBezTo>
                    <a:pt x="463" y="2812"/>
                    <a:pt x="463" y="2800"/>
                    <a:pt x="463" y="2787"/>
                  </a:cubicBezTo>
                  <a:cubicBezTo>
                    <a:pt x="463" y="2743"/>
                    <a:pt x="469" y="2698"/>
                    <a:pt x="469" y="2648"/>
                  </a:cubicBezTo>
                  <a:cubicBezTo>
                    <a:pt x="469" y="2629"/>
                    <a:pt x="475" y="2610"/>
                    <a:pt x="482" y="2591"/>
                  </a:cubicBezTo>
                  <a:close/>
                  <a:moveTo>
                    <a:pt x="260" y="2781"/>
                  </a:moveTo>
                  <a:cubicBezTo>
                    <a:pt x="260" y="2793"/>
                    <a:pt x="254" y="2812"/>
                    <a:pt x="254" y="2825"/>
                  </a:cubicBezTo>
                  <a:cubicBezTo>
                    <a:pt x="254" y="2831"/>
                    <a:pt x="247" y="2838"/>
                    <a:pt x="247" y="2844"/>
                  </a:cubicBezTo>
                  <a:cubicBezTo>
                    <a:pt x="247" y="2831"/>
                    <a:pt x="247" y="2819"/>
                    <a:pt x="247" y="2806"/>
                  </a:cubicBezTo>
                  <a:cubicBezTo>
                    <a:pt x="247" y="2793"/>
                    <a:pt x="254" y="2787"/>
                    <a:pt x="260" y="2781"/>
                  </a:cubicBezTo>
                  <a:close/>
                  <a:moveTo>
                    <a:pt x="703" y="2692"/>
                  </a:moveTo>
                  <a:cubicBezTo>
                    <a:pt x="710" y="2698"/>
                    <a:pt x="710" y="2698"/>
                    <a:pt x="716" y="2698"/>
                  </a:cubicBezTo>
                  <a:cubicBezTo>
                    <a:pt x="684" y="2749"/>
                    <a:pt x="653" y="2800"/>
                    <a:pt x="627" y="2857"/>
                  </a:cubicBezTo>
                  <a:cubicBezTo>
                    <a:pt x="653" y="2800"/>
                    <a:pt x="678" y="2749"/>
                    <a:pt x="703" y="2692"/>
                  </a:cubicBezTo>
                  <a:close/>
                  <a:moveTo>
                    <a:pt x="621" y="2562"/>
                  </a:moveTo>
                  <a:lnTo>
                    <a:pt x="621" y="2562"/>
                  </a:lnTo>
                  <a:cubicBezTo>
                    <a:pt x="622" y="2562"/>
                    <a:pt x="584" y="2674"/>
                    <a:pt x="570" y="2711"/>
                  </a:cubicBezTo>
                  <a:cubicBezTo>
                    <a:pt x="551" y="2762"/>
                    <a:pt x="539" y="2812"/>
                    <a:pt x="520" y="2869"/>
                  </a:cubicBezTo>
                  <a:lnTo>
                    <a:pt x="520" y="2876"/>
                  </a:lnTo>
                  <a:cubicBezTo>
                    <a:pt x="520" y="2869"/>
                    <a:pt x="520" y="2863"/>
                    <a:pt x="513" y="2857"/>
                  </a:cubicBezTo>
                  <a:cubicBezTo>
                    <a:pt x="545" y="2774"/>
                    <a:pt x="570" y="2698"/>
                    <a:pt x="602" y="2616"/>
                  </a:cubicBezTo>
                  <a:cubicBezTo>
                    <a:pt x="615" y="2577"/>
                    <a:pt x="621" y="2562"/>
                    <a:pt x="621" y="2562"/>
                  </a:cubicBezTo>
                  <a:close/>
                  <a:moveTo>
                    <a:pt x="2823" y="2646"/>
                  </a:moveTo>
                  <a:lnTo>
                    <a:pt x="2823" y="2646"/>
                  </a:lnTo>
                  <a:cubicBezTo>
                    <a:pt x="2766" y="2771"/>
                    <a:pt x="2710" y="2896"/>
                    <a:pt x="2660" y="3015"/>
                  </a:cubicBezTo>
                  <a:cubicBezTo>
                    <a:pt x="2673" y="2977"/>
                    <a:pt x="2686" y="2939"/>
                    <a:pt x="2698" y="2901"/>
                  </a:cubicBezTo>
                  <a:cubicBezTo>
                    <a:pt x="2743" y="2819"/>
                    <a:pt x="2781" y="2730"/>
                    <a:pt x="2819" y="2648"/>
                  </a:cubicBezTo>
                  <a:cubicBezTo>
                    <a:pt x="2819" y="2648"/>
                    <a:pt x="2821" y="2648"/>
                    <a:pt x="2823" y="2646"/>
                  </a:cubicBezTo>
                  <a:close/>
                  <a:moveTo>
                    <a:pt x="2895" y="2641"/>
                  </a:moveTo>
                  <a:cubicBezTo>
                    <a:pt x="2831" y="2768"/>
                    <a:pt x="2768" y="2895"/>
                    <a:pt x="2717" y="3028"/>
                  </a:cubicBezTo>
                  <a:cubicBezTo>
                    <a:pt x="2743" y="2952"/>
                    <a:pt x="2774" y="2882"/>
                    <a:pt x="2806" y="2806"/>
                  </a:cubicBezTo>
                  <a:cubicBezTo>
                    <a:pt x="2825" y="2755"/>
                    <a:pt x="2850" y="2705"/>
                    <a:pt x="2869" y="2660"/>
                  </a:cubicBezTo>
                  <a:cubicBezTo>
                    <a:pt x="2876" y="2654"/>
                    <a:pt x="2876" y="2648"/>
                    <a:pt x="2869" y="2641"/>
                  </a:cubicBezTo>
                  <a:close/>
                  <a:moveTo>
                    <a:pt x="2982" y="2656"/>
                  </a:moveTo>
                  <a:lnTo>
                    <a:pt x="2982" y="2656"/>
                  </a:lnTo>
                  <a:cubicBezTo>
                    <a:pt x="2977" y="2668"/>
                    <a:pt x="2978" y="2680"/>
                    <a:pt x="2990" y="2692"/>
                  </a:cubicBezTo>
                  <a:cubicBezTo>
                    <a:pt x="2939" y="2806"/>
                    <a:pt x="2888" y="2914"/>
                    <a:pt x="2838" y="3028"/>
                  </a:cubicBezTo>
                  <a:cubicBezTo>
                    <a:pt x="2882" y="2902"/>
                    <a:pt x="2926" y="2776"/>
                    <a:pt x="2982" y="2656"/>
                  </a:cubicBezTo>
                  <a:close/>
                  <a:moveTo>
                    <a:pt x="203" y="2901"/>
                  </a:moveTo>
                  <a:cubicBezTo>
                    <a:pt x="203" y="2939"/>
                    <a:pt x="203" y="2971"/>
                    <a:pt x="197" y="2990"/>
                  </a:cubicBezTo>
                  <a:cubicBezTo>
                    <a:pt x="197" y="2996"/>
                    <a:pt x="197" y="3015"/>
                    <a:pt x="190" y="3040"/>
                  </a:cubicBezTo>
                  <a:cubicBezTo>
                    <a:pt x="197" y="2996"/>
                    <a:pt x="197" y="2945"/>
                    <a:pt x="203" y="2901"/>
                  </a:cubicBezTo>
                  <a:close/>
                  <a:moveTo>
                    <a:pt x="412" y="2648"/>
                  </a:moveTo>
                  <a:cubicBezTo>
                    <a:pt x="406" y="2673"/>
                    <a:pt x="399" y="2698"/>
                    <a:pt x="393" y="2736"/>
                  </a:cubicBezTo>
                  <a:cubicBezTo>
                    <a:pt x="374" y="2819"/>
                    <a:pt x="361" y="2907"/>
                    <a:pt x="355" y="2996"/>
                  </a:cubicBezTo>
                  <a:cubicBezTo>
                    <a:pt x="349" y="3015"/>
                    <a:pt x="342" y="3040"/>
                    <a:pt x="330" y="3066"/>
                  </a:cubicBezTo>
                  <a:cubicBezTo>
                    <a:pt x="336" y="3034"/>
                    <a:pt x="336" y="3002"/>
                    <a:pt x="336" y="2971"/>
                  </a:cubicBezTo>
                  <a:cubicBezTo>
                    <a:pt x="342" y="2945"/>
                    <a:pt x="349" y="2914"/>
                    <a:pt x="349" y="2882"/>
                  </a:cubicBezTo>
                  <a:cubicBezTo>
                    <a:pt x="361" y="2819"/>
                    <a:pt x="374" y="2749"/>
                    <a:pt x="380" y="2679"/>
                  </a:cubicBezTo>
                  <a:cubicBezTo>
                    <a:pt x="393" y="2673"/>
                    <a:pt x="399" y="2660"/>
                    <a:pt x="412" y="2648"/>
                  </a:cubicBezTo>
                  <a:close/>
                  <a:moveTo>
                    <a:pt x="425" y="2850"/>
                  </a:moveTo>
                  <a:cubicBezTo>
                    <a:pt x="425" y="2882"/>
                    <a:pt x="425" y="2907"/>
                    <a:pt x="425" y="2939"/>
                  </a:cubicBezTo>
                  <a:cubicBezTo>
                    <a:pt x="412" y="2996"/>
                    <a:pt x="399" y="3047"/>
                    <a:pt x="387" y="3097"/>
                  </a:cubicBezTo>
                  <a:cubicBezTo>
                    <a:pt x="387" y="3072"/>
                    <a:pt x="387" y="3040"/>
                    <a:pt x="393" y="3009"/>
                  </a:cubicBezTo>
                  <a:cubicBezTo>
                    <a:pt x="399" y="2958"/>
                    <a:pt x="412" y="2901"/>
                    <a:pt x="425" y="2850"/>
                  </a:cubicBezTo>
                  <a:close/>
                  <a:moveTo>
                    <a:pt x="330" y="2743"/>
                  </a:moveTo>
                  <a:cubicBezTo>
                    <a:pt x="330" y="2774"/>
                    <a:pt x="323" y="2812"/>
                    <a:pt x="317" y="2844"/>
                  </a:cubicBezTo>
                  <a:cubicBezTo>
                    <a:pt x="304" y="2933"/>
                    <a:pt x="279" y="3021"/>
                    <a:pt x="254" y="3110"/>
                  </a:cubicBezTo>
                  <a:cubicBezTo>
                    <a:pt x="260" y="3078"/>
                    <a:pt x="260" y="3047"/>
                    <a:pt x="266" y="3009"/>
                  </a:cubicBezTo>
                  <a:cubicBezTo>
                    <a:pt x="266" y="3002"/>
                    <a:pt x="266" y="2990"/>
                    <a:pt x="273" y="2977"/>
                  </a:cubicBezTo>
                  <a:cubicBezTo>
                    <a:pt x="279" y="2933"/>
                    <a:pt x="285" y="2888"/>
                    <a:pt x="292" y="2844"/>
                  </a:cubicBezTo>
                  <a:cubicBezTo>
                    <a:pt x="292" y="2825"/>
                    <a:pt x="298" y="2819"/>
                    <a:pt x="292" y="2812"/>
                  </a:cubicBezTo>
                  <a:cubicBezTo>
                    <a:pt x="298" y="2806"/>
                    <a:pt x="298" y="2800"/>
                    <a:pt x="298" y="2793"/>
                  </a:cubicBezTo>
                  <a:cubicBezTo>
                    <a:pt x="311" y="2774"/>
                    <a:pt x="317" y="2755"/>
                    <a:pt x="330" y="2743"/>
                  </a:cubicBezTo>
                  <a:close/>
                  <a:moveTo>
                    <a:pt x="2755" y="2667"/>
                  </a:moveTo>
                  <a:cubicBezTo>
                    <a:pt x="2698" y="2781"/>
                    <a:pt x="2641" y="2901"/>
                    <a:pt x="2597" y="3021"/>
                  </a:cubicBezTo>
                  <a:cubicBezTo>
                    <a:pt x="2584" y="3059"/>
                    <a:pt x="2565" y="3097"/>
                    <a:pt x="2546" y="3135"/>
                  </a:cubicBezTo>
                  <a:cubicBezTo>
                    <a:pt x="2559" y="3097"/>
                    <a:pt x="2572" y="3066"/>
                    <a:pt x="2584" y="3034"/>
                  </a:cubicBezTo>
                  <a:cubicBezTo>
                    <a:pt x="2635" y="2914"/>
                    <a:pt x="2692" y="2793"/>
                    <a:pt x="2743" y="2673"/>
                  </a:cubicBezTo>
                  <a:cubicBezTo>
                    <a:pt x="2749" y="2667"/>
                    <a:pt x="2749" y="2667"/>
                    <a:pt x="2755" y="2667"/>
                  </a:cubicBezTo>
                  <a:close/>
                  <a:moveTo>
                    <a:pt x="152" y="2977"/>
                  </a:moveTo>
                  <a:cubicBezTo>
                    <a:pt x="152" y="3040"/>
                    <a:pt x="146" y="3110"/>
                    <a:pt x="152" y="3173"/>
                  </a:cubicBezTo>
                  <a:cubicBezTo>
                    <a:pt x="140" y="3154"/>
                    <a:pt x="133" y="3129"/>
                    <a:pt x="133" y="3104"/>
                  </a:cubicBezTo>
                  <a:cubicBezTo>
                    <a:pt x="127" y="3066"/>
                    <a:pt x="140" y="3021"/>
                    <a:pt x="152" y="2977"/>
                  </a:cubicBezTo>
                  <a:close/>
                  <a:moveTo>
                    <a:pt x="2508" y="2933"/>
                  </a:moveTo>
                  <a:lnTo>
                    <a:pt x="2508" y="2933"/>
                  </a:lnTo>
                  <a:cubicBezTo>
                    <a:pt x="2477" y="3021"/>
                    <a:pt x="2445" y="3110"/>
                    <a:pt x="2420" y="3199"/>
                  </a:cubicBezTo>
                  <a:cubicBezTo>
                    <a:pt x="2413" y="3211"/>
                    <a:pt x="2407" y="3218"/>
                    <a:pt x="2401" y="3230"/>
                  </a:cubicBezTo>
                  <a:lnTo>
                    <a:pt x="2394" y="3230"/>
                  </a:lnTo>
                  <a:cubicBezTo>
                    <a:pt x="2407" y="3180"/>
                    <a:pt x="2420" y="3129"/>
                    <a:pt x="2420" y="3116"/>
                  </a:cubicBezTo>
                  <a:cubicBezTo>
                    <a:pt x="2426" y="3104"/>
                    <a:pt x="2432" y="3078"/>
                    <a:pt x="2439" y="3053"/>
                  </a:cubicBezTo>
                  <a:cubicBezTo>
                    <a:pt x="2458" y="3009"/>
                    <a:pt x="2483" y="2971"/>
                    <a:pt x="2508" y="2933"/>
                  </a:cubicBezTo>
                  <a:close/>
                  <a:moveTo>
                    <a:pt x="209" y="3211"/>
                  </a:moveTo>
                  <a:cubicBezTo>
                    <a:pt x="209" y="3224"/>
                    <a:pt x="209" y="3237"/>
                    <a:pt x="209" y="3249"/>
                  </a:cubicBezTo>
                  <a:cubicBezTo>
                    <a:pt x="203" y="3249"/>
                    <a:pt x="203" y="3243"/>
                    <a:pt x="203" y="3243"/>
                  </a:cubicBezTo>
                  <a:cubicBezTo>
                    <a:pt x="203" y="3230"/>
                    <a:pt x="203" y="3224"/>
                    <a:pt x="209" y="3211"/>
                  </a:cubicBezTo>
                  <a:close/>
                  <a:moveTo>
                    <a:pt x="285" y="3142"/>
                  </a:moveTo>
                  <a:cubicBezTo>
                    <a:pt x="285" y="3192"/>
                    <a:pt x="279" y="3237"/>
                    <a:pt x="279" y="3287"/>
                  </a:cubicBezTo>
                  <a:cubicBezTo>
                    <a:pt x="266" y="3281"/>
                    <a:pt x="254" y="3281"/>
                    <a:pt x="247" y="3275"/>
                  </a:cubicBezTo>
                  <a:cubicBezTo>
                    <a:pt x="260" y="3230"/>
                    <a:pt x="273" y="3186"/>
                    <a:pt x="285" y="3142"/>
                  </a:cubicBezTo>
                  <a:close/>
                  <a:moveTo>
                    <a:pt x="342" y="3211"/>
                  </a:moveTo>
                  <a:cubicBezTo>
                    <a:pt x="342" y="3243"/>
                    <a:pt x="342" y="3268"/>
                    <a:pt x="342" y="3300"/>
                  </a:cubicBezTo>
                  <a:cubicBezTo>
                    <a:pt x="342" y="3300"/>
                    <a:pt x="342" y="3300"/>
                    <a:pt x="342" y="3306"/>
                  </a:cubicBezTo>
                  <a:cubicBezTo>
                    <a:pt x="336" y="3306"/>
                    <a:pt x="323" y="3300"/>
                    <a:pt x="317" y="3300"/>
                  </a:cubicBezTo>
                  <a:cubicBezTo>
                    <a:pt x="323" y="3268"/>
                    <a:pt x="336" y="3243"/>
                    <a:pt x="342" y="3211"/>
                  </a:cubicBezTo>
                  <a:close/>
                  <a:moveTo>
                    <a:pt x="418" y="3300"/>
                  </a:moveTo>
                  <a:cubicBezTo>
                    <a:pt x="418" y="3306"/>
                    <a:pt x="425" y="3306"/>
                    <a:pt x="425" y="3306"/>
                  </a:cubicBezTo>
                  <a:lnTo>
                    <a:pt x="412" y="3306"/>
                  </a:lnTo>
                  <a:cubicBezTo>
                    <a:pt x="418" y="3306"/>
                    <a:pt x="418" y="3306"/>
                    <a:pt x="418" y="3300"/>
                  </a:cubicBezTo>
                  <a:close/>
                  <a:moveTo>
                    <a:pt x="2774" y="3300"/>
                  </a:moveTo>
                  <a:cubicBezTo>
                    <a:pt x="2768" y="3325"/>
                    <a:pt x="2762" y="3344"/>
                    <a:pt x="2755" y="3363"/>
                  </a:cubicBezTo>
                  <a:cubicBezTo>
                    <a:pt x="2755" y="3363"/>
                    <a:pt x="2749" y="3370"/>
                    <a:pt x="2743" y="3370"/>
                  </a:cubicBezTo>
                  <a:cubicBezTo>
                    <a:pt x="2749" y="3351"/>
                    <a:pt x="2762" y="3325"/>
                    <a:pt x="2774" y="3300"/>
                  </a:cubicBezTo>
                  <a:close/>
                  <a:moveTo>
                    <a:pt x="2673" y="3344"/>
                  </a:moveTo>
                  <a:cubicBezTo>
                    <a:pt x="2667" y="3370"/>
                    <a:pt x="2660" y="3389"/>
                    <a:pt x="2654" y="3408"/>
                  </a:cubicBezTo>
                  <a:cubicBezTo>
                    <a:pt x="2654" y="3408"/>
                    <a:pt x="2648" y="3414"/>
                    <a:pt x="2641" y="3414"/>
                  </a:cubicBezTo>
                  <a:cubicBezTo>
                    <a:pt x="2654" y="3389"/>
                    <a:pt x="2660" y="3370"/>
                    <a:pt x="2673" y="3344"/>
                  </a:cubicBezTo>
                  <a:close/>
                  <a:moveTo>
                    <a:pt x="2508" y="3313"/>
                  </a:moveTo>
                  <a:cubicBezTo>
                    <a:pt x="2508" y="3332"/>
                    <a:pt x="2502" y="3357"/>
                    <a:pt x="2496" y="3376"/>
                  </a:cubicBezTo>
                  <a:cubicBezTo>
                    <a:pt x="2492" y="3392"/>
                    <a:pt x="2508" y="3405"/>
                    <a:pt x="2523" y="3405"/>
                  </a:cubicBezTo>
                  <a:cubicBezTo>
                    <a:pt x="2532" y="3405"/>
                    <a:pt x="2541" y="3401"/>
                    <a:pt x="2546" y="3389"/>
                  </a:cubicBezTo>
                  <a:cubicBezTo>
                    <a:pt x="2559" y="3370"/>
                    <a:pt x="2565" y="3351"/>
                    <a:pt x="2578" y="3332"/>
                  </a:cubicBezTo>
                  <a:lnTo>
                    <a:pt x="2578" y="3332"/>
                  </a:lnTo>
                  <a:cubicBezTo>
                    <a:pt x="2572" y="3357"/>
                    <a:pt x="2565" y="3376"/>
                    <a:pt x="2559" y="3401"/>
                  </a:cubicBezTo>
                  <a:cubicBezTo>
                    <a:pt x="2559" y="3414"/>
                    <a:pt x="2565" y="3420"/>
                    <a:pt x="2572" y="3427"/>
                  </a:cubicBezTo>
                  <a:lnTo>
                    <a:pt x="2565" y="3427"/>
                  </a:lnTo>
                  <a:cubicBezTo>
                    <a:pt x="2527" y="3420"/>
                    <a:pt x="2502" y="3408"/>
                    <a:pt x="2477" y="3389"/>
                  </a:cubicBezTo>
                  <a:cubicBezTo>
                    <a:pt x="2489" y="3363"/>
                    <a:pt x="2496" y="3338"/>
                    <a:pt x="2508" y="3313"/>
                  </a:cubicBezTo>
                  <a:close/>
                  <a:moveTo>
                    <a:pt x="463" y="0"/>
                  </a:moveTo>
                  <a:cubicBezTo>
                    <a:pt x="444" y="0"/>
                    <a:pt x="431" y="13"/>
                    <a:pt x="437" y="32"/>
                  </a:cubicBezTo>
                  <a:cubicBezTo>
                    <a:pt x="437" y="45"/>
                    <a:pt x="444" y="57"/>
                    <a:pt x="450" y="76"/>
                  </a:cubicBezTo>
                  <a:cubicBezTo>
                    <a:pt x="444" y="83"/>
                    <a:pt x="444" y="95"/>
                    <a:pt x="456" y="108"/>
                  </a:cubicBezTo>
                  <a:cubicBezTo>
                    <a:pt x="437" y="121"/>
                    <a:pt x="437" y="140"/>
                    <a:pt x="444" y="159"/>
                  </a:cubicBezTo>
                  <a:cubicBezTo>
                    <a:pt x="456" y="171"/>
                    <a:pt x="469" y="190"/>
                    <a:pt x="475" y="203"/>
                  </a:cubicBezTo>
                  <a:cubicBezTo>
                    <a:pt x="482" y="209"/>
                    <a:pt x="488" y="216"/>
                    <a:pt x="488" y="222"/>
                  </a:cubicBezTo>
                  <a:cubicBezTo>
                    <a:pt x="507" y="292"/>
                    <a:pt x="526" y="361"/>
                    <a:pt x="539" y="425"/>
                  </a:cubicBezTo>
                  <a:cubicBezTo>
                    <a:pt x="545" y="488"/>
                    <a:pt x="570" y="558"/>
                    <a:pt x="577" y="602"/>
                  </a:cubicBezTo>
                  <a:cubicBezTo>
                    <a:pt x="589" y="697"/>
                    <a:pt x="608" y="798"/>
                    <a:pt x="621" y="893"/>
                  </a:cubicBezTo>
                  <a:cubicBezTo>
                    <a:pt x="646" y="1102"/>
                    <a:pt x="672" y="1311"/>
                    <a:pt x="697" y="1520"/>
                  </a:cubicBezTo>
                  <a:cubicBezTo>
                    <a:pt x="729" y="1799"/>
                    <a:pt x="767" y="2078"/>
                    <a:pt x="824" y="2356"/>
                  </a:cubicBezTo>
                  <a:cubicBezTo>
                    <a:pt x="809" y="2353"/>
                    <a:pt x="794" y="2352"/>
                    <a:pt x="778" y="2352"/>
                  </a:cubicBezTo>
                  <a:cubicBezTo>
                    <a:pt x="592" y="2352"/>
                    <a:pt x="321" y="2545"/>
                    <a:pt x="222" y="2673"/>
                  </a:cubicBezTo>
                  <a:cubicBezTo>
                    <a:pt x="127" y="2800"/>
                    <a:pt x="0" y="2996"/>
                    <a:pt x="45" y="3161"/>
                  </a:cubicBezTo>
                  <a:cubicBezTo>
                    <a:pt x="57" y="3211"/>
                    <a:pt x="83" y="3262"/>
                    <a:pt x="114" y="3294"/>
                  </a:cubicBezTo>
                  <a:cubicBezTo>
                    <a:pt x="121" y="3313"/>
                    <a:pt x="121" y="3332"/>
                    <a:pt x="127" y="3351"/>
                  </a:cubicBezTo>
                  <a:cubicBezTo>
                    <a:pt x="127" y="3354"/>
                    <a:pt x="131" y="3358"/>
                    <a:pt x="136" y="3358"/>
                  </a:cubicBezTo>
                  <a:cubicBezTo>
                    <a:pt x="139" y="3358"/>
                    <a:pt x="143" y="3356"/>
                    <a:pt x="146" y="3351"/>
                  </a:cubicBezTo>
                  <a:cubicBezTo>
                    <a:pt x="146" y="3344"/>
                    <a:pt x="146" y="3332"/>
                    <a:pt x="152" y="3325"/>
                  </a:cubicBezTo>
                  <a:cubicBezTo>
                    <a:pt x="152" y="3325"/>
                    <a:pt x="152" y="3332"/>
                    <a:pt x="159" y="3332"/>
                  </a:cubicBezTo>
                  <a:cubicBezTo>
                    <a:pt x="159" y="3332"/>
                    <a:pt x="159" y="3332"/>
                    <a:pt x="159" y="3338"/>
                  </a:cubicBezTo>
                  <a:cubicBezTo>
                    <a:pt x="159" y="3343"/>
                    <a:pt x="165" y="3347"/>
                    <a:pt x="171" y="3347"/>
                  </a:cubicBezTo>
                  <a:cubicBezTo>
                    <a:pt x="173" y="3347"/>
                    <a:pt x="176" y="3346"/>
                    <a:pt x="178" y="3344"/>
                  </a:cubicBezTo>
                  <a:cubicBezTo>
                    <a:pt x="241" y="3382"/>
                    <a:pt x="317" y="3408"/>
                    <a:pt x="393" y="3408"/>
                  </a:cubicBezTo>
                  <a:cubicBezTo>
                    <a:pt x="425" y="3401"/>
                    <a:pt x="456" y="3401"/>
                    <a:pt x="482" y="3395"/>
                  </a:cubicBezTo>
                  <a:cubicBezTo>
                    <a:pt x="488" y="3395"/>
                    <a:pt x="501" y="3395"/>
                    <a:pt x="507" y="3389"/>
                  </a:cubicBezTo>
                  <a:cubicBezTo>
                    <a:pt x="653" y="3351"/>
                    <a:pt x="767" y="3249"/>
                    <a:pt x="855" y="3135"/>
                  </a:cubicBezTo>
                  <a:cubicBezTo>
                    <a:pt x="963" y="2983"/>
                    <a:pt x="1134" y="2711"/>
                    <a:pt x="1058" y="2521"/>
                  </a:cubicBezTo>
                  <a:cubicBezTo>
                    <a:pt x="1045" y="2489"/>
                    <a:pt x="1026" y="2464"/>
                    <a:pt x="1007" y="2445"/>
                  </a:cubicBezTo>
                  <a:cubicBezTo>
                    <a:pt x="1001" y="2331"/>
                    <a:pt x="982" y="2223"/>
                    <a:pt x="969" y="2116"/>
                  </a:cubicBezTo>
                  <a:cubicBezTo>
                    <a:pt x="938" y="1894"/>
                    <a:pt x="912" y="1672"/>
                    <a:pt x="881" y="1451"/>
                  </a:cubicBezTo>
                  <a:cubicBezTo>
                    <a:pt x="849" y="1248"/>
                    <a:pt x="824" y="1039"/>
                    <a:pt x="792" y="836"/>
                  </a:cubicBezTo>
                  <a:lnTo>
                    <a:pt x="849" y="836"/>
                  </a:lnTo>
                  <a:cubicBezTo>
                    <a:pt x="874" y="840"/>
                    <a:pt x="904" y="840"/>
                    <a:pt x="930" y="840"/>
                  </a:cubicBezTo>
                  <a:cubicBezTo>
                    <a:pt x="957" y="840"/>
                    <a:pt x="979" y="840"/>
                    <a:pt x="988" y="843"/>
                  </a:cubicBezTo>
                  <a:cubicBezTo>
                    <a:pt x="1102" y="849"/>
                    <a:pt x="1223" y="862"/>
                    <a:pt x="1337" y="874"/>
                  </a:cubicBezTo>
                  <a:cubicBezTo>
                    <a:pt x="1571" y="919"/>
                    <a:pt x="1805" y="925"/>
                    <a:pt x="2046" y="925"/>
                  </a:cubicBezTo>
                  <a:lnTo>
                    <a:pt x="2078" y="925"/>
                  </a:lnTo>
                  <a:cubicBezTo>
                    <a:pt x="2256" y="946"/>
                    <a:pt x="2430" y="958"/>
                    <a:pt x="2607" y="958"/>
                  </a:cubicBezTo>
                  <a:cubicBezTo>
                    <a:pt x="2644" y="958"/>
                    <a:pt x="2680" y="958"/>
                    <a:pt x="2717" y="957"/>
                  </a:cubicBezTo>
                  <a:cubicBezTo>
                    <a:pt x="2730" y="1045"/>
                    <a:pt x="2743" y="1140"/>
                    <a:pt x="2762" y="1235"/>
                  </a:cubicBezTo>
                  <a:cubicBezTo>
                    <a:pt x="2781" y="1400"/>
                    <a:pt x="2793" y="1571"/>
                    <a:pt x="2812" y="1736"/>
                  </a:cubicBezTo>
                  <a:cubicBezTo>
                    <a:pt x="2850" y="1995"/>
                    <a:pt x="2901" y="2242"/>
                    <a:pt x="2964" y="2496"/>
                  </a:cubicBezTo>
                  <a:cubicBezTo>
                    <a:pt x="2941" y="2493"/>
                    <a:pt x="2916" y="2492"/>
                    <a:pt x="2891" y="2492"/>
                  </a:cubicBezTo>
                  <a:cubicBezTo>
                    <a:pt x="2855" y="2492"/>
                    <a:pt x="2818" y="2495"/>
                    <a:pt x="2781" y="2502"/>
                  </a:cubicBezTo>
                  <a:cubicBezTo>
                    <a:pt x="2515" y="2572"/>
                    <a:pt x="2255" y="2869"/>
                    <a:pt x="2204" y="3123"/>
                  </a:cubicBezTo>
                  <a:cubicBezTo>
                    <a:pt x="2173" y="3262"/>
                    <a:pt x="2230" y="3401"/>
                    <a:pt x="2344" y="3465"/>
                  </a:cubicBezTo>
                  <a:lnTo>
                    <a:pt x="2337" y="3477"/>
                  </a:lnTo>
                  <a:cubicBezTo>
                    <a:pt x="2337" y="3485"/>
                    <a:pt x="2347" y="3493"/>
                    <a:pt x="2356" y="3493"/>
                  </a:cubicBezTo>
                  <a:cubicBezTo>
                    <a:pt x="2362" y="3493"/>
                    <a:pt x="2367" y="3491"/>
                    <a:pt x="2369" y="3484"/>
                  </a:cubicBezTo>
                  <a:cubicBezTo>
                    <a:pt x="2388" y="3490"/>
                    <a:pt x="2407" y="3496"/>
                    <a:pt x="2426" y="3503"/>
                  </a:cubicBezTo>
                  <a:cubicBezTo>
                    <a:pt x="2482" y="3532"/>
                    <a:pt x="2549" y="3546"/>
                    <a:pt x="2617" y="3546"/>
                  </a:cubicBezTo>
                  <a:cubicBezTo>
                    <a:pt x="2724" y="3546"/>
                    <a:pt x="2837" y="3513"/>
                    <a:pt x="2926" y="3458"/>
                  </a:cubicBezTo>
                  <a:cubicBezTo>
                    <a:pt x="3161" y="3319"/>
                    <a:pt x="3344" y="3040"/>
                    <a:pt x="3287" y="2781"/>
                  </a:cubicBezTo>
                  <a:cubicBezTo>
                    <a:pt x="3262" y="2679"/>
                    <a:pt x="3205" y="2603"/>
                    <a:pt x="3123" y="2553"/>
                  </a:cubicBezTo>
                  <a:cubicBezTo>
                    <a:pt x="3015" y="1856"/>
                    <a:pt x="2926" y="1153"/>
                    <a:pt x="2831" y="456"/>
                  </a:cubicBezTo>
                  <a:cubicBezTo>
                    <a:pt x="2838" y="456"/>
                    <a:pt x="2838" y="450"/>
                    <a:pt x="2838" y="444"/>
                  </a:cubicBezTo>
                  <a:cubicBezTo>
                    <a:pt x="2844" y="399"/>
                    <a:pt x="2844" y="355"/>
                    <a:pt x="2838" y="304"/>
                  </a:cubicBezTo>
                  <a:cubicBezTo>
                    <a:pt x="2857" y="279"/>
                    <a:pt x="2844" y="247"/>
                    <a:pt x="2819" y="235"/>
                  </a:cubicBezTo>
                  <a:cubicBezTo>
                    <a:pt x="2819" y="235"/>
                    <a:pt x="2819" y="228"/>
                    <a:pt x="2819" y="228"/>
                  </a:cubicBezTo>
                  <a:cubicBezTo>
                    <a:pt x="2814" y="224"/>
                    <a:pt x="2810" y="219"/>
                    <a:pt x="2803" y="219"/>
                  </a:cubicBezTo>
                  <a:cubicBezTo>
                    <a:pt x="2800" y="219"/>
                    <a:pt x="2797" y="220"/>
                    <a:pt x="2793" y="222"/>
                  </a:cubicBezTo>
                  <a:cubicBezTo>
                    <a:pt x="2793" y="216"/>
                    <a:pt x="2793" y="209"/>
                    <a:pt x="2793" y="209"/>
                  </a:cubicBezTo>
                  <a:cubicBezTo>
                    <a:pt x="2793" y="203"/>
                    <a:pt x="2787" y="200"/>
                    <a:pt x="2781" y="200"/>
                  </a:cubicBezTo>
                  <a:cubicBezTo>
                    <a:pt x="2774" y="200"/>
                    <a:pt x="2768" y="203"/>
                    <a:pt x="2768" y="209"/>
                  </a:cubicBezTo>
                  <a:cubicBezTo>
                    <a:pt x="2768" y="216"/>
                    <a:pt x="2774" y="222"/>
                    <a:pt x="2774" y="235"/>
                  </a:cubicBezTo>
                  <a:cubicBezTo>
                    <a:pt x="2708" y="238"/>
                    <a:pt x="2642" y="240"/>
                    <a:pt x="2576" y="240"/>
                  </a:cubicBezTo>
                  <a:cubicBezTo>
                    <a:pt x="2283" y="240"/>
                    <a:pt x="1993" y="209"/>
                    <a:pt x="1704" y="178"/>
                  </a:cubicBezTo>
                  <a:cubicBezTo>
                    <a:pt x="1470" y="140"/>
                    <a:pt x="1235" y="102"/>
                    <a:pt x="1001" y="70"/>
                  </a:cubicBezTo>
                  <a:lnTo>
                    <a:pt x="995" y="70"/>
                  </a:lnTo>
                  <a:cubicBezTo>
                    <a:pt x="817" y="45"/>
                    <a:pt x="640" y="19"/>
                    <a:pt x="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6838023" y="4455869"/>
              <a:ext cx="201392" cy="254410"/>
            </a:xfrm>
            <a:custGeom>
              <a:avLst/>
              <a:gdLst/>
              <a:ahLst/>
              <a:cxnLst/>
              <a:rect l="l" t="t" r="r" b="b"/>
              <a:pathLst>
                <a:path w="5808" h="7337" extrusionOk="0">
                  <a:moveTo>
                    <a:pt x="3496" y="656"/>
                  </a:moveTo>
                  <a:cubicBezTo>
                    <a:pt x="3509" y="688"/>
                    <a:pt x="3515" y="719"/>
                    <a:pt x="3528" y="751"/>
                  </a:cubicBezTo>
                  <a:cubicBezTo>
                    <a:pt x="3528" y="757"/>
                    <a:pt x="3522" y="757"/>
                    <a:pt x="3522" y="764"/>
                  </a:cubicBezTo>
                  <a:cubicBezTo>
                    <a:pt x="3522" y="770"/>
                    <a:pt x="3522" y="770"/>
                    <a:pt x="3515" y="776"/>
                  </a:cubicBezTo>
                  <a:cubicBezTo>
                    <a:pt x="3515" y="770"/>
                    <a:pt x="3503" y="770"/>
                    <a:pt x="3496" y="770"/>
                  </a:cubicBezTo>
                  <a:cubicBezTo>
                    <a:pt x="3490" y="757"/>
                    <a:pt x="3484" y="751"/>
                    <a:pt x="3484" y="738"/>
                  </a:cubicBezTo>
                  <a:cubicBezTo>
                    <a:pt x="3490" y="713"/>
                    <a:pt x="3490" y="688"/>
                    <a:pt x="3496" y="656"/>
                  </a:cubicBezTo>
                  <a:close/>
                  <a:moveTo>
                    <a:pt x="3439" y="922"/>
                  </a:moveTo>
                  <a:cubicBezTo>
                    <a:pt x="3439" y="928"/>
                    <a:pt x="3446" y="935"/>
                    <a:pt x="3446" y="941"/>
                  </a:cubicBezTo>
                  <a:cubicBezTo>
                    <a:pt x="3439" y="941"/>
                    <a:pt x="3439" y="947"/>
                    <a:pt x="3433" y="954"/>
                  </a:cubicBezTo>
                  <a:cubicBezTo>
                    <a:pt x="3439" y="941"/>
                    <a:pt x="3439" y="928"/>
                    <a:pt x="3439" y="922"/>
                  </a:cubicBezTo>
                  <a:close/>
                  <a:moveTo>
                    <a:pt x="3420" y="371"/>
                  </a:moveTo>
                  <a:cubicBezTo>
                    <a:pt x="3427" y="396"/>
                    <a:pt x="3433" y="415"/>
                    <a:pt x="3439" y="434"/>
                  </a:cubicBezTo>
                  <a:cubicBezTo>
                    <a:pt x="3370" y="662"/>
                    <a:pt x="3300" y="884"/>
                    <a:pt x="3237" y="1112"/>
                  </a:cubicBezTo>
                  <a:cubicBezTo>
                    <a:pt x="3294" y="865"/>
                    <a:pt x="3351" y="618"/>
                    <a:pt x="3420" y="371"/>
                  </a:cubicBezTo>
                  <a:close/>
                  <a:moveTo>
                    <a:pt x="3205" y="1150"/>
                  </a:moveTo>
                  <a:lnTo>
                    <a:pt x="3205" y="1150"/>
                  </a:lnTo>
                  <a:cubicBezTo>
                    <a:pt x="3186" y="1251"/>
                    <a:pt x="3167" y="1359"/>
                    <a:pt x="3142" y="1460"/>
                  </a:cubicBezTo>
                  <a:cubicBezTo>
                    <a:pt x="3138" y="1481"/>
                    <a:pt x="3131" y="1501"/>
                    <a:pt x="3125" y="1523"/>
                  </a:cubicBezTo>
                  <a:lnTo>
                    <a:pt x="3125" y="1523"/>
                  </a:lnTo>
                  <a:cubicBezTo>
                    <a:pt x="3153" y="1397"/>
                    <a:pt x="3176" y="1271"/>
                    <a:pt x="3205" y="1150"/>
                  </a:cubicBezTo>
                  <a:close/>
                  <a:moveTo>
                    <a:pt x="3433" y="966"/>
                  </a:moveTo>
                  <a:cubicBezTo>
                    <a:pt x="3433" y="966"/>
                    <a:pt x="3433" y="973"/>
                    <a:pt x="3433" y="973"/>
                  </a:cubicBezTo>
                  <a:cubicBezTo>
                    <a:pt x="3433" y="992"/>
                    <a:pt x="3439" y="1004"/>
                    <a:pt x="3446" y="1023"/>
                  </a:cubicBezTo>
                  <a:cubicBezTo>
                    <a:pt x="3420" y="1131"/>
                    <a:pt x="3401" y="1245"/>
                    <a:pt x="3389" y="1353"/>
                  </a:cubicBezTo>
                  <a:cubicBezTo>
                    <a:pt x="3376" y="1416"/>
                    <a:pt x="3357" y="1479"/>
                    <a:pt x="3338" y="1536"/>
                  </a:cubicBezTo>
                  <a:cubicBezTo>
                    <a:pt x="3338" y="1524"/>
                    <a:pt x="3338" y="1505"/>
                    <a:pt x="3344" y="1486"/>
                  </a:cubicBezTo>
                  <a:cubicBezTo>
                    <a:pt x="3344" y="1473"/>
                    <a:pt x="3332" y="1473"/>
                    <a:pt x="3325" y="1473"/>
                  </a:cubicBezTo>
                  <a:lnTo>
                    <a:pt x="3325" y="1467"/>
                  </a:lnTo>
                  <a:cubicBezTo>
                    <a:pt x="3325" y="1460"/>
                    <a:pt x="3325" y="1454"/>
                    <a:pt x="3325" y="1441"/>
                  </a:cubicBezTo>
                  <a:cubicBezTo>
                    <a:pt x="3357" y="1283"/>
                    <a:pt x="3395" y="1125"/>
                    <a:pt x="3433" y="966"/>
                  </a:cubicBezTo>
                  <a:close/>
                  <a:moveTo>
                    <a:pt x="3496" y="1441"/>
                  </a:moveTo>
                  <a:cubicBezTo>
                    <a:pt x="3490" y="1473"/>
                    <a:pt x="3490" y="1492"/>
                    <a:pt x="3490" y="1498"/>
                  </a:cubicBezTo>
                  <a:cubicBezTo>
                    <a:pt x="3484" y="1549"/>
                    <a:pt x="3477" y="1606"/>
                    <a:pt x="3471" y="1657"/>
                  </a:cubicBezTo>
                  <a:cubicBezTo>
                    <a:pt x="3471" y="1625"/>
                    <a:pt x="3471" y="1593"/>
                    <a:pt x="3471" y="1555"/>
                  </a:cubicBezTo>
                  <a:cubicBezTo>
                    <a:pt x="3477" y="1517"/>
                    <a:pt x="3484" y="1479"/>
                    <a:pt x="3496" y="1441"/>
                  </a:cubicBezTo>
                  <a:close/>
                  <a:moveTo>
                    <a:pt x="3433" y="1720"/>
                  </a:moveTo>
                  <a:cubicBezTo>
                    <a:pt x="3439" y="1764"/>
                    <a:pt x="3446" y="1815"/>
                    <a:pt x="3452" y="1866"/>
                  </a:cubicBezTo>
                  <a:cubicBezTo>
                    <a:pt x="3448" y="1918"/>
                    <a:pt x="3449" y="1967"/>
                    <a:pt x="3445" y="1967"/>
                  </a:cubicBezTo>
                  <a:cubicBezTo>
                    <a:pt x="3441" y="1967"/>
                    <a:pt x="3434" y="1935"/>
                    <a:pt x="3420" y="1847"/>
                  </a:cubicBezTo>
                  <a:cubicBezTo>
                    <a:pt x="3420" y="1834"/>
                    <a:pt x="3420" y="1828"/>
                    <a:pt x="3414" y="1821"/>
                  </a:cubicBezTo>
                  <a:cubicBezTo>
                    <a:pt x="3420" y="1815"/>
                    <a:pt x="3420" y="1809"/>
                    <a:pt x="3420" y="1802"/>
                  </a:cubicBezTo>
                  <a:cubicBezTo>
                    <a:pt x="3427" y="1777"/>
                    <a:pt x="3433" y="1745"/>
                    <a:pt x="3433" y="1720"/>
                  </a:cubicBezTo>
                  <a:close/>
                  <a:moveTo>
                    <a:pt x="3237" y="1834"/>
                  </a:moveTo>
                  <a:cubicBezTo>
                    <a:pt x="3237" y="1847"/>
                    <a:pt x="3237" y="1853"/>
                    <a:pt x="3243" y="1866"/>
                  </a:cubicBezTo>
                  <a:cubicBezTo>
                    <a:pt x="3237" y="1878"/>
                    <a:pt x="3230" y="1891"/>
                    <a:pt x="3230" y="1904"/>
                  </a:cubicBezTo>
                  <a:cubicBezTo>
                    <a:pt x="3221" y="1931"/>
                    <a:pt x="3212" y="1963"/>
                    <a:pt x="3205" y="1992"/>
                  </a:cubicBezTo>
                  <a:lnTo>
                    <a:pt x="3205" y="1992"/>
                  </a:lnTo>
                  <a:cubicBezTo>
                    <a:pt x="3216" y="1939"/>
                    <a:pt x="3226" y="1887"/>
                    <a:pt x="3237" y="1834"/>
                  </a:cubicBezTo>
                  <a:close/>
                  <a:moveTo>
                    <a:pt x="3522" y="1574"/>
                  </a:moveTo>
                  <a:cubicBezTo>
                    <a:pt x="3522" y="1600"/>
                    <a:pt x="3528" y="1619"/>
                    <a:pt x="3528" y="1638"/>
                  </a:cubicBezTo>
                  <a:cubicBezTo>
                    <a:pt x="3528" y="1745"/>
                    <a:pt x="3534" y="1853"/>
                    <a:pt x="3509" y="1954"/>
                  </a:cubicBezTo>
                  <a:cubicBezTo>
                    <a:pt x="3502" y="1989"/>
                    <a:pt x="3498" y="2002"/>
                    <a:pt x="3496" y="2002"/>
                  </a:cubicBezTo>
                  <a:cubicBezTo>
                    <a:pt x="3492" y="2002"/>
                    <a:pt x="3501" y="1919"/>
                    <a:pt x="3496" y="1878"/>
                  </a:cubicBezTo>
                  <a:cubicBezTo>
                    <a:pt x="3490" y="1859"/>
                    <a:pt x="3490" y="1840"/>
                    <a:pt x="3490" y="1821"/>
                  </a:cubicBezTo>
                  <a:cubicBezTo>
                    <a:pt x="3503" y="1739"/>
                    <a:pt x="3509" y="1657"/>
                    <a:pt x="3522" y="1574"/>
                  </a:cubicBezTo>
                  <a:close/>
                  <a:moveTo>
                    <a:pt x="3465" y="1986"/>
                  </a:moveTo>
                  <a:cubicBezTo>
                    <a:pt x="3471" y="2024"/>
                    <a:pt x="3477" y="2062"/>
                    <a:pt x="3484" y="2100"/>
                  </a:cubicBezTo>
                  <a:cubicBezTo>
                    <a:pt x="3471" y="2081"/>
                    <a:pt x="3465" y="2068"/>
                    <a:pt x="3452" y="2049"/>
                  </a:cubicBezTo>
                  <a:cubicBezTo>
                    <a:pt x="3458" y="2030"/>
                    <a:pt x="3458" y="2005"/>
                    <a:pt x="3465" y="1986"/>
                  </a:cubicBezTo>
                  <a:close/>
                  <a:moveTo>
                    <a:pt x="3591" y="1612"/>
                  </a:moveTo>
                  <a:cubicBezTo>
                    <a:pt x="3636" y="1771"/>
                    <a:pt x="3680" y="1929"/>
                    <a:pt x="3731" y="2087"/>
                  </a:cubicBezTo>
                  <a:cubicBezTo>
                    <a:pt x="3731" y="2094"/>
                    <a:pt x="3731" y="2106"/>
                    <a:pt x="3737" y="2113"/>
                  </a:cubicBezTo>
                  <a:cubicBezTo>
                    <a:pt x="3712" y="2087"/>
                    <a:pt x="3686" y="2056"/>
                    <a:pt x="3661" y="2030"/>
                  </a:cubicBezTo>
                  <a:cubicBezTo>
                    <a:pt x="3655" y="1999"/>
                    <a:pt x="3648" y="1973"/>
                    <a:pt x="3648" y="1961"/>
                  </a:cubicBezTo>
                  <a:cubicBezTo>
                    <a:pt x="3623" y="1847"/>
                    <a:pt x="3604" y="1726"/>
                    <a:pt x="3591" y="1612"/>
                  </a:cubicBezTo>
                  <a:close/>
                  <a:moveTo>
                    <a:pt x="3671" y="2072"/>
                  </a:moveTo>
                  <a:cubicBezTo>
                    <a:pt x="3690" y="2094"/>
                    <a:pt x="3717" y="2131"/>
                    <a:pt x="3750" y="2163"/>
                  </a:cubicBezTo>
                  <a:cubicBezTo>
                    <a:pt x="3750" y="2170"/>
                    <a:pt x="3750" y="2176"/>
                    <a:pt x="3750" y="2182"/>
                  </a:cubicBezTo>
                  <a:cubicBezTo>
                    <a:pt x="3737" y="2170"/>
                    <a:pt x="3731" y="2157"/>
                    <a:pt x="3718" y="2144"/>
                  </a:cubicBezTo>
                  <a:cubicBezTo>
                    <a:pt x="3691" y="2107"/>
                    <a:pt x="3678" y="2083"/>
                    <a:pt x="3671" y="2072"/>
                  </a:cubicBezTo>
                  <a:close/>
                  <a:moveTo>
                    <a:pt x="3883" y="2151"/>
                  </a:moveTo>
                  <a:cubicBezTo>
                    <a:pt x="3895" y="2170"/>
                    <a:pt x="3914" y="2182"/>
                    <a:pt x="3927" y="2201"/>
                  </a:cubicBezTo>
                  <a:cubicBezTo>
                    <a:pt x="3933" y="2227"/>
                    <a:pt x="3940" y="2252"/>
                    <a:pt x="3946" y="2277"/>
                  </a:cubicBezTo>
                  <a:cubicBezTo>
                    <a:pt x="3933" y="2265"/>
                    <a:pt x="3927" y="2246"/>
                    <a:pt x="3914" y="2233"/>
                  </a:cubicBezTo>
                  <a:cubicBezTo>
                    <a:pt x="3902" y="2201"/>
                    <a:pt x="3889" y="2170"/>
                    <a:pt x="3883" y="2151"/>
                  </a:cubicBezTo>
                  <a:close/>
                  <a:moveTo>
                    <a:pt x="3680" y="2151"/>
                  </a:moveTo>
                  <a:lnTo>
                    <a:pt x="3680" y="2151"/>
                  </a:lnTo>
                  <a:cubicBezTo>
                    <a:pt x="3705" y="2182"/>
                    <a:pt x="3724" y="2220"/>
                    <a:pt x="3750" y="2252"/>
                  </a:cubicBezTo>
                  <a:cubicBezTo>
                    <a:pt x="3756" y="2295"/>
                    <a:pt x="3756" y="2326"/>
                    <a:pt x="3767" y="2334"/>
                  </a:cubicBezTo>
                  <a:lnTo>
                    <a:pt x="3767" y="2334"/>
                  </a:lnTo>
                  <a:cubicBezTo>
                    <a:pt x="3724" y="2307"/>
                    <a:pt x="3699" y="2232"/>
                    <a:pt x="3680" y="2151"/>
                  </a:cubicBezTo>
                  <a:close/>
                  <a:moveTo>
                    <a:pt x="3566" y="1847"/>
                  </a:moveTo>
                  <a:cubicBezTo>
                    <a:pt x="3572" y="1866"/>
                    <a:pt x="3572" y="1891"/>
                    <a:pt x="3579" y="1910"/>
                  </a:cubicBezTo>
                  <a:cubicBezTo>
                    <a:pt x="3585" y="1923"/>
                    <a:pt x="3585" y="1942"/>
                    <a:pt x="3585" y="1954"/>
                  </a:cubicBezTo>
                  <a:cubicBezTo>
                    <a:pt x="3579" y="1954"/>
                    <a:pt x="3566" y="1967"/>
                    <a:pt x="3572" y="1980"/>
                  </a:cubicBezTo>
                  <a:cubicBezTo>
                    <a:pt x="3579" y="1999"/>
                    <a:pt x="3591" y="2011"/>
                    <a:pt x="3598" y="2024"/>
                  </a:cubicBezTo>
                  <a:cubicBezTo>
                    <a:pt x="3617" y="2132"/>
                    <a:pt x="3636" y="2246"/>
                    <a:pt x="3686" y="2347"/>
                  </a:cubicBezTo>
                  <a:cubicBezTo>
                    <a:pt x="3623" y="2284"/>
                    <a:pt x="3566" y="2214"/>
                    <a:pt x="3515" y="2144"/>
                  </a:cubicBezTo>
                  <a:cubicBezTo>
                    <a:pt x="3522" y="2144"/>
                    <a:pt x="3534" y="2138"/>
                    <a:pt x="3534" y="2125"/>
                  </a:cubicBezTo>
                  <a:cubicBezTo>
                    <a:pt x="3547" y="2030"/>
                    <a:pt x="3560" y="1942"/>
                    <a:pt x="3566" y="1847"/>
                  </a:cubicBezTo>
                  <a:close/>
                  <a:moveTo>
                    <a:pt x="3819" y="2227"/>
                  </a:moveTo>
                  <a:cubicBezTo>
                    <a:pt x="3832" y="2233"/>
                    <a:pt x="3838" y="2239"/>
                    <a:pt x="3845" y="2252"/>
                  </a:cubicBezTo>
                  <a:cubicBezTo>
                    <a:pt x="3851" y="2258"/>
                    <a:pt x="3864" y="2271"/>
                    <a:pt x="3870" y="2284"/>
                  </a:cubicBezTo>
                  <a:cubicBezTo>
                    <a:pt x="3889" y="2328"/>
                    <a:pt x="3902" y="2372"/>
                    <a:pt x="3927" y="2417"/>
                  </a:cubicBezTo>
                  <a:cubicBezTo>
                    <a:pt x="3914" y="2404"/>
                    <a:pt x="3908" y="2398"/>
                    <a:pt x="3902" y="2385"/>
                  </a:cubicBezTo>
                  <a:cubicBezTo>
                    <a:pt x="3895" y="2379"/>
                    <a:pt x="3889" y="2366"/>
                    <a:pt x="3883" y="2360"/>
                  </a:cubicBezTo>
                  <a:cubicBezTo>
                    <a:pt x="3857" y="2322"/>
                    <a:pt x="3838" y="2284"/>
                    <a:pt x="3819" y="2239"/>
                  </a:cubicBezTo>
                  <a:cubicBezTo>
                    <a:pt x="3819" y="2233"/>
                    <a:pt x="3819" y="2233"/>
                    <a:pt x="3819" y="2227"/>
                  </a:cubicBezTo>
                  <a:close/>
                  <a:moveTo>
                    <a:pt x="3813" y="2385"/>
                  </a:moveTo>
                  <a:cubicBezTo>
                    <a:pt x="3832" y="2436"/>
                    <a:pt x="3851" y="2486"/>
                    <a:pt x="3883" y="2524"/>
                  </a:cubicBezTo>
                  <a:cubicBezTo>
                    <a:pt x="3851" y="2505"/>
                    <a:pt x="3826" y="2480"/>
                    <a:pt x="3800" y="2461"/>
                  </a:cubicBezTo>
                  <a:cubicBezTo>
                    <a:pt x="3807" y="2455"/>
                    <a:pt x="3807" y="2448"/>
                    <a:pt x="3807" y="2442"/>
                  </a:cubicBezTo>
                  <a:cubicBezTo>
                    <a:pt x="3813" y="2423"/>
                    <a:pt x="3813" y="2404"/>
                    <a:pt x="3813" y="2385"/>
                  </a:cubicBezTo>
                  <a:close/>
                  <a:moveTo>
                    <a:pt x="4047" y="2619"/>
                  </a:moveTo>
                  <a:cubicBezTo>
                    <a:pt x="4092" y="2676"/>
                    <a:pt x="4142" y="2727"/>
                    <a:pt x="4193" y="2778"/>
                  </a:cubicBezTo>
                  <a:cubicBezTo>
                    <a:pt x="4136" y="2733"/>
                    <a:pt x="4079" y="2689"/>
                    <a:pt x="4022" y="2645"/>
                  </a:cubicBezTo>
                  <a:cubicBezTo>
                    <a:pt x="4035" y="2638"/>
                    <a:pt x="4047" y="2632"/>
                    <a:pt x="4047" y="2619"/>
                  </a:cubicBezTo>
                  <a:close/>
                  <a:moveTo>
                    <a:pt x="4041" y="2296"/>
                  </a:moveTo>
                  <a:cubicBezTo>
                    <a:pt x="4041" y="2296"/>
                    <a:pt x="4047" y="2296"/>
                    <a:pt x="4047" y="2303"/>
                  </a:cubicBezTo>
                  <a:lnTo>
                    <a:pt x="4060" y="2303"/>
                  </a:lnTo>
                  <a:cubicBezTo>
                    <a:pt x="4130" y="2410"/>
                    <a:pt x="4206" y="2512"/>
                    <a:pt x="4288" y="2613"/>
                  </a:cubicBezTo>
                  <a:cubicBezTo>
                    <a:pt x="4288" y="2619"/>
                    <a:pt x="4288" y="2619"/>
                    <a:pt x="4288" y="2626"/>
                  </a:cubicBezTo>
                  <a:cubicBezTo>
                    <a:pt x="4313" y="2683"/>
                    <a:pt x="4339" y="2746"/>
                    <a:pt x="4364" y="2803"/>
                  </a:cubicBezTo>
                  <a:cubicBezTo>
                    <a:pt x="4256" y="2676"/>
                    <a:pt x="4155" y="2550"/>
                    <a:pt x="4054" y="2417"/>
                  </a:cubicBezTo>
                  <a:cubicBezTo>
                    <a:pt x="4047" y="2372"/>
                    <a:pt x="4047" y="2334"/>
                    <a:pt x="4041" y="2296"/>
                  </a:cubicBezTo>
                  <a:close/>
                  <a:moveTo>
                    <a:pt x="4655" y="3031"/>
                  </a:moveTo>
                  <a:cubicBezTo>
                    <a:pt x="4656" y="3031"/>
                    <a:pt x="4662" y="3037"/>
                    <a:pt x="4662" y="3037"/>
                  </a:cubicBezTo>
                  <a:cubicBezTo>
                    <a:pt x="4663" y="3040"/>
                    <a:pt x="4664" y="3042"/>
                    <a:pt x="4665" y="3044"/>
                  </a:cubicBezTo>
                  <a:lnTo>
                    <a:pt x="4665" y="3044"/>
                  </a:lnTo>
                  <a:cubicBezTo>
                    <a:pt x="4662" y="3039"/>
                    <a:pt x="4658" y="3034"/>
                    <a:pt x="4655" y="3031"/>
                  </a:cubicBezTo>
                  <a:close/>
                  <a:moveTo>
                    <a:pt x="4353" y="2699"/>
                  </a:moveTo>
                  <a:cubicBezTo>
                    <a:pt x="4355" y="2699"/>
                    <a:pt x="4358" y="2702"/>
                    <a:pt x="4358" y="2702"/>
                  </a:cubicBezTo>
                  <a:cubicBezTo>
                    <a:pt x="4383" y="2727"/>
                    <a:pt x="4402" y="2752"/>
                    <a:pt x="4421" y="2778"/>
                  </a:cubicBezTo>
                  <a:cubicBezTo>
                    <a:pt x="4459" y="2822"/>
                    <a:pt x="4497" y="2879"/>
                    <a:pt x="4503" y="2892"/>
                  </a:cubicBezTo>
                  <a:cubicBezTo>
                    <a:pt x="4579" y="2987"/>
                    <a:pt x="4643" y="3082"/>
                    <a:pt x="4706" y="3183"/>
                  </a:cubicBezTo>
                  <a:cubicBezTo>
                    <a:pt x="4700" y="3183"/>
                    <a:pt x="4693" y="3177"/>
                    <a:pt x="4681" y="3170"/>
                  </a:cubicBezTo>
                  <a:cubicBezTo>
                    <a:pt x="4655" y="3151"/>
                    <a:pt x="4636" y="3132"/>
                    <a:pt x="4611" y="3107"/>
                  </a:cubicBezTo>
                  <a:cubicBezTo>
                    <a:pt x="4617" y="3101"/>
                    <a:pt x="4617" y="3088"/>
                    <a:pt x="4611" y="3082"/>
                  </a:cubicBezTo>
                  <a:cubicBezTo>
                    <a:pt x="4535" y="2999"/>
                    <a:pt x="4465" y="2917"/>
                    <a:pt x="4396" y="2835"/>
                  </a:cubicBezTo>
                  <a:cubicBezTo>
                    <a:pt x="4370" y="2778"/>
                    <a:pt x="4339" y="2702"/>
                    <a:pt x="4351" y="2702"/>
                  </a:cubicBezTo>
                  <a:cubicBezTo>
                    <a:pt x="4351" y="2699"/>
                    <a:pt x="4352" y="2699"/>
                    <a:pt x="4353" y="2699"/>
                  </a:cubicBezTo>
                  <a:close/>
                  <a:moveTo>
                    <a:pt x="4852" y="2955"/>
                  </a:moveTo>
                  <a:lnTo>
                    <a:pt x="4852" y="2955"/>
                  </a:lnTo>
                  <a:cubicBezTo>
                    <a:pt x="4865" y="2959"/>
                    <a:pt x="4879" y="2964"/>
                    <a:pt x="4892" y="2964"/>
                  </a:cubicBezTo>
                  <a:cubicBezTo>
                    <a:pt x="4898" y="2964"/>
                    <a:pt x="4903" y="2963"/>
                    <a:pt x="4909" y="2961"/>
                  </a:cubicBezTo>
                  <a:cubicBezTo>
                    <a:pt x="4921" y="2980"/>
                    <a:pt x="4940" y="2999"/>
                    <a:pt x="4953" y="3018"/>
                  </a:cubicBezTo>
                  <a:cubicBezTo>
                    <a:pt x="4972" y="3082"/>
                    <a:pt x="4991" y="3145"/>
                    <a:pt x="5010" y="3208"/>
                  </a:cubicBezTo>
                  <a:cubicBezTo>
                    <a:pt x="4959" y="3126"/>
                    <a:pt x="4921" y="3069"/>
                    <a:pt x="4902" y="3044"/>
                  </a:cubicBezTo>
                  <a:cubicBezTo>
                    <a:pt x="4902" y="3037"/>
                    <a:pt x="4896" y="3031"/>
                    <a:pt x="4890" y="3025"/>
                  </a:cubicBezTo>
                  <a:cubicBezTo>
                    <a:pt x="4877" y="3006"/>
                    <a:pt x="4864" y="2980"/>
                    <a:pt x="4852" y="2955"/>
                  </a:cubicBezTo>
                  <a:close/>
                  <a:moveTo>
                    <a:pt x="4845" y="3272"/>
                  </a:moveTo>
                  <a:cubicBezTo>
                    <a:pt x="4864" y="3310"/>
                    <a:pt x="4877" y="3341"/>
                    <a:pt x="4896" y="3379"/>
                  </a:cubicBezTo>
                  <a:cubicBezTo>
                    <a:pt x="4877" y="3348"/>
                    <a:pt x="4858" y="3322"/>
                    <a:pt x="4833" y="3291"/>
                  </a:cubicBezTo>
                  <a:cubicBezTo>
                    <a:pt x="4839" y="3284"/>
                    <a:pt x="4845" y="3278"/>
                    <a:pt x="4845" y="3272"/>
                  </a:cubicBezTo>
                  <a:close/>
                  <a:moveTo>
                    <a:pt x="3097" y="3297"/>
                  </a:moveTo>
                  <a:cubicBezTo>
                    <a:pt x="3135" y="3348"/>
                    <a:pt x="3180" y="3392"/>
                    <a:pt x="3218" y="3436"/>
                  </a:cubicBezTo>
                  <a:cubicBezTo>
                    <a:pt x="3180" y="3405"/>
                    <a:pt x="3135" y="3367"/>
                    <a:pt x="3091" y="3329"/>
                  </a:cubicBezTo>
                  <a:lnTo>
                    <a:pt x="3097" y="3297"/>
                  </a:lnTo>
                  <a:close/>
                  <a:moveTo>
                    <a:pt x="3059" y="3462"/>
                  </a:moveTo>
                  <a:cubicBezTo>
                    <a:pt x="3167" y="3582"/>
                    <a:pt x="3281" y="3696"/>
                    <a:pt x="3408" y="3804"/>
                  </a:cubicBezTo>
                  <a:cubicBezTo>
                    <a:pt x="3395" y="3797"/>
                    <a:pt x="3382" y="3791"/>
                    <a:pt x="3370" y="3785"/>
                  </a:cubicBezTo>
                  <a:cubicBezTo>
                    <a:pt x="3268" y="3683"/>
                    <a:pt x="3161" y="3588"/>
                    <a:pt x="3047" y="3500"/>
                  </a:cubicBezTo>
                  <a:cubicBezTo>
                    <a:pt x="3053" y="3487"/>
                    <a:pt x="3053" y="3474"/>
                    <a:pt x="3059" y="3462"/>
                  </a:cubicBezTo>
                  <a:close/>
                  <a:moveTo>
                    <a:pt x="3389" y="3804"/>
                  </a:moveTo>
                  <a:lnTo>
                    <a:pt x="3389" y="3804"/>
                  </a:lnTo>
                  <a:cubicBezTo>
                    <a:pt x="3401" y="3810"/>
                    <a:pt x="3414" y="3816"/>
                    <a:pt x="3420" y="3823"/>
                  </a:cubicBezTo>
                  <a:lnTo>
                    <a:pt x="3427" y="3823"/>
                  </a:lnTo>
                  <a:cubicBezTo>
                    <a:pt x="3503" y="3886"/>
                    <a:pt x="3572" y="3943"/>
                    <a:pt x="3648" y="4000"/>
                  </a:cubicBezTo>
                  <a:cubicBezTo>
                    <a:pt x="3718" y="4070"/>
                    <a:pt x="3781" y="4139"/>
                    <a:pt x="3826" y="4209"/>
                  </a:cubicBezTo>
                  <a:cubicBezTo>
                    <a:pt x="3731" y="4133"/>
                    <a:pt x="3629" y="4057"/>
                    <a:pt x="3534" y="3975"/>
                  </a:cubicBezTo>
                  <a:cubicBezTo>
                    <a:pt x="3490" y="3918"/>
                    <a:pt x="3439" y="3861"/>
                    <a:pt x="3389" y="3804"/>
                  </a:cubicBezTo>
                  <a:close/>
                  <a:moveTo>
                    <a:pt x="4141" y="4145"/>
                  </a:moveTo>
                  <a:lnTo>
                    <a:pt x="4141" y="4145"/>
                  </a:lnTo>
                  <a:cubicBezTo>
                    <a:pt x="4175" y="4180"/>
                    <a:pt x="4210" y="4220"/>
                    <a:pt x="4244" y="4260"/>
                  </a:cubicBezTo>
                  <a:cubicBezTo>
                    <a:pt x="4212" y="4228"/>
                    <a:pt x="4174" y="4190"/>
                    <a:pt x="4142" y="4158"/>
                  </a:cubicBezTo>
                  <a:cubicBezTo>
                    <a:pt x="4142" y="4155"/>
                    <a:pt x="4142" y="4150"/>
                    <a:pt x="4141" y="4145"/>
                  </a:cubicBezTo>
                  <a:close/>
                  <a:moveTo>
                    <a:pt x="3984" y="4342"/>
                  </a:moveTo>
                  <a:cubicBezTo>
                    <a:pt x="4035" y="4405"/>
                    <a:pt x="4079" y="4475"/>
                    <a:pt x="4130" y="4532"/>
                  </a:cubicBezTo>
                  <a:cubicBezTo>
                    <a:pt x="4079" y="4488"/>
                    <a:pt x="4022" y="4443"/>
                    <a:pt x="3971" y="4399"/>
                  </a:cubicBezTo>
                  <a:cubicBezTo>
                    <a:pt x="3978" y="4386"/>
                    <a:pt x="3984" y="4380"/>
                    <a:pt x="3984" y="4367"/>
                  </a:cubicBezTo>
                  <a:cubicBezTo>
                    <a:pt x="3984" y="4361"/>
                    <a:pt x="3984" y="4355"/>
                    <a:pt x="3984" y="4342"/>
                  </a:cubicBezTo>
                  <a:close/>
                  <a:moveTo>
                    <a:pt x="4130" y="4374"/>
                  </a:moveTo>
                  <a:lnTo>
                    <a:pt x="4130" y="4374"/>
                  </a:lnTo>
                  <a:cubicBezTo>
                    <a:pt x="4231" y="4469"/>
                    <a:pt x="4332" y="4570"/>
                    <a:pt x="4440" y="4671"/>
                  </a:cubicBezTo>
                  <a:cubicBezTo>
                    <a:pt x="4427" y="4678"/>
                    <a:pt x="4415" y="4697"/>
                    <a:pt x="4421" y="4709"/>
                  </a:cubicBezTo>
                  <a:lnTo>
                    <a:pt x="4434" y="4741"/>
                  </a:lnTo>
                  <a:cubicBezTo>
                    <a:pt x="4326" y="4621"/>
                    <a:pt x="4225" y="4500"/>
                    <a:pt x="4130" y="4374"/>
                  </a:cubicBezTo>
                  <a:close/>
                  <a:moveTo>
                    <a:pt x="4643" y="4722"/>
                  </a:moveTo>
                  <a:cubicBezTo>
                    <a:pt x="4643" y="4741"/>
                    <a:pt x="4643" y="4766"/>
                    <a:pt x="4649" y="4792"/>
                  </a:cubicBezTo>
                  <a:cubicBezTo>
                    <a:pt x="4643" y="4785"/>
                    <a:pt x="4636" y="4785"/>
                    <a:pt x="4630" y="4785"/>
                  </a:cubicBezTo>
                  <a:cubicBezTo>
                    <a:pt x="4630" y="4779"/>
                    <a:pt x="4630" y="4773"/>
                    <a:pt x="4630" y="4773"/>
                  </a:cubicBezTo>
                  <a:cubicBezTo>
                    <a:pt x="4636" y="4754"/>
                    <a:pt x="4643" y="4741"/>
                    <a:pt x="4630" y="4722"/>
                  </a:cubicBezTo>
                  <a:close/>
                  <a:moveTo>
                    <a:pt x="4497" y="4728"/>
                  </a:moveTo>
                  <a:lnTo>
                    <a:pt x="4497" y="4728"/>
                  </a:lnTo>
                  <a:cubicBezTo>
                    <a:pt x="4516" y="4741"/>
                    <a:pt x="4529" y="4754"/>
                    <a:pt x="4548" y="4773"/>
                  </a:cubicBezTo>
                  <a:cubicBezTo>
                    <a:pt x="4554" y="4811"/>
                    <a:pt x="4567" y="4849"/>
                    <a:pt x="4579" y="4887"/>
                  </a:cubicBezTo>
                  <a:lnTo>
                    <a:pt x="4573" y="4887"/>
                  </a:lnTo>
                  <a:cubicBezTo>
                    <a:pt x="4573" y="4906"/>
                    <a:pt x="4573" y="4918"/>
                    <a:pt x="4573" y="4937"/>
                  </a:cubicBezTo>
                  <a:cubicBezTo>
                    <a:pt x="4548" y="4868"/>
                    <a:pt x="4529" y="4798"/>
                    <a:pt x="4497" y="4728"/>
                  </a:cubicBezTo>
                  <a:close/>
                  <a:moveTo>
                    <a:pt x="4586" y="4918"/>
                  </a:moveTo>
                  <a:cubicBezTo>
                    <a:pt x="4598" y="4982"/>
                    <a:pt x="4617" y="5045"/>
                    <a:pt x="4636" y="5115"/>
                  </a:cubicBezTo>
                  <a:cubicBezTo>
                    <a:pt x="4617" y="5064"/>
                    <a:pt x="4598" y="5013"/>
                    <a:pt x="4579" y="4963"/>
                  </a:cubicBezTo>
                  <a:cubicBezTo>
                    <a:pt x="4579" y="4944"/>
                    <a:pt x="4579" y="4931"/>
                    <a:pt x="4586" y="4918"/>
                  </a:cubicBezTo>
                  <a:close/>
                  <a:moveTo>
                    <a:pt x="3344" y="2195"/>
                  </a:moveTo>
                  <a:cubicBezTo>
                    <a:pt x="3515" y="2505"/>
                    <a:pt x="3857" y="2765"/>
                    <a:pt x="4123" y="2974"/>
                  </a:cubicBezTo>
                  <a:cubicBezTo>
                    <a:pt x="4655" y="3392"/>
                    <a:pt x="5434" y="4171"/>
                    <a:pt x="5124" y="4855"/>
                  </a:cubicBezTo>
                  <a:cubicBezTo>
                    <a:pt x="5067" y="4956"/>
                    <a:pt x="4997" y="5051"/>
                    <a:pt x="4909" y="5140"/>
                  </a:cubicBezTo>
                  <a:cubicBezTo>
                    <a:pt x="4921" y="4912"/>
                    <a:pt x="4877" y="4671"/>
                    <a:pt x="4769" y="4456"/>
                  </a:cubicBezTo>
                  <a:cubicBezTo>
                    <a:pt x="4605" y="4114"/>
                    <a:pt x="4351" y="3829"/>
                    <a:pt x="4066" y="3588"/>
                  </a:cubicBezTo>
                  <a:cubicBezTo>
                    <a:pt x="3661" y="3253"/>
                    <a:pt x="3338" y="2987"/>
                    <a:pt x="3275" y="2505"/>
                  </a:cubicBezTo>
                  <a:cubicBezTo>
                    <a:pt x="3300" y="2404"/>
                    <a:pt x="3319" y="2296"/>
                    <a:pt x="3344" y="2195"/>
                  </a:cubicBezTo>
                  <a:close/>
                  <a:moveTo>
                    <a:pt x="4434" y="4912"/>
                  </a:moveTo>
                  <a:cubicBezTo>
                    <a:pt x="4453" y="4918"/>
                    <a:pt x="4478" y="4931"/>
                    <a:pt x="4497" y="4937"/>
                  </a:cubicBezTo>
                  <a:lnTo>
                    <a:pt x="4503" y="4937"/>
                  </a:lnTo>
                  <a:lnTo>
                    <a:pt x="4516" y="4982"/>
                  </a:lnTo>
                  <a:cubicBezTo>
                    <a:pt x="4541" y="5045"/>
                    <a:pt x="4554" y="5115"/>
                    <a:pt x="4573" y="5184"/>
                  </a:cubicBezTo>
                  <a:cubicBezTo>
                    <a:pt x="4573" y="5197"/>
                    <a:pt x="4573" y="5216"/>
                    <a:pt x="4573" y="5229"/>
                  </a:cubicBezTo>
                  <a:cubicBezTo>
                    <a:pt x="4529" y="5121"/>
                    <a:pt x="4484" y="5013"/>
                    <a:pt x="4434" y="4912"/>
                  </a:cubicBezTo>
                  <a:close/>
                  <a:moveTo>
                    <a:pt x="4537" y="5303"/>
                  </a:moveTo>
                  <a:lnTo>
                    <a:pt x="4567" y="5374"/>
                  </a:lnTo>
                  <a:cubicBezTo>
                    <a:pt x="4573" y="5387"/>
                    <a:pt x="4573" y="5400"/>
                    <a:pt x="4579" y="5412"/>
                  </a:cubicBezTo>
                  <a:cubicBezTo>
                    <a:pt x="4567" y="5387"/>
                    <a:pt x="4560" y="5362"/>
                    <a:pt x="4548" y="5343"/>
                  </a:cubicBezTo>
                  <a:cubicBezTo>
                    <a:pt x="4542" y="5332"/>
                    <a:pt x="4541" y="5316"/>
                    <a:pt x="4537" y="5303"/>
                  </a:cubicBezTo>
                  <a:close/>
                  <a:moveTo>
                    <a:pt x="2641" y="3563"/>
                  </a:moveTo>
                  <a:cubicBezTo>
                    <a:pt x="2496" y="4228"/>
                    <a:pt x="2369" y="4899"/>
                    <a:pt x="2255" y="5558"/>
                  </a:cubicBezTo>
                  <a:cubicBezTo>
                    <a:pt x="2217" y="5501"/>
                    <a:pt x="2179" y="5457"/>
                    <a:pt x="2135" y="5419"/>
                  </a:cubicBezTo>
                  <a:cubicBezTo>
                    <a:pt x="2306" y="4823"/>
                    <a:pt x="2477" y="4196"/>
                    <a:pt x="2641" y="3563"/>
                  </a:cubicBezTo>
                  <a:close/>
                  <a:moveTo>
                    <a:pt x="4573" y="5533"/>
                  </a:moveTo>
                  <a:cubicBezTo>
                    <a:pt x="4573" y="5533"/>
                    <a:pt x="4573" y="5539"/>
                    <a:pt x="4573" y="5539"/>
                  </a:cubicBezTo>
                  <a:cubicBezTo>
                    <a:pt x="4579" y="5545"/>
                    <a:pt x="4586" y="5552"/>
                    <a:pt x="4592" y="5552"/>
                  </a:cubicBezTo>
                  <a:cubicBezTo>
                    <a:pt x="4592" y="5552"/>
                    <a:pt x="4592" y="5558"/>
                    <a:pt x="4592" y="5558"/>
                  </a:cubicBezTo>
                  <a:cubicBezTo>
                    <a:pt x="4586" y="5558"/>
                    <a:pt x="4586" y="5564"/>
                    <a:pt x="4586" y="5564"/>
                  </a:cubicBezTo>
                  <a:cubicBezTo>
                    <a:pt x="4579" y="5577"/>
                    <a:pt x="4573" y="5590"/>
                    <a:pt x="4567" y="5596"/>
                  </a:cubicBezTo>
                  <a:cubicBezTo>
                    <a:pt x="4573" y="5577"/>
                    <a:pt x="4573" y="5552"/>
                    <a:pt x="4573" y="5533"/>
                  </a:cubicBezTo>
                  <a:close/>
                  <a:moveTo>
                    <a:pt x="1501" y="5583"/>
                  </a:moveTo>
                  <a:cubicBezTo>
                    <a:pt x="1501" y="5583"/>
                    <a:pt x="1501" y="5590"/>
                    <a:pt x="1501" y="5596"/>
                  </a:cubicBezTo>
                  <a:cubicBezTo>
                    <a:pt x="1501" y="5596"/>
                    <a:pt x="1495" y="5602"/>
                    <a:pt x="1495" y="5602"/>
                  </a:cubicBezTo>
                  <a:cubicBezTo>
                    <a:pt x="1495" y="5596"/>
                    <a:pt x="1489" y="5590"/>
                    <a:pt x="1489" y="5583"/>
                  </a:cubicBezTo>
                  <a:close/>
                  <a:moveTo>
                    <a:pt x="1685" y="5539"/>
                  </a:moveTo>
                  <a:cubicBezTo>
                    <a:pt x="1685" y="5564"/>
                    <a:pt x="1691" y="5590"/>
                    <a:pt x="1691" y="5609"/>
                  </a:cubicBezTo>
                  <a:cubicBezTo>
                    <a:pt x="1672" y="5628"/>
                    <a:pt x="1660" y="5640"/>
                    <a:pt x="1641" y="5653"/>
                  </a:cubicBezTo>
                  <a:cubicBezTo>
                    <a:pt x="1634" y="5621"/>
                    <a:pt x="1628" y="5583"/>
                    <a:pt x="1622" y="5552"/>
                  </a:cubicBezTo>
                  <a:cubicBezTo>
                    <a:pt x="1641" y="5545"/>
                    <a:pt x="1666" y="5545"/>
                    <a:pt x="1685" y="5539"/>
                  </a:cubicBezTo>
                  <a:close/>
                  <a:moveTo>
                    <a:pt x="1457" y="5596"/>
                  </a:moveTo>
                  <a:cubicBezTo>
                    <a:pt x="1457" y="5615"/>
                    <a:pt x="1457" y="5634"/>
                    <a:pt x="1457" y="5653"/>
                  </a:cubicBezTo>
                  <a:cubicBezTo>
                    <a:pt x="1451" y="5659"/>
                    <a:pt x="1444" y="5666"/>
                    <a:pt x="1438" y="5678"/>
                  </a:cubicBezTo>
                  <a:cubicBezTo>
                    <a:pt x="1432" y="5653"/>
                    <a:pt x="1425" y="5634"/>
                    <a:pt x="1425" y="5609"/>
                  </a:cubicBezTo>
                  <a:cubicBezTo>
                    <a:pt x="1432" y="5602"/>
                    <a:pt x="1444" y="5602"/>
                    <a:pt x="1457" y="5596"/>
                  </a:cubicBezTo>
                  <a:close/>
                  <a:moveTo>
                    <a:pt x="1786" y="5564"/>
                  </a:moveTo>
                  <a:cubicBezTo>
                    <a:pt x="1786" y="5621"/>
                    <a:pt x="1780" y="5672"/>
                    <a:pt x="1780" y="5723"/>
                  </a:cubicBezTo>
                  <a:cubicBezTo>
                    <a:pt x="1774" y="5678"/>
                    <a:pt x="1774" y="5634"/>
                    <a:pt x="1767" y="5590"/>
                  </a:cubicBezTo>
                  <a:cubicBezTo>
                    <a:pt x="1774" y="5583"/>
                    <a:pt x="1780" y="5577"/>
                    <a:pt x="1786" y="5564"/>
                  </a:cubicBezTo>
                  <a:close/>
                  <a:moveTo>
                    <a:pt x="1888" y="5558"/>
                  </a:moveTo>
                  <a:cubicBezTo>
                    <a:pt x="1900" y="5564"/>
                    <a:pt x="1919" y="5571"/>
                    <a:pt x="1932" y="5577"/>
                  </a:cubicBezTo>
                  <a:cubicBezTo>
                    <a:pt x="1926" y="5628"/>
                    <a:pt x="1913" y="5672"/>
                    <a:pt x="1907" y="5723"/>
                  </a:cubicBezTo>
                  <a:cubicBezTo>
                    <a:pt x="1900" y="5672"/>
                    <a:pt x="1894" y="5615"/>
                    <a:pt x="1888" y="5558"/>
                  </a:cubicBezTo>
                  <a:close/>
                  <a:moveTo>
                    <a:pt x="1520" y="5672"/>
                  </a:moveTo>
                  <a:cubicBezTo>
                    <a:pt x="1527" y="5697"/>
                    <a:pt x="1527" y="5729"/>
                    <a:pt x="1533" y="5754"/>
                  </a:cubicBezTo>
                  <a:cubicBezTo>
                    <a:pt x="1527" y="5761"/>
                    <a:pt x="1514" y="5773"/>
                    <a:pt x="1508" y="5780"/>
                  </a:cubicBezTo>
                  <a:cubicBezTo>
                    <a:pt x="1508" y="5761"/>
                    <a:pt x="1501" y="5742"/>
                    <a:pt x="1501" y="5723"/>
                  </a:cubicBezTo>
                  <a:cubicBezTo>
                    <a:pt x="1501" y="5716"/>
                    <a:pt x="1501" y="5710"/>
                    <a:pt x="1501" y="5697"/>
                  </a:cubicBezTo>
                  <a:cubicBezTo>
                    <a:pt x="1508" y="5691"/>
                    <a:pt x="1508" y="5685"/>
                    <a:pt x="1514" y="5678"/>
                  </a:cubicBezTo>
                  <a:cubicBezTo>
                    <a:pt x="1514" y="5672"/>
                    <a:pt x="1514" y="5672"/>
                    <a:pt x="1520" y="5672"/>
                  </a:cubicBezTo>
                  <a:close/>
                  <a:moveTo>
                    <a:pt x="1457" y="5754"/>
                  </a:moveTo>
                  <a:cubicBezTo>
                    <a:pt x="1457" y="5780"/>
                    <a:pt x="1457" y="5799"/>
                    <a:pt x="1457" y="5824"/>
                  </a:cubicBezTo>
                  <a:cubicBezTo>
                    <a:pt x="1451" y="5805"/>
                    <a:pt x="1451" y="5786"/>
                    <a:pt x="1451" y="5767"/>
                  </a:cubicBezTo>
                  <a:cubicBezTo>
                    <a:pt x="1451" y="5761"/>
                    <a:pt x="1451" y="5761"/>
                    <a:pt x="1457" y="5754"/>
                  </a:cubicBezTo>
                  <a:close/>
                  <a:moveTo>
                    <a:pt x="4706" y="5469"/>
                  </a:moveTo>
                  <a:cubicBezTo>
                    <a:pt x="4709" y="5472"/>
                    <a:pt x="4712" y="5474"/>
                    <a:pt x="4715" y="5474"/>
                  </a:cubicBezTo>
                  <a:cubicBezTo>
                    <a:pt x="4719" y="5474"/>
                    <a:pt x="4722" y="5472"/>
                    <a:pt x="4725" y="5469"/>
                  </a:cubicBezTo>
                  <a:lnTo>
                    <a:pt x="4725" y="5469"/>
                  </a:lnTo>
                  <a:cubicBezTo>
                    <a:pt x="4693" y="5583"/>
                    <a:pt x="4649" y="5691"/>
                    <a:pt x="4579" y="5786"/>
                  </a:cubicBezTo>
                  <a:cubicBezTo>
                    <a:pt x="4575" y="5790"/>
                    <a:pt x="4550" y="5821"/>
                    <a:pt x="4523" y="5860"/>
                  </a:cubicBezTo>
                  <a:lnTo>
                    <a:pt x="4523" y="5860"/>
                  </a:lnTo>
                  <a:cubicBezTo>
                    <a:pt x="4529" y="5836"/>
                    <a:pt x="4535" y="5817"/>
                    <a:pt x="4541" y="5792"/>
                  </a:cubicBezTo>
                  <a:cubicBezTo>
                    <a:pt x="4547" y="5795"/>
                    <a:pt x="4552" y="5796"/>
                    <a:pt x="4557" y="5796"/>
                  </a:cubicBezTo>
                  <a:cubicBezTo>
                    <a:pt x="4563" y="5796"/>
                    <a:pt x="4569" y="5793"/>
                    <a:pt x="4573" y="5786"/>
                  </a:cubicBezTo>
                  <a:cubicBezTo>
                    <a:pt x="4579" y="5761"/>
                    <a:pt x="4586" y="5735"/>
                    <a:pt x="4592" y="5710"/>
                  </a:cubicBezTo>
                  <a:cubicBezTo>
                    <a:pt x="4605" y="5710"/>
                    <a:pt x="4611" y="5710"/>
                    <a:pt x="4617" y="5697"/>
                  </a:cubicBezTo>
                  <a:cubicBezTo>
                    <a:pt x="4630" y="5659"/>
                    <a:pt x="4643" y="5621"/>
                    <a:pt x="4655" y="5590"/>
                  </a:cubicBezTo>
                  <a:cubicBezTo>
                    <a:pt x="4662" y="5583"/>
                    <a:pt x="4674" y="5583"/>
                    <a:pt x="4674" y="5571"/>
                  </a:cubicBezTo>
                  <a:cubicBezTo>
                    <a:pt x="4687" y="5533"/>
                    <a:pt x="4700" y="5501"/>
                    <a:pt x="4706" y="5469"/>
                  </a:cubicBezTo>
                  <a:close/>
                  <a:moveTo>
                    <a:pt x="1691" y="5672"/>
                  </a:moveTo>
                  <a:cubicBezTo>
                    <a:pt x="1698" y="5735"/>
                    <a:pt x="1698" y="5799"/>
                    <a:pt x="1704" y="5862"/>
                  </a:cubicBezTo>
                  <a:cubicBezTo>
                    <a:pt x="1700" y="5860"/>
                    <a:pt x="1697" y="5859"/>
                    <a:pt x="1694" y="5859"/>
                  </a:cubicBezTo>
                  <a:cubicBezTo>
                    <a:pt x="1688" y="5859"/>
                    <a:pt x="1683" y="5864"/>
                    <a:pt x="1679" y="5868"/>
                  </a:cubicBezTo>
                  <a:cubicBezTo>
                    <a:pt x="1679" y="5868"/>
                    <a:pt x="1672" y="5875"/>
                    <a:pt x="1672" y="5875"/>
                  </a:cubicBezTo>
                  <a:cubicBezTo>
                    <a:pt x="1666" y="5824"/>
                    <a:pt x="1660" y="5767"/>
                    <a:pt x="1653" y="5716"/>
                  </a:cubicBezTo>
                  <a:cubicBezTo>
                    <a:pt x="1666" y="5704"/>
                    <a:pt x="1679" y="5685"/>
                    <a:pt x="1691" y="5672"/>
                  </a:cubicBezTo>
                  <a:close/>
                  <a:moveTo>
                    <a:pt x="1368" y="5634"/>
                  </a:moveTo>
                  <a:cubicBezTo>
                    <a:pt x="1368" y="5672"/>
                    <a:pt x="1375" y="5710"/>
                    <a:pt x="1375" y="5754"/>
                  </a:cubicBezTo>
                  <a:cubicBezTo>
                    <a:pt x="1337" y="5799"/>
                    <a:pt x="1305" y="5837"/>
                    <a:pt x="1273" y="5881"/>
                  </a:cubicBezTo>
                  <a:cubicBezTo>
                    <a:pt x="1261" y="5849"/>
                    <a:pt x="1254" y="5811"/>
                    <a:pt x="1248" y="5780"/>
                  </a:cubicBezTo>
                  <a:cubicBezTo>
                    <a:pt x="1267" y="5742"/>
                    <a:pt x="1286" y="5697"/>
                    <a:pt x="1305" y="5659"/>
                  </a:cubicBezTo>
                  <a:cubicBezTo>
                    <a:pt x="1324" y="5653"/>
                    <a:pt x="1349" y="5640"/>
                    <a:pt x="1368" y="5634"/>
                  </a:cubicBezTo>
                  <a:close/>
                  <a:moveTo>
                    <a:pt x="1546" y="5837"/>
                  </a:moveTo>
                  <a:cubicBezTo>
                    <a:pt x="1546" y="5849"/>
                    <a:pt x="1546" y="5856"/>
                    <a:pt x="1546" y="5868"/>
                  </a:cubicBezTo>
                  <a:lnTo>
                    <a:pt x="1539" y="5868"/>
                  </a:lnTo>
                  <a:cubicBezTo>
                    <a:pt x="1533" y="5881"/>
                    <a:pt x="1520" y="5894"/>
                    <a:pt x="1514" y="5900"/>
                  </a:cubicBezTo>
                  <a:cubicBezTo>
                    <a:pt x="1508" y="5894"/>
                    <a:pt x="1508" y="5887"/>
                    <a:pt x="1508" y="5875"/>
                  </a:cubicBezTo>
                  <a:cubicBezTo>
                    <a:pt x="1520" y="5862"/>
                    <a:pt x="1533" y="5849"/>
                    <a:pt x="1546" y="5837"/>
                  </a:cubicBezTo>
                  <a:close/>
                  <a:moveTo>
                    <a:pt x="4520" y="5864"/>
                  </a:moveTo>
                  <a:cubicBezTo>
                    <a:pt x="4510" y="5878"/>
                    <a:pt x="4500" y="5892"/>
                    <a:pt x="4491" y="5906"/>
                  </a:cubicBezTo>
                  <a:cubicBezTo>
                    <a:pt x="4497" y="5894"/>
                    <a:pt x="4503" y="5881"/>
                    <a:pt x="4510" y="5868"/>
                  </a:cubicBezTo>
                  <a:cubicBezTo>
                    <a:pt x="4510" y="5868"/>
                    <a:pt x="4514" y="5868"/>
                    <a:pt x="4520" y="5864"/>
                  </a:cubicBezTo>
                  <a:close/>
                  <a:moveTo>
                    <a:pt x="1381" y="5862"/>
                  </a:moveTo>
                  <a:cubicBezTo>
                    <a:pt x="1381" y="5875"/>
                    <a:pt x="1381" y="5881"/>
                    <a:pt x="1381" y="5894"/>
                  </a:cubicBezTo>
                  <a:cubicBezTo>
                    <a:pt x="1362" y="5913"/>
                    <a:pt x="1337" y="5932"/>
                    <a:pt x="1311" y="5957"/>
                  </a:cubicBezTo>
                  <a:cubicBezTo>
                    <a:pt x="1337" y="5925"/>
                    <a:pt x="1356" y="5894"/>
                    <a:pt x="1381" y="5862"/>
                  </a:cubicBezTo>
                  <a:close/>
                  <a:moveTo>
                    <a:pt x="1552" y="5938"/>
                  </a:moveTo>
                  <a:cubicBezTo>
                    <a:pt x="1552" y="5951"/>
                    <a:pt x="1552" y="5963"/>
                    <a:pt x="1552" y="5982"/>
                  </a:cubicBezTo>
                  <a:cubicBezTo>
                    <a:pt x="1546" y="5989"/>
                    <a:pt x="1533" y="6001"/>
                    <a:pt x="1520" y="6008"/>
                  </a:cubicBezTo>
                  <a:cubicBezTo>
                    <a:pt x="1520" y="6001"/>
                    <a:pt x="1520" y="5989"/>
                    <a:pt x="1514" y="5976"/>
                  </a:cubicBezTo>
                  <a:cubicBezTo>
                    <a:pt x="1527" y="5963"/>
                    <a:pt x="1539" y="5951"/>
                    <a:pt x="1552" y="5938"/>
                  </a:cubicBezTo>
                  <a:close/>
                  <a:moveTo>
                    <a:pt x="1223" y="5818"/>
                  </a:moveTo>
                  <a:cubicBezTo>
                    <a:pt x="1229" y="5849"/>
                    <a:pt x="1242" y="5881"/>
                    <a:pt x="1248" y="5913"/>
                  </a:cubicBezTo>
                  <a:cubicBezTo>
                    <a:pt x="1197" y="5963"/>
                    <a:pt x="1147" y="6008"/>
                    <a:pt x="1102" y="6058"/>
                  </a:cubicBezTo>
                  <a:cubicBezTo>
                    <a:pt x="1140" y="5982"/>
                    <a:pt x="1185" y="5900"/>
                    <a:pt x="1223" y="5818"/>
                  </a:cubicBezTo>
                  <a:close/>
                  <a:moveTo>
                    <a:pt x="1470" y="6027"/>
                  </a:moveTo>
                  <a:cubicBezTo>
                    <a:pt x="1470" y="6039"/>
                    <a:pt x="1476" y="6046"/>
                    <a:pt x="1476" y="6058"/>
                  </a:cubicBezTo>
                  <a:cubicBezTo>
                    <a:pt x="1470" y="6058"/>
                    <a:pt x="1470" y="6065"/>
                    <a:pt x="1463" y="6065"/>
                  </a:cubicBezTo>
                  <a:cubicBezTo>
                    <a:pt x="1470" y="6052"/>
                    <a:pt x="1463" y="6046"/>
                    <a:pt x="1463" y="6033"/>
                  </a:cubicBezTo>
                  <a:cubicBezTo>
                    <a:pt x="1470" y="6033"/>
                    <a:pt x="1470" y="6033"/>
                    <a:pt x="1470" y="6027"/>
                  </a:cubicBezTo>
                  <a:close/>
                  <a:moveTo>
                    <a:pt x="1394" y="6008"/>
                  </a:moveTo>
                  <a:cubicBezTo>
                    <a:pt x="1394" y="6014"/>
                    <a:pt x="1394" y="6014"/>
                    <a:pt x="1394" y="6020"/>
                  </a:cubicBezTo>
                  <a:lnTo>
                    <a:pt x="1381" y="6033"/>
                  </a:lnTo>
                  <a:cubicBezTo>
                    <a:pt x="1362" y="6052"/>
                    <a:pt x="1343" y="6071"/>
                    <a:pt x="1324" y="6090"/>
                  </a:cubicBezTo>
                  <a:cubicBezTo>
                    <a:pt x="1324" y="6090"/>
                    <a:pt x="1324" y="6090"/>
                    <a:pt x="1324" y="6084"/>
                  </a:cubicBezTo>
                  <a:cubicBezTo>
                    <a:pt x="1343" y="6058"/>
                    <a:pt x="1368" y="6033"/>
                    <a:pt x="1394" y="6008"/>
                  </a:cubicBezTo>
                  <a:close/>
                  <a:moveTo>
                    <a:pt x="1077" y="6134"/>
                  </a:moveTo>
                  <a:lnTo>
                    <a:pt x="1077" y="6134"/>
                  </a:lnTo>
                  <a:cubicBezTo>
                    <a:pt x="1064" y="6160"/>
                    <a:pt x="1045" y="6179"/>
                    <a:pt x="1026" y="6204"/>
                  </a:cubicBezTo>
                  <a:cubicBezTo>
                    <a:pt x="1033" y="6191"/>
                    <a:pt x="1039" y="6185"/>
                    <a:pt x="1045" y="6179"/>
                  </a:cubicBezTo>
                  <a:cubicBezTo>
                    <a:pt x="1052" y="6160"/>
                    <a:pt x="1064" y="6147"/>
                    <a:pt x="1077" y="6134"/>
                  </a:cubicBezTo>
                  <a:close/>
                  <a:moveTo>
                    <a:pt x="1406" y="6103"/>
                  </a:moveTo>
                  <a:cubicBezTo>
                    <a:pt x="1406" y="6115"/>
                    <a:pt x="1406" y="6122"/>
                    <a:pt x="1406" y="6134"/>
                  </a:cubicBezTo>
                  <a:cubicBezTo>
                    <a:pt x="1394" y="6153"/>
                    <a:pt x="1381" y="6172"/>
                    <a:pt x="1362" y="6191"/>
                  </a:cubicBezTo>
                  <a:cubicBezTo>
                    <a:pt x="1356" y="6198"/>
                    <a:pt x="1349" y="6204"/>
                    <a:pt x="1349" y="6210"/>
                  </a:cubicBezTo>
                  <a:cubicBezTo>
                    <a:pt x="1343" y="6198"/>
                    <a:pt x="1343" y="6191"/>
                    <a:pt x="1343" y="6179"/>
                  </a:cubicBezTo>
                  <a:cubicBezTo>
                    <a:pt x="1362" y="6153"/>
                    <a:pt x="1381" y="6128"/>
                    <a:pt x="1406" y="6103"/>
                  </a:cubicBezTo>
                  <a:close/>
                  <a:moveTo>
                    <a:pt x="1191" y="6147"/>
                  </a:moveTo>
                  <a:cubicBezTo>
                    <a:pt x="1166" y="6179"/>
                    <a:pt x="1134" y="6217"/>
                    <a:pt x="1102" y="6248"/>
                  </a:cubicBezTo>
                  <a:cubicBezTo>
                    <a:pt x="1115" y="6236"/>
                    <a:pt x="1128" y="6217"/>
                    <a:pt x="1134" y="6204"/>
                  </a:cubicBezTo>
                  <a:cubicBezTo>
                    <a:pt x="1140" y="6198"/>
                    <a:pt x="1147" y="6191"/>
                    <a:pt x="1159" y="6185"/>
                  </a:cubicBezTo>
                  <a:cubicBezTo>
                    <a:pt x="1166" y="6172"/>
                    <a:pt x="1178" y="6160"/>
                    <a:pt x="1191" y="6147"/>
                  </a:cubicBezTo>
                  <a:close/>
                  <a:moveTo>
                    <a:pt x="1191" y="5723"/>
                  </a:moveTo>
                  <a:lnTo>
                    <a:pt x="1191" y="5723"/>
                  </a:lnTo>
                  <a:cubicBezTo>
                    <a:pt x="1071" y="5925"/>
                    <a:pt x="963" y="6128"/>
                    <a:pt x="855" y="6331"/>
                  </a:cubicBezTo>
                  <a:cubicBezTo>
                    <a:pt x="849" y="6337"/>
                    <a:pt x="836" y="6350"/>
                    <a:pt x="830" y="6356"/>
                  </a:cubicBezTo>
                  <a:cubicBezTo>
                    <a:pt x="912" y="6179"/>
                    <a:pt x="982" y="5989"/>
                    <a:pt x="1052" y="5811"/>
                  </a:cubicBezTo>
                  <a:cubicBezTo>
                    <a:pt x="1096" y="5780"/>
                    <a:pt x="1140" y="5754"/>
                    <a:pt x="1191" y="5723"/>
                  </a:cubicBezTo>
                  <a:close/>
                  <a:moveTo>
                    <a:pt x="488" y="6369"/>
                  </a:moveTo>
                  <a:cubicBezTo>
                    <a:pt x="482" y="6375"/>
                    <a:pt x="482" y="6375"/>
                    <a:pt x="482" y="6381"/>
                  </a:cubicBezTo>
                  <a:cubicBezTo>
                    <a:pt x="482" y="6381"/>
                    <a:pt x="482" y="6381"/>
                    <a:pt x="482" y="6375"/>
                  </a:cubicBezTo>
                  <a:cubicBezTo>
                    <a:pt x="482" y="6375"/>
                    <a:pt x="482" y="6375"/>
                    <a:pt x="488" y="6369"/>
                  </a:cubicBezTo>
                  <a:close/>
                  <a:moveTo>
                    <a:pt x="1311" y="6210"/>
                  </a:moveTo>
                  <a:cubicBezTo>
                    <a:pt x="1318" y="6217"/>
                    <a:pt x="1318" y="6229"/>
                    <a:pt x="1318" y="6236"/>
                  </a:cubicBezTo>
                  <a:cubicBezTo>
                    <a:pt x="1248" y="6305"/>
                    <a:pt x="1185" y="6381"/>
                    <a:pt x="1115" y="6451"/>
                  </a:cubicBezTo>
                  <a:cubicBezTo>
                    <a:pt x="1102" y="6464"/>
                    <a:pt x="1083" y="6483"/>
                    <a:pt x="1058" y="6508"/>
                  </a:cubicBezTo>
                  <a:cubicBezTo>
                    <a:pt x="1140" y="6407"/>
                    <a:pt x="1229" y="6312"/>
                    <a:pt x="1311" y="6210"/>
                  </a:cubicBezTo>
                  <a:close/>
                  <a:moveTo>
                    <a:pt x="1793" y="6495"/>
                  </a:moveTo>
                  <a:cubicBezTo>
                    <a:pt x="1793" y="6502"/>
                    <a:pt x="1793" y="6502"/>
                    <a:pt x="1793" y="6502"/>
                  </a:cubicBezTo>
                  <a:cubicBezTo>
                    <a:pt x="1793" y="6508"/>
                    <a:pt x="1786" y="6514"/>
                    <a:pt x="1780" y="6514"/>
                  </a:cubicBezTo>
                  <a:cubicBezTo>
                    <a:pt x="1786" y="6508"/>
                    <a:pt x="1793" y="6502"/>
                    <a:pt x="1793" y="6495"/>
                  </a:cubicBezTo>
                  <a:close/>
                  <a:moveTo>
                    <a:pt x="494" y="6413"/>
                  </a:moveTo>
                  <a:lnTo>
                    <a:pt x="494" y="6413"/>
                  </a:lnTo>
                  <a:cubicBezTo>
                    <a:pt x="463" y="6495"/>
                    <a:pt x="437" y="6571"/>
                    <a:pt x="406" y="6654"/>
                  </a:cubicBezTo>
                  <a:cubicBezTo>
                    <a:pt x="406" y="6641"/>
                    <a:pt x="412" y="6635"/>
                    <a:pt x="412" y="6628"/>
                  </a:cubicBezTo>
                  <a:cubicBezTo>
                    <a:pt x="418" y="6590"/>
                    <a:pt x="425" y="6559"/>
                    <a:pt x="437" y="6521"/>
                  </a:cubicBezTo>
                  <a:cubicBezTo>
                    <a:pt x="456" y="6489"/>
                    <a:pt x="475" y="6451"/>
                    <a:pt x="494" y="6413"/>
                  </a:cubicBezTo>
                  <a:close/>
                  <a:moveTo>
                    <a:pt x="1888" y="6546"/>
                  </a:moveTo>
                  <a:cubicBezTo>
                    <a:pt x="1894" y="6559"/>
                    <a:pt x="1907" y="6559"/>
                    <a:pt x="1919" y="6559"/>
                  </a:cubicBezTo>
                  <a:cubicBezTo>
                    <a:pt x="1900" y="6584"/>
                    <a:pt x="1875" y="6609"/>
                    <a:pt x="1856" y="6628"/>
                  </a:cubicBezTo>
                  <a:cubicBezTo>
                    <a:pt x="1843" y="6641"/>
                    <a:pt x="1824" y="6660"/>
                    <a:pt x="1812" y="6673"/>
                  </a:cubicBezTo>
                  <a:cubicBezTo>
                    <a:pt x="1837" y="6628"/>
                    <a:pt x="1862" y="6590"/>
                    <a:pt x="1888" y="6546"/>
                  </a:cubicBezTo>
                  <a:close/>
                  <a:moveTo>
                    <a:pt x="836" y="6071"/>
                  </a:moveTo>
                  <a:cubicBezTo>
                    <a:pt x="805" y="6153"/>
                    <a:pt x="779" y="6229"/>
                    <a:pt x="754" y="6305"/>
                  </a:cubicBezTo>
                  <a:cubicBezTo>
                    <a:pt x="741" y="6331"/>
                    <a:pt x="729" y="6356"/>
                    <a:pt x="722" y="6381"/>
                  </a:cubicBezTo>
                  <a:cubicBezTo>
                    <a:pt x="710" y="6413"/>
                    <a:pt x="691" y="6445"/>
                    <a:pt x="678" y="6483"/>
                  </a:cubicBezTo>
                  <a:cubicBezTo>
                    <a:pt x="646" y="6540"/>
                    <a:pt x="596" y="6616"/>
                    <a:pt x="558" y="6685"/>
                  </a:cubicBezTo>
                  <a:lnTo>
                    <a:pt x="539" y="6711"/>
                  </a:lnTo>
                  <a:cubicBezTo>
                    <a:pt x="564" y="6647"/>
                    <a:pt x="596" y="6590"/>
                    <a:pt x="608" y="6546"/>
                  </a:cubicBezTo>
                  <a:cubicBezTo>
                    <a:pt x="615" y="6546"/>
                    <a:pt x="615" y="6540"/>
                    <a:pt x="615" y="6533"/>
                  </a:cubicBezTo>
                  <a:cubicBezTo>
                    <a:pt x="697" y="6381"/>
                    <a:pt x="773" y="6229"/>
                    <a:pt x="836" y="6071"/>
                  </a:cubicBezTo>
                  <a:close/>
                  <a:moveTo>
                    <a:pt x="701" y="6634"/>
                  </a:moveTo>
                  <a:cubicBezTo>
                    <a:pt x="682" y="6670"/>
                    <a:pt x="664" y="6712"/>
                    <a:pt x="646" y="6749"/>
                  </a:cubicBezTo>
                  <a:cubicBezTo>
                    <a:pt x="640" y="6755"/>
                    <a:pt x="634" y="6761"/>
                    <a:pt x="627" y="6774"/>
                  </a:cubicBezTo>
                  <a:cubicBezTo>
                    <a:pt x="634" y="6755"/>
                    <a:pt x="640" y="6742"/>
                    <a:pt x="646" y="6723"/>
                  </a:cubicBezTo>
                  <a:cubicBezTo>
                    <a:pt x="665" y="6698"/>
                    <a:pt x="678" y="6666"/>
                    <a:pt x="691" y="6641"/>
                  </a:cubicBezTo>
                  <a:cubicBezTo>
                    <a:pt x="694" y="6637"/>
                    <a:pt x="698" y="6636"/>
                    <a:pt x="701" y="6634"/>
                  </a:cubicBezTo>
                  <a:close/>
                  <a:moveTo>
                    <a:pt x="773" y="6033"/>
                  </a:moveTo>
                  <a:lnTo>
                    <a:pt x="773" y="6033"/>
                  </a:lnTo>
                  <a:cubicBezTo>
                    <a:pt x="678" y="6223"/>
                    <a:pt x="602" y="6419"/>
                    <a:pt x="526" y="6622"/>
                  </a:cubicBezTo>
                  <a:cubicBezTo>
                    <a:pt x="494" y="6692"/>
                    <a:pt x="456" y="6755"/>
                    <a:pt x="431" y="6793"/>
                  </a:cubicBezTo>
                  <a:cubicBezTo>
                    <a:pt x="425" y="6787"/>
                    <a:pt x="425" y="6780"/>
                    <a:pt x="425" y="6774"/>
                  </a:cubicBezTo>
                  <a:cubicBezTo>
                    <a:pt x="437" y="6749"/>
                    <a:pt x="450" y="6711"/>
                    <a:pt x="469" y="6666"/>
                  </a:cubicBezTo>
                  <a:cubicBezTo>
                    <a:pt x="570" y="6464"/>
                    <a:pt x="665" y="6255"/>
                    <a:pt x="754" y="6046"/>
                  </a:cubicBezTo>
                  <a:cubicBezTo>
                    <a:pt x="760" y="6039"/>
                    <a:pt x="767" y="6039"/>
                    <a:pt x="773" y="6033"/>
                  </a:cubicBezTo>
                  <a:close/>
                  <a:moveTo>
                    <a:pt x="475" y="6780"/>
                  </a:moveTo>
                  <a:cubicBezTo>
                    <a:pt x="475" y="6787"/>
                    <a:pt x="469" y="6793"/>
                    <a:pt x="469" y="6806"/>
                  </a:cubicBezTo>
                  <a:cubicBezTo>
                    <a:pt x="463" y="6818"/>
                    <a:pt x="456" y="6837"/>
                    <a:pt x="450" y="6850"/>
                  </a:cubicBezTo>
                  <a:cubicBezTo>
                    <a:pt x="450" y="6844"/>
                    <a:pt x="444" y="6837"/>
                    <a:pt x="444" y="6831"/>
                  </a:cubicBezTo>
                  <a:cubicBezTo>
                    <a:pt x="456" y="6812"/>
                    <a:pt x="463" y="6799"/>
                    <a:pt x="475" y="6780"/>
                  </a:cubicBezTo>
                  <a:close/>
                  <a:moveTo>
                    <a:pt x="501" y="6825"/>
                  </a:moveTo>
                  <a:cubicBezTo>
                    <a:pt x="501" y="6837"/>
                    <a:pt x="494" y="6850"/>
                    <a:pt x="494" y="6856"/>
                  </a:cubicBezTo>
                  <a:cubicBezTo>
                    <a:pt x="494" y="6850"/>
                    <a:pt x="494" y="6837"/>
                    <a:pt x="501" y="6825"/>
                  </a:cubicBezTo>
                  <a:close/>
                  <a:moveTo>
                    <a:pt x="868" y="6641"/>
                  </a:moveTo>
                  <a:cubicBezTo>
                    <a:pt x="798" y="6730"/>
                    <a:pt x="729" y="6818"/>
                    <a:pt x="665" y="6913"/>
                  </a:cubicBezTo>
                  <a:lnTo>
                    <a:pt x="729" y="6793"/>
                  </a:lnTo>
                  <a:cubicBezTo>
                    <a:pt x="773" y="6742"/>
                    <a:pt x="824" y="6692"/>
                    <a:pt x="868" y="6641"/>
                  </a:cubicBezTo>
                  <a:close/>
                  <a:moveTo>
                    <a:pt x="513" y="6920"/>
                  </a:moveTo>
                  <a:cubicBezTo>
                    <a:pt x="513" y="6926"/>
                    <a:pt x="513" y="6939"/>
                    <a:pt x="513" y="6945"/>
                  </a:cubicBezTo>
                  <a:cubicBezTo>
                    <a:pt x="507" y="6939"/>
                    <a:pt x="507" y="6939"/>
                    <a:pt x="501" y="6932"/>
                  </a:cubicBezTo>
                  <a:cubicBezTo>
                    <a:pt x="507" y="6926"/>
                    <a:pt x="513" y="6920"/>
                    <a:pt x="513" y="6920"/>
                  </a:cubicBezTo>
                  <a:close/>
                  <a:moveTo>
                    <a:pt x="1432" y="6856"/>
                  </a:moveTo>
                  <a:lnTo>
                    <a:pt x="1432" y="6856"/>
                  </a:lnTo>
                  <a:cubicBezTo>
                    <a:pt x="1413" y="6894"/>
                    <a:pt x="1394" y="6932"/>
                    <a:pt x="1375" y="6977"/>
                  </a:cubicBezTo>
                  <a:cubicBezTo>
                    <a:pt x="1356" y="6989"/>
                    <a:pt x="1330" y="6996"/>
                    <a:pt x="1311" y="7008"/>
                  </a:cubicBezTo>
                  <a:cubicBezTo>
                    <a:pt x="1349" y="6958"/>
                    <a:pt x="1394" y="6907"/>
                    <a:pt x="1432" y="6856"/>
                  </a:cubicBezTo>
                  <a:close/>
                  <a:moveTo>
                    <a:pt x="1197" y="7046"/>
                  </a:moveTo>
                  <a:cubicBezTo>
                    <a:pt x="1197" y="7046"/>
                    <a:pt x="1204" y="7046"/>
                    <a:pt x="1204" y="7053"/>
                  </a:cubicBezTo>
                  <a:lnTo>
                    <a:pt x="1191" y="7053"/>
                  </a:lnTo>
                  <a:cubicBezTo>
                    <a:pt x="1191" y="7053"/>
                    <a:pt x="1197" y="7046"/>
                    <a:pt x="1197" y="7046"/>
                  </a:cubicBezTo>
                  <a:close/>
                  <a:moveTo>
                    <a:pt x="887" y="6799"/>
                  </a:moveTo>
                  <a:lnTo>
                    <a:pt x="887" y="6799"/>
                  </a:lnTo>
                  <a:cubicBezTo>
                    <a:pt x="817" y="6888"/>
                    <a:pt x="754" y="6977"/>
                    <a:pt x="691" y="7065"/>
                  </a:cubicBezTo>
                  <a:cubicBezTo>
                    <a:pt x="678" y="7059"/>
                    <a:pt x="665" y="7059"/>
                    <a:pt x="653" y="7059"/>
                  </a:cubicBezTo>
                  <a:cubicBezTo>
                    <a:pt x="729" y="6970"/>
                    <a:pt x="805" y="6888"/>
                    <a:pt x="887" y="6799"/>
                  </a:cubicBezTo>
                  <a:close/>
                  <a:moveTo>
                    <a:pt x="881" y="7027"/>
                  </a:moveTo>
                  <a:cubicBezTo>
                    <a:pt x="868" y="7040"/>
                    <a:pt x="862" y="7059"/>
                    <a:pt x="855" y="7072"/>
                  </a:cubicBezTo>
                  <a:lnTo>
                    <a:pt x="830" y="7072"/>
                  </a:lnTo>
                  <a:cubicBezTo>
                    <a:pt x="849" y="7059"/>
                    <a:pt x="862" y="7040"/>
                    <a:pt x="881" y="7027"/>
                  </a:cubicBezTo>
                  <a:close/>
                  <a:moveTo>
                    <a:pt x="3427" y="0"/>
                  </a:moveTo>
                  <a:cubicBezTo>
                    <a:pt x="3390" y="0"/>
                    <a:pt x="3357" y="23"/>
                    <a:pt x="3357" y="73"/>
                  </a:cubicBezTo>
                  <a:cubicBezTo>
                    <a:pt x="3351" y="162"/>
                    <a:pt x="3344" y="251"/>
                    <a:pt x="3332" y="339"/>
                  </a:cubicBezTo>
                  <a:cubicBezTo>
                    <a:pt x="3192" y="998"/>
                    <a:pt x="3053" y="1663"/>
                    <a:pt x="2920" y="2322"/>
                  </a:cubicBezTo>
                  <a:cubicBezTo>
                    <a:pt x="2629" y="3335"/>
                    <a:pt x="2350" y="4355"/>
                    <a:pt x="2084" y="5374"/>
                  </a:cubicBezTo>
                  <a:cubicBezTo>
                    <a:pt x="1972" y="5297"/>
                    <a:pt x="1835" y="5264"/>
                    <a:pt x="1689" y="5264"/>
                  </a:cubicBezTo>
                  <a:cubicBezTo>
                    <a:pt x="1296" y="5264"/>
                    <a:pt x="828" y="5497"/>
                    <a:pt x="551" y="5723"/>
                  </a:cubicBezTo>
                  <a:cubicBezTo>
                    <a:pt x="235" y="5982"/>
                    <a:pt x="0" y="6476"/>
                    <a:pt x="152" y="6888"/>
                  </a:cubicBezTo>
                  <a:cubicBezTo>
                    <a:pt x="216" y="7059"/>
                    <a:pt x="317" y="7148"/>
                    <a:pt x="437" y="7192"/>
                  </a:cubicBezTo>
                  <a:cubicBezTo>
                    <a:pt x="539" y="7268"/>
                    <a:pt x="653" y="7312"/>
                    <a:pt x="786" y="7331"/>
                  </a:cubicBezTo>
                  <a:cubicBezTo>
                    <a:pt x="821" y="7335"/>
                    <a:pt x="856" y="7337"/>
                    <a:pt x="892" y="7337"/>
                  </a:cubicBezTo>
                  <a:cubicBezTo>
                    <a:pt x="1572" y="7337"/>
                    <a:pt x="2393" y="6674"/>
                    <a:pt x="2369" y="5976"/>
                  </a:cubicBezTo>
                  <a:cubicBezTo>
                    <a:pt x="2432" y="5773"/>
                    <a:pt x="2489" y="5564"/>
                    <a:pt x="2546" y="5368"/>
                  </a:cubicBezTo>
                  <a:cubicBezTo>
                    <a:pt x="2667" y="4931"/>
                    <a:pt x="2787" y="4494"/>
                    <a:pt x="2907" y="4057"/>
                  </a:cubicBezTo>
                  <a:cubicBezTo>
                    <a:pt x="3078" y="4241"/>
                    <a:pt x="3363" y="4374"/>
                    <a:pt x="3547" y="4481"/>
                  </a:cubicBezTo>
                  <a:cubicBezTo>
                    <a:pt x="3826" y="4640"/>
                    <a:pt x="4206" y="4887"/>
                    <a:pt x="4396" y="5184"/>
                  </a:cubicBezTo>
                  <a:cubicBezTo>
                    <a:pt x="4427" y="5248"/>
                    <a:pt x="4459" y="5305"/>
                    <a:pt x="4484" y="5362"/>
                  </a:cubicBezTo>
                  <a:cubicBezTo>
                    <a:pt x="4554" y="5564"/>
                    <a:pt x="4522" y="5786"/>
                    <a:pt x="4313" y="6014"/>
                  </a:cubicBezTo>
                  <a:cubicBezTo>
                    <a:pt x="4297" y="6035"/>
                    <a:pt x="4313" y="6075"/>
                    <a:pt x="4337" y="6075"/>
                  </a:cubicBezTo>
                  <a:cubicBezTo>
                    <a:pt x="4342" y="6075"/>
                    <a:pt x="4346" y="6074"/>
                    <a:pt x="4351" y="6071"/>
                  </a:cubicBezTo>
                  <a:cubicBezTo>
                    <a:pt x="4674" y="5881"/>
                    <a:pt x="4852" y="5577"/>
                    <a:pt x="4896" y="5241"/>
                  </a:cubicBezTo>
                  <a:cubicBezTo>
                    <a:pt x="5808" y="4880"/>
                    <a:pt x="5669" y="3677"/>
                    <a:pt x="5289" y="2987"/>
                  </a:cubicBezTo>
                  <a:cubicBezTo>
                    <a:pt x="5016" y="2499"/>
                    <a:pt x="4617" y="2151"/>
                    <a:pt x="4269" y="1726"/>
                  </a:cubicBezTo>
                  <a:cubicBezTo>
                    <a:pt x="3952" y="1334"/>
                    <a:pt x="3781" y="871"/>
                    <a:pt x="3623" y="403"/>
                  </a:cubicBezTo>
                  <a:cubicBezTo>
                    <a:pt x="3623" y="327"/>
                    <a:pt x="3617" y="244"/>
                    <a:pt x="3604" y="162"/>
                  </a:cubicBezTo>
                  <a:cubicBezTo>
                    <a:pt x="3604" y="140"/>
                    <a:pt x="3583" y="130"/>
                    <a:pt x="3564" y="130"/>
                  </a:cubicBezTo>
                  <a:cubicBezTo>
                    <a:pt x="3555" y="130"/>
                    <a:pt x="3547" y="133"/>
                    <a:pt x="3541" y="137"/>
                  </a:cubicBezTo>
                  <a:cubicBezTo>
                    <a:pt x="3528" y="111"/>
                    <a:pt x="3522" y="86"/>
                    <a:pt x="3515" y="61"/>
                  </a:cubicBezTo>
                  <a:cubicBezTo>
                    <a:pt x="3503" y="23"/>
                    <a:pt x="3463" y="0"/>
                    <a:pt x="3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7578091" y="4767216"/>
              <a:ext cx="168486" cy="263738"/>
            </a:xfrm>
            <a:custGeom>
              <a:avLst/>
              <a:gdLst/>
              <a:ahLst/>
              <a:cxnLst/>
              <a:rect l="l" t="t" r="r" b="b"/>
              <a:pathLst>
                <a:path w="4859" h="7606" extrusionOk="0">
                  <a:moveTo>
                    <a:pt x="501" y="506"/>
                  </a:moveTo>
                  <a:lnTo>
                    <a:pt x="501" y="506"/>
                  </a:lnTo>
                  <a:cubicBezTo>
                    <a:pt x="526" y="525"/>
                    <a:pt x="552" y="544"/>
                    <a:pt x="577" y="563"/>
                  </a:cubicBezTo>
                  <a:cubicBezTo>
                    <a:pt x="577" y="569"/>
                    <a:pt x="583" y="575"/>
                    <a:pt x="583" y="582"/>
                  </a:cubicBezTo>
                  <a:cubicBezTo>
                    <a:pt x="583" y="582"/>
                    <a:pt x="583" y="588"/>
                    <a:pt x="583" y="588"/>
                  </a:cubicBezTo>
                  <a:cubicBezTo>
                    <a:pt x="577" y="588"/>
                    <a:pt x="571" y="594"/>
                    <a:pt x="564" y="601"/>
                  </a:cubicBezTo>
                  <a:cubicBezTo>
                    <a:pt x="552" y="594"/>
                    <a:pt x="545" y="588"/>
                    <a:pt x="533" y="582"/>
                  </a:cubicBezTo>
                  <a:cubicBezTo>
                    <a:pt x="520" y="556"/>
                    <a:pt x="514" y="531"/>
                    <a:pt x="501" y="506"/>
                  </a:cubicBezTo>
                  <a:close/>
                  <a:moveTo>
                    <a:pt x="609" y="753"/>
                  </a:moveTo>
                  <a:lnTo>
                    <a:pt x="609" y="753"/>
                  </a:lnTo>
                  <a:cubicBezTo>
                    <a:pt x="615" y="759"/>
                    <a:pt x="621" y="759"/>
                    <a:pt x="621" y="765"/>
                  </a:cubicBezTo>
                  <a:cubicBezTo>
                    <a:pt x="621" y="772"/>
                    <a:pt x="621" y="778"/>
                    <a:pt x="621" y="784"/>
                  </a:cubicBezTo>
                  <a:cubicBezTo>
                    <a:pt x="615" y="772"/>
                    <a:pt x="615" y="765"/>
                    <a:pt x="609" y="753"/>
                  </a:cubicBezTo>
                  <a:close/>
                  <a:moveTo>
                    <a:pt x="273" y="322"/>
                  </a:moveTo>
                  <a:cubicBezTo>
                    <a:pt x="286" y="335"/>
                    <a:pt x="305" y="347"/>
                    <a:pt x="317" y="360"/>
                  </a:cubicBezTo>
                  <a:cubicBezTo>
                    <a:pt x="400" y="588"/>
                    <a:pt x="476" y="810"/>
                    <a:pt x="558" y="1031"/>
                  </a:cubicBezTo>
                  <a:cubicBezTo>
                    <a:pt x="457" y="797"/>
                    <a:pt x="355" y="563"/>
                    <a:pt x="273" y="322"/>
                  </a:cubicBezTo>
                  <a:close/>
                  <a:moveTo>
                    <a:pt x="628" y="797"/>
                  </a:moveTo>
                  <a:cubicBezTo>
                    <a:pt x="628" y="797"/>
                    <a:pt x="628" y="797"/>
                    <a:pt x="634" y="803"/>
                  </a:cubicBezTo>
                  <a:cubicBezTo>
                    <a:pt x="647" y="810"/>
                    <a:pt x="659" y="822"/>
                    <a:pt x="672" y="835"/>
                  </a:cubicBezTo>
                  <a:cubicBezTo>
                    <a:pt x="716" y="936"/>
                    <a:pt x="767" y="1038"/>
                    <a:pt x="824" y="1133"/>
                  </a:cubicBezTo>
                  <a:cubicBezTo>
                    <a:pt x="849" y="1190"/>
                    <a:pt x="868" y="1253"/>
                    <a:pt x="887" y="1310"/>
                  </a:cubicBezTo>
                  <a:cubicBezTo>
                    <a:pt x="881" y="1297"/>
                    <a:pt x="875" y="1285"/>
                    <a:pt x="862" y="1272"/>
                  </a:cubicBezTo>
                  <a:cubicBezTo>
                    <a:pt x="858" y="1265"/>
                    <a:pt x="855" y="1261"/>
                    <a:pt x="851" y="1261"/>
                  </a:cubicBezTo>
                  <a:cubicBezTo>
                    <a:pt x="848" y="1261"/>
                    <a:pt x="846" y="1263"/>
                    <a:pt x="843" y="1266"/>
                  </a:cubicBezTo>
                  <a:cubicBezTo>
                    <a:pt x="837" y="1266"/>
                    <a:pt x="837" y="1266"/>
                    <a:pt x="837" y="1259"/>
                  </a:cubicBezTo>
                  <a:cubicBezTo>
                    <a:pt x="830" y="1253"/>
                    <a:pt x="830" y="1253"/>
                    <a:pt x="824" y="1247"/>
                  </a:cubicBezTo>
                  <a:cubicBezTo>
                    <a:pt x="761" y="1095"/>
                    <a:pt x="691" y="943"/>
                    <a:pt x="628" y="797"/>
                  </a:cubicBezTo>
                  <a:close/>
                  <a:moveTo>
                    <a:pt x="957" y="1145"/>
                  </a:moveTo>
                  <a:cubicBezTo>
                    <a:pt x="976" y="1164"/>
                    <a:pt x="989" y="1183"/>
                    <a:pt x="989" y="1190"/>
                  </a:cubicBezTo>
                  <a:cubicBezTo>
                    <a:pt x="1020" y="1234"/>
                    <a:pt x="1046" y="1285"/>
                    <a:pt x="1071" y="1329"/>
                  </a:cubicBezTo>
                  <a:cubicBezTo>
                    <a:pt x="1052" y="1304"/>
                    <a:pt x="1027" y="1278"/>
                    <a:pt x="1008" y="1247"/>
                  </a:cubicBezTo>
                  <a:cubicBezTo>
                    <a:pt x="989" y="1215"/>
                    <a:pt x="976" y="1177"/>
                    <a:pt x="957" y="1145"/>
                  </a:cubicBezTo>
                  <a:close/>
                  <a:moveTo>
                    <a:pt x="552" y="1076"/>
                  </a:moveTo>
                  <a:lnTo>
                    <a:pt x="552" y="1076"/>
                  </a:lnTo>
                  <a:cubicBezTo>
                    <a:pt x="596" y="1171"/>
                    <a:pt x="640" y="1266"/>
                    <a:pt x="685" y="1367"/>
                  </a:cubicBezTo>
                  <a:cubicBezTo>
                    <a:pt x="697" y="1399"/>
                    <a:pt x="710" y="1430"/>
                    <a:pt x="723" y="1462"/>
                  </a:cubicBezTo>
                  <a:cubicBezTo>
                    <a:pt x="666" y="1329"/>
                    <a:pt x="609" y="1202"/>
                    <a:pt x="552" y="1076"/>
                  </a:cubicBezTo>
                  <a:close/>
                  <a:moveTo>
                    <a:pt x="1141" y="1221"/>
                  </a:moveTo>
                  <a:lnTo>
                    <a:pt x="1141" y="1221"/>
                  </a:lnTo>
                  <a:cubicBezTo>
                    <a:pt x="1267" y="1323"/>
                    <a:pt x="1394" y="1424"/>
                    <a:pt x="1527" y="1525"/>
                  </a:cubicBezTo>
                  <a:cubicBezTo>
                    <a:pt x="1532" y="1530"/>
                    <a:pt x="1541" y="1535"/>
                    <a:pt x="1548" y="1537"/>
                  </a:cubicBezTo>
                  <a:lnTo>
                    <a:pt x="1548" y="1537"/>
                  </a:lnTo>
                  <a:cubicBezTo>
                    <a:pt x="1511" y="1531"/>
                    <a:pt x="1475" y="1525"/>
                    <a:pt x="1438" y="1519"/>
                  </a:cubicBezTo>
                  <a:cubicBezTo>
                    <a:pt x="1419" y="1500"/>
                    <a:pt x="1400" y="1481"/>
                    <a:pt x="1388" y="1468"/>
                  </a:cubicBezTo>
                  <a:cubicBezTo>
                    <a:pt x="1299" y="1392"/>
                    <a:pt x="1217" y="1304"/>
                    <a:pt x="1141" y="1221"/>
                  </a:cubicBezTo>
                  <a:close/>
                  <a:moveTo>
                    <a:pt x="1692" y="1481"/>
                  </a:moveTo>
                  <a:cubicBezTo>
                    <a:pt x="1711" y="1487"/>
                    <a:pt x="1736" y="1494"/>
                    <a:pt x="1755" y="1500"/>
                  </a:cubicBezTo>
                  <a:cubicBezTo>
                    <a:pt x="1780" y="1513"/>
                    <a:pt x="1799" y="1532"/>
                    <a:pt x="1818" y="1551"/>
                  </a:cubicBezTo>
                  <a:cubicBezTo>
                    <a:pt x="1799" y="1544"/>
                    <a:pt x="1780" y="1538"/>
                    <a:pt x="1761" y="1532"/>
                  </a:cubicBezTo>
                  <a:cubicBezTo>
                    <a:pt x="1736" y="1513"/>
                    <a:pt x="1711" y="1494"/>
                    <a:pt x="1692" y="1481"/>
                  </a:cubicBezTo>
                  <a:close/>
                  <a:moveTo>
                    <a:pt x="1464" y="1544"/>
                  </a:moveTo>
                  <a:lnTo>
                    <a:pt x="1464" y="1544"/>
                  </a:lnTo>
                  <a:cubicBezTo>
                    <a:pt x="1483" y="1551"/>
                    <a:pt x="1540" y="1570"/>
                    <a:pt x="1590" y="1576"/>
                  </a:cubicBezTo>
                  <a:lnTo>
                    <a:pt x="1603" y="1589"/>
                  </a:lnTo>
                  <a:cubicBezTo>
                    <a:pt x="1584" y="1589"/>
                    <a:pt x="1571" y="1582"/>
                    <a:pt x="1559" y="1576"/>
                  </a:cubicBezTo>
                  <a:cubicBezTo>
                    <a:pt x="1508" y="1557"/>
                    <a:pt x="1476" y="1551"/>
                    <a:pt x="1464" y="1544"/>
                  </a:cubicBezTo>
                  <a:close/>
                  <a:moveTo>
                    <a:pt x="1058" y="1234"/>
                  </a:moveTo>
                  <a:cubicBezTo>
                    <a:pt x="1077" y="1253"/>
                    <a:pt x="1090" y="1266"/>
                    <a:pt x="1109" y="1285"/>
                  </a:cubicBezTo>
                  <a:cubicBezTo>
                    <a:pt x="1166" y="1367"/>
                    <a:pt x="1236" y="1449"/>
                    <a:pt x="1274" y="1544"/>
                  </a:cubicBezTo>
                  <a:cubicBezTo>
                    <a:pt x="1289" y="1578"/>
                    <a:pt x="1293" y="1591"/>
                    <a:pt x="1291" y="1591"/>
                  </a:cubicBezTo>
                  <a:cubicBezTo>
                    <a:pt x="1286" y="1591"/>
                    <a:pt x="1243" y="1520"/>
                    <a:pt x="1217" y="1494"/>
                  </a:cubicBezTo>
                  <a:cubicBezTo>
                    <a:pt x="1204" y="1481"/>
                    <a:pt x="1191" y="1468"/>
                    <a:pt x="1179" y="1456"/>
                  </a:cubicBezTo>
                  <a:cubicBezTo>
                    <a:pt x="1141" y="1380"/>
                    <a:pt x="1103" y="1310"/>
                    <a:pt x="1058" y="1234"/>
                  </a:cubicBezTo>
                  <a:close/>
                  <a:moveTo>
                    <a:pt x="1077" y="1399"/>
                  </a:moveTo>
                  <a:lnTo>
                    <a:pt x="1077" y="1399"/>
                  </a:lnTo>
                  <a:cubicBezTo>
                    <a:pt x="1109" y="1437"/>
                    <a:pt x="1141" y="1475"/>
                    <a:pt x="1172" y="1506"/>
                  </a:cubicBezTo>
                  <a:cubicBezTo>
                    <a:pt x="1202" y="1554"/>
                    <a:pt x="1233" y="1595"/>
                    <a:pt x="1228" y="1595"/>
                  </a:cubicBezTo>
                  <a:cubicBezTo>
                    <a:pt x="1224" y="1595"/>
                    <a:pt x="1200" y="1572"/>
                    <a:pt x="1141" y="1513"/>
                  </a:cubicBezTo>
                  <a:cubicBezTo>
                    <a:pt x="1134" y="1506"/>
                    <a:pt x="1128" y="1500"/>
                    <a:pt x="1122" y="1494"/>
                  </a:cubicBezTo>
                  <a:cubicBezTo>
                    <a:pt x="1115" y="1487"/>
                    <a:pt x="1115" y="1481"/>
                    <a:pt x="1115" y="1481"/>
                  </a:cubicBezTo>
                  <a:cubicBezTo>
                    <a:pt x="1103" y="1456"/>
                    <a:pt x="1090" y="1424"/>
                    <a:pt x="1077" y="1399"/>
                  </a:cubicBezTo>
                  <a:close/>
                  <a:moveTo>
                    <a:pt x="1685" y="1582"/>
                  </a:moveTo>
                  <a:cubicBezTo>
                    <a:pt x="1698" y="1582"/>
                    <a:pt x="1711" y="1589"/>
                    <a:pt x="1723" y="1589"/>
                  </a:cubicBezTo>
                  <a:cubicBezTo>
                    <a:pt x="1736" y="1589"/>
                    <a:pt x="1749" y="1595"/>
                    <a:pt x="1761" y="1601"/>
                  </a:cubicBezTo>
                  <a:cubicBezTo>
                    <a:pt x="1799" y="1627"/>
                    <a:pt x="1837" y="1652"/>
                    <a:pt x="1882" y="1671"/>
                  </a:cubicBezTo>
                  <a:cubicBezTo>
                    <a:pt x="1869" y="1671"/>
                    <a:pt x="1856" y="1665"/>
                    <a:pt x="1844" y="1665"/>
                  </a:cubicBezTo>
                  <a:cubicBezTo>
                    <a:pt x="1837" y="1658"/>
                    <a:pt x="1825" y="1658"/>
                    <a:pt x="1818" y="1652"/>
                  </a:cubicBezTo>
                  <a:cubicBezTo>
                    <a:pt x="1774" y="1639"/>
                    <a:pt x="1736" y="1620"/>
                    <a:pt x="1692" y="1595"/>
                  </a:cubicBezTo>
                  <a:cubicBezTo>
                    <a:pt x="1692" y="1589"/>
                    <a:pt x="1692" y="1589"/>
                    <a:pt x="1685" y="1582"/>
                  </a:cubicBezTo>
                  <a:close/>
                  <a:moveTo>
                    <a:pt x="2996" y="1532"/>
                  </a:moveTo>
                  <a:cubicBezTo>
                    <a:pt x="3022" y="1538"/>
                    <a:pt x="3047" y="1544"/>
                    <a:pt x="3066" y="1551"/>
                  </a:cubicBezTo>
                  <a:cubicBezTo>
                    <a:pt x="3123" y="1589"/>
                    <a:pt x="3174" y="1633"/>
                    <a:pt x="3224" y="1671"/>
                  </a:cubicBezTo>
                  <a:cubicBezTo>
                    <a:pt x="3136" y="1639"/>
                    <a:pt x="3072" y="1614"/>
                    <a:pt x="3041" y="1601"/>
                  </a:cubicBezTo>
                  <a:cubicBezTo>
                    <a:pt x="3037" y="1601"/>
                    <a:pt x="3032" y="1598"/>
                    <a:pt x="3028" y="1598"/>
                  </a:cubicBezTo>
                  <a:cubicBezTo>
                    <a:pt x="3026" y="1598"/>
                    <a:pt x="3024" y="1599"/>
                    <a:pt x="3022" y="1601"/>
                  </a:cubicBezTo>
                  <a:cubicBezTo>
                    <a:pt x="2996" y="1589"/>
                    <a:pt x="2977" y="1576"/>
                    <a:pt x="2952" y="1563"/>
                  </a:cubicBezTo>
                  <a:cubicBezTo>
                    <a:pt x="2971" y="1557"/>
                    <a:pt x="2990" y="1551"/>
                    <a:pt x="2996" y="1532"/>
                  </a:cubicBezTo>
                  <a:close/>
                  <a:moveTo>
                    <a:pt x="1255" y="1595"/>
                  </a:moveTo>
                  <a:cubicBezTo>
                    <a:pt x="1280" y="1627"/>
                    <a:pt x="1312" y="1652"/>
                    <a:pt x="1337" y="1677"/>
                  </a:cubicBezTo>
                  <a:cubicBezTo>
                    <a:pt x="1318" y="1671"/>
                    <a:pt x="1305" y="1665"/>
                    <a:pt x="1286" y="1658"/>
                  </a:cubicBezTo>
                  <a:cubicBezTo>
                    <a:pt x="1274" y="1639"/>
                    <a:pt x="1267" y="1620"/>
                    <a:pt x="1255" y="1595"/>
                  </a:cubicBezTo>
                  <a:close/>
                  <a:moveTo>
                    <a:pt x="1527" y="1601"/>
                  </a:moveTo>
                  <a:lnTo>
                    <a:pt x="1527" y="1601"/>
                  </a:lnTo>
                  <a:cubicBezTo>
                    <a:pt x="1565" y="1614"/>
                    <a:pt x="1603" y="1633"/>
                    <a:pt x="1647" y="1646"/>
                  </a:cubicBezTo>
                  <a:cubicBezTo>
                    <a:pt x="1673" y="1677"/>
                    <a:pt x="1698" y="1703"/>
                    <a:pt x="1704" y="1703"/>
                  </a:cubicBezTo>
                  <a:cubicBezTo>
                    <a:pt x="1702" y="1703"/>
                    <a:pt x="1699" y="1703"/>
                    <a:pt x="1697" y="1703"/>
                  </a:cubicBezTo>
                  <a:cubicBezTo>
                    <a:pt x="1652" y="1703"/>
                    <a:pt x="1587" y="1655"/>
                    <a:pt x="1527" y="1601"/>
                  </a:cubicBezTo>
                  <a:close/>
                  <a:moveTo>
                    <a:pt x="1926" y="1506"/>
                  </a:moveTo>
                  <a:cubicBezTo>
                    <a:pt x="2046" y="1551"/>
                    <a:pt x="2167" y="1589"/>
                    <a:pt x="2293" y="1620"/>
                  </a:cubicBezTo>
                  <a:cubicBezTo>
                    <a:pt x="2293" y="1627"/>
                    <a:pt x="2293" y="1627"/>
                    <a:pt x="2293" y="1627"/>
                  </a:cubicBezTo>
                  <a:cubicBezTo>
                    <a:pt x="2350" y="1665"/>
                    <a:pt x="2407" y="1696"/>
                    <a:pt x="2464" y="1728"/>
                  </a:cubicBezTo>
                  <a:cubicBezTo>
                    <a:pt x="2306" y="1690"/>
                    <a:pt x="2141" y="1646"/>
                    <a:pt x="1983" y="1601"/>
                  </a:cubicBezTo>
                  <a:cubicBezTo>
                    <a:pt x="1958" y="1570"/>
                    <a:pt x="1932" y="1538"/>
                    <a:pt x="1901" y="1506"/>
                  </a:cubicBezTo>
                  <a:close/>
                  <a:moveTo>
                    <a:pt x="982" y="1614"/>
                  </a:moveTo>
                  <a:cubicBezTo>
                    <a:pt x="989" y="1620"/>
                    <a:pt x="995" y="1627"/>
                    <a:pt x="1001" y="1633"/>
                  </a:cubicBezTo>
                  <a:cubicBezTo>
                    <a:pt x="1008" y="1646"/>
                    <a:pt x="1014" y="1658"/>
                    <a:pt x="1020" y="1671"/>
                  </a:cubicBezTo>
                  <a:cubicBezTo>
                    <a:pt x="1029" y="1695"/>
                    <a:pt x="1037" y="1719"/>
                    <a:pt x="1046" y="1743"/>
                  </a:cubicBezTo>
                  <a:lnTo>
                    <a:pt x="1046" y="1743"/>
                  </a:lnTo>
                  <a:cubicBezTo>
                    <a:pt x="1027" y="1700"/>
                    <a:pt x="1006" y="1657"/>
                    <a:pt x="982" y="1614"/>
                  </a:cubicBezTo>
                  <a:close/>
                  <a:moveTo>
                    <a:pt x="2851" y="1741"/>
                  </a:moveTo>
                  <a:cubicBezTo>
                    <a:pt x="2854" y="1744"/>
                    <a:pt x="2857" y="1745"/>
                    <a:pt x="2860" y="1747"/>
                  </a:cubicBezTo>
                  <a:lnTo>
                    <a:pt x="2860" y="1747"/>
                  </a:lnTo>
                  <a:cubicBezTo>
                    <a:pt x="2851" y="1743"/>
                    <a:pt x="2840" y="1741"/>
                    <a:pt x="2832" y="1741"/>
                  </a:cubicBezTo>
                  <a:close/>
                  <a:moveTo>
                    <a:pt x="1255" y="1424"/>
                  </a:moveTo>
                  <a:cubicBezTo>
                    <a:pt x="1274" y="1443"/>
                    <a:pt x="1286" y="1456"/>
                    <a:pt x="1305" y="1468"/>
                  </a:cubicBezTo>
                  <a:cubicBezTo>
                    <a:pt x="1318" y="1481"/>
                    <a:pt x="1324" y="1494"/>
                    <a:pt x="1337" y="1500"/>
                  </a:cubicBezTo>
                  <a:cubicBezTo>
                    <a:pt x="1331" y="1506"/>
                    <a:pt x="1324" y="1525"/>
                    <a:pt x="1337" y="1532"/>
                  </a:cubicBezTo>
                  <a:cubicBezTo>
                    <a:pt x="1356" y="1538"/>
                    <a:pt x="1375" y="1544"/>
                    <a:pt x="1388" y="1551"/>
                  </a:cubicBezTo>
                  <a:cubicBezTo>
                    <a:pt x="1470" y="1627"/>
                    <a:pt x="1552" y="1709"/>
                    <a:pt x="1647" y="1760"/>
                  </a:cubicBezTo>
                  <a:cubicBezTo>
                    <a:pt x="1559" y="1747"/>
                    <a:pt x="1470" y="1728"/>
                    <a:pt x="1388" y="1696"/>
                  </a:cubicBezTo>
                  <a:cubicBezTo>
                    <a:pt x="1394" y="1690"/>
                    <a:pt x="1400" y="1677"/>
                    <a:pt x="1394" y="1671"/>
                  </a:cubicBezTo>
                  <a:cubicBezTo>
                    <a:pt x="1350" y="1589"/>
                    <a:pt x="1305" y="1506"/>
                    <a:pt x="1255" y="1424"/>
                  </a:cubicBezTo>
                  <a:close/>
                  <a:moveTo>
                    <a:pt x="1774" y="1715"/>
                  </a:moveTo>
                  <a:cubicBezTo>
                    <a:pt x="1818" y="1747"/>
                    <a:pt x="1863" y="1772"/>
                    <a:pt x="1913" y="1791"/>
                  </a:cubicBezTo>
                  <a:cubicBezTo>
                    <a:pt x="1875" y="1785"/>
                    <a:pt x="1844" y="1785"/>
                    <a:pt x="1806" y="1779"/>
                  </a:cubicBezTo>
                  <a:cubicBezTo>
                    <a:pt x="1806" y="1779"/>
                    <a:pt x="1806" y="1772"/>
                    <a:pt x="1806" y="1766"/>
                  </a:cubicBezTo>
                  <a:cubicBezTo>
                    <a:pt x="1793" y="1747"/>
                    <a:pt x="1787" y="1734"/>
                    <a:pt x="1774" y="1715"/>
                  </a:cubicBezTo>
                  <a:close/>
                  <a:moveTo>
                    <a:pt x="2103" y="1766"/>
                  </a:moveTo>
                  <a:cubicBezTo>
                    <a:pt x="2173" y="1785"/>
                    <a:pt x="2243" y="1791"/>
                    <a:pt x="2312" y="1804"/>
                  </a:cubicBezTo>
                  <a:cubicBezTo>
                    <a:pt x="2243" y="1804"/>
                    <a:pt x="2167" y="1804"/>
                    <a:pt x="2097" y="1798"/>
                  </a:cubicBezTo>
                  <a:cubicBezTo>
                    <a:pt x="2103" y="1791"/>
                    <a:pt x="2110" y="1779"/>
                    <a:pt x="2103" y="1766"/>
                  </a:cubicBezTo>
                  <a:close/>
                  <a:moveTo>
                    <a:pt x="2396" y="1649"/>
                  </a:moveTo>
                  <a:cubicBezTo>
                    <a:pt x="2398" y="1649"/>
                    <a:pt x="2401" y="1652"/>
                    <a:pt x="2401" y="1652"/>
                  </a:cubicBezTo>
                  <a:cubicBezTo>
                    <a:pt x="2433" y="1658"/>
                    <a:pt x="2464" y="1665"/>
                    <a:pt x="2496" y="1671"/>
                  </a:cubicBezTo>
                  <a:cubicBezTo>
                    <a:pt x="2553" y="1690"/>
                    <a:pt x="2616" y="1709"/>
                    <a:pt x="2629" y="1715"/>
                  </a:cubicBezTo>
                  <a:cubicBezTo>
                    <a:pt x="2743" y="1747"/>
                    <a:pt x="2857" y="1785"/>
                    <a:pt x="2965" y="1829"/>
                  </a:cubicBezTo>
                  <a:cubicBezTo>
                    <a:pt x="2958" y="1836"/>
                    <a:pt x="2952" y="1836"/>
                    <a:pt x="2939" y="1836"/>
                  </a:cubicBezTo>
                  <a:cubicBezTo>
                    <a:pt x="2908" y="1836"/>
                    <a:pt x="2876" y="1829"/>
                    <a:pt x="2844" y="1829"/>
                  </a:cubicBezTo>
                  <a:cubicBezTo>
                    <a:pt x="2844" y="1823"/>
                    <a:pt x="2838" y="1810"/>
                    <a:pt x="2825" y="1810"/>
                  </a:cubicBezTo>
                  <a:cubicBezTo>
                    <a:pt x="2724" y="1785"/>
                    <a:pt x="2616" y="1760"/>
                    <a:pt x="2509" y="1734"/>
                  </a:cubicBezTo>
                  <a:cubicBezTo>
                    <a:pt x="2458" y="1709"/>
                    <a:pt x="2388" y="1665"/>
                    <a:pt x="2395" y="1652"/>
                  </a:cubicBezTo>
                  <a:cubicBezTo>
                    <a:pt x="2395" y="1650"/>
                    <a:pt x="2396" y="1649"/>
                    <a:pt x="2396" y="1649"/>
                  </a:cubicBezTo>
                  <a:close/>
                  <a:moveTo>
                    <a:pt x="3136" y="1823"/>
                  </a:moveTo>
                  <a:cubicBezTo>
                    <a:pt x="3167" y="1842"/>
                    <a:pt x="3199" y="1861"/>
                    <a:pt x="3237" y="1880"/>
                  </a:cubicBezTo>
                  <a:cubicBezTo>
                    <a:pt x="3199" y="1867"/>
                    <a:pt x="3167" y="1855"/>
                    <a:pt x="3136" y="1842"/>
                  </a:cubicBezTo>
                  <a:cubicBezTo>
                    <a:pt x="3136" y="1836"/>
                    <a:pt x="3136" y="1829"/>
                    <a:pt x="3136" y="1823"/>
                  </a:cubicBezTo>
                  <a:close/>
                  <a:moveTo>
                    <a:pt x="1736" y="2874"/>
                  </a:moveTo>
                  <a:lnTo>
                    <a:pt x="1736" y="2874"/>
                  </a:lnTo>
                  <a:cubicBezTo>
                    <a:pt x="1793" y="2887"/>
                    <a:pt x="1856" y="2906"/>
                    <a:pt x="1920" y="2919"/>
                  </a:cubicBezTo>
                  <a:cubicBezTo>
                    <a:pt x="1863" y="2912"/>
                    <a:pt x="1806" y="2906"/>
                    <a:pt x="1749" y="2906"/>
                  </a:cubicBezTo>
                  <a:cubicBezTo>
                    <a:pt x="1742" y="2893"/>
                    <a:pt x="1742" y="2887"/>
                    <a:pt x="1736" y="2874"/>
                  </a:cubicBezTo>
                  <a:close/>
                  <a:moveTo>
                    <a:pt x="3083" y="2943"/>
                  </a:moveTo>
                  <a:lnTo>
                    <a:pt x="3083" y="2943"/>
                  </a:lnTo>
                  <a:cubicBezTo>
                    <a:pt x="3132" y="2954"/>
                    <a:pt x="3181" y="2965"/>
                    <a:pt x="3224" y="2976"/>
                  </a:cubicBezTo>
                  <a:cubicBezTo>
                    <a:pt x="3180" y="2969"/>
                    <a:pt x="3136" y="2957"/>
                    <a:pt x="3091" y="2950"/>
                  </a:cubicBezTo>
                  <a:cubicBezTo>
                    <a:pt x="3089" y="2948"/>
                    <a:pt x="3086" y="2945"/>
                    <a:pt x="3083" y="2943"/>
                  </a:cubicBezTo>
                  <a:close/>
                  <a:moveTo>
                    <a:pt x="1799" y="3033"/>
                  </a:moveTo>
                  <a:cubicBezTo>
                    <a:pt x="1964" y="3064"/>
                    <a:pt x="2122" y="3090"/>
                    <a:pt x="2281" y="3102"/>
                  </a:cubicBezTo>
                  <a:cubicBezTo>
                    <a:pt x="2268" y="3102"/>
                    <a:pt x="2255" y="3102"/>
                    <a:pt x="2243" y="3109"/>
                  </a:cubicBezTo>
                  <a:cubicBezTo>
                    <a:pt x="2103" y="3083"/>
                    <a:pt x="1958" y="3071"/>
                    <a:pt x="1818" y="3071"/>
                  </a:cubicBezTo>
                  <a:cubicBezTo>
                    <a:pt x="1812" y="3058"/>
                    <a:pt x="1806" y="3045"/>
                    <a:pt x="1799" y="3033"/>
                  </a:cubicBezTo>
                  <a:close/>
                  <a:moveTo>
                    <a:pt x="3820" y="3109"/>
                  </a:moveTo>
                  <a:cubicBezTo>
                    <a:pt x="3839" y="3128"/>
                    <a:pt x="3851" y="3147"/>
                    <a:pt x="3870" y="3166"/>
                  </a:cubicBezTo>
                  <a:lnTo>
                    <a:pt x="3851" y="3166"/>
                  </a:lnTo>
                  <a:cubicBezTo>
                    <a:pt x="3845" y="3166"/>
                    <a:pt x="3845" y="3166"/>
                    <a:pt x="3839" y="3159"/>
                  </a:cubicBezTo>
                  <a:cubicBezTo>
                    <a:pt x="3839" y="3140"/>
                    <a:pt x="3832" y="3128"/>
                    <a:pt x="3813" y="3121"/>
                  </a:cubicBezTo>
                  <a:cubicBezTo>
                    <a:pt x="3813" y="3115"/>
                    <a:pt x="3813" y="3115"/>
                    <a:pt x="3820" y="3109"/>
                  </a:cubicBezTo>
                  <a:close/>
                  <a:moveTo>
                    <a:pt x="2312" y="3102"/>
                  </a:moveTo>
                  <a:cubicBezTo>
                    <a:pt x="2407" y="3109"/>
                    <a:pt x="2502" y="3115"/>
                    <a:pt x="2597" y="3115"/>
                  </a:cubicBezTo>
                  <a:cubicBezTo>
                    <a:pt x="2686" y="3134"/>
                    <a:pt x="2787" y="3153"/>
                    <a:pt x="2863" y="3185"/>
                  </a:cubicBezTo>
                  <a:cubicBezTo>
                    <a:pt x="2737" y="3178"/>
                    <a:pt x="2616" y="3172"/>
                    <a:pt x="2490" y="3159"/>
                  </a:cubicBezTo>
                  <a:cubicBezTo>
                    <a:pt x="2414" y="3140"/>
                    <a:pt x="2344" y="3128"/>
                    <a:pt x="2268" y="3115"/>
                  </a:cubicBezTo>
                  <a:cubicBezTo>
                    <a:pt x="2281" y="3109"/>
                    <a:pt x="2293" y="3109"/>
                    <a:pt x="2306" y="3109"/>
                  </a:cubicBezTo>
                  <a:cubicBezTo>
                    <a:pt x="2312" y="3109"/>
                    <a:pt x="2312" y="3102"/>
                    <a:pt x="2312" y="3102"/>
                  </a:cubicBezTo>
                  <a:close/>
                  <a:moveTo>
                    <a:pt x="3199" y="3134"/>
                  </a:moveTo>
                  <a:lnTo>
                    <a:pt x="3630" y="3191"/>
                  </a:lnTo>
                  <a:cubicBezTo>
                    <a:pt x="3623" y="3204"/>
                    <a:pt x="3623" y="3223"/>
                    <a:pt x="3642" y="3235"/>
                  </a:cubicBezTo>
                  <a:lnTo>
                    <a:pt x="3661" y="3248"/>
                  </a:lnTo>
                  <a:cubicBezTo>
                    <a:pt x="3509" y="3216"/>
                    <a:pt x="3351" y="3178"/>
                    <a:pt x="3199" y="3134"/>
                  </a:cubicBezTo>
                  <a:close/>
                  <a:moveTo>
                    <a:pt x="3066" y="3197"/>
                  </a:moveTo>
                  <a:cubicBezTo>
                    <a:pt x="3142" y="3216"/>
                    <a:pt x="3224" y="3242"/>
                    <a:pt x="3300" y="3261"/>
                  </a:cubicBezTo>
                  <a:cubicBezTo>
                    <a:pt x="3231" y="3254"/>
                    <a:pt x="3161" y="3254"/>
                    <a:pt x="3085" y="3248"/>
                  </a:cubicBezTo>
                  <a:cubicBezTo>
                    <a:pt x="3091" y="3235"/>
                    <a:pt x="3085" y="3223"/>
                    <a:pt x="3079" y="3216"/>
                  </a:cubicBezTo>
                  <a:cubicBezTo>
                    <a:pt x="3079" y="3210"/>
                    <a:pt x="3072" y="3204"/>
                    <a:pt x="3066" y="3197"/>
                  </a:cubicBezTo>
                  <a:close/>
                  <a:moveTo>
                    <a:pt x="1280" y="1836"/>
                  </a:moveTo>
                  <a:lnTo>
                    <a:pt x="1280" y="1836"/>
                  </a:lnTo>
                  <a:cubicBezTo>
                    <a:pt x="1603" y="1988"/>
                    <a:pt x="2034" y="1994"/>
                    <a:pt x="2376" y="2007"/>
                  </a:cubicBezTo>
                  <a:cubicBezTo>
                    <a:pt x="3053" y="2032"/>
                    <a:pt x="4136" y="2203"/>
                    <a:pt x="4295" y="2938"/>
                  </a:cubicBezTo>
                  <a:cubicBezTo>
                    <a:pt x="4301" y="3052"/>
                    <a:pt x="4301" y="3166"/>
                    <a:pt x="4282" y="3292"/>
                  </a:cubicBezTo>
                  <a:cubicBezTo>
                    <a:pt x="4155" y="3096"/>
                    <a:pt x="3978" y="2938"/>
                    <a:pt x="3769" y="2817"/>
                  </a:cubicBezTo>
                  <a:cubicBezTo>
                    <a:pt x="3433" y="2640"/>
                    <a:pt x="3060" y="2558"/>
                    <a:pt x="2692" y="2539"/>
                  </a:cubicBezTo>
                  <a:cubicBezTo>
                    <a:pt x="2167" y="2507"/>
                    <a:pt x="1749" y="2482"/>
                    <a:pt x="1413" y="2133"/>
                  </a:cubicBezTo>
                  <a:cubicBezTo>
                    <a:pt x="1369" y="2032"/>
                    <a:pt x="1324" y="1937"/>
                    <a:pt x="1280" y="1836"/>
                  </a:cubicBezTo>
                  <a:close/>
                  <a:moveTo>
                    <a:pt x="3706" y="3197"/>
                  </a:moveTo>
                  <a:cubicBezTo>
                    <a:pt x="3731" y="3204"/>
                    <a:pt x="3750" y="3204"/>
                    <a:pt x="3775" y="3210"/>
                  </a:cubicBezTo>
                  <a:cubicBezTo>
                    <a:pt x="3807" y="3235"/>
                    <a:pt x="3839" y="3261"/>
                    <a:pt x="3870" y="3286"/>
                  </a:cubicBezTo>
                  <a:cubicBezTo>
                    <a:pt x="3877" y="3299"/>
                    <a:pt x="3883" y="3311"/>
                    <a:pt x="3896" y="3324"/>
                  </a:cubicBezTo>
                  <a:cubicBezTo>
                    <a:pt x="3832" y="3280"/>
                    <a:pt x="3769" y="3242"/>
                    <a:pt x="3706" y="3197"/>
                  </a:cubicBezTo>
                  <a:close/>
                  <a:moveTo>
                    <a:pt x="3889" y="3305"/>
                  </a:moveTo>
                  <a:lnTo>
                    <a:pt x="3889" y="3305"/>
                  </a:lnTo>
                  <a:cubicBezTo>
                    <a:pt x="3940" y="3349"/>
                    <a:pt x="3997" y="3387"/>
                    <a:pt x="4048" y="3432"/>
                  </a:cubicBezTo>
                  <a:cubicBezTo>
                    <a:pt x="4003" y="3400"/>
                    <a:pt x="3959" y="3368"/>
                    <a:pt x="3915" y="3343"/>
                  </a:cubicBezTo>
                  <a:cubicBezTo>
                    <a:pt x="3908" y="3330"/>
                    <a:pt x="3896" y="3318"/>
                    <a:pt x="3889" y="3305"/>
                  </a:cubicBezTo>
                  <a:close/>
                  <a:moveTo>
                    <a:pt x="3839" y="3368"/>
                  </a:moveTo>
                  <a:lnTo>
                    <a:pt x="3877" y="3394"/>
                  </a:lnTo>
                  <a:cubicBezTo>
                    <a:pt x="3934" y="3438"/>
                    <a:pt x="3984" y="3482"/>
                    <a:pt x="4041" y="3527"/>
                  </a:cubicBezTo>
                  <a:cubicBezTo>
                    <a:pt x="4048" y="3539"/>
                    <a:pt x="4060" y="3546"/>
                    <a:pt x="4067" y="3558"/>
                  </a:cubicBezTo>
                  <a:cubicBezTo>
                    <a:pt x="3965" y="3501"/>
                    <a:pt x="3864" y="3444"/>
                    <a:pt x="3763" y="3387"/>
                  </a:cubicBezTo>
                  <a:cubicBezTo>
                    <a:pt x="3788" y="3381"/>
                    <a:pt x="3813" y="3375"/>
                    <a:pt x="3832" y="3368"/>
                  </a:cubicBezTo>
                  <a:close/>
                  <a:moveTo>
                    <a:pt x="4079" y="3641"/>
                  </a:moveTo>
                  <a:cubicBezTo>
                    <a:pt x="4098" y="3653"/>
                    <a:pt x="4124" y="3666"/>
                    <a:pt x="4149" y="3685"/>
                  </a:cubicBezTo>
                  <a:cubicBezTo>
                    <a:pt x="4152" y="3687"/>
                    <a:pt x="4155" y="3690"/>
                    <a:pt x="4159" y="3693"/>
                  </a:cubicBezTo>
                  <a:lnTo>
                    <a:pt x="4159" y="3693"/>
                  </a:lnTo>
                  <a:cubicBezTo>
                    <a:pt x="4144" y="3684"/>
                    <a:pt x="4129" y="3675"/>
                    <a:pt x="4111" y="3666"/>
                  </a:cubicBezTo>
                  <a:cubicBezTo>
                    <a:pt x="4098" y="3660"/>
                    <a:pt x="4092" y="3653"/>
                    <a:pt x="4079" y="3641"/>
                  </a:cubicBezTo>
                  <a:close/>
                  <a:moveTo>
                    <a:pt x="4276" y="3812"/>
                  </a:moveTo>
                  <a:cubicBezTo>
                    <a:pt x="4276" y="3812"/>
                    <a:pt x="4276" y="3812"/>
                    <a:pt x="4276" y="3818"/>
                  </a:cubicBezTo>
                  <a:cubicBezTo>
                    <a:pt x="4276" y="3818"/>
                    <a:pt x="4269" y="3824"/>
                    <a:pt x="4276" y="3831"/>
                  </a:cubicBezTo>
                  <a:cubicBezTo>
                    <a:pt x="4276" y="3837"/>
                    <a:pt x="4276" y="3850"/>
                    <a:pt x="4282" y="3862"/>
                  </a:cubicBezTo>
                  <a:cubicBezTo>
                    <a:pt x="4269" y="3843"/>
                    <a:pt x="4257" y="3824"/>
                    <a:pt x="4244" y="3812"/>
                  </a:cubicBezTo>
                  <a:lnTo>
                    <a:pt x="4250" y="3812"/>
                  </a:lnTo>
                  <a:cubicBezTo>
                    <a:pt x="4253" y="3814"/>
                    <a:pt x="4255" y="3814"/>
                    <a:pt x="4257" y="3814"/>
                  </a:cubicBezTo>
                  <a:cubicBezTo>
                    <a:pt x="4262" y="3814"/>
                    <a:pt x="4267" y="3812"/>
                    <a:pt x="4276" y="3812"/>
                  </a:cubicBezTo>
                  <a:close/>
                  <a:moveTo>
                    <a:pt x="4333" y="3672"/>
                  </a:moveTo>
                  <a:cubicBezTo>
                    <a:pt x="4377" y="3780"/>
                    <a:pt x="4402" y="3888"/>
                    <a:pt x="4402" y="4008"/>
                  </a:cubicBezTo>
                  <a:cubicBezTo>
                    <a:pt x="4402" y="4014"/>
                    <a:pt x="4402" y="4090"/>
                    <a:pt x="4402" y="4154"/>
                  </a:cubicBezTo>
                  <a:cubicBezTo>
                    <a:pt x="4396" y="4141"/>
                    <a:pt x="4396" y="4128"/>
                    <a:pt x="4390" y="4116"/>
                  </a:cubicBezTo>
                  <a:cubicBezTo>
                    <a:pt x="4396" y="4116"/>
                    <a:pt x="4396" y="4109"/>
                    <a:pt x="4396" y="4103"/>
                  </a:cubicBezTo>
                  <a:cubicBezTo>
                    <a:pt x="4390" y="4078"/>
                    <a:pt x="4383" y="4059"/>
                    <a:pt x="4377" y="4033"/>
                  </a:cubicBezTo>
                  <a:cubicBezTo>
                    <a:pt x="4390" y="4033"/>
                    <a:pt x="4396" y="4027"/>
                    <a:pt x="4396" y="4008"/>
                  </a:cubicBezTo>
                  <a:cubicBezTo>
                    <a:pt x="4383" y="3989"/>
                    <a:pt x="4377" y="3964"/>
                    <a:pt x="4371" y="3938"/>
                  </a:cubicBezTo>
                  <a:cubicBezTo>
                    <a:pt x="4377" y="3932"/>
                    <a:pt x="4377" y="3926"/>
                    <a:pt x="4377" y="3913"/>
                  </a:cubicBezTo>
                  <a:cubicBezTo>
                    <a:pt x="4364" y="3875"/>
                    <a:pt x="4358" y="3837"/>
                    <a:pt x="4345" y="3805"/>
                  </a:cubicBezTo>
                  <a:cubicBezTo>
                    <a:pt x="4352" y="3799"/>
                    <a:pt x="4352" y="3786"/>
                    <a:pt x="4352" y="3780"/>
                  </a:cubicBezTo>
                  <a:cubicBezTo>
                    <a:pt x="4339" y="3742"/>
                    <a:pt x="4333" y="3710"/>
                    <a:pt x="4314" y="3679"/>
                  </a:cubicBezTo>
                  <a:cubicBezTo>
                    <a:pt x="4320" y="3679"/>
                    <a:pt x="4326" y="3672"/>
                    <a:pt x="4333" y="3672"/>
                  </a:cubicBezTo>
                  <a:close/>
                  <a:moveTo>
                    <a:pt x="1521" y="3362"/>
                  </a:moveTo>
                  <a:lnTo>
                    <a:pt x="1521" y="3362"/>
                  </a:lnTo>
                  <a:cubicBezTo>
                    <a:pt x="1799" y="3983"/>
                    <a:pt x="2091" y="4597"/>
                    <a:pt x="2388" y="5199"/>
                  </a:cubicBezTo>
                  <a:cubicBezTo>
                    <a:pt x="2331" y="5173"/>
                    <a:pt x="2268" y="5161"/>
                    <a:pt x="2211" y="5154"/>
                  </a:cubicBezTo>
                  <a:cubicBezTo>
                    <a:pt x="1996" y="4572"/>
                    <a:pt x="1761" y="3970"/>
                    <a:pt x="1521" y="3362"/>
                  </a:cubicBezTo>
                  <a:close/>
                  <a:moveTo>
                    <a:pt x="2141" y="5401"/>
                  </a:moveTo>
                  <a:cubicBezTo>
                    <a:pt x="2160" y="5446"/>
                    <a:pt x="2186" y="5490"/>
                    <a:pt x="2205" y="5534"/>
                  </a:cubicBezTo>
                  <a:cubicBezTo>
                    <a:pt x="2173" y="5496"/>
                    <a:pt x="2129" y="5452"/>
                    <a:pt x="2091" y="5414"/>
                  </a:cubicBezTo>
                  <a:cubicBezTo>
                    <a:pt x="2110" y="5408"/>
                    <a:pt x="2122" y="5401"/>
                    <a:pt x="2141" y="5401"/>
                  </a:cubicBezTo>
                  <a:close/>
                  <a:moveTo>
                    <a:pt x="2021" y="5477"/>
                  </a:moveTo>
                  <a:cubicBezTo>
                    <a:pt x="2046" y="5522"/>
                    <a:pt x="2072" y="5566"/>
                    <a:pt x="2103" y="5610"/>
                  </a:cubicBezTo>
                  <a:cubicBezTo>
                    <a:pt x="2072" y="5579"/>
                    <a:pt x="2046" y="5541"/>
                    <a:pt x="2015" y="5503"/>
                  </a:cubicBezTo>
                  <a:cubicBezTo>
                    <a:pt x="2015" y="5496"/>
                    <a:pt x="2015" y="5490"/>
                    <a:pt x="2021" y="5477"/>
                  </a:cubicBezTo>
                  <a:close/>
                  <a:moveTo>
                    <a:pt x="1920" y="5515"/>
                  </a:moveTo>
                  <a:cubicBezTo>
                    <a:pt x="1939" y="5534"/>
                    <a:pt x="1951" y="5553"/>
                    <a:pt x="1964" y="5572"/>
                  </a:cubicBezTo>
                  <a:cubicBezTo>
                    <a:pt x="1958" y="5591"/>
                    <a:pt x="1958" y="5617"/>
                    <a:pt x="1951" y="5636"/>
                  </a:cubicBezTo>
                  <a:cubicBezTo>
                    <a:pt x="1926" y="5610"/>
                    <a:pt x="1901" y="5585"/>
                    <a:pt x="1875" y="5566"/>
                  </a:cubicBezTo>
                  <a:cubicBezTo>
                    <a:pt x="1888" y="5547"/>
                    <a:pt x="1907" y="5534"/>
                    <a:pt x="1920" y="5515"/>
                  </a:cubicBezTo>
                  <a:close/>
                  <a:moveTo>
                    <a:pt x="1793" y="5661"/>
                  </a:moveTo>
                  <a:cubicBezTo>
                    <a:pt x="1799" y="5661"/>
                    <a:pt x="1799" y="5667"/>
                    <a:pt x="1806" y="5667"/>
                  </a:cubicBezTo>
                  <a:cubicBezTo>
                    <a:pt x="1806" y="5674"/>
                    <a:pt x="1806" y="5680"/>
                    <a:pt x="1799" y="5686"/>
                  </a:cubicBezTo>
                  <a:cubicBezTo>
                    <a:pt x="1799" y="5680"/>
                    <a:pt x="1793" y="5674"/>
                    <a:pt x="1787" y="5667"/>
                  </a:cubicBezTo>
                  <a:cubicBezTo>
                    <a:pt x="1793" y="5667"/>
                    <a:pt x="1793" y="5661"/>
                    <a:pt x="1793" y="5661"/>
                  </a:cubicBezTo>
                  <a:close/>
                  <a:moveTo>
                    <a:pt x="1768" y="5699"/>
                  </a:moveTo>
                  <a:cubicBezTo>
                    <a:pt x="1780" y="5718"/>
                    <a:pt x="1787" y="5731"/>
                    <a:pt x="1799" y="5743"/>
                  </a:cubicBezTo>
                  <a:cubicBezTo>
                    <a:pt x="1799" y="5756"/>
                    <a:pt x="1799" y="5769"/>
                    <a:pt x="1799" y="5775"/>
                  </a:cubicBezTo>
                  <a:cubicBezTo>
                    <a:pt x="1780" y="5762"/>
                    <a:pt x="1768" y="5743"/>
                    <a:pt x="1749" y="5731"/>
                  </a:cubicBezTo>
                  <a:cubicBezTo>
                    <a:pt x="1755" y="5718"/>
                    <a:pt x="1761" y="5712"/>
                    <a:pt x="1768" y="5699"/>
                  </a:cubicBezTo>
                  <a:close/>
                  <a:moveTo>
                    <a:pt x="2002" y="5617"/>
                  </a:moveTo>
                  <a:cubicBezTo>
                    <a:pt x="2040" y="5667"/>
                    <a:pt x="2084" y="5718"/>
                    <a:pt x="2122" y="5769"/>
                  </a:cubicBezTo>
                  <a:cubicBezTo>
                    <a:pt x="2116" y="5769"/>
                    <a:pt x="2110" y="5775"/>
                    <a:pt x="2103" y="5788"/>
                  </a:cubicBezTo>
                  <a:cubicBezTo>
                    <a:pt x="2103" y="5788"/>
                    <a:pt x="2103" y="5794"/>
                    <a:pt x="2103" y="5800"/>
                  </a:cubicBezTo>
                  <a:cubicBezTo>
                    <a:pt x="2072" y="5756"/>
                    <a:pt x="2034" y="5718"/>
                    <a:pt x="1996" y="5680"/>
                  </a:cubicBezTo>
                  <a:cubicBezTo>
                    <a:pt x="2002" y="5661"/>
                    <a:pt x="2002" y="5642"/>
                    <a:pt x="2002" y="5617"/>
                  </a:cubicBezTo>
                  <a:close/>
                  <a:moveTo>
                    <a:pt x="1863" y="5718"/>
                  </a:moveTo>
                  <a:cubicBezTo>
                    <a:pt x="1882" y="5743"/>
                    <a:pt x="1901" y="5762"/>
                    <a:pt x="1926" y="5781"/>
                  </a:cubicBezTo>
                  <a:cubicBezTo>
                    <a:pt x="1920" y="5794"/>
                    <a:pt x="1920" y="5807"/>
                    <a:pt x="1920" y="5819"/>
                  </a:cubicBezTo>
                  <a:cubicBezTo>
                    <a:pt x="1907" y="5800"/>
                    <a:pt x="1888" y="5788"/>
                    <a:pt x="1882" y="5769"/>
                  </a:cubicBezTo>
                  <a:cubicBezTo>
                    <a:pt x="1875" y="5769"/>
                    <a:pt x="1869" y="5762"/>
                    <a:pt x="1863" y="5756"/>
                  </a:cubicBezTo>
                  <a:cubicBezTo>
                    <a:pt x="1863" y="5750"/>
                    <a:pt x="1863" y="5743"/>
                    <a:pt x="1863" y="5731"/>
                  </a:cubicBezTo>
                  <a:cubicBezTo>
                    <a:pt x="1863" y="5724"/>
                    <a:pt x="1863" y="5724"/>
                    <a:pt x="1863" y="5718"/>
                  </a:cubicBezTo>
                  <a:close/>
                  <a:moveTo>
                    <a:pt x="1863" y="5826"/>
                  </a:moveTo>
                  <a:cubicBezTo>
                    <a:pt x="1875" y="5845"/>
                    <a:pt x="1888" y="5864"/>
                    <a:pt x="1901" y="5883"/>
                  </a:cubicBezTo>
                  <a:cubicBezTo>
                    <a:pt x="1888" y="5870"/>
                    <a:pt x="1875" y="5857"/>
                    <a:pt x="1863" y="5838"/>
                  </a:cubicBezTo>
                  <a:cubicBezTo>
                    <a:pt x="1863" y="5838"/>
                    <a:pt x="1863" y="5832"/>
                    <a:pt x="1863" y="5826"/>
                  </a:cubicBezTo>
                  <a:close/>
                  <a:moveTo>
                    <a:pt x="1983" y="5838"/>
                  </a:moveTo>
                  <a:cubicBezTo>
                    <a:pt x="1989" y="5845"/>
                    <a:pt x="1996" y="5857"/>
                    <a:pt x="2002" y="5864"/>
                  </a:cubicBezTo>
                  <a:cubicBezTo>
                    <a:pt x="2002" y="5864"/>
                    <a:pt x="1996" y="5870"/>
                    <a:pt x="1996" y="5870"/>
                  </a:cubicBezTo>
                  <a:lnTo>
                    <a:pt x="1989" y="5914"/>
                  </a:lnTo>
                  <a:cubicBezTo>
                    <a:pt x="1989" y="5908"/>
                    <a:pt x="1983" y="5902"/>
                    <a:pt x="1977" y="5895"/>
                  </a:cubicBezTo>
                  <a:cubicBezTo>
                    <a:pt x="1977" y="5876"/>
                    <a:pt x="1977" y="5857"/>
                    <a:pt x="1983" y="5838"/>
                  </a:cubicBezTo>
                  <a:close/>
                  <a:moveTo>
                    <a:pt x="2046" y="5914"/>
                  </a:moveTo>
                  <a:cubicBezTo>
                    <a:pt x="2053" y="5927"/>
                    <a:pt x="2065" y="5940"/>
                    <a:pt x="2072" y="5952"/>
                  </a:cubicBezTo>
                  <a:cubicBezTo>
                    <a:pt x="2072" y="5965"/>
                    <a:pt x="2065" y="5978"/>
                    <a:pt x="2065" y="5997"/>
                  </a:cubicBezTo>
                  <a:cubicBezTo>
                    <a:pt x="2053" y="5984"/>
                    <a:pt x="2046" y="5978"/>
                    <a:pt x="2040" y="5971"/>
                  </a:cubicBezTo>
                  <a:cubicBezTo>
                    <a:pt x="2040" y="5952"/>
                    <a:pt x="2046" y="5933"/>
                    <a:pt x="2046" y="5914"/>
                  </a:cubicBezTo>
                  <a:close/>
                  <a:moveTo>
                    <a:pt x="1717" y="5775"/>
                  </a:moveTo>
                  <a:cubicBezTo>
                    <a:pt x="1742" y="5813"/>
                    <a:pt x="1768" y="5845"/>
                    <a:pt x="1793" y="5876"/>
                  </a:cubicBezTo>
                  <a:cubicBezTo>
                    <a:pt x="1793" y="5927"/>
                    <a:pt x="1787" y="5984"/>
                    <a:pt x="1787" y="6041"/>
                  </a:cubicBezTo>
                  <a:cubicBezTo>
                    <a:pt x="1761" y="6016"/>
                    <a:pt x="1730" y="5990"/>
                    <a:pt x="1704" y="5971"/>
                  </a:cubicBezTo>
                  <a:lnTo>
                    <a:pt x="1685" y="5838"/>
                  </a:lnTo>
                  <a:cubicBezTo>
                    <a:pt x="1698" y="5819"/>
                    <a:pt x="1704" y="5800"/>
                    <a:pt x="1717" y="5775"/>
                  </a:cubicBezTo>
                  <a:close/>
                  <a:moveTo>
                    <a:pt x="1863" y="5959"/>
                  </a:moveTo>
                  <a:cubicBezTo>
                    <a:pt x="1869" y="5965"/>
                    <a:pt x="1875" y="5971"/>
                    <a:pt x="1882" y="5984"/>
                  </a:cubicBezTo>
                  <a:cubicBezTo>
                    <a:pt x="1875" y="6009"/>
                    <a:pt x="1869" y="6041"/>
                    <a:pt x="1863" y="6073"/>
                  </a:cubicBezTo>
                  <a:cubicBezTo>
                    <a:pt x="1863" y="6035"/>
                    <a:pt x="1863" y="5997"/>
                    <a:pt x="1863" y="5959"/>
                  </a:cubicBezTo>
                  <a:close/>
                  <a:moveTo>
                    <a:pt x="2034" y="6041"/>
                  </a:moveTo>
                  <a:cubicBezTo>
                    <a:pt x="2040" y="6047"/>
                    <a:pt x="2046" y="6054"/>
                    <a:pt x="2053" y="6060"/>
                  </a:cubicBezTo>
                  <a:cubicBezTo>
                    <a:pt x="2053" y="6066"/>
                    <a:pt x="2053" y="6066"/>
                    <a:pt x="2053" y="6073"/>
                  </a:cubicBezTo>
                  <a:cubicBezTo>
                    <a:pt x="2046" y="6060"/>
                    <a:pt x="2040" y="6054"/>
                    <a:pt x="2034" y="6047"/>
                  </a:cubicBezTo>
                  <a:lnTo>
                    <a:pt x="2034" y="6041"/>
                  </a:lnTo>
                  <a:close/>
                  <a:moveTo>
                    <a:pt x="1958" y="6066"/>
                  </a:moveTo>
                  <a:cubicBezTo>
                    <a:pt x="1964" y="6073"/>
                    <a:pt x="1964" y="6073"/>
                    <a:pt x="1970" y="6079"/>
                  </a:cubicBezTo>
                  <a:cubicBezTo>
                    <a:pt x="1970" y="6085"/>
                    <a:pt x="1970" y="6092"/>
                    <a:pt x="1964" y="6098"/>
                  </a:cubicBezTo>
                  <a:cubicBezTo>
                    <a:pt x="1958" y="6117"/>
                    <a:pt x="1958" y="6149"/>
                    <a:pt x="1951" y="6174"/>
                  </a:cubicBezTo>
                  <a:cubicBezTo>
                    <a:pt x="1951" y="6136"/>
                    <a:pt x="1958" y="6104"/>
                    <a:pt x="1958" y="6066"/>
                  </a:cubicBezTo>
                  <a:close/>
                  <a:moveTo>
                    <a:pt x="2027" y="6142"/>
                  </a:moveTo>
                  <a:cubicBezTo>
                    <a:pt x="2034" y="6149"/>
                    <a:pt x="2040" y="6155"/>
                    <a:pt x="2046" y="6161"/>
                  </a:cubicBezTo>
                  <a:cubicBezTo>
                    <a:pt x="2046" y="6187"/>
                    <a:pt x="2046" y="6206"/>
                    <a:pt x="2040" y="6231"/>
                  </a:cubicBezTo>
                  <a:cubicBezTo>
                    <a:pt x="2040" y="6244"/>
                    <a:pt x="2040" y="6250"/>
                    <a:pt x="2040" y="6256"/>
                  </a:cubicBezTo>
                  <a:cubicBezTo>
                    <a:pt x="2034" y="6250"/>
                    <a:pt x="2027" y="6244"/>
                    <a:pt x="2021" y="6237"/>
                  </a:cubicBezTo>
                  <a:cubicBezTo>
                    <a:pt x="2021" y="6206"/>
                    <a:pt x="2021" y="6174"/>
                    <a:pt x="2027" y="6142"/>
                  </a:cubicBezTo>
                  <a:close/>
                  <a:moveTo>
                    <a:pt x="1711" y="6016"/>
                  </a:moveTo>
                  <a:lnTo>
                    <a:pt x="1711" y="6016"/>
                  </a:lnTo>
                  <a:cubicBezTo>
                    <a:pt x="1736" y="6035"/>
                    <a:pt x="1761" y="6054"/>
                    <a:pt x="1787" y="6079"/>
                  </a:cubicBezTo>
                  <a:cubicBezTo>
                    <a:pt x="1774" y="6142"/>
                    <a:pt x="1761" y="6212"/>
                    <a:pt x="1755" y="6282"/>
                  </a:cubicBezTo>
                  <a:cubicBezTo>
                    <a:pt x="1742" y="6193"/>
                    <a:pt x="1723" y="6104"/>
                    <a:pt x="1711" y="6016"/>
                  </a:cubicBezTo>
                  <a:close/>
                  <a:moveTo>
                    <a:pt x="2711" y="6206"/>
                  </a:moveTo>
                  <a:lnTo>
                    <a:pt x="2711" y="6206"/>
                  </a:lnTo>
                  <a:cubicBezTo>
                    <a:pt x="2705" y="6237"/>
                    <a:pt x="2705" y="6263"/>
                    <a:pt x="2699" y="6294"/>
                  </a:cubicBezTo>
                  <a:cubicBezTo>
                    <a:pt x="2699" y="6313"/>
                    <a:pt x="2692" y="6339"/>
                    <a:pt x="2686" y="6358"/>
                  </a:cubicBezTo>
                  <a:cubicBezTo>
                    <a:pt x="2686" y="6307"/>
                    <a:pt x="2680" y="6263"/>
                    <a:pt x="2680" y="6212"/>
                  </a:cubicBezTo>
                  <a:cubicBezTo>
                    <a:pt x="2686" y="6212"/>
                    <a:pt x="2699" y="6212"/>
                    <a:pt x="2711" y="6206"/>
                  </a:cubicBezTo>
                  <a:close/>
                  <a:moveTo>
                    <a:pt x="1882" y="6301"/>
                  </a:moveTo>
                  <a:lnTo>
                    <a:pt x="1882" y="6301"/>
                  </a:lnTo>
                  <a:cubicBezTo>
                    <a:pt x="1875" y="6345"/>
                    <a:pt x="1875" y="6389"/>
                    <a:pt x="1869" y="6434"/>
                  </a:cubicBezTo>
                  <a:cubicBezTo>
                    <a:pt x="1869" y="6415"/>
                    <a:pt x="1869" y="6396"/>
                    <a:pt x="1869" y="6383"/>
                  </a:cubicBezTo>
                  <a:lnTo>
                    <a:pt x="1875" y="6351"/>
                  </a:lnTo>
                  <a:cubicBezTo>
                    <a:pt x="1875" y="6332"/>
                    <a:pt x="1875" y="6313"/>
                    <a:pt x="1882" y="6301"/>
                  </a:cubicBezTo>
                  <a:close/>
                  <a:moveTo>
                    <a:pt x="1780" y="6358"/>
                  </a:moveTo>
                  <a:cubicBezTo>
                    <a:pt x="1780" y="6383"/>
                    <a:pt x="1780" y="6415"/>
                    <a:pt x="1780" y="6440"/>
                  </a:cubicBezTo>
                  <a:cubicBezTo>
                    <a:pt x="1780" y="6427"/>
                    <a:pt x="1774" y="6421"/>
                    <a:pt x="1774" y="6408"/>
                  </a:cubicBezTo>
                  <a:cubicBezTo>
                    <a:pt x="1780" y="6396"/>
                    <a:pt x="1780" y="6377"/>
                    <a:pt x="1780" y="6358"/>
                  </a:cubicBezTo>
                  <a:close/>
                  <a:moveTo>
                    <a:pt x="2015" y="6275"/>
                  </a:moveTo>
                  <a:cubicBezTo>
                    <a:pt x="2021" y="6282"/>
                    <a:pt x="2027" y="6288"/>
                    <a:pt x="2034" y="6294"/>
                  </a:cubicBezTo>
                  <a:cubicBezTo>
                    <a:pt x="2021" y="6396"/>
                    <a:pt x="2008" y="6491"/>
                    <a:pt x="1996" y="6592"/>
                  </a:cubicBezTo>
                  <a:cubicBezTo>
                    <a:pt x="1996" y="6605"/>
                    <a:pt x="1989" y="6636"/>
                    <a:pt x="1983" y="6674"/>
                  </a:cubicBezTo>
                  <a:cubicBezTo>
                    <a:pt x="1989" y="6541"/>
                    <a:pt x="2002" y="6408"/>
                    <a:pt x="2015" y="6275"/>
                  </a:cubicBezTo>
                  <a:close/>
                  <a:moveTo>
                    <a:pt x="1628" y="5959"/>
                  </a:moveTo>
                  <a:cubicBezTo>
                    <a:pt x="1654" y="6187"/>
                    <a:pt x="1679" y="6415"/>
                    <a:pt x="1717" y="6643"/>
                  </a:cubicBezTo>
                  <a:cubicBezTo>
                    <a:pt x="1717" y="6655"/>
                    <a:pt x="1711" y="6668"/>
                    <a:pt x="1711" y="6681"/>
                  </a:cubicBezTo>
                  <a:cubicBezTo>
                    <a:pt x="1673" y="6491"/>
                    <a:pt x="1616" y="6294"/>
                    <a:pt x="1565" y="6111"/>
                  </a:cubicBezTo>
                  <a:cubicBezTo>
                    <a:pt x="1584" y="6060"/>
                    <a:pt x="1603" y="6009"/>
                    <a:pt x="1628" y="5959"/>
                  </a:cubicBezTo>
                  <a:close/>
                  <a:moveTo>
                    <a:pt x="2490" y="6725"/>
                  </a:moveTo>
                  <a:cubicBezTo>
                    <a:pt x="2502" y="6769"/>
                    <a:pt x="2509" y="6814"/>
                    <a:pt x="2515" y="6858"/>
                  </a:cubicBezTo>
                  <a:cubicBezTo>
                    <a:pt x="2502" y="6883"/>
                    <a:pt x="2496" y="6902"/>
                    <a:pt x="2483" y="6921"/>
                  </a:cubicBezTo>
                  <a:cubicBezTo>
                    <a:pt x="2483" y="6858"/>
                    <a:pt x="2490" y="6795"/>
                    <a:pt x="2490" y="6725"/>
                  </a:cubicBezTo>
                  <a:close/>
                  <a:moveTo>
                    <a:pt x="2426" y="7016"/>
                  </a:moveTo>
                  <a:lnTo>
                    <a:pt x="2426" y="7016"/>
                  </a:lnTo>
                  <a:cubicBezTo>
                    <a:pt x="2420" y="7023"/>
                    <a:pt x="2420" y="7029"/>
                    <a:pt x="2414" y="7035"/>
                  </a:cubicBezTo>
                  <a:cubicBezTo>
                    <a:pt x="2414" y="7029"/>
                    <a:pt x="2414" y="7023"/>
                    <a:pt x="2414" y="7023"/>
                  </a:cubicBezTo>
                  <a:cubicBezTo>
                    <a:pt x="2420" y="7023"/>
                    <a:pt x="2420" y="7023"/>
                    <a:pt x="2426" y="7016"/>
                  </a:cubicBezTo>
                  <a:close/>
                  <a:moveTo>
                    <a:pt x="1546" y="6446"/>
                  </a:moveTo>
                  <a:lnTo>
                    <a:pt x="1546" y="6446"/>
                  </a:lnTo>
                  <a:cubicBezTo>
                    <a:pt x="1571" y="6529"/>
                    <a:pt x="1597" y="6611"/>
                    <a:pt x="1616" y="6687"/>
                  </a:cubicBezTo>
                  <a:cubicBezTo>
                    <a:pt x="1622" y="6712"/>
                    <a:pt x="1628" y="6738"/>
                    <a:pt x="1635" y="6769"/>
                  </a:cubicBezTo>
                  <a:cubicBezTo>
                    <a:pt x="1647" y="6801"/>
                    <a:pt x="1654" y="6833"/>
                    <a:pt x="1660" y="6871"/>
                  </a:cubicBezTo>
                  <a:cubicBezTo>
                    <a:pt x="1666" y="6940"/>
                    <a:pt x="1673" y="7029"/>
                    <a:pt x="1685" y="7105"/>
                  </a:cubicBezTo>
                  <a:cubicBezTo>
                    <a:pt x="1685" y="7118"/>
                    <a:pt x="1685" y="7124"/>
                    <a:pt x="1685" y="7137"/>
                  </a:cubicBezTo>
                  <a:cubicBezTo>
                    <a:pt x="1673" y="7073"/>
                    <a:pt x="1660" y="7010"/>
                    <a:pt x="1647" y="6966"/>
                  </a:cubicBezTo>
                  <a:cubicBezTo>
                    <a:pt x="1647" y="6959"/>
                    <a:pt x="1647" y="6959"/>
                    <a:pt x="1641" y="6953"/>
                  </a:cubicBezTo>
                  <a:cubicBezTo>
                    <a:pt x="1622" y="6782"/>
                    <a:pt x="1584" y="6617"/>
                    <a:pt x="1546" y="6446"/>
                  </a:cubicBezTo>
                  <a:close/>
                  <a:moveTo>
                    <a:pt x="1768" y="6978"/>
                  </a:moveTo>
                  <a:cubicBezTo>
                    <a:pt x="1780" y="7023"/>
                    <a:pt x="1787" y="7061"/>
                    <a:pt x="1793" y="7105"/>
                  </a:cubicBezTo>
                  <a:cubicBezTo>
                    <a:pt x="1793" y="7118"/>
                    <a:pt x="1793" y="7124"/>
                    <a:pt x="1793" y="7137"/>
                  </a:cubicBezTo>
                  <a:cubicBezTo>
                    <a:pt x="1787" y="7118"/>
                    <a:pt x="1787" y="7105"/>
                    <a:pt x="1780" y="7086"/>
                  </a:cubicBezTo>
                  <a:cubicBezTo>
                    <a:pt x="1774" y="7054"/>
                    <a:pt x="1774" y="7023"/>
                    <a:pt x="1768" y="6991"/>
                  </a:cubicBezTo>
                  <a:cubicBezTo>
                    <a:pt x="1768" y="6985"/>
                    <a:pt x="1768" y="6985"/>
                    <a:pt x="1768" y="6978"/>
                  </a:cubicBezTo>
                  <a:close/>
                  <a:moveTo>
                    <a:pt x="1476" y="6928"/>
                  </a:moveTo>
                  <a:cubicBezTo>
                    <a:pt x="1495" y="7010"/>
                    <a:pt x="1521" y="7086"/>
                    <a:pt x="1546" y="7168"/>
                  </a:cubicBezTo>
                  <a:cubicBezTo>
                    <a:pt x="1540" y="7162"/>
                    <a:pt x="1533" y="7156"/>
                    <a:pt x="1533" y="7149"/>
                  </a:cubicBezTo>
                  <a:cubicBezTo>
                    <a:pt x="1514" y="7111"/>
                    <a:pt x="1502" y="7080"/>
                    <a:pt x="1489" y="7048"/>
                  </a:cubicBezTo>
                  <a:cubicBezTo>
                    <a:pt x="1489" y="7010"/>
                    <a:pt x="1483" y="6966"/>
                    <a:pt x="1476" y="6928"/>
                  </a:cubicBezTo>
                  <a:close/>
                  <a:moveTo>
                    <a:pt x="1913" y="6890"/>
                  </a:moveTo>
                  <a:cubicBezTo>
                    <a:pt x="1907" y="7004"/>
                    <a:pt x="1907" y="7118"/>
                    <a:pt x="1907" y="7232"/>
                  </a:cubicBezTo>
                  <a:cubicBezTo>
                    <a:pt x="1901" y="7187"/>
                    <a:pt x="1894" y="7137"/>
                    <a:pt x="1882" y="7092"/>
                  </a:cubicBezTo>
                  <a:cubicBezTo>
                    <a:pt x="1894" y="7023"/>
                    <a:pt x="1901" y="6959"/>
                    <a:pt x="1913" y="6890"/>
                  </a:cubicBezTo>
                  <a:close/>
                  <a:moveTo>
                    <a:pt x="2148" y="7194"/>
                  </a:moveTo>
                  <a:cubicBezTo>
                    <a:pt x="2148" y="7213"/>
                    <a:pt x="2154" y="7232"/>
                    <a:pt x="2154" y="7251"/>
                  </a:cubicBezTo>
                  <a:cubicBezTo>
                    <a:pt x="2148" y="7251"/>
                    <a:pt x="2141" y="7257"/>
                    <a:pt x="2135" y="7257"/>
                  </a:cubicBezTo>
                  <a:cubicBezTo>
                    <a:pt x="2141" y="7238"/>
                    <a:pt x="2141" y="7213"/>
                    <a:pt x="2148" y="7194"/>
                  </a:cubicBezTo>
                  <a:close/>
                  <a:moveTo>
                    <a:pt x="1470" y="6453"/>
                  </a:moveTo>
                  <a:cubicBezTo>
                    <a:pt x="1514" y="6662"/>
                    <a:pt x="1565" y="6871"/>
                    <a:pt x="1622" y="7073"/>
                  </a:cubicBezTo>
                  <a:cubicBezTo>
                    <a:pt x="1635" y="7149"/>
                    <a:pt x="1647" y="7225"/>
                    <a:pt x="1647" y="7270"/>
                  </a:cubicBezTo>
                  <a:cubicBezTo>
                    <a:pt x="1641" y="7270"/>
                    <a:pt x="1635" y="7263"/>
                    <a:pt x="1628" y="7257"/>
                  </a:cubicBezTo>
                  <a:cubicBezTo>
                    <a:pt x="1622" y="7225"/>
                    <a:pt x="1616" y="7187"/>
                    <a:pt x="1603" y="7149"/>
                  </a:cubicBezTo>
                  <a:cubicBezTo>
                    <a:pt x="1559" y="6921"/>
                    <a:pt x="1514" y="6700"/>
                    <a:pt x="1470" y="6478"/>
                  </a:cubicBezTo>
                  <a:cubicBezTo>
                    <a:pt x="1470" y="6472"/>
                    <a:pt x="1470" y="6459"/>
                    <a:pt x="1470" y="6453"/>
                  </a:cubicBezTo>
                  <a:close/>
                  <a:moveTo>
                    <a:pt x="1723" y="7257"/>
                  </a:moveTo>
                  <a:cubicBezTo>
                    <a:pt x="1730" y="7263"/>
                    <a:pt x="1730" y="7276"/>
                    <a:pt x="1736" y="7282"/>
                  </a:cubicBezTo>
                  <a:cubicBezTo>
                    <a:pt x="1730" y="7276"/>
                    <a:pt x="1730" y="7270"/>
                    <a:pt x="1723" y="7257"/>
                  </a:cubicBezTo>
                  <a:close/>
                  <a:moveTo>
                    <a:pt x="1673" y="7232"/>
                  </a:moveTo>
                  <a:cubicBezTo>
                    <a:pt x="1679" y="7238"/>
                    <a:pt x="1679" y="7251"/>
                    <a:pt x="1685" y="7257"/>
                  </a:cubicBezTo>
                  <a:cubicBezTo>
                    <a:pt x="1685" y="7270"/>
                    <a:pt x="1692" y="7289"/>
                    <a:pt x="1698" y="7308"/>
                  </a:cubicBezTo>
                  <a:cubicBezTo>
                    <a:pt x="1692" y="7301"/>
                    <a:pt x="1685" y="7295"/>
                    <a:pt x="1679" y="7295"/>
                  </a:cubicBezTo>
                  <a:cubicBezTo>
                    <a:pt x="1679" y="7276"/>
                    <a:pt x="1679" y="7251"/>
                    <a:pt x="1673" y="7232"/>
                  </a:cubicBezTo>
                  <a:close/>
                  <a:moveTo>
                    <a:pt x="1787" y="7320"/>
                  </a:moveTo>
                  <a:cubicBezTo>
                    <a:pt x="1793" y="7327"/>
                    <a:pt x="1799" y="7339"/>
                    <a:pt x="1806" y="7346"/>
                  </a:cubicBezTo>
                  <a:cubicBezTo>
                    <a:pt x="1799" y="7346"/>
                    <a:pt x="1793" y="7339"/>
                    <a:pt x="1787" y="7339"/>
                  </a:cubicBezTo>
                  <a:cubicBezTo>
                    <a:pt x="1787" y="7333"/>
                    <a:pt x="1787" y="7327"/>
                    <a:pt x="1787" y="7320"/>
                  </a:cubicBezTo>
                  <a:close/>
                  <a:moveTo>
                    <a:pt x="2015" y="7010"/>
                  </a:moveTo>
                  <a:cubicBezTo>
                    <a:pt x="2015" y="7118"/>
                    <a:pt x="2015" y="7225"/>
                    <a:pt x="2015" y="7333"/>
                  </a:cubicBezTo>
                  <a:cubicBezTo>
                    <a:pt x="2002" y="7339"/>
                    <a:pt x="1996" y="7346"/>
                    <a:pt x="1983" y="7352"/>
                  </a:cubicBezTo>
                  <a:cubicBezTo>
                    <a:pt x="1996" y="7238"/>
                    <a:pt x="2002" y="7124"/>
                    <a:pt x="2015" y="7010"/>
                  </a:cubicBezTo>
                  <a:close/>
                  <a:moveTo>
                    <a:pt x="110" y="1"/>
                  </a:moveTo>
                  <a:cubicBezTo>
                    <a:pt x="54" y="1"/>
                    <a:pt x="0" y="56"/>
                    <a:pt x="39" y="119"/>
                  </a:cubicBezTo>
                  <a:cubicBezTo>
                    <a:pt x="89" y="195"/>
                    <a:pt x="134" y="271"/>
                    <a:pt x="178" y="347"/>
                  </a:cubicBezTo>
                  <a:cubicBezTo>
                    <a:pt x="457" y="968"/>
                    <a:pt x="735" y="1582"/>
                    <a:pt x="1014" y="2190"/>
                  </a:cubicBezTo>
                  <a:cubicBezTo>
                    <a:pt x="1381" y="3185"/>
                    <a:pt x="1755" y="4166"/>
                    <a:pt x="2141" y="5148"/>
                  </a:cubicBezTo>
                  <a:cubicBezTo>
                    <a:pt x="1641" y="5161"/>
                    <a:pt x="1236" y="5857"/>
                    <a:pt x="1109" y="6332"/>
                  </a:cubicBezTo>
                  <a:cubicBezTo>
                    <a:pt x="1008" y="6731"/>
                    <a:pt x="1115" y="7263"/>
                    <a:pt x="1476" y="7510"/>
                  </a:cubicBezTo>
                  <a:cubicBezTo>
                    <a:pt x="1578" y="7578"/>
                    <a:pt x="1674" y="7606"/>
                    <a:pt x="1762" y="7606"/>
                  </a:cubicBezTo>
                  <a:cubicBezTo>
                    <a:pt x="1806" y="7606"/>
                    <a:pt x="1848" y="7599"/>
                    <a:pt x="1888" y="7586"/>
                  </a:cubicBezTo>
                  <a:cubicBezTo>
                    <a:pt x="1897" y="7587"/>
                    <a:pt x="1906" y="7587"/>
                    <a:pt x="1914" y="7587"/>
                  </a:cubicBezTo>
                  <a:cubicBezTo>
                    <a:pt x="2027" y="7587"/>
                    <a:pt x="2143" y="7550"/>
                    <a:pt x="2249" y="7491"/>
                  </a:cubicBezTo>
                  <a:cubicBezTo>
                    <a:pt x="2857" y="7143"/>
                    <a:pt x="3186" y="6041"/>
                    <a:pt x="2730" y="5465"/>
                  </a:cubicBezTo>
                  <a:cubicBezTo>
                    <a:pt x="2661" y="5262"/>
                    <a:pt x="2585" y="5066"/>
                    <a:pt x="2509" y="4869"/>
                  </a:cubicBezTo>
                  <a:cubicBezTo>
                    <a:pt x="2350" y="4445"/>
                    <a:pt x="2192" y="4021"/>
                    <a:pt x="2027" y="3596"/>
                  </a:cubicBezTo>
                  <a:lnTo>
                    <a:pt x="2027" y="3596"/>
                  </a:lnTo>
                  <a:cubicBezTo>
                    <a:pt x="2100" y="3613"/>
                    <a:pt x="2178" y="3619"/>
                    <a:pt x="2257" y="3619"/>
                  </a:cubicBezTo>
                  <a:cubicBezTo>
                    <a:pt x="2448" y="3619"/>
                    <a:pt x="2648" y="3583"/>
                    <a:pt x="2800" y="3565"/>
                  </a:cubicBezTo>
                  <a:cubicBezTo>
                    <a:pt x="2939" y="3548"/>
                    <a:pt x="3104" y="3534"/>
                    <a:pt x="3273" y="3534"/>
                  </a:cubicBezTo>
                  <a:cubicBezTo>
                    <a:pt x="3490" y="3534"/>
                    <a:pt x="3714" y="3557"/>
                    <a:pt x="3902" y="3628"/>
                  </a:cubicBezTo>
                  <a:cubicBezTo>
                    <a:pt x="3959" y="3660"/>
                    <a:pt x="4016" y="3691"/>
                    <a:pt x="4079" y="3723"/>
                  </a:cubicBezTo>
                  <a:cubicBezTo>
                    <a:pt x="4250" y="3843"/>
                    <a:pt x="4352" y="4040"/>
                    <a:pt x="4320" y="4344"/>
                  </a:cubicBezTo>
                  <a:cubicBezTo>
                    <a:pt x="4320" y="4368"/>
                    <a:pt x="4342" y="4388"/>
                    <a:pt x="4360" y="4388"/>
                  </a:cubicBezTo>
                  <a:cubicBezTo>
                    <a:pt x="4370" y="4388"/>
                    <a:pt x="4379" y="4382"/>
                    <a:pt x="4383" y="4369"/>
                  </a:cubicBezTo>
                  <a:cubicBezTo>
                    <a:pt x="4529" y="4027"/>
                    <a:pt x="4491" y="3679"/>
                    <a:pt x="4333" y="3381"/>
                  </a:cubicBezTo>
                  <a:cubicBezTo>
                    <a:pt x="4858" y="2558"/>
                    <a:pt x="4029" y="1665"/>
                    <a:pt x="3319" y="1329"/>
                  </a:cubicBezTo>
                  <a:cubicBezTo>
                    <a:pt x="2813" y="1095"/>
                    <a:pt x="2281" y="1057"/>
                    <a:pt x="1755" y="911"/>
                  </a:cubicBezTo>
                  <a:cubicBezTo>
                    <a:pt x="1267" y="784"/>
                    <a:pt x="856" y="512"/>
                    <a:pt x="450" y="227"/>
                  </a:cubicBezTo>
                  <a:cubicBezTo>
                    <a:pt x="406" y="164"/>
                    <a:pt x="349" y="100"/>
                    <a:pt x="292" y="43"/>
                  </a:cubicBezTo>
                  <a:cubicBezTo>
                    <a:pt x="286" y="35"/>
                    <a:pt x="277" y="31"/>
                    <a:pt x="269" y="31"/>
                  </a:cubicBezTo>
                  <a:cubicBezTo>
                    <a:pt x="251" y="31"/>
                    <a:pt x="233" y="45"/>
                    <a:pt x="229" y="62"/>
                  </a:cubicBezTo>
                  <a:cubicBezTo>
                    <a:pt x="203" y="50"/>
                    <a:pt x="184" y="37"/>
                    <a:pt x="159" y="18"/>
                  </a:cubicBezTo>
                  <a:cubicBezTo>
                    <a:pt x="144" y="6"/>
                    <a:pt x="127" y="1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8019955" y="4412213"/>
              <a:ext cx="129164" cy="219839"/>
            </a:xfrm>
            <a:custGeom>
              <a:avLst/>
              <a:gdLst/>
              <a:ahLst/>
              <a:cxnLst/>
              <a:rect l="l" t="t" r="r" b="b"/>
              <a:pathLst>
                <a:path w="3725" h="6340" extrusionOk="0">
                  <a:moveTo>
                    <a:pt x="571" y="465"/>
                  </a:moveTo>
                  <a:cubicBezTo>
                    <a:pt x="583" y="484"/>
                    <a:pt x="602" y="503"/>
                    <a:pt x="621" y="522"/>
                  </a:cubicBezTo>
                  <a:cubicBezTo>
                    <a:pt x="621" y="528"/>
                    <a:pt x="621" y="534"/>
                    <a:pt x="628" y="534"/>
                  </a:cubicBezTo>
                  <a:cubicBezTo>
                    <a:pt x="621" y="541"/>
                    <a:pt x="621" y="541"/>
                    <a:pt x="621" y="547"/>
                  </a:cubicBezTo>
                  <a:cubicBezTo>
                    <a:pt x="619" y="545"/>
                    <a:pt x="618" y="544"/>
                    <a:pt x="616" y="544"/>
                  </a:cubicBezTo>
                  <a:cubicBezTo>
                    <a:pt x="612" y="544"/>
                    <a:pt x="609" y="549"/>
                    <a:pt x="609" y="553"/>
                  </a:cubicBezTo>
                  <a:cubicBezTo>
                    <a:pt x="596" y="541"/>
                    <a:pt x="590" y="534"/>
                    <a:pt x="583" y="528"/>
                  </a:cubicBezTo>
                  <a:cubicBezTo>
                    <a:pt x="577" y="509"/>
                    <a:pt x="577" y="490"/>
                    <a:pt x="571" y="465"/>
                  </a:cubicBezTo>
                  <a:close/>
                  <a:moveTo>
                    <a:pt x="615" y="680"/>
                  </a:moveTo>
                  <a:cubicBezTo>
                    <a:pt x="621" y="680"/>
                    <a:pt x="621" y="686"/>
                    <a:pt x="628" y="693"/>
                  </a:cubicBezTo>
                  <a:cubicBezTo>
                    <a:pt x="621" y="693"/>
                    <a:pt x="621" y="699"/>
                    <a:pt x="621" y="705"/>
                  </a:cubicBezTo>
                  <a:cubicBezTo>
                    <a:pt x="621" y="693"/>
                    <a:pt x="621" y="686"/>
                    <a:pt x="615" y="680"/>
                  </a:cubicBezTo>
                  <a:close/>
                  <a:moveTo>
                    <a:pt x="412" y="281"/>
                  </a:moveTo>
                  <a:lnTo>
                    <a:pt x="412" y="281"/>
                  </a:lnTo>
                  <a:cubicBezTo>
                    <a:pt x="425" y="294"/>
                    <a:pt x="438" y="306"/>
                    <a:pt x="450" y="325"/>
                  </a:cubicBezTo>
                  <a:cubicBezTo>
                    <a:pt x="476" y="509"/>
                    <a:pt x="501" y="699"/>
                    <a:pt x="533" y="889"/>
                  </a:cubicBezTo>
                  <a:cubicBezTo>
                    <a:pt x="488" y="686"/>
                    <a:pt x="444" y="484"/>
                    <a:pt x="412" y="281"/>
                  </a:cubicBezTo>
                  <a:close/>
                  <a:moveTo>
                    <a:pt x="630" y="726"/>
                  </a:moveTo>
                  <a:cubicBezTo>
                    <a:pt x="641" y="732"/>
                    <a:pt x="647" y="744"/>
                    <a:pt x="653" y="756"/>
                  </a:cubicBezTo>
                  <a:cubicBezTo>
                    <a:pt x="678" y="845"/>
                    <a:pt x="704" y="927"/>
                    <a:pt x="729" y="1016"/>
                  </a:cubicBezTo>
                  <a:cubicBezTo>
                    <a:pt x="742" y="1066"/>
                    <a:pt x="748" y="1117"/>
                    <a:pt x="754" y="1168"/>
                  </a:cubicBezTo>
                  <a:cubicBezTo>
                    <a:pt x="748" y="1155"/>
                    <a:pt x="742" y="1142"/>
                    <a:pt x="742" y="1130"/>
                  </a:cubicBezTo>
                  <a:cubicBezTo>
                    <a:pt x="735" y="1123"/>
                    <a:pt x="729" y="1123"/>
                    <a:pt x="723" y="1123"/>
                  </a:cubicBezTo>
                  <a:lnTo>
                    <a:pt x="716" y="1123"/>
                  </a:lnTo>
                  <a:cubicBezTo>
                    <a:pt x="716" y="1117"/>
                    <a:pt x="716" y="1111"/>
                    <a:pt x="710" y="1104"/>
                  </a:cubicBezTo>
                  <a:cubicBezTo>
                    <a:pt x="685" y="976"/>
                    <a:pt x="655" y="854"/>
                    <a:pt x="630" y="726"/>
                  </a:cubicBezTo>
                  <a:close/>
                  <a:moveTo>
                    <a:pt x="837" y="1047"/>
                  </a:moveTo>
                  <a:lnTo>
                    <a:pt x="837" y="1047"/>
                  </a:lnTo>
                  <a:cubicBezTo>
                    <a:pt x="843" y="1066"/>
                    <a:pt x="849" y="1079"/>
                    <a:pt x="849" y="1085"/>
                  </a:cubicBezTo>
                  <a:cubicBezTo>
                    <a:pt x="868" y="1130"/>
                    <a:pt x="881" y="1168"/>
                    <a:pt x="894" y="1212"/>
                  </a:cubicBezTo>
                  <a:cubicBezTo>
                    <a:pt x="881" y="1187"/>
                    <a:pt x="868" y="1161"/>
                    <a:pt x="856" y="1136"/>
                  </a:cubicBezTo>
                  <a:cubicBezTo>
                    <a:pt x="849" y="1104"/>
                    <a:pt x="843" y="1079"/>
                    <a:pt x="837" y="1047"/>
                  </a:cubicBezTo>
                  <a:close/>
                  <a:moveTo>
                    <a:pt x="520" y="927"/>
                  </a:moveTo>
                  <a:cubicBezTo>
                    <a:pt x="545" y="1009"/>
                    <a:pt x="564" y="1092"/>
                    <a:pt x="583" y="1180"/>
                  </a:cubicBezTo>
                  <a:cubicBezTo>
                    <a:pt x="590" y="1206"/>
                    <a:pt x="596" y="1231"/>
                    <a:pt x="596" y="1263"/>
                  </a:cubicBezTo>
                  <a:cubicBezTo>
                    <a:pt x="571" y="1149"/>
                    <a:pt x="545" y="1041"/>
                    <a:pt x="520" y="927"/>
                  </a:cubicBezTo>
                  <a:close/>
                  <a:moveTo>
                    <a:pt x="887" y="1269"/>
                  </a:moveTo>
                  <a:lnTo>
                    <a:pt x="887" y="1269"/>
                  </a:lnTo>
                  <a:cubicBezTo>
                    <a:pt x="906" y="1301"/>
                    <a:pt x="925" y="1339"/>
                    <a:pt x="951" y="1370"/>
                  </a:cubicBezTo>
                  <a:cubicBezTo>
                    <a:pt x="965" y="1410"/>
                    <a:pt x="981" y="1447"/>
                    <a:pt x="977" y="1447"/>
                  </a:cubicBezTo>
                  <a:cubicBezTo>
                    <a:pt x="973" y="1447"/>
                    <a:pt x="958" y="1425"/>
                    <a:pt x="919" y="1364"/>
                  </a:cubicBezTo>
                  <a:cubicBezTo>
                    <a:pt x="919" y="1364"/>
                    <a:pt x="913" y="1358"/>
                    <a:pt x="906" y="1351"/>
                  </a:cubicBezTo>
                  <a:cubicBezTo>
                    <a:pt x="906" y="1345"/>
                    <a:pt x="906" y="1339"/>
                    <a:pt x="906" y="1339"/>
                  </a:cubicBezTo>
                  <a:cubicBezTo>
                    <a:pt x="900" y="1313"/>
                    <a:pt x="894" y="1288"/>
                    <a:pt x="887" y="1269"/>
                  </a:cubicBezTo>
                  <a:close/>
                  <a:moveTo>
                    <a:pt x="963" y="1136"/>
                  </a:moveTo>
                  <a:lnTo>
                    <a:pt x="963" y="1136"/>
                  </a:lnTo>
                  <a:cubicBezTo>
                    <a:pt x="1052" y="1237"/>
                    <a:pt x="1141" y="1339"/>
                    <a:pt x="1229" y="1440"/>
                  </a:cubicBezTo>
                  <a:cubicBezTo>
                    <a:pt x="1236" y="1440"/>
                    <a:pt x="1242" y="1446"/>
                    <a:pt x="1248" y="1453"/>
                  </a:cubicBezTo>
                  <a:cubicBezTo>
                    <a:pt x="1217" y="1440"/>
                    <a:pt x="1185" y="1434"/>
                    <a:pt x="1160" y="1421"/>
                  </a:cubicBezTo>
                  <a:cubicBezTo>
                    <a:pt x="1147" y="1402"/>
                    <a:pt x="1134" y="1383"/>
                    <a:pt x="1128" y="1370"/>
                  </a:cubicBezTo>
                  <a:cubicBezTo>
                    <a:pt x="1071" y="1294"/>
                    <a:pt x="1020" y="1212"/>
                    <a:pt x="963" y="1136"/>
                  </a:cubicBezTo>
                  <a:close/>
                  <a:moveTo>
                    <a:pt x="900" y="1136"/>
                  </a:moveTo>
                  <a:cubicBezTo>
                    <a:pt x="913" y="1149"/>
                    <a:pt x="919" y="1161"/>
                    <a:pt x="932" y="1180"/>
                  </a:cubicBezTo>
                  <a:cubicBezTo>
                    <a:pt x="970" y="1256"/>
                    <a:pt x="1008" y="1332"/>
                    <a:pt x="1027" y="1415"/>
                  </a:cubicBezTo>
                  <a:cubicBezTo>
                    <a:pt x="1032" y="1442"/>
                    <a:pt x="1033" y="1453"/>
                    <a:pt x="1032" y="1453"/>
                  </a:cubicBezTo>
                  <a:cubicBezTo>
                    <a:pt x="1028" y="1453"/>
                    <a:pt x="1007" y="1391"/>
                    <a:pt x="989" y="1364"/>
                  </a:cubicBezTo>
                  <a:cubicBezTo>
                    <a:pt x="976" y="1351"/>
                    <a:pt x="970" y="1339"/>
                    <a:pt x="963" y="1326"/>
                  </a:cubicBezTo>
                  <a:cubicBezTo>
                    <a:pt x="944" y="1263"/>
                    <a:pt x="925" y="1199"/>
                    <a:pt x="900" y="1136"/>
                  </a:cubicBezTo>
                  <a:close/>
                  <a:moveTo>
                    <a:pt x="1179" y="1440"/>
                  </a:moveTo>
                  <a:cubicBezTo>
                    <a:pt x="1191" y="1453"/>
                    <a:pt x="1236" y="1472"/>
                    <a:pt x="1274" y="1491"/>
                  </a:cubicBezTo>
                  <a:cubicBezTo>
                    <a:pt x="1274" y="1491"/>
                    <a:pt x="1274" y="1497"/>
                    <a:pt x="1280" y="1503"/>
                  </a:cubicBezTo>
                  <a:cubicBezTo>
                    <a:pt x="1267" y="1497"/>
                    <a:pt x="1255" y="1491"/>
                    <a:pt x="1242" y="1484"/>
                  </a:cubicBezTo>
                  <a:cubicBezTo>
                    <a:pt x="1204" y="1459"/>
                    <a:pt x="1185" y="1453"/>
                    <a:pt x="1179" y="1446"/>
                  </a:cubicBezTo>
                  <a:cubicBezTo>
                    <a:pt x="1179" y="1446"/>
                    <a:pt x="1179" y="1446"/>
                    <a:pt x="1179" y="1440"/>
                  </a:cubicBezTo>
                  <a:close/>
                  <a:moveTo>
                    <a:pt x="1369" y="1427"/>
                  </a:moveTo>
                  <a:lnTo>
                    <a:pt x="1369" y="1427"/>
                  </a:lnTo>
                  <a:cubicBezTo>
                    <a:pt x="1381" y="1440"/>
                    <a:pt x="1400" y="1446"/>
                    <a:pt x="1413" y="1453"/>
                  </a:cubicBezTo>
                  <a:cubicBezTo>
                    <a:pt x="1432" y="1472"/>
                    <a:pt x="1445" y="1484"/>
                    <a:pt x="1457" y="1503"/>
                  </a:cubicBezTo>
                  <a:cubicBezTo>
                    <a:pt x="1445" y="1497"/>
                    <a:pt x="1432" y="1491"/>
                    <a:pt x="1419" y="1478"/>
                  </a:cubicBezTo>
                  <a:cubicBezTo>
                    <a:pt x="1400" y="1459"/>
                    <a:pt x="1381" y="1440"/>
                    <a:pt x="1369" y="1427"/>
                  </a:cubicBezTo>
                  <a:close/>
                  <a:moveTo>
                    <a:pt x="1001" y="1453"/>
                  </a:moveTo>
                  <a:cubicBezTo>
                    <a:pt x="1020" y="1478"/>
                    <a:pt x="1033" y="1503"/>
                    <a:pt x="1052" y="1529"/>
                  </a:cubicBezTo>
                  <a:cubicBezTo>
                    <a:pt x="1039" y="1522"/>
                    <a:pt x="1027" y="1516"/>
                    <a:pt x="1014" y="1503"/>
                  </a:cubicBezTo>
                  <a:cubicBezTo>
                    <a:pt x="1008" y="1491"/>
                    <a:pt x="1008" y="1472"/>
                    <a:pt x="1001" y="1453"/>
                  </a:cubicBezTo>
                  <a:close/>
                  <a:moveTo>
                    <a:pt x="786" y="1424"/>
                  </a:moveTo>
                  <a:lnTo>
                    <a:pt x="786" y="1424"/>
                  </a:lnTo>
                  <a:cubicBezTo>
                    <a:pt x="788" y="1429"/>
                    <a:pt x="792" y="1434"/>
                    <a:pt x="792" y="1440"/>
                  </a:cubicBezTo>
                  <a:cubicBezTo>
                    <a:pt x="799" y="1453"/>
                    <a:pt x="799" y="1465"/>
                    <a:pt x="799" y="1472"/>
                  </a:cubicBezTo>
                  <a:cubicBezTo>
                    <a:pt x="805" y="1510"/>
                    <a:pt x="811" y="1541"/>
                    <a:pt x="818" y="1573"/>
                  </a:cubicBezTo>
                  <a:cubicBezTo>
                    <a:pt x="805" y="1523"/>
                    <a:pt x="793" y="1473"/>
                    <a:pt x="786" y="1424"/>
                  </a:cubicBezTo>
                  <a:close/>
                  <a:moveTo>
                    <a:pt x="1217" y="1497"/>
                  </a:moveTo>
                  <a:cubicBezTo>
                    <a:pt x="1248" y="1516"/>
                    <a:pt x="1274" y="1535"/>
                    <a:pt x="1305" y="1554"/>
                  </a:cubicBezTo>
                  <a:cubicBezTo>
                    <a:pt x="1324" y="1586"/>
                    <a:pt x="1337" y="1605"/>
                    <a:pt x="1343" y="1605"/>
                  </a:cubicBezTo>
                  <a:cubicBezTo>
                    <a:pt x="1305" y="1605"/>
                    <a:pt x="1261" y="1554"/>
                    <a:pt x="1217" y="1497"/>
                  </a:cubicBezTo>
                  <a:close/>
                  <a:moveTo>
                    <a:pt x="1350" y="1510"/>
                  </a:moveTo>
                  <a:cubicBezTo>
                    <a:pt x="1356" y="1510"/>
                    <a:pt x="1362" y="1516"/>
                    <a:pt x="1375" y="1516"/>
                  </a:cubicBezTo>
                  <a:cubicBezTo>
                    <a:pt x="1381" y="1522"/>
                    <a:pt x="1394" y="1529"/>
                    <a:pt x="1400" y="1535"/>
                  </a:cubicBezTo>
                  <a:cubicBezTo>
                    <a:pt x="1432" y="1560"/>
                    <a:pt x="1457" y="1586"/>
                    <a:pt x="1489" y="1611"/>
                  </a:cubicBezTo>
                  <a:cubicBezTo>
                    <a:pt x="1476" y="1605"/>
                    <a:pt x="1470" y="1605"/>
                    <a:pt x="1464" y="1598"/>
                  </a:cubicBezTo>
                  <a:cubicBezTo>
                    <a:pt x="1457" y="1592"/>
                    <a:pt x="1445" y="1592"/>
                    <a:pt x="1438" y="1586"/>
                  </a:cubicBezTo>
                  <a:cubicBezTo>
                    <a:pt x="1413" y="1567"/>
                    <a:pt x="1381" y="1541"/>
                    <a:pt x="1350" y="1516"/>
                  </a:cubicBezTo>
                  <a:cubicBezTo>
                    <a:pt x="1350" y="1516"/>
                    <a:pt x="1350" y="1510"/>
                    <a:pt x="1350" y="1510"/>
                  </a:cubicBezTo>
                  <a:close/>
                  <a:moveTo>
                    <a:pt x="1027" y="1320"/>
                  </a:moveTo>
                  <a:lnTo>
                    <a:pt x="1027" y="1320"/>
                  </a:lnTo>
                  <a:cubicBezTo>
                    <a:pt x="1039" y="1332"/>
                    <a:pt x="1052" y="1345"/>
                    <a:pt x="1058" y="1358"/>
                  </a:cubicBezTo>
                  <a:cubicBezTo>
                    <a:pt x="1065" y="1370"/>
                    <a:pt x="1077" y="1377"/>
                    <a:pt x="1084" y="1389"/>
                  </a:cubicBezTo>
                  <a:cubicBezTo>
                    <a:pt x="1071" y="1396"/>
                    <a:pt x="1071" y="1408"/>
                    <a:pt x="1077" y="1415"/>
                  </a:cubicBezTo>
                  <a:cubicBezTo>
                    <a:pt x="1090" y="1421"/>
                    <a:pt x="1103" y="1427"/>
                    <a:pt x="1115" y="1440"/>
                  </a:cubicBezTo>
                  <a:cubicBezTo>
                    <a:pt x="1166" y="1510"/>
                    <a:pt x="1223" y="1586"/>
                    <a:pt x="1286" y="1643"/>
                  </a:cubicBezTo>
                  <a:cubicBezTo>
                    <a:pt x="1217" y="1617"/>
                    <a:pt x="1153" y="1592"/>
                    <a:pt x="1096" y="1554"/>
                  </a:cubicBezTo>
                  <a:cubicBezTo>
                    <a:pt x="1096" y="1548"/>
                    <a:pt x="1103" y="1541"/>
                    <a:pt x="1103" y="1535"/>
                  </a:cubicBezTo>
                  <a:cubicBezTo>
                    <a:pt x="1077" y="1459"/>
                    <a:pt x="1058" y="1389"/>
                    <a:pt x="1027" y="1320"/>
                  </a:cubicBezTo>
                  <a:close/>
                  <a:moveTo>
                    <a:pt x="1394" y="1630"/>
                  </a:moveTo>
                  <a:lnTo>
                    <a:pt x="1394" y="1630"/>
                  </a:lnTo>
                  <a:cubicBezTo>
                    <a:pt x="1426" y="1662"/>
                    <a:pt x="1457" y="1687"/>
                    <a:pt x="1495" y="1712"/>
                  </a:cubicBezTo>
                  <a:cubicBezTo>
                    <a:pt x="1470" y="1700"/>
                    <a:pt x="1438" y="1693"/>
                    <a:pt x="1413" y="1687"/>
                  </a:cubicBezTo>
                  <a:cubicBezTo>
                    <a:pt x="1413" y="1681"/>
                    <a:pt x="1413" y="1681"/>
                    <a:pt x="1413" y="1674"/>
                  </a:cubicBezTo>
                  <a:cubicBezTo>
                    <a:pt x="1407" y="1662"/>
                    <a:pt x="1400" y="1643"/>
                    <a:pt x="1394" y="1630"/>
                  </a:cubicBezTo>
                  <a:close/>
                  <a:moveTo>
                    <a:pt x="1546" y="1484"/>
                  </a:moveTo>
                  <a:cubicBezTo>
                    <a:pt x="1635" y="1541"/>
                    <a:pt x="1730" y="1586"/>
                    <a:pt x="1825" y="1636"/>
                  </a:cubicBezTo>
                  <a:cubicBezTo>
                    <a:pt x="1825" y="1636"/>
                    <a:pt x="1825" y="1636"/>
                    <a:pt x="1825" y="1643"/>
                  </a:cubicBezTo>
                  <a:cubicBezTo>
                    <a:pt x="1869" y="1681"/>
                    <a:pt x="1907" y="1712"/>
                    <a:pt x="1945" y="1744"/>
                  </a:cubicBezTo>
                  <a:cubicBezTo>
                    <a:pt x="1825" y="1687"/>
                    <a:pt x="1704" y="1630"/>
                    <a:pt x="1584" y="1567"/>
                  </a:cubicBezTo>
                  <a:cubicBezTo>
                    <a:pt x="1565" y="1541"/>
                    <a:pt x="1552" y="1510"/>
                    <a:pt x="1533" y="1484"/>
                  </a:cubicBezTo>
                  <a:close/>
                  <a:moveTo>
                    <a:pt x="1647" y="1719"/>
                  </a:moveTo>
                  <a:lnTo>
                    <a:pt x="1647" y="1719"/>
                  </a:lnTo>
                  <a:cubicBezTo>
                    <a:pt x="1704" y="1744"/>
                    <a:pt x="1755" y="1763"/>
                    <a:pt x="1812" y="1782"/>
                  </a:cubicBezTo>
                  <a:cubicBezTo>
                    <a:pt x="1755" y="1769"/>
                    <a:pt x="1698" y="1757"/>
                    <a:pt x="1641" y="1744"/>
                  </a:cubicBezTo>
                  <a:cubicBezTo>
                    <a:pt x="1647" y="1738"/>
                    <a:pt x="1654" y="1731"/>
                    <a:pt x="1647" y="1719"/>
                  </a:cubicBezTo>
                  <a:close/>
                  <a:moveTo>
                    <a:pt x="2401" y="1674"/>
                  </a:moveTo>
                  <a:cubicBezTo>
                    <a:pt x="2420" y="1681"/>
                    <a:pt x="2433" y="1693"/>
                    <a:pt x="2452" y="1700"/>
                  </a:cubicBezTo>
                  <a:cubicBezTo>
                    <a:pt x="2490" y="1738"/>
                    <a:pt x="2528" y="1782"/>
                    <a:pt x="2559" y="1820"/>
                  </a:cubicBezTo>
                  <a:cubicBezTo>
                    <a:pt x="2496" y="1782"/>
                    <a:pt x="2445" y="1750"/>
                    <a:pt x="2426" y="1738"/>
                  </a:cubicBezTo>
                  <a:cubicBezTo>
                    <a:pt x="2420" y="1731"/>
                    <a:pt x="2414" y="1731"/>
                    <a:pt x="2407" y="1731"/>
                  </a:cubicBezTo>
                  <a:cubicBezTo>
                    <a:pt x="2395" y="1719"/>
                    <a:pt x="2376" y="1700"/>
                    <a:pt x="2357" y="1687"/>
                  </a:cubicBezTo>
                  <a:cubicBezTo>
                    <a:pt x="2376" y="1687"/>
                    <a:pt x="2388" y="1681"/>
                    <a:pt x="2401" y="1674"/>
                  </a:cubicBezTo>
                  <a:close/>
                  <a:moveTo>
                    <a:pt x="2249" y="1814"/>
                  </a:moveTo>
                  <a:cubicBezTo>
                    <a:pt x="2252" y="1817"/>
                    <a:pt x="2255" y="1820"/>
                    <a:pt x="2258" y="1822"/>
                  </a:cubicBezTo>
                  <a:lnTo>
                    <a:pt x="2258" y="1822"/>
                  </a:lnTo>
                  <a:cubicBezTo>
                    <a:pt x="2251" y="1819"/>
                    <a:pt x="2245" y="1818"/>
                    <a:pt x="2236" y="1814"/>
                  </a:cubicBezTo>
                  <a:close/>
                  <a:moveTo>
                    <a:pt x="1907" y="1674"/>
                  </a:moveTo>
                  <a:cubicBezTo>
                    <a:pt x="1932" y="1687"/>
                    <a:pt x="1951" y="1693"/>
                    <a:pt x="1977" y="1706"/>
                  </a:cubicBezTo>
                  <a:cubicBezTo>
                    <a:pt x="2021" y="1725"/>
                    <a:pt x="2072" y="1757"/>
                    <a:pt x="2078" y="1763"/>
                  </a:cubicBezTo>
                  <a:cubicBezTo>
                    <a:pt x="2167" y="1807"/>
                    <a:pt x="2249" y="1852"/>
                    <a:pt x="2331" y="1902"/>
                  </a:cubicBezTo>
                  <a:cubicBezTo>
                    <a:pt x="2325" y="1909"/>
                    <a:pt x="2312" y="1909"/>
                    <a:pt x="2306" y="1909"/>
                  </a:cubicBezTo>
                  <a:cubicBezTo>
                    <a:pt x="2281" y="1902"/>
                    <a:pt x="2255" y="1896"/>
                    <a:pt x="2230" y="1883"/>
                  </a:cubicBezTo>
                  <a:cubicBezTo>
                    <a:pt x="2236" y="1877"/>
                    <a:pt x="2230" y="1871"/>
                    <a:pt x="2224" y="1864"/>
                  </a:cubicBezTo>
                  <a:cubicBezTo>
                    <a:pt x="2141" y="1833"/>
                    <a:pt x="2059" y="1795"/>
                    <a:pt x="1983" y="1763"/>
                  </a:cubicBezTo>
                  <a:cubicBezTo>
                    <a:pt x="1945" y="1725"/>
                    <a:pt x="1894" y="1681"/>
                    <a:pt x="1901" y="1674"/>
                  </a:cubicBezTo>
                  <a:close/>
                  <a:moveTo>
                    <a:pt x="2464" y="1928"/>
                  </a:moveTo>
                  <a:cubicBezTo>
                    <a:pt x="2490" y="1947"/>
                    <a:pt x="2509" y="1966"/>
                    <a:pt x="2534" y="1985"/>
                  </a:cubicBezTo>
                  <a:cubicBezTo>
                    <a:pt x="2509" y="1972"/>
                    <a:pt x="2483" y="1959"/>
                    <a:pt x="2458" y="1940"/>
                  </a:cubicBezTo>
                  <a:cubicBezTo>
                    <a:pt x="2464" y="1934"/>
                    <a:pt x="2464" y="1934"/>
                    <a:pt x="2464" y="1928"/>
                  </a:cubicBezTo>
                  <a:close/>
                  <a:moveTo>
                    <a:pt x="1185" y="2548"/>
                  </a:moveTo>
                  <a:cubicBezTo>
                    <a:pt x="1229" y="2567"/>
                    <a:pt x="1274" y="2586"/>
                    <a:pt x="1324" y="2605"/>
                  </a:cubicBezTo>
                  <a:cubicBezTo>
                    <a:pt x="1280" y="2593"/>
                    <a:pt x="1236" y="2586"/>
                    <a:pt x="1191" y="2574"/>
                  </a:cubicBezTo>
                  <a:lnTo>
                    <a:pt x="1185" y="2548"/>
                  </a:lnTo>
                  <a:close/>
                  <a:moveTo>
                    <a:pt x="1210" y="2681"/>
                  </a:moveTo>
                  <a:cubicBezTo>
                    <a:pt x="1337" y="2732"/>
                    <a:pt x="1457" y="2776"/>
                    <a:pt x="1584" y="2814"/>
                  </a:cubicBezTo>
                  <a:lnTo>
                    <a:pt x="1552" y="2814"/>
                  </a:lnTo>
                  <a:cubicBezTo>
                    <a:pt x="1445" y="2770"/>
                    <a:pt x="1331" y="2738"/>
                    <a:pt x="1217" y="2713"/>
                  </a:cubicBezTo>
                  <a:cubicBezTo>
                    <a:pt x="1217" y="2707"/>
                    <a:pt x="1217" y="2694"/>
                    <a:pt x="1210" y="2681"/>
                  </a:cubicBezTo>
                  <a:close/>
                  <a:moveTo>
                    <a:pt x="2236" y="2802"/>
                  </a:moveTo>
                  <a:lnTo>
                    <a:pt x="2236" y="2802"/>
                  </a:lnTo>
                  <a:cubicBezTo>
                    <a:pt x="2274" y="2821"/>
                    <a:pt x="2319" y="2840"/>
                    <a:pt x="2357" y="2859"/>
                  </a:cubicBezTo>
                  <a:cubicBezTo>
                    <a:pt x="2325" y="2846"/>
                    <a:pt x="2287" y="2833"/>
                    <a:pt x="2249" y="2821"/>
                  </a:cubicBezTo>
                  <a:cubicBezTo>
                    <a:pt x="2249" y="2814"/>
                    <a:pt x="2243" y="2808"/>
                    <a:pt x="2236" y="2802"/>
                  </a:cubicBezTo>
                  <a:close/>
                  <a:moveTo>
                    <a:pt x="1609" y="2821"/>
                  </a:moveTo>
                  <a:cubicBezTo>
                    <a:pt x="1685" y="2840"/>
                    <a:pt x="1761" y="2859"/>
                    <a:pt x="1831" y="2871"/>
                  </a:cubicBezTo>
                  <a:cubicBezTo>
                    <a:pt x="1907" y="2897"/>
                    <a:pt x="1977" y="2928"/>
                    <a:pt x="2034" y="2966"/>
                  </a:cubicBezTo>
                  <a:cubicBezTo>
                    <a:pt x="1939" y="2941"/>
                    <a:pt x="1837" y="2916"/>
                    <a:pt x="1742" y="2890"/>
                  </a:cubicBezTo>
                  <a:cubicBezTo>
                    <a:pt x="1685" y="2865"/>
                    <a:pt x="1628" y="2840"/>
                    <a:pt x="1571" y="2821"/>
                  </a:cubicBezTo>
                  <a:close/>
                  <a:moveTo>
                    <a:pt x="2198" y="3011"/>
                  </a:moveTo>
                  <a:lnTo>
                    <a:pt x="2198" y="3011"/>
                  </a:lnTo>
                  <a:cubicBezTo>
                    <a:pt x="2255" y="3042"/>
                    <a:pt x="2312" y="3074"/>
                    <a:pt x="2369" y="3099"/>
                  </a:cubicBezTo>
                  <a:cubicBezTo>
                    <a:pt x="2319" y="3087"/>
                    <a:pt x="2262" y="3068"/>
                    <a:pt x="2205" y="3055"/>
                  </a:cubicBezTo>
                  <a:cubicBezTo>
                    <a:pt x="2205" y="3042"/>
                    <a:pt x="2205" y="3036"/>
                    <a:pt x="2205" y="3030"/>
                  </a:cubicBezTo>
                  <a:cubicBezTo>
                    <a:pt x="2205" y="3023"/>
                    <a:pt x="2198" y="3017"/>
                    <a:pt x="2198" y="3011"/>
                  </a:cubicBezTo>
                  <a:close/>
                  <a:moveTo>
                    <a:pt x="2806" y="3061"/>
                  </a:moveTo>
                  <a:cubicBezTo>
                    <a:pt x="2819" y="3074"/>
                    <a:pt x="2832" y="3093"/>
                    <a:pt x="2838" y="3112"/>
                  </a:cubicBezTo>
                  <a:cubicBezTo>
                    <a:pt x="2835" y="3109"/>
                    <a:pt x="2833" y="3107"/>
                    <a:pt x="2832" y="3107"/>
                  </a:cubicBezTo>
                  <a:cubicBezTo>
                    <a:pt x="2830" y="3107"/>
                    <a:pt x="2828" y="3109"/>
                    <a:pt x="2825" y="3112"/>
                  </a:cubicBezTo>
                  <a:cubicBezTo>
                    <a:pt x="2825" y="3106"/>
                    <a:pt x="2819" y="3106"/>
                    <a:pt x="2819" y="3099"/>
                  </a:cubicBezTo>
                  <a:cubicBezTo>
                    <a:pt x="2819" y="3087"/>
                    <a:pt x="2819" y="3074"/>
                    <a:pt x="2800" y="3061"/>
                  </a:cubicBezTo>
                  <a:close/>
                  <a:moveTo>
                    <a:pt x="2312" y="2979"/>
                  </a:moveTo>
                  <a:cubicBezTo>
                    <a:pt x="2420" y="3017"/>
                    <a:pt x="2534" y="3055"/>
                    <a:pt x="2642" y="3093"/>
                  </a:cubicBezTo>
                  <a:cubicBezTo>
                    <a:pt x="2635" y="3106"/>
                    <a:pt x="2635" y="3118"/>
                    <a:pt x="2648" y="3131"/>
                  </a:cubicBezTo>
                  <a:lnTo>
                    <a:pt x="2661" y="3150"/>
                  </a:lnTo>
                  <a:cubicBezTo>
                    <a:pt x="2547" y="3093"/>
                    <a:pt x="2426" y="3042"/>
                    <a:pt x="2312" y="2979"/>
                  </a:cubicBezTo>
                  <a:close/>
                  <a:moveTo>
                    <a:pt x="2705" y="3112"/>
                  </a:moveTo>
                  <a:lnTo>
                    <a:pt x="2756" y="3131"/>
                  </a:lnTo>
                  <a:cubicBezTo>
                    <a:pt x="2781" y="3156"/>
                    <a:pt x="2800" y="3182"/>
                    <a:pt x="2819" y="3207"/>
                  </a:cubicBezTo>
                  <a:cubicBezTo>
                    <a:pt x="2825" y="3220"/>
                    <a:pt x="2832" y="3232"/>
                    <a:pt x="2832" y="3245"/>
                  </a:cubicBezTo>
                  <a:cubicBezTo>
                    <a:pt x="2794" y="3201"/>
                    <a:pt x="2749" y="3156"/>
                    <a:pt x="2705" y="3112"/>
                  </a:cubicBezTo>
                  <a:close/>
                  <a:moveTo>
                    <a:pt x="982" y="1649"/>
                  </a:moveTo>
                  <a:cubicBezTo>
                    <a:pt x="1217" y="1820"/>
                    <a:pt x="1559" y="1890"/>
                    <a:pt x="1831" y="1953"/>
                  </a:cubicBezTo>
                  <a:cubicBezTo>
                    <a:pt x="2363" y="2080"/>
                    <a:pt x="3205" y="2384"/>
                    <a:pt x="3218" y="2992"/>
                  </a:cubicBezTo>
                  <a:cubicBezTo>
                    <a:pt x="3205" y="3087"/>
                    <a:pt x="3186" y="3182"/>
                    <a:pt x="3148" y="3277"/>
                  </a:cubicBezTo>
                  <a:cubicBezTo>
                    <a:pt x="3079" y="3106"/>
                    <a:pt x="2965" y="2947"/>
                    <a:pt x="2813" y="2821"/>
                  </a:cubicBezTo>
                  <a:cubicBezTo>
                    <a:pt x="2578" y="2624"/>
                    <a:pt x="2293" y="2504"/>
                    <a:pt x="1996" y="2428"/>
                  </a:cubicBezTo>
                  <a:cubicBezTo>
                    <a:pt x="1584" y="2320"/>
                    <a:pt x="1255" y="2238"/>
                    <a:pt x="1046" y="1902"/>
                  </a:cubicBezTo>
                  <a:cubicBezTo>
                    <a:pt x="1027" y="1820"/>
                    <a:pt x="1008" y="1731"/>
                    <a:pt x="982" y="1649"/>
                  </a:cubicBezTo>
                  <a:close/>
                  <a:moveTo>
                    <a:pt x="2838" y="3226"/>
                  </a:moveTo>
                  <a:lnTo>
                    <a:pt x="2838" y="3226"/>
                  </a:lnTo>
                  <a:cubicBezTo>
                    <a:pt x="2870" y="3264"/>
                    <a:pt x="2908" y="3308"/>
                    <a:pt x="2939" y="3353"/>
                  </a:cubicBezTo>
                  <a:cubicBezTo>
                    <a:pt x="2908" y="3321"/>
                    <a:pt x="2876" y="3289"/>
                    <a:pt x="2851" y="3258"/>
                  </a:cubicBezTo>
                  <a:cubicBezTo>
                    <a:pt x="2844" y="3245"/>
                    <a:pt x="2838" y="3232"/>
                    <a:pt x="2838" y="3226"/>
                  </a:cubicBezTo>
                  <a:close/>
                  <a:moveTo>
                    <a:pt x="2787" y="3270"/>
                  </a:moveTo>
                  <a:lnTo>
                    <a:pt x="2813" y="3296"/>
                  </a:lnTo>
                  <a:cubicBezTo>
                    <a:pt x="2851" y="3334"/>
                    <a:pt x="2882" y="3378"/>
                    <a:pt x="2920" y="3429"/>
                  </a:cubicBezTo>
                  <a:cubicBezTo>
                    <a:pt x="2927" y="3435"/>
                    <a:pt x="2933" y="3448"/>
                    <a:pt x="2939" y="3454"/>
                  </a:cubicBezTo>
                  <a:cubicBezTo>
                    <a:pt x="2863" y="3391"/>
                    <a:pt x="2794" y="3334"/>
                    <a:pt x="2724" y="3270"/>
                  </a:cubicBezTo>
                  <a:close/>
                  <a:moveTo>
                    <a:pt x="2933" y="3524"/>
                  </a:moveTo>
                  <a:cubicBezTo>
                    <a:pt x="2952" y="3536"/>
                    <a:pt x="2965" y="3549"/>
                    <a:pt x="2984" y="3568"/>
                  </a:cubicBezTo>
                  <a:cubicBezTo>
                    <a:pt x="2990" y="3574"/>
                    <a:pt x="2996" y="3581"/>
                    <a:pt x="3003" y="3587"/>
                  </a:cubicBezTo>
                  <a:cubicBezTo>
                    <a:pt x="2990" y="3574"/>
                    <a:pt x="2971" y="3562"/>
                    <a:pt x="2952" y="3549"/>
                  </a:cubicBezTo>
                  <a:cubicBezTo>
                    <a:pt x="2946" y="3543"/>
                    <a:pt x="2939" y="3530"/>
                    <a:pt x="2933" y="3524"/>
                  </a:cubicBezTo>
                  <a:close/>
                  <a:moveTo>
                    <a:pt x="3041" y="3682"/>
                  </a:moveTo>
                  <a:lnTo>
                    <a:pt x="3041" y="3682"/>
                  </a:lnTo>
                  <a:cubicBezTo>
                    <a:pt x="3047" y="3688"/>
                    <a:pt x="3053" y="3688"/>
                    <a:pt x="3060" y="3688"/>
                  </a:cubicBezTo>
                  <a:cubicBezTo>
                    <a:pt x="3060" y="3688"/>
                    <a:pt x="3060" y="3695"/>
                    <a:pt x="3060" y="3695"/>
                  </a:cubicBezTo>
                  <a:cubicBezTo>
                    <a:pt x="3060" y="3695"/>
                    <a:pt x="3060" y="3701"/>
                    <a:pt x="3060" y="3701"/>
                  </a:cubicBezTo>
                  <a:cubicBezTo>
                    <a:pt x="3060" y="3714"/>
                    <a:pt x="3060" y="3720"/>
                    <a:pt x="3060" y="3733"/>
                  </a:cubicBezTo>
                  <a:cubicBezTo>
                    <a:pt x="3053" y="3714"/>
                    <a:pt x="3047" y="3701"/>
                    <a:pt x="3041" y="3682"/>
                  </a:cubicBezTo>
                  <a:close/>
                  <a:moveTo>
                    <a:pt x="3129" y="3587"/>
                  </a:moveTo>
                  <a:cubicBezTo>
                    <a:pt x="3148" y="3682"/>
                    <a:pt x="3148" y="3771"/>
                    <a:pt x="3129" y="3866"/>
                  </a:cubicBezTo>
                  <a:cubicBezTo>
                    <a:pt x="3123" y="3847"/>
                    <a:pt x="3123" y="3828"/>
                    <a:pt x="3117" y="3809"/>
                  </a:cubicBezTo>
                  <a:cubicBezTo>
                    <a:pt x="3123" y="3802"/>
                    <a:pt x="3129" y="3796"/>
                    <a:pt x="3129" y="3783"/>
                  </a:cubicBezTo>
                  <a:cubicBezTo>
                    <a:pt x="3129" y="3758"/>
                    <a:pt x="3123" y="3726"/>
                    <a:pt x="3117" y="3695"/>
                  </a:cubicBezTo>
                  <a:cubicBezTo>
                    <a:pt x="3123" y="3688"/>
                    <a:pt x="3129" y="3682"/>
                    <a:pt x="3129" y="3676"/>
                  </a:cubicBezTo>
                  <a:cubicBezTo>
                    <a:pt x="3129" y="3644"/>
                    <a:pt x="3123" y="3619"/>
                    <a:pt x="3117" y="3593"/>
                  </a:cubicBezTo>
                  <a:cubicBezTo>
                    <a:pt x="3123" y="3593"/>
                    <a:pt x="3123" y="3587"/>
                    <a:pt x="3129" y="3587"/>
                  </a:cubicBezTo>
                  <a:close/>
                  <a:moveTo>
                    <a:pt x="3129" y="3867"/>
                  </a:moveTo>
                  <a:cubicBezTo>
                    <a:pt x="3129" y="3878"/>
                    <a:pt x="3122" y="3932"/>
                    <a:pt x="3110" y="3986"/>
                  </a:cubicBezTo>
                  <a:cubicBezTo>
                    <a:pt x="3110" y="3973"/>
                    <a:pt x="3110" y="3961"/>
                    <a:pt x="3110" y="3954"/>
                  </a:cubicBezTo>
                  <a:cubicBezTo>
                    <a:pt x="3110" y="3948"/>
                    <a:pt x="3117" y="3948"/>
                    <a:pt x="3117" y="3942"/>
                  </a:cubicBezTo>
                  <a:cubicBezTo>
                    <a:pt x="3110" y="3923"/>
                    <a:pt x="3110" y="3904"/>
                    <a:pt x="3110" y="3885"/>
                  </a:cubicBezTo>
                  <a:cubicBezTo>
                    <a:pt x="3116" y="3885"/>
                    <a:pt x="3128" y="3879"/>
                    <a:pt x="3129" y="3867"/>
                  </a:cubicBezTo>
                  <a:close/>
                  <a:moveTo>
                    <a:pt x="938" y="2903"/>
                  </a:moveTo>
                  <a:cubicBezTo>
                    <a:pt x="1065" y="3441"/>
                    <a:pt x="1198" y="3973"/>
                    <a:pt x="1343" y="4499"/>
                  </a:cubicBezTo>
                  <a:cubicBezTo>
                    <a:pt x="1299" y="4474"/>
                    <a:pt x="1255" y="4448"/>
                    <a:pt x="1210" y="4436"/>
                  </a:cubicBezTo>
                  <a:cubicBezTo>
                    <a:pt x="1128" y="3942"/>
                    <a:pt x="1039" y="3422"/>
                    <a:pt x="938" y="2903"/>
                  </a:cubicBezTo>
                  <a:close/>
                  <a:moveTo>
                    <a:pt x="1115" y="4626"/>
                  </a:moveTo>
                  <a:cubicBezTo>
                    <a:pt x="1122" y="4664"/>
                    <a:pt x="1134" y="4702"/>
                    <a:pt x="1147" y="4740"/>
                  </a:cubicBezTo>
                  <a:cubicBezTo>
                    <a:pt x="1122" y="4702"/>
                    <a:pt x="1096" y="4664"/>
                    <a:pt x="1071" y="4626"/>
                  </a:cubicBezTo>
                  <a:close/>
                  <a:moveTo>
                    <a:pt x="919" y="4683"/>
                  </a:moveTo>
                  <a:cubicBezTo>
                    <a:pt x="932" y="4702"/>
                    <a:pt x="938" y="4714"/>
                    <a:pt x="944" y="4733"/>
                  </a:cubicBezTo>
                  <a:cubicBezTo>
                    <a:pt x="938" y="4746"/>
                    <a:pt x="932" y="4765"/>
                    <a:pt x="925" y="4784"/>
                  </a:cubicBezTo>
                  <a:cubicBezTo>
                    <a:pt x="913" y="4759"/>
                    <a:pt x="894" y="4733"/>
                    <a:pt x="875" y="4714"/>
                  </a:cubicBezTo>
                  <a:cubicBezTo>
                    <a:pt x="887" y="4702"/>
                    <a:pt x="906" y="4689"/>
                    <a:pt x="919" y="4683"/>
                  </a:cubicBezTo>
                  <a:close/>
                  <a:moveTo>
                    <a:pt x="1001" y="4670"/>
                  </a:moveTo>
                  <a:cubicBezTo>
                    <a:pt x="1020" y="4708"/>
                    <a:pt x="1033" y="4746"/>
                    <a:pt x="1052" y="4784"/>
                  </a:cubicBezTo>
                  <a:cubicBezTo>
                    <a:pt x="1033" y="4752"/>
                    <a:pt x="1014" y="4721"/>
                    <a:pt x="995" y="4689"/>
                  </a:cubicBezTo>
                  <a:cubicBezTo>
                    <a:pt x="1001" y="4683"/>
                    <a:pt x="1001" y="4676"/>
                    <a:pt x="1001" y="4670"/>
                  </a:cubicBezTo>
                  <a:close/>
                  <a:moveTo>
                    <a:pt x="799" y="4778"/>
                  </a:moveTo>
                  <a:cubicBezTo>
                    <a:pt x="799" y="4778"/>
                    <a:pt x="799" y="4784"/>
                    <a:pt x="805" y="4784"/>
                  </a:cubicBezTo>
                  <a:cubicBezTo>
                    <a:pt x="799" y="4790"/>
                    <a:pt x="799" y="4790"/>
                    <a:pt x="799" y="4797"/>
                  </a:cubicBezTo>
                  <a:cubicBezTo>
                    <a:pt x="799" y="4790"/>
                    <a:pt x="792" y="4784"/>
                    <a:pt x="792" y="4784"/>
                  </a:cubicBezTo>
                  <a:cubicBezTo>
                    <a:pt x="792" y="4778"/>
                    <a:pt x="792" y="4778"/>
                    <a:pt x="799" y="4778"/>
                  </a:cubicBezTo>
                  <a:close/>
                  <a:moveTo>
                    <a:pt x="767" y="4803"/>
                  </a:moveTo>
                  <a:cubicBezTo>
                    <a:pt x="773" y="4816"/>
                    <a:pt x="780" y="4835"/>
                    <a:pt x="786" y="4847"/>
                  </a:cubicBezTo>
                  <a:cubicBezTo>
                    <a:pt x="786" y="4854"/>
                    <a:pt x="786" y="4860"/>
                    <a:pt x="780" y="4866"/>
                  </a:cubicBezTo>
                  <a:cubicBezTo>
                    <a:pt x="773" y="4854"/>
                    <a:pt x="761" y="4841"/>
                    <a:pt x="748" y="4822"/>
                  </a:cubicBezTo>
                  <a:cubicBezTo>
                    <a:pt x="754" y="4816"/>
                    <a:pt x="761" y="4809"/>
                    <a:pt x="767" y="4803"/>
                  </a:cubicBezTo>
                  <a:close/>
                  <a:moveTo>
                    <a:pt x="843" y="4835"/>
                  </a:moveTo>
                  <a:cubicBezTo>
                    <a:pt x="856" y="4854"/>
                    <a:pt x="868" y="4873"/>
                    <a:pt x="881" y="4892"/>
                  </a:cubicBezTo>
                  <a:cubicBezTo>
                    <a:pt x="875" y="4904"/>
                    <a:pt x="875" y="4911"/>
                    <a:pt x="868" y="4923"/>
                  </a:cubicBezTo>
                  <a:cubicBezTo>
                    <a:pt x="862" y="4904"/>
                    <a:pt x="856" y="4892"/>
                    <a:pt x="849" y="4879"/>
                  </a:cubicBezTo>
                  <a:cubicBezTo>
                    <a:pt x="843" y="4873"/>
                    <a:pt x="843" y="4866"/>
                    <a:pt x="837" y="4860"/>
                  </a:cubicBezTo>
                  <a:cubicBezTo>
                    <a:pt x="837" y="4860"/>
                    <a:pt x="837" y="4854"/>
                    <a:pt x="843" y="4847"/>
                  </a:cubicBezTo>
                  <a:cubicBezTo>
                    <a:pt x="843" y="4841"/>
                    <a:pt x="843" y="4841"/>
                    <a:pt x="837" y="4841"/>
                  </a:cubicBezTo>
                  <a:cubicBezTo>
                    <a:pt x="843" y="4841"/>
                    <a:pt x="843" y="4835"/>
                    <a:pt x="843" y="4835"/>
                  </a:cubicBezTo>
                  <a:close/>
                  <a:moveTo>
                    <a:pt x="970" y="4778"/>
                  </a:moveTo>
                  <a:cubicBezTo>
                    <a:pt x="995" y="4822"/>
                    <a:pt x="1020" y="4866"/>
                    <a:pt x="1039" y="4911"/>
                  </a:cubicBezTo>
                  <a:cubicBezTo>
                    <a:pt x="1033" y="4917"/>
                    <a:pt x="1027" y="4917"/>
                    <a:pt x="1027" y="4923"/>
                  </a:cubicBezTo>
                  <a:cubicBezTo>
                    <a:pt x="1027" y="4930"/>
                    <a:pt x="1027" y="4930"/>
                    <a:pt x="1020" y="4936"/>
                  </a:cubicBezTo>
                  <a:cubicBezTo>
                    <a:pt x="1001" y="4898"/>
                    <a:pt x="982" y="4860"/>
                    <a:pt x="957" y="4822"/>
                  </a:cubicBezTo>
                  <a:cubicBezTo>
                    <a:pt x="963" y="4809"/>
                    <a:pt x="963" y="4790"/>
                    <a:pt x="970" y="4778"/>
                  </a:cubicBezTo>
                  <a:close/>
                  <a:moveTo>
                    <a:pt x="824" y="4923"/>
                  </a:moveTo>
                  <a:cubicBezTo>
                    <a:pt x="830" y="4936"/>
                    <a:pt x="843" y="4955"/>
                    <a:pt x="849" y="4968"/>
                  </a:cubicBezTo>
                  <a:cubicBezTo>
                    <a:pt x="849" y="4968"/>
                    <a:pt x="849" y="4974"/>
                    <a:pt x="849" y="4974"/>
                  </a:cubicBezTo>
                  <a:cubicBezTo>
                    <a:pt x="843" y="4961"/>
                    <a:pt x="830" y="4942"/>
                    <a:pt x="824" y="4930"/>
                  </a:cubicBezTo>
                  <a:cubicBezTo>
                    <a:pt x="824" y="4930"/>
                    <a:pt x="824" y="4923"/>
                    <a:pt x="824" y="4923"/>
                  </a:cubicBezTo>
                  <a:close/>
                  <a:moveTo>
                    <a:pt x="919" y="4949"/>
                  </a:moveTo>
                  <a:cubicBezTo>
                    <a:pt x="919" y="4955"/>
                    <a:pt x="925" y="4961"/>
                    <a:pt x="932" y="4968"/>
                  </a:cubicBezTo>
                  <a:cubicBezTo>
                    <a:pt x="932" y="4974"/>
                    <a:pt x="925" y="4974"/>
                    <a:pt x="925" y="4974"/>
                  </a:cubicBezTo>
                  <a:cubicBezTo>
                    <a:pt x="925" y="4987"/>
                    <a:pt x="919" y="4999"/>
                    <a:pt x="913" y="5006"/>
                  </a:cubicBezTo>
                  <a:cubicBezTo>
                    <a:pt x="913" y="4999"/>
                    <a:pt x="906" y="4999"/>
                    <a:pt x="906" y="4993"/>
                  </a:cubicBezTo>
                  <a:cubicBezTo>
                    <a:pt x="913" y="4974"/>
                    <a:pt x="913" y="4961"/>
                    <a:pt x="919" y="4949"/>
                  </a:cubicBezTo>
                  <a:close/>
                  <a:moveTo>
                    <a:pt x="716" y="4860"/>
                  </a:moveTo>
                  <a:cubicBezTo>
                    <a:pt x="735" y="4885"/>
                    <a:pt x="748" y="4917"/>
                    <a:pt x="761" y="4949"/>
                  </a:cubicBezTo>
                  <a:cubicBezTo>
                    <a:pt x="754" y="4993"/>
                    <a:pt x="742" y="5031"/>
                    <a:pt x="735" y="5075"/>
                  </a:cubicBezTo>
                  <a:cubicBezTo>
                    <a:pt x="716" y="5056"/>
                    <a:pt x="697" y="5031"/>
                    <a:pt x="678" y="5012"/>
                  </a:cubicBezTo>
                  <a:cubicBezTo>
                    <a:pt x="678" y="4974"/>
                    <a:pt x="678" y="4936"/>
                    <a:pt x="678" y="4904"/>
                  </a:cubicBezTo>
                  <a:cubicBezTo>
                    <a:pt x="691" y="4885"/>
                    <a:pt x="704" y="4873"/>
                    <a:pt x="716" y="4860"/>
                  </a:cubicBezTo>
                  <a:close/>
                  <a:moveTo>
                    <a:pt x="957" y="5018"/>
                  </a:moveTo>
                  <a:cubicBezTo>
                    <a:pt x="963" y="5031"/>
                    <a:pt x="970" y="5044"/>
                    <a:pt x="976" y="5050"/>
                  </a:cubicBezTo>
                  <a:cubicBezTo>
                    <a:pt x="970" y="5063"/>
                    <a:pt x="963" y="5075"/>
                    <a:pt x="957" y="5088"/>
                  </a:cubicBezTo>
                  <a:cubicBezTo>
                    <a:pt x="957" y="5075"/>
                    <a:pt x="951" y="5069"/>
                    <a:pt x="944" y="5063"/>
                  </a:cubicBezTo>
                  <a:cubicBezTo>
                    <a:pt x="951" y="5050"/>
                    <a:pt x="951" y="5031"/>
                    <a:pt x="957" y="5018"/>
                  </a:cubicBezTo>
                  <a:close/>
                  <a:moveTo>
                    <a:pt x="805" y="5025"/>
                  </a:moveTo>
                  <a:cubicBezTo>
                    <a:pt x="811" y="5031"/>
                    <a:pt x="811" y="5037"/>
                    <a:pt x="818" y="5050"/>
                  </a:cubicBezTo>
                  <a:cubicBezTo>
                    <a:pt x="805" y="5069"/>
                    <a:pt x="799" y="5094"/>
                    <a:pt x="786" y="5120"/>
                  </a:cubicBezTo>
                  <a:cubicBezTo>
                    <a:pt x="792" y="5088"/>
                    <a:pt x="799" y="5056"/>
                    <a:pt x="805" y="5025"/>
                  </a:cubicBezTo>
                  <a:close/>
                  <a:moveTo>
                    <a:pt x="932" y="5113"/>
                  </a:moveTo>
                  <a:cubicBezTo>
                    <a:pt x="932" y="5120"/>
                    <a:pt x="938" y="5126"/>
                    <a:pt x="944" y="5139"/>
                  </a:cubicBezTo>
                  <a:cubicBezTo>
                    <a:pt x="938" y="5139"/>
                    <a:pt x="938" y="5139"/>
                    <a:pt x="938" y="5145"/>
                  </a:cubicBezTo>
                  <a:cubicBezTo>
                    <a:pt x="938" y="5139"/>
                    <a:pt x="932" y="5132"/>
                    <a:pt x="925" y="5120"/>
                  </a:cubicBezTo>
                  <a:cubicBezTo>
                    <a:pt x="932" y="5120"/>
                    <a:pt x="932" y="5120"/>
                    <a:pt x="932" y="5113"/>
                  </a:cubicBezTo>
                  <a:close/>
                  <a:moveTo>
                    <a:pt x="862" y="5126"/>
                  </a:moveTo>
                  <a:cubicBezTo>
                    <a:pt x="868" y="5132"/>
                    <a:pt x="868" y="5132"/>
                    <a:pt x="868" y="5139"/>
                  </a:cubicBezTo>
                  <a:cubicBezTo>
                    <a:pt x="868" y="5139"/>
                    <a:pt x="868" y="5145"/>
                    <a:pt x="868" y="5151"/>
                  </a:cubicBezTo>
                  <a:cubicBezTo>
                    <a:pt x="856" y="5170"/>
                    <a:pt x="849" y="5189"/>
                    <a:pt x="843" y="5208"/>
                  </a:cubicBezTo>
                  <a:cubicBezTo>
                    <a:pt x="849" y="5183"/>
                    <a:pt x="856" y="5151"/>
                    <a:pt x="862" y="5126"/>
                  </a:cubicBezTo>
                  <a:close/>
                  <a:moveTo>
                    <a:pt x="678" y="5050"/>
                  </a:moveTo>
                  <a:cubicBezTo>
                    <a:pt x="691" y="5069"/>
                    <a:pt x="710" y="5088"/>
                    <a:pt x="723" y="5107"/>
                  </a:cubicBezTo>
                  <a:cubicBezTo>
                    <a:pt x="704" y="5158"/>
                    <a:pt x="685" y="5215"/>
                    <a:pt x="666" y="5265"/>
                  </a:cubicBezTo>
                  <a:cubicBezTo>
                    <a:pt x="672" y="5196"/>
                    <a:pt x="672" y="5120"/>
                    <a:pt x="678" y="5050"/>
                  </a:cubicBezTo>
                  <a:close/>
                  <a:moveTo>
                    <a:pt x="906" y="5196"/>
                  </a:moveTo>
                  <a:cubicBezTo>
                    <a:pt x="913" y="5202"/>
                    <a:pt x="913" y="5208"/>
                    <a:pt x="919" y="5215"/>
                  </a:cubicBezTo>
                  <a:cubicBezTo>
                    <a:pt x="913" y="5234"/>
                    <a:pt x="913" y="5253"/>
                    <a:pt x="906" y="5272"/>
                  </a:cubicBezTo>
                  <a:cubicBezTo>
                    <a:pt x="906" y="5278"/>
                    <a:pt x="900" y="5284"/>
                    <a:pt x="900" y="5291"/>
                  </a:cubicBezTo>
                  <a:cubicBezTo>
                    <a:pt x="894" y="5284"/>
                    <a:pt x="887" y="5278"/>
                    <a:pt x="887" y="5272"/>
                  </a:cubicBezTo>
                  <a:cubicBezTo>
                    <a:pt x="894" y="5246"/>
                    <a:pt x="900" y="5221"/>
                    <a:pt x="906" y="5196"/>
                  </a:cubicBezTo>
                  <a:close/>
                  <a:moveTo>
                    <a:pt x="767" y="5297"/>
                  </a:moveTo>
                  <a:cubicBezTo>
                    <a:pt x="762" y="5312"/>
                    <a:pt x="758" y="5325"/>
                    <a:pt x="754" y="5339"/>
                  </a:cubicBezTo>
                  <a:lnTo>
                    <a:pt x="754" y="5339"/>
                  </a:lnTo>
                  <a:cubicBezTo>
                    <a:pt x="755" y="5321"/>
                    <a:pt x="761" y="5309"/>
                    <a:pt x="767" y="5297"/>
                  </a:cubicBezTo>
                  <a:close/>
                  <a:moveTo>
                    <a:pt x="1331" y="5348"/>
                  </a:moveTo>
                  <a:cubicBezTo>
                    <a:pt x="1331" y="5348"/>
                    <a:pt x="1331" y="5354"/>
                    <a:pt x="1331" y="5354"/>
                  </a:cubicBezTo>
                  <a:cubicBezTo>
                    <a:pt x="1331" y="5360"/>
                    <a:pt x="1331" y="5360"/>
                    <a:pt x="1324" y="5367"/>
                  </a:cubicBezTo>
                  <a:cubicBezTo>
                    <a:pt x="1331" y="5360"/>
                    <a:pt x="1331" y="5354"/>
                    <a:pt x="1331" y="5348"/>
                  </a:cubicBezTo>
                  <a:close/>
                  <a:moveTo>
                    <a:pt x="678" y="5329"/>
                  </a:moveTo>
                  <a:cubicBezTo>
                    <a:pt x="672" y="5354"/>
                    <a:pt x="666" y="5373"/>
                    <a:pt x="666" y="5398"/>
                  </a:cubicBezTo>
                  <a:cubicBezTo>
                    <a:pt x="666" y="5386"/>
                    <a:pt x="666" y="5379"/>
                    <a:pt x="666" y="5373"/>
                  </a:cubicBezTo>
                  <a:cubicBezTo>
                    <a:pt x="672" y="5360"/>
                    <a:pt x="672" y="5341"/>
                    <a:pt x="678" y="5329"/>
                  </a:cubicBezTo>
                  <a:close/>
                  <a:moveTo>
                    <a:pt x="753" y="5342"/>
                  </a:moveTo>
                  <a:cubicBezTo>
                    <a:pt x="748" y="5362"/>
                    <a:pt x="743" y="5382"/>
                    <a:pt x="735" y="5405"/>
                  </a:cubicBezTo>
                  <a:cubicBezTo>
                    <a:pt x="735" y="5392"/>
                    <a:pt x="742" y="5373"/>
                    <a:pt x="742" y="5360"/>
                  </a:cubicBezTo>
                  <a:cubicBezTo>
                    <a:pt x="748" y="5354"/>
                    <a:pt x="748" y="5348"/>
                    <a:pt x="753" y="5342"/>
                  </a:cubicBezTo>
                  <a:close/>
                  <a:moveTo>
                    <a:pt x="1413" y="5354"/>
                  </a:moveTo>
                  <a:cubicBezTo>
                    <a:pt x="1419" y="5357"/>
                    <a:pt x="1424" y="5359"/>
                    <a:pt x="1429" y="5359"/>
                  </a:cubicBezTo>
                  <a:cubicBezTo>
                    <a:pt x="1434" y="5359"/>
                    <a:pt x="1438" y="5357"/>
                    <a:pt x="1445" y="5354"/>
                  </a:cubicBezTo>
                  <a:lnTo>
                    <a:pt x="1445" y="5354"/>
                  </a:lnTo>
                  <a:cubicBezTo>
                    <a:pt x="1438" y="5379"/>
                    <a:pt x="1426" y="5398"/>
                    <a:pt x="1419" y="5424"/>
                  </a:cubicBezTo>
                  <a:cubicBezTo>
                    <a:pt x="1413" y="5436"/>
                    <a:pt x="1407" y="5455"/>
                    <a:pt x="1400" y="5474"/>
                  </a:cubicBezTo>
                  <a:cubicBezTo>
                    <a:pt x="1407" y="5430"/>
                    <a:pt x="1413" y="5392"/>
                    <a:pt x="1413" y="5354"/>
                  </a:cubicBezTo>
                  <a:close/>
                  <a:moveTo>
                    <a:pt x="615" y="4993"/>
                  </a:moveTo>
                  <a:lnTo>
                    <a:pt x="615" y="4993"/>
                  </a:lnTo>
                  <a:cubicBezTo>
                    <a:pt x="602" y="5177"/>
                    <a:pt x="590" y="5360"/>
                    <a:pt x="583" y="5550"/>
                  </a:cubicBezTo>
                  <a:cubicBezTo>
                    <a:pt x="577" y="5557"/>
                    <a:pt x="577" y="5569"/>
                    <a:pt x="571" y="5582"/>
                  </a:cubicBezTo>
                  <a:cubicBezTo>
                    <a:pt x="571" y="5417"/>
                    <a:pt x="558" y="5259"/>
                    <a:pt x="545" y="5101"/>
                  </a:cubicBezTo>
                  <a:cubicBezTo>
                    <a:pt x="571" y="5063"/>
                    <a:pt x="590" y="5025"/>
                    <a:pt x="615" y="4993"/>
                  </a:cubicBezTo>
                  <a:close/>
                  <a:moveTo>
                    <a:pt x="875" y="5303"/>
                  </a:moveTo>
                  <a:cubicBezTo>
                    <a:pt x="881" y="5310"/>
                    <a:pt x="887" y="5316"/>
                    <a:pt x="887" y="5322"/>
                  </a:cubicBezTo>
                  <a:cubicBezTo>
                    <a:pt x="862" y="5398"/>
                    <a:pt x="837" y="5474"/>
                    <a:pt x="811" y="5550"/>
                  </a:cubicBezTo>
                  <a:cubicBezTo>
                    <a:pt x="811" y="5561"/>
                    <a:pt x="802" y="5577"/>
                    <a:pt x="795" y="5601"/>
                  </a:cubicBezTo>
                  <a:lnTo>
                    <a:pt x="795" y="5601"/>
                  </a:lnTo>
                  <a:cubicBezTo>
                    <a:pt x="820" y="5498"/>
                    <a:pt x="850" y="5400"/>
                    <a:pt x="875" y="5303"/>
                  </a:cubicBezTo>
                  <a:close/>
                  <a:moveTo>
                    <a:pt x="1185" y="5734"/>
                  </a:moveTo>
                  <a:cubicBezTo>
                    <a:pt x="1185" y="5772"/>
                    <a:pt x="1185" y="5810"/>
                    <a:pt x="1185" y="5848"/>
                  </a:cubicBezTo>
                  <a:cubicBezTo>
                    <a:pt x="1172" y="5861"/>
                    <a:pt x="1160" y="5873"/>
                    <a:pt x="1147" y="5892"/>
                  </a:cubicBezTo>
                  <a:cubicBezTo>
                    <a:pt x="1160" y="5842"/>
                    <a:pt x="1172" y="5785"/>
                    <a:pt x="1185" y="5734"/>
                  </a:cubicBezTo>
                  <a:close/>
                  <a:moveTo>
                    <a:pt x="476" y="5367"/>
                  </a:moveTo>
                  <a:lnTo>
                    <a:pt x="476" y="5367"/>
                  </a:lnTo>
                  <a:cubicBezTo>
                    <a:pt x="482" y="5436"/>
                    <a:pt x="488" y="5506"/>
                    <a:pt x="495" y="5569"/>
                  </a:cubicBezTo>
                  <a:cubicBezTo>
                    <a:pt x="495" y="5588"/>
                    <a:pt x="495" y="5614"/>
                    <a:pt x="501" y="5633"/>
                  </a:cubicBezTo>
                  <a:cubicBezTo>
                    <a:pt x="501" y="5664"/>
                    <a:pt x="501" y="5690"/>
                    <a:pt x="501" y="5721"/>
                  </a:cubicBezTo>
                  <a:cubicBezTo>
                    <a:pt x="501" y="5778"/>
                    <a:pt x="488" y="5848"/>
                    <a:pt x="488" y="5911"/>
                  </a:cubicBezTo>
                  <a:cubicBezTo>
                    <a:pt x="482" y="5918"/>
                    <a:pt x="482" y="5930"/>
                    <a:pt x="482" y="5937"/>
                  </a:cubicBezTo>
                  <a:cubicBezTo>
                    <a:pt x="476" y="5886"/>
                    <a:pt x="476" y="5829"/>
                    <a:pt x="476" y="5797"/>
                  </a:cubicBezTo>
                  <a:cubicBezTo>
                    <a:pt x="476" y="5791"/>
                    <a:pt x="476" y="5785"/>
                    <a:pt x="476" y="5785"/>
                  </a:cubicBezTo>
                  <a:cubicBezTo>
                    <a:pt x="482" y="5645"/>
                    <a:pt x="482" y="5506"/>
                    <a:pt x="476" y="5367"/>
                  </a:cubicBezTo>
                  <a:close/>
                  <a:moveTo>
                    <a:pt x="343" y="5734"/>
                  </a:moveTo>
                  <a:cubicBezTo>
                    <a:pt x="349" y="5803"/>
                    <a:pt x="355" y="5872"/>
                    <a:pt x="361" y="5941"/>
                  </a:cubicBezTo>
                  <a:lnTo>
                    <a:pt x="361" y="5941"/>
                  </a:lnTo>
                  <a:cubicBezTo>
                    <a:pt x="360" y="5935"/>
                    <a:pt x="355" y="5930"/>
                    <a:pt x="355" y="5924"/>
                  </a:cubicBezTo>
                  <a:cubicBezTo>
                    <a:pt x="349" y="5892"/>
                    <a:pt x="343" y="5867"/>
                    <a:pt x="336" y="5835"/>
                  </a:cubicBezTo>
                  <a:cubicBezTo>
                    <a:pt x="343" y="5804"/>
                    <a:pt x="343" y="5772"/>
                    <a:pt x="343" y="5734"/>
                  </a:cubicBezTo>
                  <a:close/>
                  <a:moveTo>
                    <a:pt x="571" y="5835"/>
                  </a:moveTo>
                  <a:cubicBezTo>
                    <a:pt x="571" y="5868"/>
                    <a:pt x="571" y="5897"/>
                    <a:pt x="571" y="5930"/>
                  </a:cubicBezTo>
                  <a:cubicBezTo>
                    <a:pt x="571" y="5937"/>
                    <a:pt x="571" y="5943"/>
                    <a:pt x="564" y="5956"/>
                  </a:cubicBezTo>
                  <a:cubicBezTo>
                    <a:pt x="564" y="5937"/>
                    <a:pt x="564" y="5924"/>
                    <a:pt x="564" y="5911"/>
                  </a:cubicBezTo>
                  <a:cubicBezTo>
                    <a:pt x="564" y="5886"/>
                    <a:pt x="564" y="5861"/>
                    <a:pt x="571" y="5835"/>
                  </a:cubicBezTo>
                  <a:close/>
                  <a:moveTo>
                    <a:pt x="1077" y="5956"/>
                  </a:moveTo>
                  <a:cubicBezTo>
                    <a:pt x="1079" y="5958"/>
                    <a:pt x="1081" y="5958"/>
                    <a:pt x="1082" y="5958"/>
                  </a:cubicBezTo>
                  <a:cubicBezTo>
                    <a:pt x="1084" y="5958"/>
                    <a:pt x="1086" y="5956"/>
                    <a:pt x="1090" y="5956"/>
                  </a:cubicBezTo>
                  <a:lnTo>
                    <a:pt x="1090" y="5956"/>
                  </a:lnTo>
                  <a:cubicBezTo>
                    <a:pt x="1084" y="5962"/>
                    <a:pt x="1084" y="5962"/>
                    <a:pt x="1077" y="5968"/>
                  </a:cubicBezTo>
                  <a:cubicBezTo>
                    <a:pt x="1077" y="5962"/>
                    <a:pt x="1077" y="5962"/>
                    <a:pt x="1077" y="5956"/>
                  </a:cubicBezTo>
                  <a:close/>
                  <a:moveTo>
                    <a:pt x="419" y="5360"/>
                  </a:moveTo>
                  <a:cubicBezTo>
                    <a:pt x="419" y="5531"/>
                    <a:pt x="425" y="5702"/>
                    <a:pt x="444" y="5880"/>
                  </a:cubicBezTo>
                  <a:cubicBezTo>
                    <a:pt x="438" y="5937"/>
                    <a:pt x="438" y="6000"/>
                    <a:pt x="425" y="6038"/>
                  </a:cubicBezTo>
                  <a:cubicBezTo>
                    <a:pt x="425" y="6032"/>
                    <a:pt x="419" y="6032"/>
                    <a:pt x="419" y="6025"/>
                  </a:cubicBezTo>
                  <a:cubicBezTo>
                    <a:pt x="419" y="6000"/>
                    <a:pt x="412" y="5968"/>
                    <a:pt x="412" y="5930"/>
                  </a:cubicBezTo>
                  <a:cubicBezTo>
                    <a:pt x="412" y="5747"/>
                    <a:pt x="412" y="5563"/>
                    <a:pt x="412" y="5379"/>
                  </a:cubicBezTo>
                  <a:cubicBezTo>
                    <a:pt x="412" y="5373"/>
                    <a:pt x="412" y="5367"/>
                    <a:pt x="419" y="5360"/>
                  </a:cubicBezTo>
                  <a:close/>
                  <a:moveTo>
                    <a:pt x="697" y="5772"/>
                  </a:moveTo>
                  <a:lnTo>
                    <a:pt x="697" y="5772"/>
                  </a:lnTo>
                  <a:cubicBezTo>
                    <a:pt x="678" y="5867"/>
                    <a:pt x="659" y="5956"/>
                    <a:pt x="640" y="6044"/>
                  </a:cubicBezTo>
                  <a:cubicBezTo>
                    <a:pt x="640" y="6006"/>
                    <a:pt x="647" y="5968"/>
                    <a:pt x="647" y="5937"/>
                  </a:cubicBezTo>
                  <a:cubicBezTo>
                    <a:pt x="666" y="5880"/>
                    <a:pt x="685" y="5829"/>
                    <a:pt x="697" y="5772"/>
                  </a:cubicBezTo>
                  <a:close/>
                  <a:moveTo>
                    <a:pt x="457" y="6013"/>
                  </a:moveTo>
                  <a:cubicBezTo>
                    <a:pt x="457" y="6019"/>
                    <a:pt x="457" y="6025"/>
                    <a:pt x="457" y="6032"/>
                  </a:cubicBezTo>
                  <a:cubicBezTo>
                    <a:pt x="463" y="6044"/>
                    <a:pt x="463" y="6057"/>
                    <a:pt x="463" y="6070"/>
                  </a:cubicBezTo>
                  <a:cubicBezTo>
                    <a:pt x="457" y="6070"/>
                    <a:pt x="457" y="6063"/>
                    <a:pt x="450" y="6063"/>
                  </a:cubicBezTo>
                  <a:cubicBezTo>
                    <a:pt x="450" y="6044"/>
                    <a:pt x="457" y="6025"/>
                    <a:pt x="457" y="6013"/>
                  </a:cubicBezTo>
                  <a:close/>
                  <a:moveTo>
                    <a:pt x="837" y="6051"/>
                  </a:moveTo>
                  <a:cubicBezTo>
                    <a:pt x="837" y="6070"/>
                    <a:pt x="837" y="6082"/>
                    <a:pt x="837" y="6101"/>
                  </a:cubicBezTo>
                  <a:cubicBezTo>
                    <a:pt x="830" y="6101"/>
                    <a:pt x="824" y="6101"/>
                    <a:pt x="818" y="6108"/>
                  </a:cubicBezTo>
                  <a:cubicBezTo>
                    <a:pt x="824" y="6089"/>
                    <a:pt x="830" y="6070"/>
                    <a:pt x="837" y="6051"/>
                  </a:cubicBezTo>
                  <a:close/>
                  <a:moveTo>
                    <a:pt x="533" y="6101"/>
                  </a:moveTo>
                  <a:cubicBezTo>
                    <a:pt x="533" y="6108"/>
                    <a:pt x="539" y="6114"/>
                    <a:pt x="539" y="6120"/>
                  </a:cubicBezTo>
                  <a:cubicBezTo>
                    <a:pt x="539" y="6120"/>
                    <a:pt x="533" y="6120"/>
                    <a:pt x="526" y="6114"/>
                  </a:cubicBezTo>
                  <a:cubicBezTo>
                    <a:pt x="533" y="6108"/>
                    <a:pt x="533" y="6101"/>
                    <a:pt x="533" y="6101"/>
                  </a:cubicBezTo>
                  <a:close/>
                  <a:moveTo>
                    <a:pt x="767" y="5886"/>
                  </a:moveTo>
                  <a:cubicBezTo>
                    <a:pt x="742" y="5975"/>
                    <a:pt x="729" y="6057"/>
                    <a:pt x="710" y="6146"/>
                  </a:cubicBezTo>
                  <a:cubicBezTo>
                    <a:pt x="704" y="6152"/>
                    <a:pt x="691" y="6152"/>
                    <a:pt x="685" y="6152"/>
                  </a:cubicBezTo>
                  <a:cubicBezTo>
                    <a:pt x="710" y="6063"/>
                    <a:pt x="735" y="5975"/>
                    <a:pt x="767" y="5886"/>
                  </a:cubicBezTo>
                  <a:close/>
                  <a:moveTo>
                    <a:pt x="322" y="1"/>
                  </a:moveTo>
                  <a:cubicBezTo>
                    <a:pt x="280" y="1"/>
                    <a:pt x="238" y="32"/>
                    <a:pt x="260" y="85"/>
                  </a:cubicBezTo>
                  <a:cubicBezTo>
                    <a:pt x="292" y="154"/>
                    <a:pt x="317" y="218"/>
                    <a:pt x="336" y="287"/>
                  </a:cubicBezTo>
                  <a:cubicBezTo>
                    <a:pt x="463" y="826"/>
                    <a:pt x="590" y="1358"/>
                    <a:pt x="716" y="1890"/>
                  </a:cubicBezTo>
                  <a:cubicBezTo>
                    <a:pt x="856" y="2738"/>
                    <a:pt x="1001" y="3581"/>
                    <a:pt x="1153" y="4423"/>
                  </a:cubicBezTo>
                  <a:cubicBezTo>
                    <a:pt x="1128" y="4418"/>
                    <a:pt x="1102" y="4416"/>
                    <a:pt x="1076" y="4416"/>
                  </a:cubicBezTo>
                  <a:cubicBezTo>
                    <a:pt x="699" y="4416"/>
                    <a:pt x="306" y="4870"/>
                    <a:pt x="146" y="5208"/>
                  </a:cubicBezTo>
                  <a:cubicBezTo>
                    <a:pt x="1" y="5512"/>
                    <a:pt x="7" y="5949"/>
                    <a:pt x="254" y="6203"/>
                  </a:cubicBezTo>
                  <a:cubicBezTo>
                    <a:pt x="348" y="6291"/>
                    <a:pt x="443" y="6332"/>
                    <a:pt x="533" y="6332"/>
                  </a:cubicBezTo>
                  <a:cubicBezTo>
                    <a:pt x="546" y="6332"/>
                    <a:pt x="558" y="6331"/>
                    <a:pt x="571" y="6329"/>
                  </a:cubicBezTo>
                  <a:cubicBezTo>
                    <a:pt x="606" y="6336"/>
                    <a:pt x="644" y="6340"/>
                    <a:pt x="682" y="6340"/>
                  </a:cubicBezTo>
                  <a:cubicBezTo>
                    <a:pt x="745" y="6340"/>
                    <a:pt x="811" y="6330"/>
                    <a:pt x="875" y="6310"/>
                  </a:cubicBezTo>
                  <a:cubicBezTo>
                    <a:pt x="1413" y="6127"/>
                    <a:pt x="1844" y="5297"/>
                    <a:pt x="1571" y="4765"/>
                  </a:cubicBezTo>
                  <a:cubicBezTo>
                    <a:pt x="1546" y="4594"/>
                    <a:pt x="1521" y="4423"/>
                    <a:pt x="1489" y="4258"/>
                  </a:cubicBezTo>
                  <a:cubicBezTo>
                    <a:pt x="1432" y="3891"/>
                    <a:pt x="1369" y="3530"/>
                    <a:pt x="1305" y="3169"/>
                  </a:cubicBezTo>
                  <a:lnTo>
                    <a:pt x="1305" y="3169"/>
                  </a:lnTo>
                  <a:cubicBezTo>
                    <a:pt x="1495" y="3251"/>
                    <a:pt x="1749" y="3245"/>
                    <a:pt x="1926" y="3264"/>
                  </a:cubicBezTo>
                  <a:cubicBezTo>
                    <a:pt x="2186" y="3283"/>
                    <a:pt x="2547" y="3334"/>
                    <a:pt x="2794" y="3486"/>
                  </a:cubicBezTo>
                  <a:cubicBezTo>
                    <a:pt x="2832" y="3517"/>
                    <a:pt x="2876" y="3555"/>
                    <a:pt x="2920" y="3587"/>
                  </a:cubicBezTo>
                  <a:cubicBezTo>
                    <a:pt x="3041" y="3714"/>
                    <a:pt x="3091" y="3885"/>
                    <a:pt x="3015" y="4125"/>
                  </a:cubicBezTo>
                  <a:cubicBezTo>
                    <a:pt x="3011" y="4143"/>
                    <a:pt x="3028" y="4164"/>
                    <a:pt x="3045" y="4164"/>
                  </a:cubicBezTo>
                  <a:cubicBezTo>
                    <a:pt x="3053" y="4164"/>
                    <a:pt x="3060" y="4160"/>
                    <a:pt x="3066" y="4151"/>
                  </a:cubicBezTo>
                  <a:cubicBezTo>
                    <a:pt x="3231" y="3904"/>
                    <a:pt x="3256" y="3619"/>
                    <a:pt x="3180" y="3359"/>
                  </a:cubicBezTo>
                  <a:cubicBezTo>
                    <a:pt x="3725" y="2776"/>
                    <a:pt x="3205" y="1940"/>
                    <a:pt x="2686" y="1560"/>
                  </a:cubicBezTo>
                  <a:cubicBezTo>
                    <a:pt x="2325" y="1301"/>
                    <a:pt x="1907" y="1180"/>
                    <a:pt x="1508" y="984"/>
                  </a:cubicBezTo>
                  <a:cubicBezTo>
                    <a:pt x="1141" y="807"/>
                    <a:pt x="849" y="528"/>
                    <a:pt x="577" y="237"/>
                  </a:cubicBezTo>
                  <a:cubicBezTo>
                    <a:pt x="545" y="180"/>
                    <a:pt x="514" y="123"/>
                    <a:pt x="476" y="66"/>
                  </a:cubicBezTo>
                  <a:cubicBezTo>
                    <a:pt x="470" y="54"/>
                    <a:pt x="461" y="49"/>
                    <a:pt x="451" y="49"/>
                  </a:cubicBezTo>
                  <a:cubicBezTo>
                    <a:pt x="439" y="49"/>
                    <a:pt x="426" y="58"/>
                    <a:pt x="419" y="72"/>
                  </a:cubicBezTo>
                  <a:cubicBezTo>
                    <a:pt x="406" y="53"/>
                    <a:pt x="387" y="40"/>
                    <a:pt x="374" y="21"/>
                  </a:cubicBezTo>
                  <a:cubicBezTo>
                    <a:pt x="360" y="7"/>
                    <a:pt x="341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8124916" y="3987167"/>
              <a:ext cx="129164" cy="219805"/>
            </a:xfrm>
            <a:custGeom>
              <a:avLst/>
              <a:gdLst/>
              <a:ahLst/>
              <a:cxnLst/>
              <a:rect l="l" t="t" r="r" b="b"/>
              <a:pathLst>
                <a:path w="3725" h="6339" extrusionOk="0">
                  <a:moveTo>
                    <a:pt x="571" y="467"/>
                  </a:moveTo>
                  <a:lnTo>
                    <a:pt x="571" y="467"/>
                  </a:lnTo>
                  <a:cubicBezTo>
                    <a:pt x="590" y="486"/>
                    <a:pt x="603" y="505"/>
                    <a:pt x="622" y="524"/>
                  </a:cubicBezTo>
                  <a:cubicBezTo>
                    <a:pt x="622" y="524"/>
                    <a:pt x="628" y="531"/>
                    <a:pt x="628" y="537"/>
                  </a:cubicBezTo>
                  <a:cubicBezTo>
                    <a:pt x="628" y="537"/>
                    <a:pt x="628" y="543"/>
                    <a:pt x="628" y="543"/>
                  </a:cubicBezTo>
                  <a:cubicBezTo>
                    <a:pt x="622" y="543"/>
                    <a:pt x="615" y="543"/>
                    <a:pt x="609" y="550"/>
                  </a:cubicBezTo>
                  <a:cubicBezTo>
                    <a:pt x="603" y="543"/>
                    <a:pt x="590" y="537"/>
                    <a:pt x="584" y="531"/>
                  </a:cubicBezTo>
                  <a:cubicBezTo>
                    <a:pt x="577" y="505"/>
                    <a:pt x="577" y="486"/>
                    <a:pt x="571" y="467"/>
                  </a:cubicBezTo>
                  <a:close/>
                  <a:moveTo>
                    <a:pt x="615" y="676"/>
                  </a:moveTo>
                  <a:lnTo>
                    <a:pt x="615" y="676"/>
                  </a:lnTo>
                  <a:cubicBezTo>
                    <a:pt x="622" y="683"/>
                    <a:pt x="628" y="683"/>
                    <a:pt x="628" y="689"/>
                  </a:cubicBezTo>
                  <a:cubicBezTo>
                    <a:pt x="628" y="695"/>
                    <a:pt x="622" y="695"/>
                    <a:pt x="622" y="702"/>
                  </a:cubicBezTo>
                  <a:cubicBezTo>
                    <a:pt x="622" y="695"/>
                    <a:pt x="622" y="689"/>
                    <a:pt x="615" y="676"/>
                  </a:cubicBezTo>
                  <a:close/>
                  <a:moveTo>
                    <a:pt x="419" y="284"/>
                  </a:moveTo>
                  <a:cubicBezTo>
                    <a:pt x="425" y="296"/>
                    <a:pt x="438" y="309"/>
                    <a:pt x="451" y="322"/>
                  </a:cubicBezTo>
                  <a:cubicBezTo>
                    <a:pt x="476" y="512"/>
                    <a:pt x="508" y="702"/>
                    <a:pt x="539" y="892"/>
                  </a:cubicBezTo>
                  <a:cubicBezTo>
                    <a:pt x="489" y="689"/>
                    <a:pt x="444" y="486"/>
                    <a:pt x="419" y="284"/>
                  </a:cubicBezTo>
                  <a:close/>
                  <a:moveTo>
                    <a:pt x="630" y="722"/>
                  </a:moveTo>
                  <a:lnTo>
                    <a:pt x="630" y="722"/>
                  </a:lnTo>
                  <a:cubicBezTo>
                    <a:pt x="641" y="734"/>
                    <a:pt x="647" y="740"/>
                    <a:pt x="653" y="752"/>
                  </a:cubicBezTo>
                  <a:cubicBezTo>
                    <a:pt x="679" y="841"/>
                    <a:pt x="704" y="930"/>
                    <a:pt x="729" y="1012"/>
                  </a:cubicBezTo>
                  <a:cubicBezTo>
                    <a:pt x="742" y="1063"/>
                    <a:pt x="748" y="1113"/>
                    <a:pt x="755" y="1164"/>
                  </a:cubicBezTo>
                  <a:cubicBezTo>
                    <a:pt x="748" y="1151"/>
                    <a:pt x="748" y="1145"/>
                    <a:pt x="742" y="1132"/>
                  </a:cubicBezTo>
                  <a:cubicBezTo>
                    <a:pt x="738" y="1125"/>
                    <a:pt x="735" y="1122"/>
                    <a:pt x="731" y="1122"/>
                  </a:cubicBezTo>
                  <a:cubicBezTo>
                    <a:pt x="728" y="1122"/>
                    <a:pt x="726" y="1124"/>
                    <a:pt x="723" y="1126"/>
                  </a:cubicBezTo>
                  <a:cubicBezTo>
                    <a:pt x="723" y="1120"/>
                    <a:pt x="723" y="1120"/>
                    <a:pt x="723" y="1120"/>
                  </a:cubicBezTo>
                  <a:cubicBezTo>
                    <a:pt x="717" y="1113"/>
                    <a:pt x="717" y="1107"/>
                    <a:pt x="717" y="1101"/>
                  </a:cubicBezTo>
                  <a:cubicBezTo>
                    <a:pt x="686" y="977"/>
                    <a:pt x="655" y="847"/>
                    <a:pt x="630" y="722"/>
                  </a:cubicBezTo>
                  <a:close/>
                  <a:moveTo>
                    <a:pt x="837" y="1044"/>
                  </a:moveTo>
                  <a:cubicBezTo>
                    <a:pt x="843" y="1063"/>
                    <a:pt x="850" y="1082"/>
                    <a:pt x="856" y="1088"/>
                  </a:cubicBezTo>
                  <a:cubicBezTo>
                    <a:pt x="869" y="1126"/>
                    <a:pt x="881" y="1170"/>
                    <a:pt x="894" y="1208"/>
                  </a:cubicBezTo>
                  <a:cubicBezTo>
                    <a:pt x="881" y="1183"/>
                    <a:pt x="869" y="1158"/>
                    <a:pt x="856" y="1132"/>
                  </a:cubicBezTo>
                  <a:cubicBezTo>
                    <a:pt x="850" y="1107"/>
                    <a:pt x="843" y="1075"/>
                    <a:pt x="837" y="1044"/>
                  </a:cubicBezTo>
                  <a:close/>
                  <a:moveTo>
                    <a:pt x="573" y="1131"/>
                  </a:moveTo>
                  <a:cubicBezTo>
                    <a:pt x="577" y="1146"/>
                    <a:pt x="580" y="1162"/>
                    <a:pt x="584" y="1177"/>
                  </a:cubicBezTo>
                  <a:cubicBezTo>
                    <a:pt x="588" y="1193"/>
                    <a:pt x="592" y="1212"/>
                    <a:pt x="596" y="1230"/>
                  </a:cubicBezTo>
                  <a:lnTo>
                    <a:pt x="596" y="1230"/>
                  </a:lnTo>
                  <a:cubicBezTo>
                    <a:pt x="588" y="1198"/>
                    <a:pt x="581" y="1164"/>
                    <a:pt x="573" y="1131"/>
                  </a:cubicBezTo>
                  <a:close/>
                  <a:moveTo>
                    <a:pt x="888" y="1265"/>
                  </a:moveTo>
                  <a:cubicBezTo>
                    <a:pt x="907" y="1303"/>
                    <a:pt x="932" y="1335"/>
                    <a:pt x="951" y="1367"/>
                  </a:cubicBezTo>
                  <a:cubicBezTo>
                    <a:pt x="965" y="1407"/>
                    <a:pt x="982" y="1445"/>
                    <a:pt x="977" y="1445"/>
                  </a:cubicBezTo>
                  <a:cubicBezTo>
                    <a:pt x="973" y="1445"/>
                    <a:pt x="957" y="1424"/>
                    <a:pt x="919" y="1367"/>
                  </a:cubicBezTo>
                  <a:cubicBezTo>
                    <a:pt x="919" y="1360"/>
                    <a:pt x="913" y="1354"/>
                    <a:pt x="913" y="1348"/>
                  </a:cubicBezTo>
                  <a:cubicBezTo>
                    <a:pt x="907" y="1341"/>
                    <a:pt x="907" y="1341"/>
                    <a:pt x="907" y="1335"/>
                  </a:cubicBezTo>
                  <a:cubicBezTo>
                    <a:pt x="900" y="1316"/>
                    <a:pt x="894" y="1291"/>
                    <a:pt x="888" y="1265"/>
                  </a:cubicBezTo>
                  <a:close/>
                  <a:moveTo>
                    <a:pt x="900" y="1132"/>
                  </a:moveTo>
                  <a:cubicBezTo>
                    <a:pt x="913" y="1145"/>
                    <a:pt x="919" y="1164"/>
                    <a:pt x="932" y="1177"/>
                  </a:cubicBezTo>
                  <a:cubicBezTo>
                    <a:pt x="970" y="1253"/>
                    <a:pt x="1008" y="1335"/>
                    <a:pt x="1027" y="1411"/>
                  </a:cubicBezTo>
                  <a:cubicBezTo>
                    <a:pt x="1033" y="1442"/>
                    <a:pt x="1034" y="1453"/>
                    <a:pt x="1032" y="1453"/>
                  </a:cubicBezTo>
                  <a:cubicBezTo>
                    <a:pt x="1027" y="1453"/>
                    <a:pt x="1007" y="1391"/>
                    <a:pt x="989" y="1360"/>
                  </a:cubicBezTo>
                  <a:cubicBezTo>
                    <a:pt x="983" y="1354"/>
                    <a:pt x="976" y="1335"/>
                    <a:pt x="964" y="1329"/>
                  </a:cubicBezTo>
                  <a:cubicBezTo>
                    <a:pt x="945" y="1259"/>
                    <a:pt x="926" y="1196"/>
                    <a:pt x="900" y="1132"/>
                  </a:cubicBezTo>
                  <a:close/>
                  <a:moveTo>
                    <a:pt x="970" y="1132"/>
                  </a:moveTo>
                  <a:lnTo>
                    <a:pt x="970" y="1132"/>
                  </a:lnTo>
                  <a:cubicBezTo>
                    <a:pt x="1052" y="1234"/>
                    <a:pt x="1141" y="1335"/>
                    <a:pt x="1230" y="1436"/>
                  </a:cubicBezTo>
                  <a:cubicBezTo>
                    <a:pt x="1236" y="1443"/>
                    <a:pt x="1242" y="1449"/>
                    <a:pt x="1249" y="1455"/>
                  </a:cubicBezTo>
                  <a:cubicBezTo>
                    <a:pt x="1217" y="1443"/>
                    <a:pt x="1192" y="1430"/>
                    <a:pt x="1160" y="1417"/>
                  </a:cubicBezTo>
                  <a:cubicBezTo>
                    <a:pt x="1147" y="1398"/>
                    <a:pt x="1135" y="1379"/>
                    <a:pt x="1128" y="1373"/>
                  </a:cubicBezTo>
                  <a:cubicBezTo>
                    <a:pt x="1071" y="1297"/>
                    <a:pt x="1021" y="1215"/>
                    <a:pt x="970" y="1132"/>
                  </a:cubicBezTo>
                  <a:close/>
                  <a:moveTo>
                    <a:pt x="1179" y="1443"/>
                  </a:moveTo>
                  <a:lnTo>
                    <a:pt x="1179" y="1443"/>
                  </a:lnTo>
                  <a:cubicBezTo>
                    <a:pt x="1192" y="1449"/>
                    <a:pt x="1236" y="1474"/>
                    <a:pt x="1274" y="1487"/>
                  </a:cubicBezTo>
                  <a:cubicBezTo>
                    <a:pt x="1274" y="1493"/>
                    <a:pt x="1274" y="1493"/>
                    <a:pt x="1280" y="1500"/>
                  </a:cubicBezTo>
                  <a:cubicBezTo>
                    <a:pt x="1268" y="1493"/>
                    <a:pt x="1255" y="1487"/>
                    <a:pt x="1242" y="1481"/>
                  </a:cubicBezTo>
                  <a:cubicBezTo>
                    <a:pt x="1211" y="1462"/>
                    <a:pt x="1185" y="1449"/>
                    <a:pt x="1179" y="1443"/>
                  </a:cubicBezTo>
                  <a:close/>
                  <a:moveTo>
                    <a:pt x="1369" y="1430"/>
                  </a:moveTo>
                  <a:cubicBezTo>
                    <a:pt x="1382" y="1436"/>
                    <a:pt x="1401" y="1443"/>
                    <a:pt x="1420" y="1455"/>
                  </a:cubicBezTo>
                  <a:cubicBezTo>
                    <a:pt x="1432" y="1468"/>
                    <a:pt x="1445" y="1487"/>
                    <a:pt x="1458" y="1500"/>
                  </a:cubicBezTo>
                  <a:cubicBezTo>
                    <a:pt x="1445" y="1493"/>
                    <a:pt x="1432" y="1487"/>
                    <a:pt x="1420" y="1481"/>
                  </a:cubicBezTo>
                  <a:cubicBezTo>
                    <a:pt x="1401" y="1462"/>
                    <a:pt x="1382" y="1443"/>
                    <a:pt x="1369" y="1430"/>
                  </a:cubicBezTo>
                  <a:close/>
                  <a:moveTo>
                    <a:pt x="1002" y="1455"/>
                  </a:moveTo>
                  <a:cubicBezTo>
                    <a:pt x="1021" y="1481"/>
                    <a:pt x="1040" y="1506"/>
                    <a:pt x="1052" y="1531"/>
                  </a:cubicBezTo>
                  <a:cubicBezTo>
                    <a:pt x="1040" y="1519"/>
                    <a:pt x="1027" y="1512"/>
                    <a:pt x="1014" y="1506"/>
                  </a:cubicBezTo>
                  <a:cubicBezTo>
                    <a:pt x="1014" y="1487"/>
                    <a:pt x="1008" y="1468"/>
                    <a:pt x="1002" y="1455"/>
                  </a:cubicBezTo>
                  <a:close/>
                  <a:moveTo>
                    <a:pt x="788" y="1429"/>
                  </a:moveTo>
                  <a:cubicBezTo>
                    <a:pt x="790" y="1434"/>
                    <a:pt x="794" y="1438"/>
                    <a:pt x="799" y="1443"/>
                  </a:cubicBezTo>
                  <a:cubicBezTo>
                    <a:pt x="799" y="1449"/>
                    <a:pt x="799" y="1462"/>
                    <a:pt x="799" y="1474"/>
                  </a:cubicBezTo>
                  <a:cubicBezTo>
                    <a:pt x="805" y="1506"/>
                    <a:pt x="812" y="1538"/>
                    <a:pt x="818" y="1576"/>
                  </a:cubicBezTo>
                  <a:cubicBezTo>
                    <a:pt x="806" y="1527"/>
                    <a:pt x="799" y="1478"/>
                    <a:pt x="788" y="1429"/>
                  </a:cubicBezTo>
                  <a:close/>
                  <a:moveTo>
                    <a:pt x="1217" y="1500"/>
                  </a:moveTo>
                  <a:lnTo>
                    <a:pt x="1217" y="1500"/>
                  </a:lnTo>
                  <a:cubicBezTo>
                    <a:pt x="1249" y="1519"/>
                    <a:pt x="1274" y="1531"/>
                    <a:pt x="1306" y="1550"/>
                  </a:cubicBezTo>
                  <a:cubicBezTo>
                    <a:pt x="1324" y="1581"/>
                    <a:pt x="1336" y="1605"/>
                    <a:pt x="1343" y="1607"/>
                  </a:cubicBezTo>
                  <a:lnTo>
                    <a:pt x="1343" y="1607"/>
                  </a:lnTo>
                  <a:cubicBezTo>
                    <a:pt x="1305" y="1600"/>
                    <a:pt x="1261" y="1556"/>
                    <a:pt x="1217" y="1500"/>
                  </a:cubicBezTo>
                  <a:close/>
                  <a:moveTo>
                    <a:pt x="1350" y="1506"/>
                  </a:moveTo>
                  <a:cubicBezTo>
                    <a:pt x="1356" y="1512"/>
                    <a:pt x="1369" y="1512"/>
                    <a:pt x="1375" y="1519"/>
                  </a:cubicBezTo>
                  <a:cubicBezTo>
                    <a:pt x="1382" y="1525"/>
                    <a:pt x="1394" y="1525"/>
                    <a:pt x="1401" y="1531"/>
                  </a:cubicBezTo>
                  <a:cubicBezTo>
                    <a:pt x="1432" y="1557"/>
                    <a:pt x="1458" y="1588"/>
                    <a:pt x="1489" y="1607"/>
                  </a:cubicBezTo>
                  <a:cubicBezTo>
                    <a:pt x="1483" y="1607"/>
                    <a:pt x="1470" y="1601"/>
                    <a:pt x="1464" y="1595"/>
                  </a:cubicBezTo>
                  <a:cubicBezTo>
                    <a:pt x="1458" y="1595"/>
                    <a:pt x="1451" y="1588"/>
                    <a:pt x="1439" y="1582"/>
                  </a:cubicBezTo>
                  <a:cubicBezTo>
                    <a:pt x="1413" y="1563"/>
                    <a:pt x="1382" y="1544"/>
                    <a:pt x="1350" y="1519"/>
                  </a:cubicBezTo>
                  <a:cubicBezTo>
                    <a:pt x="1350" y="1512"/>
                    <a:pt x="1350" y="1512"/>
                    <a:pt x="1350" y="1506"/>
                  </a:cubicBezTo>
                  <a:close/>
                  <a:moveTo>
                    <a:pt x="1033" y="1316"/>
                  </a:moveTo>
                  <a:cubicBezTo>
                    <a:pt x="1040" y="1329"/>
                    <a:pt x="1052" y="1341"/>
                    <a:pt x="1059" y="1360"/>
                  </a:cubicBezTo>
                  <a:cubicBezTo>
                    <a:pt x="1071" y="1367"/>
                    <a:pt x="1078" y="1379"/>
                    <a:pt x="1084" y="1386"/>
                  </a:cubicBezTo>
                  <a:cubicBezTo>
                    <a:pt x="1071" y="1392"/>
                    <a:pt x="1071" y="1405"/>
                    <a:pt x="1078" y="1411"/>
                  </a:cubicBezTo>
                  <a:cubicBezTo>
                    <a:pt x="1090" y="1424"/>
                    <a:pt x="1103" y="1430"/>
                    <a:pt x="1116" y="1436"/>
                  </a:cubicBezTo>
                  <a:cubicBezTo>
                    <a:pt x="1166" y="1506"/>
                    <a:pt x="1223" y="1588"/>
                    <a:pt x="1287" y="1645"/>
                  </a:cubicBezTo>
                  <a:cubicBezTo>
                    <a:pt x="1223" y="1620"/>
                    <a:pt x="1154" y="1588"/>
                    <a:pt x="1097" y="1550"/>
                  </a:cubicBezTo>
                  <a:cubicBezTo>
                    <a:pt x="1103" y="1550"/>
                    <a:pt x="1103" y="1538"/>
                    <a:pt x="1103" y="1531"/>
                  </a:cubicBezTo>
                  <a:cubicBezTo>
                    <a:pt x="1084" y="1455"/>
                    <a:pt x="1059" y="1386"/>
                    <a:pt x="1033" y="1316"/>
                  </a:cubicBezTo>
                  <a:close/>
                  <a:moveTo>
                    <a:pt x="1401" y="1626"/>
                  </a:moveTo>
                  <a:lnTo>
                    <a:pt x="1401" y="1626"/>
                  </a:lnTo>
                  <a:cubicBezTo>
                    <a:pt x="1426" y="1658"/>
                    <a:pt x="1464" y="1690"/>
                    <a:pt x="1496" y="1709"/>
                  </a:cubicBezTo>
                  <a:cubicBezTo>
                    <a:pt x="1470" y="1702"/>
                    <a:pt x="1439" y="1696"/>
                    <a:pt x="1413" y="1683"/>
                  </a:cubicBezTo>
                  <a:cubicBezTo>
                    <a:pt x="1413" y="1683"/>
                    <a:pt x="1413" y="1677"/>
                    <a:pt x="1413" y="1671"/>
                  </a:cubicBezTo>
                  <a:cubicBezTo>
                    <a:pt x="1407" y="1658"/>
                    <a:pt x="1401" y="1645"/>
                    <a:pt x="1401" y="1626"/>
                  </a:cubicBezTo>
                  <a:close/>
                  <a:moveTo>
                    <a:pt x="1546" y="1481"/>
                  </a:moveTo>
                  <a:cubicBezTo>
                    <a:pt x="1641" y="1538"/>
                    <a:pt x="1730" y="1588"/>
                    <a:pt x="1825" y="1633"/>
                  </a:cubicBezTo>
                  <a:cubicBezTo>
                    <a:pt x="1825" y="1633"/>
                    <a:pt x="1825" y="1639"/>
                    <a:pt x="1825" y="1639"/>
                  </a:cubicBezTo>
                  <a:cubicBezTo>
                    <a:pt x="1869" y="1677"/>
                    <a:pt x="1907" y="1709"/>
                    <a:pt x="1945" y="1740"/>
                  </a:cubicBezTo>
                  <a:cubicBezTo>
                    <a:pt x="1825" y="1690"/>
                    <a:pt x="1705" y="1626"/>
                    <a:pt x="1584" y="1569"/>
                  </a:cubicBezTo>
                  <a:cubicBezTo>
                    <a:pt x="1565" y="1538"/>
                    <a:pt x="1553" y="1512"/>
                    <a:pt x="1534" y="1481"/>
                  </a:cubicBezTo>
                  <a:close/>
                  <a:moveTo>
                    <a:pt x="1654" y="1721"/>
                  </a:moveTo>
                  <a:cubicBezTo>
                    <a:pt x="1705" y="1740"/>
                    <a:pt x="1755" y="1766"/>
                    <a:pt x="1812" y="1785"/>
                  </a:cubicBezTo>
                  <a:cubicBezTo>
                    <a:pt x="1755" y="1772"/>
                    <a:pt x="1698" y="1759"/>
                    <a:pt x="1641" y="1747"/>
                  </a:cubicBezTo>
                  <a:cubicBezTo>
                    <a:pt x="1648" y="1740"/>
                    <a:pt x="1654" y="1728"/>
                    <a:pt x="1654" y="1721"/>
                  </a:cubicBezTo>
                  <a:close/>
                  <a:moveTo>
                    <a:pt x="2401" y="1671"/>
                  </a:moveTo>
                  <a:cubicBezTo>
                    <a:pt x="2420" y="1683"/>
                    <a:pt x="2439" y="1690"/>
                    <a:pt x="2452" y="1696"/>
                  </a:cubicBezTo>
                  <a:cubicBezTo>
                    <a:pt x="2490" y="1740"/>
                    <a:pt x="2528" y="1778"/>
                    <a:pt x="2560" y="1816"/>
                  </a:cubicBezTo>
                  <a:cubicBezTo>
                    <a:pt x="2496" y="1778"/>
                    <a:pt x="2446" y="1747"/>
                    <a:pt x="2427" y="1734"/>
                  </a:cubicBezTo>
                  <a:cubicBezTo>
                    <a:pt x="2420" y="1728"/>
                    <a:pt x="2414" y="1728"/>
                    <a:pt x="2408" y="1728"/>
                  </a:cubicBezTo>
                  <a:cubicBezTo>
                    <a:pt x="2395" y="1715"/>
                    <a:pt x="2376" y="1702"/>
                    <a:pt x="2363" y="1690"/>
                  </a:cubicBezTo>
                  <a:cubicBezTo>
                    <a:pt x="2376" y="1690"/>
                    <a:pt x="2389" y="1683"/>
                    <a:pt x="2401" y="1671"/>
                  </a:cubicBezTo>
                  <a:close/>
                  <a:moveTo>
                    <a:pt x="2237" y="1810"/>
                  </a:moveTo>
                  <a:cubicBezTo>
                    <a:pt x="2243" y="1810"/>
                    <a:pt x="2243" y="1810"/>
                    <a:pt x="2249" y="1816"/>
                  </a:cubicBezTo>
                  <a:cubicBezTo>
                    <a:pt x="2256" y="1816"/>
                    <a:pt x="2262" y="1823"/>
                    <a:pt x="2268" y="1829"/>
                  </a:cubicBezTo>
                  <a:cubicBezTo>
                    <a:pt x="2256" y="1823"/>
                    <a:pt x="2249" y="1816"/>
                    <a:pt x="2237" y="1810"/>
                  </a:cubicBezTo>
                  <a:close/>
                  <a:moveTo>
                    <a:pt x="1907" y="1671"/>
                  </a:moveTo>
                  <a:cubicBezTo>
                    <a:pt x="1933" y="1683"/>
                    <a:pt x="1958" y="1696"/>
                    <a:pt x="1977" y="1702"/>
                  </a:cubicBezTo>
                  <a:cubicBezTo>
                    <a:pt x="2021" y="1728"/>
                    <a:pt x="2072" y="1753"/>
                    <a:pt x="2078" y="1759"/>
                  </a:cubicBezTo>
                  <a:cubicBezTo>
                    <a:pt x="2167" y="1804"/>
                    <a:pt x="2249" y="1854"/>
                    <a:pt x="2332" y="1905"/>
                  </a:cubicBezTo>
                  <a:lnTo>
                    <a:pt x="2306" y="1905"/>
                  </a:lnTo>
                  <a:cubicBezTo>
                    <a:pt x="2281" y="1899"/>
                    <a:pt x="2256" y="1892"/>
                    <a:pt x="2237" y="1886"/>
                  </a:cubicBezTo>
                  <a:cubicBezTo>
                    <a:pt x="2237" y="1880"/>
                    <a:pt x="2230" y="1867"/>
                    <a:pt x="2224" y="1867"/>
                  </a:cubicBezTo>
                  <a:cubicBezTo>
                    <a:pt x="2142" y="1829"/>
                    <a:pt x="2059" y="1797"/>
                    <a:pt x="1983" y="1759"/>
                  </a:cubicBezTo>
                  <a:cubicBezTo>
                    <a:pt x="1945" y="1728"/>
                    <a:pt x="1895" y="1677"/>
                    <a:pt x="1901" y="1671"/>
                  </a:cubicBezTo>
                  <a:close/>
                  <a:moveTo>
                    <a:pt x="2465" y="1924"/>
                  </a:moveTo>
                  <a:cubicBezTo>
                    <a:pt x="2490" y="1943"/>
                    <a:pt x="2509" y="1962"/>
                    <a:pt x="2534" y="1987"/>
                  </a:cubicBezTo>
                  <a:cubicBezTo>
                    <a:pt x="2509" y="1968"/>
                    <a:pt x="2484" y="1956"/>
                    <a:pt x="2458" y="1943"/>
                  </a:cubicBezTo>
                  <a:cubicBezTo>
                    <a:pt x="2465" y="1937"/>
                    <a:pt x="2465" y="1930"/>
                    <a:pt x="2465" y="1924"/>
                  </a:cubicBezTo>
                  <a:close/>
                  <a:moveTo>
                    <a:pt x="1185" y="2545"/>
                  </a:moveTo>
                  <a:lnTo>
                    <a:pt x="1185" y="2545"/>
                  </a:lnTo>
                  <a:cubicBezTo>
                    <a:pt x="1230" y="2564"/>
                    <a:pt x="1280" y="2589"/>
                    <a:pt x="1325" y="2608"/>
                  </a:cubicBezTo>
                  <a:cubicBezTo>
                    <a:pt x="1280" y="2595"/>
                    <a:pt x="1236" y="2583"/>
                    <a:pt x="1192" y="2570"/>
                  </a:cubicBezTo>
                  <a:lnTo>
                    <a:pt x="1185" y="2545"/>
                  </a:lnTo>
                  <a:close/>
                  <a:moveTo>
                    <a:pt x="1211" y="2684"/>
                  </a:moveTo>
                  <a:cubicBezTo>
                    <a:pt x="1337" y="2735"/>
                    <a:pt x="1458" y="2773"/>
                    <a:pt x="1584" y="2811"/>
                  </a:cubicBezTo>
                  <a:lnTo>
                    <a:pt x="1553" y="2811"/>
                  </a:lnTo>
                  <a:cubicBezTo>
                    <a:pt x="1445" y="2773"/>
                    <a:pt x="1331" y="2735"/>
                    <a:pt x="1217" y="2716"/>
                  </a:cubicBezTo>
                  <a:cubicBezTo>
                    <a:pt x="1217" y="2703"/>
                    <a:pt x="1217" y="2690"/>
                    <a:pt x="1211" y="2684"/>
                  </a:cubicBezTo>
                  <a:close/>
                  <a:moveTo>
                    <a:pt x="2237" y="2798"/>
                  </a:moveTo>
                  <a:cubicBezTo>
                    <a:pt x="2275" y="2817"/>
                    <a:pt x="2319" y="2836"/>
                    <a:pt x="2357" y="2855"/>
                  </a:cubicBezTo>
                  <a:cubicBezTo>
                    <a:pt x="2325" y="2842"/>
                    <a:pt x="2287" y="2830"/>
                    <a:pt x="2249" y="2817"/>
                  </a:cubicBezTo>
                  <a:cubicBezTo>
                    <a:pt x="2249" y="2811"/>
                    <a:pt x="2243" y="2804"/>
                    <a:pt x="2237" y="2804"/>
                  </a:cubicBezTo>
                  <a:cubicBezTo>
                    <a:pt x="2237" y="2804"/>
                    <a:pt x="2237" y="2804"/>
                    <a:pt x="2237" y="2798"/>
                  </a:cubicBezTo>
                  <a:close/>
                  <a:moveTo>
                    <a:pt x="1610" y="2817"/>
                  </a:moveTo>
                  <a:cubicBezTo>
                    <a:pt x="1686" y="2836"/>
                    <a:pt x="1762" y="2855"/>
                    <a:pt x="1838" y="2874"/>
                  </a:cubicBezTo>
                  <a:cubicBezTo>
                    <a:pt x="1907" y="2899"/>
                    <a:pt x="1977" y="2931"/>
                    <a:pt x="2034" y="2969"/>
                  </a:cubicBezTo>
                  <a:cubicBezTo>
                    <a:pt x="1939" y="2944"/>
                    <a:pt x="1838" y="2918"/>
                    <a:pt x="1743" y="2893"/>
                  </a:cubicBezTo>
                  <a:cubicBezTo>
                    <a:pt x="1686" y="2861"/>
                    <a:pt x="1635" y="2842"/>
                    <a:pt x="1578" y="2817"/>
                  </a:cubicBezTo>
                  <a:close/>
                  <a:moveTo>
                    <a:pt x="2199" y="3007"/>
                  </a:moveTo>
                  <a:lnTo>
                    <a:pt x="2199" y="3007"/>
                  </a:lnTo>
                  <a:cubicBezTo>
                    <a:pt x="2256" y="3039"/>
                    <a:pt x="2313" y="3070"/>
                    <a:pt x="2376" y="3096"/>
                  </a:cubicBezTo>
                  <a:cubicBezTo>
                    <a:pt x="2319" y="3083"/>
                    <a:pt x="2262" y="3070"/>
                    <a:pt x="2205" y="3051"/>
                  </a:cubicBezTo>
                  <a:cubicBezTo>
                    <a:pt x="2211" y="3045"/>
                    <a:pt x="2211" y="3032"/>
                    <a:pt x="2205" y="3026"/>
                  </a:cubicBezTo>
                  <a:cubicBezTo>
                    <a:pt x="2205" y="3020"/>
                    <a:pt x="2199" y="3013"/>
                    <a:pt x="2199" y="3007"/>
                  </a:cubicBezTo>
                  <a:close/>
                  <a:moveTo>
                    <a:pt x="2813" y="3058"/>
                  </a:moveTo>
                  <a:cubicBezTo>
                    <a:pt x="2819" y="3077"/>
                    <a:pt x="2832" y="3096"/>
                    <a:pt x="2845" y="3108"/>
                  </a:cubicBezTo>
                  <a:lnTo>
                    <a:pt x="2826" y="3108"/>
                  </a:lnTo>
                  <a:cubicBezTo>
                    <a:pt x="2826" y="3108"/>
                    <a:pt x="2819" y="3102"/>
                    <a:pt x="2819" y="3102"/>
                  </a:cubicBezTo>
                  <a:cubicBezTo>
                    <a:pt x="2819" y="3089"/>
                    <a:pt x="2819" y="3070"/>
                    <a:pt x="2800" y="3064"/>
                  </a:cubicBezTo>
                  <a:cubicBezTo>
                    <a:pt x="2807" y="3064"/>
                    <a:pt x="2807" y="3058"/>
                    <a:pt x="2813" y="3058"/>
                  </a:cubicBezTo>
                  <a:close/>
                  <a:moveTo>
                    <a:pt x="2313" y="2982"/>
                  </a:moveTo>
                  <a:cubicBezTo>
                    <a:pt x="2427" y="3020"/>
                    <a:pt x="2534" y="3058"/>
                    <a:pt x="2648" y="3089"/>
                  </a:cubicBezTo>
                  <a:cubicBezTo>
                    <a:pt x="2636" y="3102"/>
                    <a:pt x="2636" y="3115"/>
                    <a:pt x="2648" y="3127"/>
                  </a:cubicBezTo>
                  <a:lnTo>
                    <a:pt x="2667" y="3146"/>
                  </a:lnTo>
                  <a:cubicBezTo>
                    <a:pt x="2547" y="3096"/>
                    <a:pt x="2427" y="3039"/>
                    <a:pt x="2313" y="2982"/>
                  </a:cubicBezTo>
                  <a:close/>
                  <a:moveTo>
                    <a:pt x="2705" y="3115"/>
                  </a:moveTo>
                  <a:lnTo>
                    <a:pt x="2756" y="3127"/>
                  </a:lnTo>
                  <a:cubicBezTo>
                    <a:pt x="2781" y="3153"/>
                    <a:pt x="2800" y="3178"/>
                    <a:pt x="2819" y="3203"/>
                  </a:cubicBezTo>
                  <a:cubicBezTo>
                    <a:pt x="2826" y="3216"/>
                    <a:pt x="2832" y="3229"/>
                    <a:pt x="2838" y="3241"/>
                  </a:cubicBezTo>
                  <a:cubicBezTo>
                    <a:pt x="2794" y="3197"/>
                    <a:pt x="2750" y="3153"/>
                    <a:pt x="2705" y="3115"/>
                  </a:cubicBezTo>
                  <a:close/>
                  <a:moveTo>
                    <a:pt x="983" y="1645"/>
                  </a:moveTo>
                  <a:lnTo>
                    <a:pt x="983" y="1645"/>
                  </a:lnTo>
                  <a:cubicBezTo>
                    <a:pt x="1217" y="1816"/>
                    <a:pt x="1559" y="1892"/>
                    <a:pt x="1831" y="1956"/>
                  </a:cubicBezTo>
                  <a:cubicBezTo>
                    <a:pt x="2363" y="2076"/>
                    <a:pt x="3206" y="2380"/>
                    <a:pt x="3218" y="2994"/>
                  </a:cubicBezTo>
                  <a:cubicBezTo>
                    <a:pt x="3206" y="3083"/>
                    <a:pt x="3187" y="3178"/>
                    <a:pt x="3149" y="3273"/>
                  </a:cubicBezTo>
                  <a:cubicBezTo>
                    <a:pt x="3085" y="3102"/>
                    <a:pt x="2965" y="2944"/>
                    <a:pt x="2813" y="2817"/>
                  </a:cubicBezTo>
                  <a:cubicBezTo>
                    <a:pt x="2579" y="2627"/>
                    <a:pt x="2294" y="2500"/>
                    <a:pt x="2002" y="2424"/>
                  </a:cubicBezTo>
                  <a:cubicBezTo>
                    <a:pt x="1584" y="2317"/>
                    <a:pt x="1255" y="2234"/>
                    <a:pt x="1046" y="1905"/>
                  </a:cubicBezTo>
                  <a:cubicBezTo>
                    <a:pt x="1027" y="1816"/>
                    <a:pt x="1008" y="1734"/>
                    <a:pt x="983" y="1645"/>
                  </a:cubicBezTo>
                  <a:close/>
                  <a:moveTo>
                    <a:pt x="2838" y="3222"/>
                  </a:moveTo>
                  <a:lnTo>
                    <a:pt x="2838" y="3222"/>
                  </a:lnTo>
                  <a:cubicBezTo>
                    <a:pt x="2870" y="3267"/>
                    <a:pt x="2908" y="3305"/>
                    <a:pt x="2940" y="3349"/>
                  </a:cubicBezTo>
                  <a:cubicBezTo>
                    <a:pt x="2914" y="3317"/>
                    <a:pt x="2883" y="3286"/>
                    <a:pt x="2851" y="3254"/>
                  </a:cubicBezTo>
                  <a:cubicBezTo>
                    <a:pt x="2845" y="3248"/>
                    <a:pt x="2838" y="3235"/>
                    <a:pt x="2838" y="3222"/>
                  </a:cubicBezTo>
                  <a:close/>
                  <a:moveTo>
                    <a:pt x="2788" y="3267"/>
                  </a:moveTo>
                  <a:lnTo>
                    <a:pt x="2813" y="3292"/>
                  </a:lnTo>
                  <a:cubicBezTo>
                    <a:pt x="2851" y="3336"/>
                    <a:pt x="2883" y="3381"/>
                    <a:pt x="2921" y="3425"/>
                  </a:cubicBezTo>
                  <a:cubicBezTo>
                    <a:pt x="2927" y="3438"/>
                    <a:pt x="2933" y="3444"/>
                    <a:pt x="2940" y="3457"/>
                  </a:cubicBezTo>
                  <a:cubicBezTo>
                    <a:pt x="2870" y="3393"/>
                    <a:pt x="2794" y="3330"/>
                    <a:pt x="2724" y="3267"/>
                  </a:cubicBezTo>
                  <a:close/>
                  <a:moveTo>
                    <a:pt x="2933" y="3520"/>
                  </a:moveTo>
                  <a:lnTo>
                    <a:pt x="2933" y="3520"/>
                  </a:lnTo>
                  <a:cubicBezTo>
                    <a:pt x="2952" y="3539"/>
                    <a:pt x="2965" y="3552"/>
                    <a:pt x="2984" y="3564"/>
                  </a:cubicBezTo>
                  <a:cubicBezTo>
                    <a:pt x="2990" y="3571"/>
                    <a:pt x="2997" y="3583"/>
                    <a:pt x="3003" y="3590"/>
                  </a:cubicBezTo>
                  <a:cubicBezTo>
                    <a:pt x="2990" y="3577"/>
                    <a:pt x="2971" y="3564"/>
                    <a:pt x="2959" y="3552"/>
                  </a:cubicBezTo>
                  <a:cubicBezTo>
                    <a:pt x="2946" y="3539"/>
                    <a:pt x="2940" y="3533"/>
                    <a:pt x="2933" y="3520"/>
                  </a:cubicBezTo>
                  <a:close/>
                  <a:moveTo>
                    <a:pt x="3066" y="3685"/>
                  </a:moveTo>
                  <a:cubicBezTo>
                    <a:pt x="3066" y="3691"/>
                    <a:pt x="3066" y="3691"/>
                    <a:pt x="3066" y="3691"/>
                  </a:cubicBezTo>
                  <a:cubicBezTo>
                    <a:pt x="3060" y="3697"/>
                    <a:pt x="3060" y="3697"/>
                    <a:pt x="3060" y="3704"/>
                  </a:cubicBezTo>
                  <a:cubicBezTo>
                    <a:pt x="3060" y="3710"/>
                    <a:pt x="3060" y="3723"/>
                    <a:pt x="3060" y="3729"/>
                  </a:cubicBezTo>
                  <a:cubicBezTo>
                    <a:pt x="3055" y="3718"/>
                    <a:pt x="3049" y="3703"/>
                    <a:pt x="3044" y="3687"/>
                  </a:cubicBezTo>
                  <a:lnTo>
                    <a:pt x="3044" y="3687"/>
                  </a:lnTo>
                  <a:cubicBezTo>
                    <a:pt x="3046" y="3689"/>
                    <a:pt x="3049" y="3690"/>
                    <a:pt x="3051" y="3690"/>
                  </a:cubicBezTo>
                  <a:cubicBezTo>
                    <a:pt x="3055" y="3690"/>
                    <a:pt x="3060" y="3688"/>
                    <a:pt x="3066" y="3685"/>
                  </a:cubicBezTo>
                  <a:close/>
                  <a:moveTo>
                    <a:pt x="3130" y="3583"/>
                  </a:moveTo>
                  <a:cubicBezTo>
                    <a:pt x="3149" y="3678"/>
                    <a:pt x="3155" y="3767"/>
                    <a:pt x="3136" y="3862"/>
                  </a:cubicBezTo>
                  <a:cubicBezTo>
                    <a:pt x="3130" y="3868"/>
                    <a:pt x="3123" y="3932"/>
                    <a:pt x="3111" y="3982"/>
                  </a:cubicBezTo>
                  <a:cubicBezTo>
                    <a:pt x="3111" y="3970"/>
                    <a:pt x="3111" y="3963"/>
                    <a:pt x="3111" y="3951"/>
                  </a:cubicBezTo>
                  <a:cubicBezTo>
                    <a:pt x="3111" y="3951"/>
                    <a:pt x="3117" y="3944"/>
                    <a:pt x="3117" y="3938"/>
                  </a:cubicBezTo>
                  <a:cubicBezTo>
                    <a:pt x="3111" y="3919"/>
                    <a:pt x="3111" y="3900"/>
                    <a:pt x="3111" y="3881"/>
                  </a:cubicBezTo>
                  <a:cubicBezTo>
                    <a:pt x="3123" y="3881"/>
                    <a:pt x="3130" y="3881"/>
                    <a:pt x="3130" y="3868"/>
                  </a:cubicBezTo>
                  <a:cubicBezTo>
                    <a:pt x="3123" y="3843"/>
                    <a:pt x="3123" y="3824"/>
                    <a:pt x="3117" y="3805"/>
                  </a:cubicBezTo>
                  <a:cubicBezTo>
                    <a:pt x="3123" y="3805"/>
                    <a:pt x="3130" y="3792"/>
                    <a:pt x="3130" y="3786"/>
                  </a:cubicBezTo>
                  <a:cubicBezTo>
                    <a:pt x="3130" y="3754"/>
                    <a:pt x="3123" y="3723"/>
                    <a:pt x="3123" y="3691"/>
                  </a:cubicBezTo>
                  <a:cubicBezTo>
                    <a:pt x="3123" y="3691"/>
                    <a:pt x="3130" y="3685"/>
                    <a:pt x="3130" y="3672"/>
                  </a:cubicBezTo>
                  <a:cubicBezTo>
                    <a:pt x="3130" y="3640"/>
                    <a:pt x="3123" y="3615"/>
                    <a:pt x="3117" y="3590"/>
                  </a:cubicBezTo>
                  <a:cubicBezTo>
                    <a:pt x="3123" y="3590"/>
                    <a:pt x="3130" y="3590"/>
                    <a:pt x="3130" y="3583"/>
                  </a:cubicBezTo>
                  <a:close/>
                  <a:moveTo>
                    <a:pt x="938" y="2899"/>
                  </a:moveTo>
                  <a:lnTo>
                    <a:pt x="938" y="2899"/>
                  </a:lnTo>
                  <a:cubicBezTo>
                    <a:pt x="1065" y="3438"/>
                    <a:pt x="1204" y="3970"/>
                    <a:pt x="1344" y="4502"/>
                  </a:cubicBezTo>
                  <a:cubicBezTo>
                    <a:pt x="1299" y="4470"/>
                    <a:pt x="1255" y="4451"/>
                    <a:pt x="1211" y="4438"/>
                  </a:cubicBezTo>
                  <a:cubicBezTo>
                    <a:pt x="1128" y="3938"/>
                    <a:pt x="1040" y="3419"/>
                    <a:pt x="938" y="2899"/>
                  </a:cubicBezTo>
                  <a:close/>
                  <a:moveTo>
                    <a:pt x="1116" y="4622"/>
                  </a:moveTo>
                  <a:cubicBezTo>
                    <a:pt x="1122" y="4660"/>
                    <a:pt x="1135" y="4704"/>
                    <a:pt x="1147" y="4742"/>
                  </a:cubicBezTo>
                  <a:cubicBezTo>
                    <a:pt x="1122" y="4704"/>
                    <a:pt x="1097" y="4666"/>
                    <a:pt x="1078" y="4622"/>
                  </a:cubicBezTo>
                  <a:close/>
                  <a:moveTo>
                    <a:pt x="919" y="4679"/>
                  </a:moveTo>
                  <a:cubicBezTo>
                    <a:pt x="932" y="4698"/>
                    <a:pt x="938" y="4717"/>
                    <a:pt x="951" y="4730"/>
                  </a:cubicBezTo>
                  <a:cubicBezTo>
                    <a:pt x="938" y="4749"/>
                    <a:pt x="932" y="4761"/>
                    <a:pt x="926" y="4780"/>
                  </a:cubicBezTo>
                  <a:cubicBezTo>
                    <a:pt x="913" y="4755"/>
                    <a:pt x="894" y="4736"/>
                    <a:pt x="875" y="4711"/>
                  </a:cubicBezTo>
                  <a:cubicBezTo>
                    <a:pt x="894" y="4698"/>
                    <a:pt x="907" y="4692"/>
                    <a:pt x="919" y="4679"/>
                  </a:cubicBezTo>
                  <a:close/>
                  <a:moveTo>
                    <a:pt x="1002" y="4666"/>
                  </a:moveTo>
                  <a:cubicBezTo>
                    <a:pt x="1021" y="4704"/>
                    <a:pt x="1033" y="4742"/>
                    <a:pt x="1052" y="4780"/>
                  </a:cubicBezTo>
                  <a:cubicBezTo>
                    <a:pt x="1033" y="4749"/>
                    <a:pt x="1014" y="4717"/>
                    <a:pt x="995" y="4685"/>
                  </a:cubicBezTo>
                  <a:cubicBezTo>
                    <a:pt x="1002" y="4679"/>
                    <a:pt x="1002" y="4673"/>
                    <a:pt x="1002" y="4666"/>
                  </a:cubicBezTo>
                  <a:close/>
                  <a:moveTo>
                    <a:pt x="799" y="4774"/>
                  </a:moveTo>
                  <a:cubicBezTo>
                    <a:pt x="799" y="4780"/>
                    <a:pt x="799" y="4780"/>
                    <a:pt x="805" y="4787"/>
                  </a:cubicBezTo>
                  <a:cubicBezTo>
                    <a:pt x="805" y="4787"/>
                    <a:pt x="799" y="4793"/>
                    <a:pt x="799" y="4793"/>
                  </a:cubicBezTo>
                  <a:cubicBezTo>
                    <a:pt x="799" y="4793"/>
                    <a:pt x="793" y="4787"/>
                    <a:pt x="793" y="4780"/>
                  </a:cubicBezTo>
                  <a:cubicBezTo>
                    <a:pt x="793" y="4780"/>
                    <a:pt x="799" y="4780"/>
                    <a:pt x="799" y="4774"/>
                  </a:cubicBezTo>
                  <a:close/>
                  <a:moveTo>
                    <a:pt x="767" y="4806"/>
                  </a:moveTo>
                  <a:cubicBezTo>
                    <a:pt x="774" y="4818"/>
                    <a:pt x="780" y="4831"/>
                    <a:pt x="786" y="4844"/>
                  </a:cubicBezTo>
                  <a:cubicBezTo>
                    <a:pt x="786" y="4850"/>
                    <a:pt x="786" y="4863"/>
                    <a:pt x="786" y="4869"/>
                  </a:cubicBezTo>
                  <a:cubicBezTo>
                    <a:pt x="774" y="4850"/>
                    <a:pt x="761" y="4837"/>
                    <a:pt x="748" y="4825"/>
                  </a:cubicBezTo>
                  <a:cubicBezTo>
                    <a:pt x="755" y="4818"/>
                    <a:pt x="761" y="4812"/>
                    <a:pt x="767" y="4806"/>
                  </a:cubicBezTo>
                  <a:close/>
                  <a:moveTo>
                    <a:pt x="843" y="4837"/>
                  </a:moveTo>
                  <a:cubicBezTo>
                    <a:pt x="856" y="4856"/>
                    <a:pt x="869" y="4875"/>
                    <a:pt x="881" y="4894"/>
                  </a:cubicBezTo>
                  <a:cubicBezTo>
                    <a:pt x="881" y="4901"/>
                    <a:pt x="875" y="4913"/>
                    <a:pt x="869" y="4920"/>
                  </a:cubicBezTo>
                  <a:cubicBezTo>
                    <a:pt x="862" y="4907"/>
                    <a:pt x="856" y="4894"/>
                    <a:pt x="850" y="4875"/>
                  </a:cubicBezTo>
                  <a:cubicBezTo>
                    <a:pt x="850" y="4875"/>
                    <a:pt x="843" y="4869"/>
                    <a:pt x="837" y="4863"/>
                  </a:cubicBezTo>
                  <a:cubicBezTo>
                    <a:pt x="843" y="4856"/>
                    <a:pt x="843" y="4850"/>
                    <a:pt x="843" y="4844"/>
                  </a:cubicBezTo>
                  <a:cubicBezTo>
                    <a:pt x="843" y="4844"/>
                    <a:pt x="843" y="4844"/>
                    <a:pt x="843" y="4837"/>
                  </a:cubicBezTo>
                  <a:close/>
                  <a:moveTo>
                    <a:pt x="970" y="4774"/>
                  </a:moveTo>
                  <a:cubicBezTo>
                    <a:pt x="995" y="4818"/>
                    <a:pt x="1021" y="4863"/>
                    <a:pt x="1040" y="4913"/>
                  </a:cubicBezTo>
                  <a:cubicBezTo>
                    <a:pt x="1033" y="4913"/>
                    <a:pt x="1033" y="4920"/>
                    <a:pt x="1027" y="4926"/>
                  </a:cubicBezTo>
                  <a:cubicBezTo>
                    <a:pt x="1027" y="4926"/>
                    <a:pt x="1027" y="4932"/>
                    <a:pt x="1027" y="4932"/>
                  </a:cubicBezTo>
                  <a:cubicBezTo>
                    <a:pt x="1002" y="4894"/>
                    <a:pt x="983" y="4856"/>
                    <a:pt x="957" y="4825"/>
                  </a:cubicBezTo>
                  <a:cubicBezTo>
                    <a:pt x="964" y="4806"/>
                    <a:pt x="964" y="4793"/>
                    <a:pt x="970" y="4774"/>
                  </a:cubicBezTo>
                  <a:close/>
                  <a:moveTo>
                    <a:pt x="824" y="4920"/>
                  </a:moveTo>
                  <a:cubicBezTo>
                    <a:pt x="837" y="4939"/>
                    <a:pt x="843" y="4951"/>
                    <a:pt x="850" y="4970"/>
                  </a:cubicBezTo>
                  <a:cubicBezTo>
                    <a:pt x="843" y="4958"/>
                    <a:pt x="831" y="4945"/>
                    <a:pt x="824" y="4932"/>
                  </a:cubicBezTo>
                  <a:cubicBezTo>
                    <a:pt x="824" y="4926"/>
                    <a:pt x="824" y="4920"/>
                    <a:pt x="824" y="4920"/>
                  </a:cubicBezTo>
                  <a:close/>
                  <a:moveTo>
                    <a:pt x="919" y="4945"/>
                  </a:moveTo>
                  <a:cubicBezTo>
                    <a:pt x="926" y="4958"/>
                    <a:pt x="926" y="4964"/>
                    <a:pt x="932" y="4970"/>
                  </a:cubicBezTo>
                  <a:cubicBezTo>
                    <a:pt x="932" y="4970"/>
                    <a:pt x="926" y="4970"/>
                    <a:pt x="926" y="4977"/>
                  </a:cubicBezTo>
                  <a:cubicBezTo>
                    <a:pt x="926" y="4983"/>
                    <a:pt x="919" y="4996"/>
                    <a:pt x="919" y="5008"/>
                  </a:cubicBezTo>
                  <a:cubicBezTo>
                    <a:pt x="913" y="5002"/>
                    <a:pt x="913" y="4996"/>
                    <a:pt x="907" y="4989"/>
                  </a:cubicBezTo>
                  <a:cubicBezTo>
                    <a:pt x="913" y="4977"/>
                    <a:pt x="913" y="4964"/>
                    <a:pt x="919" y="4945"/>
                  </a:cubicBezTo>
                  <a:close/>
                  <a:moveTo>
                    <a:pt x="717" y="4856"/>
                  </a:moveTo>
                  <a:cubicBezTo>
                    <a:pt x="736" y="4888"/>
                    <a:pt x="748" y="4920"/>
                    <a:pt x="761" y="4945"/>
                  </a:cubicBezTo>
                  <a:cubicBezTo>
                    <a:pt x="755" y="4989"/>
                    <a:pt x="742" y="5034"/>
                    <a:pt x="736" y="5078"/>
                  </a:cubicBezTo>
                  <a:cubicBezTo>
                    <a:pt x="717" y="5053"/>
                    <a:pt x="698" y="5027"/>
                    <a:pt x="679" y="5008"/>
                  </a:cubicBezTo>
                  <a:cubicBezTo>
                    <a:pt x="679" y="4970"/>
                    <a:pt x="679" y="4939"/>
                    <a:pt x="685" y="4901"/>
                  </a:cubicBezTo>
                  <a:cubicBezTo>
                    <a:pt x="698" y="4888"/>
                    <a:pt x="704" y="4869"/>
                    <a:pt x="717" y="4856"/>
                  </a:cubicBezTo>
                  <a:close/>
                  <a:moveTo>
                    <a:pt x="957" y="5021"/>
                  </a:moveTo>
                  <a:cubicBezTo>
                    <a:pt x="964" y="5027"/>
                    <a:pt x="970" y="5040"/>
                    <a:pt x="976" y="5053"/>
                  </a:cubicBezTo>
                  <a:cubicBezTo>
                    <a:pt x="970" y="5059"/>
                    <a:pt x="964" y="5072"/>
                    <a:pt x="957" y="5084"/>
                  </a:cubicBezTo>
                  <a:cubicBezTo>
                    <a:pt x="957" y="5078"/>
                    <a:pt x="951" y="5072"/>
                    <a:pt x="945" y="5059"/>
                  </a:cubicBezTo>
                  <a:cubicBezTo>
                    <a:pt x="951" y="5046"/>
                    <a:pt x="957" y="5034"/>
                    <a:pt x="957" y="5021"/>
                  </a:cubicBezTo>
                  <a:close/>
                  <a:moveTo>
                    <a:pt x="805" y="5021"/>
                  </a:moveTo>
                  <a:cubicBezTo>
                    <a:pt x="812" y="5034"/>
                    <a:pt x="812" y="5040"/>
                    <a:pt x="818" y="5046"/>
                  </a:cubicBezTo>
                  <a:cubicBezTo>
                    <a:pt x="812" y="5072"/>
                    <a:pt x="799" y="5091"/>
                    <a:pt x="793" y="5116"/>
                  </a:cubicBezTo>
                  <a:cubicBezTo>
                    <a:pt x="793" y="5084"/>
                    <a:pt x="799" y="5053"/>
                    <a:pt x="805" y="5021"/>
                  </a:cubicBezTo>
                  <a:close/>
                  <a:moveTo>
                    <a:pt x="932" y="5116"/>
                  </a:moveTo>
                  <a:cubicBezTo>
                    <a:pt x="938" y="5122"/>
                    <a:pt x="938" y="5129"/>
                    <a:pt x="945" y="5135"/>
                  </a:cubicBezTo>
                  <a:cubicBezTo>
                    <a:pt x="945" y="5135"/>
                    <a:pt x="938" y="5141"/>
                    <a:pt x="938" y="5141"/>
                  </a:cubicBezTo>
                  <a:cubicBezTo>
                    <a:pt x="938" y="5135"/>
                    <a:pt x="932" y="5129"/>
                    <a:pt x="932" y="5122"/>
                  </a:cubicBezTo>
                  <a:cubicBezTo>
                    <a:pt x="932" y="5116"/>
                    <a:pt x="932" y="5116"/>
                    <a:pt x="932" y="5116"/>
                  </a:cubicBezTo>
                  <a:close/>
                  <a:moveTo>
                    <a:pt x="869" y="5122"/>
                  </a:moveTo>
                  <a:cubicBezTo>
                    <a:pt x="869" y="5129"/>
                    <a:pt x="869" y="5135"/>
                    <a:pt x="875" y="5135"/>
                  </a:cubicBezTo>
                  <a:cubicBezTo>
                    <a:pt x="869" y="5141"/>
                    <a:pt x="869" y="5148"/>
                    <a:pt x="869" y="5148"/>
                  </a:cubicBezTo>
                  <a:cubicBezTo>
                    <a:pt x="856" y="5167"/>
                    <a:pt x="850" y="5186"/>
                    <a:pt x="843" y="5211"/>
                  </a:cubicBezTo>
                  <a:cubicBezTo>
                    <a:pt x="850" y="5179"/>
                    <a:pt x="856" y="5154"/>
                    <a:pt x="869" y="5122"/>
                  </a:cubicBezTo>
                  <a:close/>
                  <a:moveTo>
                    <a:pt x="679" y="5046"/>
                  </a:moveTo>
                  <a:cubicBezTo>
                    <a:pt x="691" y="5065"/>
                    <a:pt x="710" y="5084"/>
                    <a:pt x="723" y="5110"/>
                  </a:cubicBezTo>
                  <a:cubicBezTo>
                    <a:pt x="704" y="5160"/>
                    <a:pt x="685" y="5211"/>
                    <a:pt x="672" y="5262"/>
                  </a:cubicBezTo>
                  <a:cubicBezTo>
                    <a:pt x="672" y="5192"/>
                    <a:pt x="672" y="5116"/>
                    <a:pt x="679" y="5046"/>
                  </a:cubicBezTo>
                  <a:close/>
                  <a:moveTo>
                    <a:pt x="907" y="5192"/>
                  </a:moveTo>
                  <a:cubicBezTo>
                    <a:pt x="913" y="5198"/>
                    <a:pt x="919" y="5205"/>
                    <a:pt x="919" y="5211"/>
                  </a:cubicBezTo>
                  <a:cubicBezTo>
                    <a:pt x="919" y="5230"/>
                    <a:pt x="913" y="5249"/>
                    <a:pt x="907" y="5268"/>
                  </a:cubicBezTo>
                  <a:cubicBezTo>
                    <a:pt x="907" y="5274"/>
                    <a:pt x="900" y="5281"/>
                    <a:pt x="900" y="5287"/>
                  </a:cubicBezTo>
                  <a:cubicBezTo>
                    <a:pt x="894" y="5281"/>
                    <a:pt x="894" y="5274"/>
                    <a:pt x="888" y="5268"/>
                  </a:cubicBezTo>
                  <a:cubicBezTo>
                    <a:pt x="894" y="5243"/>
                    <a:pt x="900" y="5217"/>
                    <a:pt x="907" y="5192"/>
                  </a:cubicBezTo>
                  <a:close/>
                  <a:moveTo>
                    <a:pt x="767" y="5300"/>
                  </a:moveTo>
                  <a:cubicBezTo>
                    <a:pt x="766" y="5304"/>
                    <a:pt x="764" y="5309"/>
                    <a:pt x="762" y="5313"/>
                  </a:cubicBezTo>
                  <a:lnTo>
                    <a:pt x="762" y="5313"/>
                  </a:lnTo>
                  <a:cubicBezTo>
                    <a:pt x="764" y="5309"/>
                    <a:pt x="765" y="5304"/>
                    <a:pt x="767" y="5300"/>
                  </a:cubicBezTo>
                  <a:close/>
                  <a:moveTo>
                    <a:pt x="755" y="5336"/>
                  </a:moveTo>
                  <a:cubicBezTo>
                    <a:pt x="750" y="5354"/>
                    <a:pt x="746" y="5373"/>
                    <a:pt x="740" y="5390"/>
                  </a:cubicBezTo>
                  <a:lnTo>
                    <a:pt x="740" y="5390"/>
                  </a:lnTo>
                  <a:cubicBezTo>
                    <a:pt x="742" y="5381"/>
                    <a:pt x="742" y="5372"/>
                    <a:pt x="742" y="5363"/>
                  </a:cubicBezTo>
                  <a:cubicBezTo>
                    <a:pt x="748" y="5350"/>
                    <a:pt x="748" y="5344"/>
                    <a:pt x="755" y="5338"/>
                  </a:cubicBezTo>
                  <a:cubicBezTo>
                    <a:pt x="755" y="5337"/>
                    <a:pt x="755" y="5337"/>
                    <a:pt x="755" y="5336"/>
                  </a:cubicBezTo>
                  <a:close/>
                  <a:moveTo>
                    <a:pt x="679" y="5331"/>
                  </a:moveTo>
                  <a:cubicBezTo>
                    <a:pt x="672" y="5350"/>
                    <a:pt x="672" y="5376"/>
                    <a:pt x="666" y="5395"/>
                  </a:cubicBezTo>
                  <a:cubicBezTo>
                    <a:pt x="666" y="5388"/>
                    <a:pt x="666" y="5376"/>
                    <a:pt x="666" y="5369"/>
                  </a:cubicBezTo>
                  <a:cubicBezTo>
                    <a:pt x="672" y="5357"/>
                    <a:pt x="672" y="5344"/>
                    <a:pt x="679" y="5331"/>
                  </a:cubicBezTo>
                  <a:close/>
                  <a:moveTo>
                    <a:pt x="1420" y="5350"/>
                  </a:moveTo>
                  <a:cubicBezTo>
                    <a:pt x="1423" y="5354"/>
                    <a:pt x="1426" y="5355"/>
                    <a:pt x="1430" y="5355"/>
                  </a:cubicBezTo>
                  <a:cubicBezTo>
                    <a:pt x="1434" y="5355"/>
                    <a:pt x="1439" y="5354"/>
                    <a:pt x="1445" y="5350"/>
                  </a:cubicBezTo>
                  <a:lnTo>
                    <a:pt x="1445" y="5350"/>
                  </a:lnTo>
                  <a:cubicBezTo>
                    <a:pt x="1439" y="5376"/>
                    <a:pt x="1432" y="5401"/>
                    <a:pt x="1420" y="5420"/>
                  </a:cubicBezTo>
                  <a:cubicBezTo>
                    <a:pt x="1413" y="5439"/>
                    <a:pt x="1407" y="5452"/>
                    <a:pt x="1401" y="5471"/>
                  </a:cubicBezTo>
                  <a:cubicBezTo>
                    <a:pt x="1407" y="5433"/>
                    <a:pt x="1413" y="5395"/>
                    <a:pt x="1420" y="5350"/>
                  </a:cubicBezTo>
                  <a:close/>
                  <a:moveTo>
                    <a:pt x="615" y="4989"/>
                  </a:moveTo>
                  <a:lnTo>
                    <a:pt x="615" y="4989"/>
                  </a:lnTo>
                  <a:cubicBezTo>
                    <a:pt x="603" y="5173"/>
                    <a:pt x="590" y="5363"/>
                    <a:pt x="584" y="5547"/>
                  </a:cubicBezTo>
                  <a:cubicBezTo>
                    <a:pt x="577" y="5559"/>
                    <a:pt x="577" y="5566"/>
                    <a:pt x="571" y="5578"/>
                  </a:cubicBezTo>
                  <a:cubicBezTo>
                    <a:pt x="571" y="5420"/>
                    <a:pt x="558" y="5255"/>
                    <a:pt x="546" y="5097"/>
                  </a:cubicBezTo>
                  <a:cubicBezTo>
                    <a:pt x="571" y="5059"/>
                    <a:pt x="596" y="5021"/>
                    <a:pt x="615" y="4989"/>
                  </a:cubicBezTo>
                  <a:close/>
                  <a:moveTo>
                    <a:pt x="875" y="5300"/>
                  </a:moveTo>
                  <a:cubicBezTo>
                    <a:pt x="881" y="5306"/>
                    <a:pt x="888" y="5312"/>
                    <a:pt x="894" y="5319"/>
                  </a:cubicBezTo>
                  <a:cubicBezTo>
                    <a:pt x="862" y="5395"/>
                    <a:pt x="837" y="5471"/>
                    <a:pt x="812" y="5547"/>
                  </a:cubicBezTo>
                  <a:cubicBezTo>
                    <a:pt x="812" y="5559"/>
                    <a:pt x="805" y="5585"/>
                    <a:pt x="793" y="5610"/>
                  </a:cubicBezTo>
                  <a:cubicBezTo>
                    <a:pt x="818" y="5509"/>
                    <a:pt x="850" y="5407"/>
                    <a:pt x="875" y="5300"/>
                  </a:cubicBezTo>
                  <a:close/>
                  <a:moveTo>
                    <a:pt x="1192" y="5737"/>
                  </a:moveTo>
                  <a:cubicBezTo>
                    <a:pt x="1185" y="5768"/>
                    <a:pt x="1185" y="5806"/>
                    <a:pt x="1185" y="5844"/>
                  </a:cubicBezTo>
                  <a:cubicBezTo>
                    <a:pt x="1173" y="5857"/>
                    <a:pt x="1160" y="5876"/>
                    <a:pt x="1154" y="5889"/>
                  </a:cubicBezTo>
                  <a:cubicBezTo>
                    <a:pt x="1166" y="5838"/>
                    <a:pt x="1179" y="5787"/>
                    <a:pt x="1192" y="5737"/>
                  </a:cubicBezTo>
                  <a:close/>
                  <a:moveTo>
                    <a:pt x="349" y="5737"/>
                  </a:moveTo>
                  <a:cubicBezTo>
                    <a:pt x="349" y="5806"/>
                    <a:pt x="355" y="5869"/>
                    <a:pt x="362" y="5938"/>
                  </a:cubicBezTo>
                  <a:lnTo>
                    <a:pt x="362" y="5938"/>
                  </a:lnTo>
                  <a:cubicBezTo>
                    <a:pt x="361" y="5932"/>
                    <a:pt x="356" y="5926"/>
                    <a:pt x="356" y="5920"/>
                  </a:cubicBezTo>
                  <a:cubicBezTo>
                    <a:pt x="349" y="5889"/>
                    <a:pt x="343" y="5863"/>
                    <a:pt x="343" y="5832"/>
                  </a:cubicBezTo>
                  <a:cubicBezTo>
                    <a:pt x="343" y="5800"/>
                    <a:pt x="343" y="5768"/>
                    <a:pt x="349" y="5737"/>
                  </a:cubicBezTo>
                  <a:close/>
                  <a:moveTo>
                    <a:pt x="476" y="5363"/>
                  </a:moveTo>
                  <a:lnTo>
                    <a:pt x="476" y="5363"/>
                  </a:lnTo>
                  <a:cubicBezTo>
                    <a:pt x="482" y="5433"/>
                    <a:pt x="489" y="5502"/>
                    <a:pt x="495" y="5566"/>
                  </a:cubicBezTo>
                  <a:cubicBezTo>
                    <a:pt x="495" y="5591"/>
                    <a:pt x="501" y="5610"/>
                    <a:pt x="501" y="5635"/>
                  </a:cubicBezTo>
                  <a:cubicBezTo>
                    <a:pt x="501" y="5661"/>
                    <a:pt x="501" y="5692"/>
                    <a:pt x="501" y="5724"/>
                  </a:cubicBezTo>
                  <a:cubicBezTo>
                    <a:pt x="501" y="5775"/>
                    <a:pt x="489" y="5844"/>
                    <a:pt x="489" y="5914"/>
                  </a:cubicBezTo>
                  <a:cubicBezTo>
                    <a:pt x="482" y="5920"/>
                    <a:pt x="482" y="5927"/>
                    <a:pt x="482" y="5939"/>
                  </a:cubicBezTo>
                  <a:cubicBezTo>
                    <a:pt x="476" y="5882"/>
                    <a:pt x="482" y="5832"/>
                    <a:pt x="476" y="5794"/>
                  </a:cubicBezTo>
                  <a:cubicBezTo>
                    <a:pt x="476" y="5787"/>
                    <a:pt x="476" y="5787"/>
                    <a:pt x="476" y="5781"/>
                  </a:cubicBezTo>
                  <a:cubicBezTo>
                    <a:pt x="482" y="5642"/>
                    <a:pt x="482" y="5502"/>
                    <a:pt x="476" y="5363"/>
                  </a:cubicBezTo>
                  <a:close/>
                  <a:moveTo>
                    <a:pt x="571" y="5832"/>
                  </a:moveTo>
                  <a:cubicBezTo>
                    <a:pt x="571" y="5866"/>
                    <a:pt x="571" y="5899"/>
                    <a:pt x="571" y="5927"/>
                  </a:cubicBezTo>
                  <a:cubicBezTo>
                    <a:pt x="571" y="5933"/>
                    <a:pt x="571" y="5946"/>
                    <a:pt x="565" y="5952"/>
                  </a:cubicBezTo>
                  <a:cubicBezTo>
                    <a:pt x="565" y="5939"/>
                    <a:pt x="565" y="5927"/>
                    <a:pt x="565" y="5908"/>
                  </a:cubicBezTo>
                  <a:cubicBezTo>
                    <a:pt x="565" y="5882"/>
                    <a:pt x="565" y="5857"/>
                    <a:pt x="571" y="5832"/>
                  </a:cubicBezTo>
                  <a:close/>
                  <a:moveTo>
                    <a:pt x="1090" y="5958"/>
                  </a:moveTo>
                  <a:cubicBezTo>
                    <a:pt x="1084" y="5958"/>
                    <a:pt x="1084" y="5965"/>
                    <a:pt x="1078" y="5965"/>
                  </a:cubicBezTo>
                  <a:cubicBezTo>
                    <a:pt x="1078" y="5965"/>
                    <a:pt x="1078" y="5958"/>
                    <a:pt x="1078" y="5958"/>
                  </a:cubicBezTo>
                  <a:close/>
                  <a:moveTo>
                    <a:pt x="419" y="5357"/>
                  </a:moveTo>
                  <a:cubicBezTo>
                    <a:pt x="419" y="5534"/>
                    <a:pt x="425" y="5705"/>
                    <a:pt x="444" y="5876"/>
                  </a:cubicBezTo>
                  <a:cubicBezTo>
                    <a:pt x="438" y="5939"/>
                    <a:pt x="438" y="5996"/>
                    <a:pt x="432" y="6034"/>
                  </a:cubicBezTo>
                  <a:cubicBezTo>
                    <a:pt x="425" y="6034"/>
                    <a:pt x="419" y="6028"/>
                    <a:pt x="419" y="6022"/>
                  </a:cubicBezTo>
                  <a:cubicBezTo>
                    <a:pt x="419" y="5996"/>
                    <a:pt x="413" y="5965"/>
                    <a:pt x="413" y="5933"/>
                  </a:cubicBezTo>
                  <a:cubicBezTo>
                    <a:pt x="419" y="5743"/>
                    <a:pt x="413" y="5559"/>
                    <a:pt x="413" y="5376"/>
                  </a:cubicBezTo>
                  <a:cubicBezTo>
                    <a:pt x="413" y="5369"/>
                    <a:pt x="413" y="5363"/>
                    <a:pt x="419" y="5357"/>
                  </a:cubicBezTo>
                  <a:close/>
                  <a:moveTo>
                    <a:pt x="704" y="5775"/>
                  </a:moveTo>
                  <a:lnTo>
                    <a:pt x="704" y="5775"/>
                  </a:lnTo>
                  <a:cubicBezTo>
                    <a:pt x="679" y="5863"/>
                    <a:pt x="660" y="5952"/>
                    <a:pt x="641" y="6047"/>
                  </a:cubicBezTo>
                  <a:cubicBezTo>
                    <a:pt x="647" y="6009"/>
                    <a:pt x="647" y="5971"/>
                    <a:pt x="647" y="5933"/>
                  </a:cubicBezTo>
                  <a:cubicBezTo>
                    <a:pt x="666" y="5882"/>
                    <a:pt x="685" y="5825"/>
                    <a:pt x="704" y="5775"/>
                  </a:cubicBezTo>
                  <a:close/>
                  <a:moveTo>
                    <a:pt x="495" y="6034"/>
                  </a:moveTo>
                  <a:cubicBezTo>
                    <a:pt x="495" y="6047"/>
                    <a:pt x="495" y="6053"/>
                    <a:pt x="501" y="6060"/>
                  </a:cubicBezTo>
                  <a:cubicBezTo>
                    <a:pt x="495" y="6053"/>
                    <a:pt x="495" y="6047"/>
                    <a:pt x="489" y="6034"/>
                  </a:cubicBezTo>
                  <a:close/>
                  <a:moveTo>
                    <a:pt x="457" y="6009"/>
                  </a:moveTo>
                  <a:cubicBezTo>
                    <a:pt x="457" y="6015"/>
                    <a:pt x="457" y="6022"/>
                    <a:pt x="463" y="6028"/>
                  </a:cubicBezTo>
                  <a:cubicBezTo>
                    <a:pt x="463" y="6047"/>
                    <a:pt x="463" y="6060"/>
                    <a:pt x="463" y="6072"/>
                  </a:cubicBezTo>
                  <a:cubicBezTo>
                    <a:pt x="463" y="6066"/>
                    <a:pt x="457" y="6066"/>
                    <a:pt x="451" y="6060"/>
                  </a:cubicBezTo>
                  <a:cubicBezTo>
                    <a:pt x="457" y="6041"/>
                    <a:pt x="457" y="6028"/>
                    <a:pt x="457" y="6009"/>
                  </a:cubicBezTo>
                  <a:close/>
                  <a:moveTo>
                    <a:pt x="837" y="6053"/>
                  </a:moveTo>
                  <a:cubicBezTo>
                    <a:pt x="837" y="6066"/>
                    <a:pt x="837" y="6085"/>
                    <a:pt x="837" y="6098"/>
                  </a:cubicBezTo>
                  <a:cubicBezTo>
                    <a:pt x="831" y="6098"/>
                    <a:pt x="824" y="6104"/>
                    <a:pt x="824" y="6104"/>
                  </a:cubicBezTo>
                  <a:cubicBezTo>
                    <a:pt x="831" y="6085"/>
                    <a:pt x="831" y="6072"/>
                    <a:pt x="837" y="6053"/>
                  </a:cubicBezTo>
                  <a:close/>
                  <a:moveTo>
                    <a:pt x="533" y="6098"/>
                  </a:moveTo>
                  <a:cubicBezTo>
                    <a:pt x="539" y="6104"/>
                    <a:pt x="539" y="6110"/>
                    <a:pt x="539" y="6117"/>
                  </a:cubicBezTo>
                  <a:lnTo>
                    <a:pt x="533" y="6117"/>
                  </a:lnTo>
                  <a:cubicBezTo>
                    <a:pt x="533" y="6110"/>
                    <a:pt x="533" y="6104"/>
                    <a:pt x="533" y="6098"/>
                  </a:cubicBezTo>
                  <a:close/>
                  <a:moveTo>
                    <a:pt x="767" y="5882"/>
                  </a:moveTo>
                  <a:cubicBezTo>
                    <a:pt x="748" y="5971"/>
                    <a:pt x="729" y="6060"/>
                    <a:pt x="710" y="6148"/>
                  </a:cubicBezTo>
                  <a:cubicBezTo>
                    <a:pt x="704" y="6148"/>
                    <a:pt x="691" y="6148"/>
                    <a:pt x="685" y="6155"/>
                  </a:cubicBezTo>
                  <a:cubicBezTo>
                    <a:pt x="710" y="6066"/>
                    <a:pt x="736" y="5971"/>
                    <a:pt x="767" y="5882"/>
                  </a:cubicBezTo>
                  <a:close/>
                  <a:moveTo>
                    <a:pt x="322" y="1"/>
                  </a:moveTo>
                  <a:cubicBezTo>
                    <a:pt x="282" y="1"/>
                    <a:pt x="243" y="34"/>
                    <a:pt x="261" y="81"/>
                  </a:cubicBezTo>
                  <a:cubicBezTo>
                    <a:pt x="292" y="151"/>
                    <a:pt x="318" y="220"/>
                    <a:pt x="337" y="290"/>
                  </a:cubicBezTo>
                  <a:cubicBezTo>
                    <a:pt x="463" y="822"/>
                    <a:pt x="590" y="1354"/>
                    <a:pt x="717" y="1886"/>
                  </a:cubicBezTo>
                  <a:cubicBezTo>
                    <a:pt x="856" y="2735"/>
                    <a:pt x="1002" y="3577"/>
                    <a:pt x="1154" y="4426"/>
                  </a:cubicBezTo>
                  <a:cubicBezTo>
                    <a:pt x="1128" y="4421"/>
                    <a:pt x="1102" y="4419"/>
                    <a:pt x="1075" y="4419"/>
                  </a:cubicBezTo>
                  <a:cubicBezTo>
                    <a:pt x="700" y="4419"/>
                    <a:pt x="312" y="4867"/>
                    <a:pt x="147" y="5205"/>
                  </a:cubicBezTo>
                  <a:cubicBezTo>
                    <a:pt x="1" y="5509"/>
                    <a:pt x="7" y="5952"/>
                    <a:pt x="254" y="6199"/>
                  </a:cubicBezTo>
                  <a:cubicBezTo>
                    <a:pt x="347" y="6292"/>
                    <a:pt x="440" y="6328"/>
                    <a:pt x="529" y="6328"/>
                  </a:cubicBezTo>
                  <a:cubicBezTo>
                    <a:pt x="543" y="6328"/>
                    <a:pt x="557" y="6328"/>
                    <a:pt x="571" y="6326"/>
                  </a:cubicBezTo>
                  <a:cubicBezTo>
                    <a:pt x="613" y="6334"/>
                    <a:pt x="655" y="6338"/>
                    <a:pt x="697" y="6338"/>
                  </a:cubicBezTo>
                  <a:cubicBezTo>
                    <a:pt x="756" y="6338"/>
                    <a:pt x="816" y="6329"/>
                    <a:pt x="875" y="6307"/>
                  </a:cubicBezTo>
                  <a:cubicBezTo>
                    <a:pt x="1413" y="6123"/>
                    <a:pt x="1850" y="5293"/>
                    <a:pt x="1572" y="4768"/>
                  </a:cubicBezTo>
                  <a:cubicBezTo>
                    <a:pt x="1546" y="4597"/>
                    <a:pt x="1521" y="4426"/>
                    <a:pt x="1489" y="4255"/>
                  </a:cubicBezTo>
                  <a:cubicBezTo>
                    <a:pt x="1432" y="3894"/>
                    <a:pt x="1369" y="3533"/>
                    <a:pt x="1306" y="3165"/>
                  </a:cubicBezTo>
                  <a:lnTo>
                    <a:pt x="1306" y="3165"/>
                  </a:lnTo>
                  <a:cubicBezTo>
                    <a:pt x="1496" y="3248"/>
                    <a:pt x="1749" y="3248"/>
                    <a:pt x="1926" y="3260"/>
                  </a:cubicBezTo>
                  <a:cubicBezTo>
                    <a:pt x="2186" y="3279"/>
                    <a:pt x="2547" y="3330"/>
                    <a:pt x="2794" y="3482"/>
                  </a:cubicBezTo>
                  <a:cubicBezTo>
                    <a:pt x="2832" y="3520"/>
                    <a:pt x="2876" y="3552"/>
                    <a:pt x="2921" y="3583"/>
                  </a:cubicBezTo>
                  <a:cubicBezTo>
                    <a:pt x="3041" y="3710"/>
                    <a:pt x="3092" y="3881"/>
                    <a:pt x="3016" y="4122"/>
                  </a:cubicBezTo>
                  <a:cubicBezTo>
                    <a:pt x="3011" y="4141"/>
                    <a:pt x="3031" y="4163"/>
                    <a:pt x="3049" y="4163"/>
                  </a:cubicBezTo>
                  <a:cubicBezTo>
                    <a:pt x="3055" y="4163"/>
                    <a:pt x="3061" y="4160"/>
                    <a:pt x="3066" y="4153"/>
                  </a:cubicBezTo>
                  <a:cubicBezTo>
                    <a:pt x="3231" y="3900"/>
                    <a:pt x="3263" y="3615"/>
                    <a:pt x="3180" y="3355"/>
                  </a:cubicBezTo>
                  <a:cubicBezTo>
                    <a:pt x="3725" y="2779"/>
                    <a:pt x="3206" y="1937"/>
                    <a:pt x="2686" y="1563"/>
                  </a:cubicBezTo>
                  <a:cubicBezTo>
                    <a:pt x="2325" y="1297"/>
                    <a:pt x="1907" y="1177"/>
                    <a:pt x="1508" y="987"/>
                  </a:cubicBezTo>
                  <a:cubicBezTo>
                    <a:pt x="1141" y="803"/>
                    <a:pt x="856" y="524"/>
                    <a:pt x="577" y="233"/>
                  </a:cubicBezTo>
                  <a:cubicBezTo>
                    <a:pt x="546" y="176"/>
                    <a:pt x="514" y="119"/>
                    <a:pt x="476" y="62"/>
                  </a:cubicBezTo>
                  <a:cubicBezTo>
                    <a:pt x="471" y="54"/>
                    <a:pt x="462" y="51"/>
                    <a:pt x="453" y="51"/>
                  </a:cubicBezTo>
                  <a:cubicBezTo>
                    <a:pt x="440" y="51"/>
                    <a:pt x="426" y="57"/>
                    <a:pt x="419" y="68"/>
                  </a:cubicBezTo>
                  <a:cubicBezTo>
                    <a:pt x="406" y="56"/>
                    <a:pt x="394" y="37"/>
                    <a:pt x="375" y="24"/>
                  </a:cubicBezTo>
                  <a:cubicBezTo>
                    <a:pt x="360" y="8"/>
                    <a:pt x="341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7450626" y="3990115"/>
              <a:ext cx="143312" cy="208709"/>
            </a:xfrm>
            <a:custGeom>
              <a:avLst/>
              <a:gdLst/>
              <a:ahLst/>
              <a:cxnLst/>
              <a:rect l="l" t="t" r="r" b="b"/>
              <a:pathLst>
                <a:path w="4133" h="6019" extrusionOk="0">
                  <a:moveTo>
                    <a:pt x="447" y="376"/>
                  </a:moveTo>
                  <a:cubicBezTo>
                    <a:pt x="466" y="389"/>
                    <a:pt x="485" y="401"/>
                    <a:pt x="510" y="420"/>
                  </a:cubicBezTo>
                  <a:cubicBezTo>
                    <a:pt x="510" y="420"/>
                    <a:pt x="516" y="427"/>
                    <a:pt x="516" y="427"/>
                  </a:cubicBezTo>
                  <a:cubicBezTo>
                    <a:pt x="516" y="433"/>
                    <a:pt x="516" y="433"/>
                    <a:pt x="516" y="439"/>
                  </a:cubicBezTo>
                  <a:cubicBezTo>
                    <a:pt x="510" y="439"/>
                    <a:pt x="510" y="439"/>
                    <a:pt x="504" y="446"/>
                  </a:cubicBezTo>
                  <a:cubicBezTo>
                    <a:pt x="497" y="446"/>
                    <a:pt x="485" y="439"/>
                    <a:pt x="478" y="433"/>
                  </a:cubicBezTo>
                  <a:cubicBezTo>
                    <a:pt x="466" y="414"/>
                    <a:pt x="453" y="395"/>
                    <a:pt x="447" y="376"/>
                  </a:cubicBezTo>
                  <a:close/>
                  <a:moveTo>
                    <a:pt x="554" y="566"/>
                  </a:moveTo>
                  <a:cubicBezTo>
                    <a:pt x="555" y="572"/>
                    <a:pt x="561" y="573"/>
                    <a:pt x="567" y="579"/>
                  </a:cubicBezTo>
                  <a:cubicBezTo>
                    <a:pt x="561" y="579"/>
                    <a:pt x="561" y="585"/>
                    <a:pt x="567" y="591"/>
                  </a:cubicBezTo>
                  <a:lnTo>
                    <a:pt x="567" y="591"/>
                  </a:lnTo>
                  <a:cubicBezTo>
                    <a:pt x="561" y="585"/>
                    <a:pt x="555" y="573"/>
                    <a:pt x="554" y="566"/>
                  </a:cubicBezTo>
                  <a:close/>
                  <a:moveTo>
                    <a:pt x="244" y="249"/>
                  </a:moveTo>
                  <a:lnTo>
                    <a:pt x="244" y="249"/>
                  </a:lnTo>
                  <a:cubicBezTo>
                    <a:pt x="257" y="256"/>
                    <a:pt x="269" y="268"/>
                    <a:pt x="288" y="275"/>
                  </a:cubicBezTo>
                  <a:cubicBezTo>
                    <a:pt x="364" y="452"/>
                    <a:pt x="447" y="623"/>
                    <a:pt x="535" y="794"/>
                  </a:cubicBezTo>
                  <a:cubicBezTo>
                    <a:pt x="428" y="617"/>
                    <a:pt x="333" y="433"/>
                    <a:pt x="244" y="249"/>
                  </a:cubicBezTo>
                  <a:close/>
                  <a:moveTo>
                    <a:pt x="567" y="598"/>
                  </a:moveTo>
                  <a:cubicBezTo>
                    <a:pt x="573" y="604"/>
                    <a:pt x="573" y="604"/>
                    <a:pt x="573" y="604"/>
                  </a:cubicBezTo>
                  <a:cubicBezTo>
                    <a:pt x="586" y="610"/>
                    <a:pt x="599" y="623"/>
                    <a:pt x="611" y="629"/>
                  </a:cubicBezTo>
                  <a:cubicBezTo>
                    <a:pt x="656" y="705"/>
                    <a:pt x="706" y="781"/>
                    <a:pt x="757" y="857"/>
                  </a:cubicBezTo>
                  <a:cubicBezTo>
                    <a:pt x="782" y="902"/>
                    <a:pt x="801" y="952"/>
                    <a:pt x="820" y="997"/>
                  </a:cubicBezTo>
                  <a:cubicBezTo>
                    <a:pt x="814" y="984"/>
                    <a:pt x="808" y="978"/>
                    <a:pt x="801" y="965"/>
                  </a:cubicBezTo>
                  <a:cubicBezTo>
                    <a:pt x="798" y="962"/>
                    <a:pt x="794" y="960"/>
                    <a:pt x="790" y="960"/>
                  </a:cubicBezTo>
                  <a:cubicBezTo>
                    <a:pt x="786" y="960"/>
                    <a:pt x="782" y="962"/>
                    <a:pt x="782" y="965"/>
                  </a:cubicBezTo>
                  <a:cubicBezTo>
                    <a:pt x="776" y="965"/>
                    <a:pt x="776" y="965"/>
                    <a:pt x="776" y="959"/>
                  </a:cubicBezTo>
                  <a:cubicBezTo>
                    <a:pt x="770" y="959"/>
                    <a:pt x="770" y="952"/>
                    <a:pt x="763" y="946"/>
                  </a:cubicBezTo>
                  <a:cubicBezTo>
                    <a:pt x="700" y="832"/>
                    <a:pt x="637" y="718"/>
                    <a:pt x="567" y="598"/>
                  </a:cubicBezTo>
                  <a:close/>
                  <a:moveTo>
                    <a:pt x="865" y="857"/>
                  </a:moveTo>
                  <a:cubicBezTo>
                    <a:pt x="884" y="870"/>
                    <a:pt x="890" y="883"/>
                    <a:pt x="896" y="889"/>
                  </a:cubicBezTo>
                  <a:cubicBezTo>
                    <a:pt x="922" y="927"/>
                    <a:pt x="947" y="959"/>
                    <a:pt x="972" y="997"/>
                  </a:cubicBezTo>
                  <a:cubicBezTo>
                    <a:pt x="953" y="978"/>
                    <a:pt x="934" y="959"/>
                    <a:pt x="915" y="940"/>
                  </a:cubicBezTo>
                  <a:cubicBezTo>
                    <a:pt x="896" y="908"/>
                    <a:pt x="884" y="883"/>
                    <a:pt x="865" y="857"/>
                  </a:cubicBezTo>
                  <a:close/>
                  <a:moveTo>
                    <a:pt x="2549" y="1003"/>
                  </a:moveTo>
                  <a:cubicBezTo>
                    <a:pt x="2568" y="1009"/>
                    <a:pt x="2587" y="1009"/>
                    <a:pt x="2606" y="1016"/>
                  </a:cubicBezTo>
                  <a:cubicBezTo>
                    <a:pt x="2651" y="1041"/>
                    <a:pt x="2695" y="1073"/>
                    <a:pt x="2739" y="1098"/>
                  </a:cubicBezTo>
                  <a:cubicBezTo>
                    <a:pt x="2663" y="1079"/>
                    <a:pt x="2613" y="1066"/>
                    <a:pt x="2587" y="1060"/>
                  </a:cubicBezTo>
                  <a:cubicBezTo>
                    <a:pt x="2581" y="1054"/>
                    <a:pt x="2575" y="1054"/>
                    <a:pt x="2568" y="1054"/>
                  </a:cubicBezTo>
                  <a:cubicBezTo>
                    <a:pt x="2549" y="1047"/>
                    <a:pt x="2530" y="1041"/>
                    <a:pt x="2511" y="1035"/>
                  </a:cubicBezTo>
                  <a:cubicBezTo>
                    <a:pt x="2524" y="1028"/>
                    <a:pt x="2537" y="1016"/>
                    <a:pt x="2549" y="1003"/>
                  </a:cubicBezTo>
                  <a:close/>
                  <a:moveTo>
                    <a:pt x="1485" y="1073"/>
                  </a:moveTo>
                  <a:cubicBezTo>
                    <a:pt x="1504" y="1073"/>
                    <a:pt x="1523" y="1079"/>
                    <a:pt x="1542" y="1079"/>
                  </a:cubicBezTo>
                  <a:cubicBezTo>
                    <a:pt x="1561" y="1092"/>
                    <a:pt x="1574" y="1104"/>
                    <a:pt x="1593" y="1111"/>
                  </a:cubicBezTo>
                  <a:cubicBezTo>
                    <a:pt x="1580" y="1111"/>
                    <a:pt x="1561" y="1104"/>
                    <a:pt x="1549" y="1104"/>
                  </a:cubicBezTo>
                  <a:cubicBezTo>
                    <a:pt x="1523" y="1092"/>
                    <a:pt x="1504" y="1079"/>
                    <a:pt x="1485" y="1073"/>
                  </a:cubicBezTo>
                  <a:close/>
                  <a:moveTo>
                    <a:pt x="535" y="832"/>
                  </a:moveTo>
                  <a:cubicBezTo>
                    <a:pt x="580" y="908"/>
                    <a:pt x="618" y="984"/>
                    <a:pt x="662" y="1054"/>
                  </a:cubicBezTo>
                  <a:cubicBezTo>
                    <a:pt x="675" y="1079"/>
                    <a:pt x="687" y="1104"/>
                    <a:pt x="700" y="1130"/>
                  </a:cubicBezTo>
                  <a:cubicBezTo>
                    <a:pt x="643" y="1028"/>
                    <a:pt x="586" y="933"/>
                    <a:pt x="535" y="832"/>
                  </a:cubicBezTo>
                  <a:close/>
                  <a:moveTo>
                    <a:pt x="1017" y="902"/>
                  </a:moveTo>
                  <a:lnTo>
                    <a:pt x="1017" y="902"/>
                  </a:lnTo>
                  <a:cubicBezTo>
                    <a:pt x="1131" y="978"/>
                    <a:pt x="1245" y="1047"/>
                    <a:pt x="1359" y="1117"/>
                  </a:cubicBezTo>
                  <a:cubicBezTo>
                    <a:pt x="1365" y="1123"/>
                    <a:pt x="1371" y="1123"/>
                    <a:pt x="1378" y="1130"/>
                  </a:cubicBezTo>
                  <a:cubicBezTo>
                    <a:pt x="1346" y="1123"/>
                    <a:pt x="1314" y="1123"/>
                    <a:pt x="1283" y="1117"/>
                  </a:cubicBezTo>
                  <a:cubicBezTo>
                    <a:pt x="1264" y="1104"/>
                    <a:pt x="1251" y="1092"/>
                    <a:pt x="1238" y="1085"/>
                  </a:cubicBezTo>
                  <a:cubicBezTo>
                    <a:pt x="1162" y="1028"/>
                    <a:pt x="1093" y="965"/>
                    <a:pt x="1017" y="902"/>
                  </a:cubicBezTo>
                  <a:close/>
                  <a:moveTo>
                    <a:pt x="1308" y="1136"/>
                  </a:moveTo>
                  <a:cubicBezTo>
                    <a:pt x="1327" y="1142"/>
                    <a:pt x="1371" y="1149"/>
                    <a:pt x="1409" y="1155"/>
                  </a:cubicBezTo>
                  <a:cubicBezTo>
                    <a:pt x="1416" y="1155"/>
                    <a:pt x="1416" y="1161"/>
                    <a:pt x="1422" y="1168"/>
                  </a:cubicBezTo>
                  <a:cubicBezTo>
                    <a:pt x="1409" y="1161"/>
                    <a:pt x="1397" y="1161"/>
                    <a:pt x="1384" y="1155"/>
                  </a:cubicBezTo>
                  <a:cubicBezTo>
                    <a:pt x="1340" y="1149"/>
                    <a:pt x="1321" y="1142"/>
                    <a:pt x="1308" y="1136"/>
                  </a:cubicBezTo>
                  <a:close/>
                  <a:moveTo>
                    <a:pt x="2442" y="1187"/>
                  </a:moveTo>
                  <a:cubicBezTo>
                    <a:pt x="2443" y="1187"/>
                    <a:pt x="2444" y="1187"/>
                    <a:pt x="2445" y="1187"/>
                  </a:cubicBezTo>
                  <a:lnTo>
                    <a:pt x="2445" y="1187"/>
                  </a:lnTo>
                  <a:cubicBezTo>
                    <a:pt x="2440" y="1187"/>
                    <a:pt x="2435" y="1187"/>
                    <a:pt x="2429" y="1187"/>
                  </a:cubicBezTo>
                  <a:close/>
                  <a:moveTo>
                    <a:pt x="953" y="921"/>
                  </a:moveTo>
                  <a:cubicBezTo>
                    <a:pt x="966" y="933"/>
                    <a:pt x="985" y="946"/>
                    <a:pt x="998" y="952"/>
                  </a:cubicBezTo>
                  <a:cubicBezTo>
                    <a:pt x="1055" y="1016"/>
                    <a:pt x="1112" y="1085"/>
                    <a:pt x="1156" y="1155"/>
                  </a:cubicBezTo>
                  <a:cubicBezTo>
                    <a:pt x="1170" y="1182"/>
                    <a:pt x="1173" y="1192"/>
                    <a:pt x="1171" y="1192"/>
                  </a:cubicBezTo>
                  <a:cubicBezTo>
                    <a:pt x="1165" y="1192"/>
                    <a:pt x="1127" y="1139"/>
                    <a:pt x="1105" y="1117"/>
                  </a:cubicBezTo>
                  <a:cubicBezTo>
                    <a:pt x="1093" y="1111"/>
                    <a:pt x="1080" y="1098"/>
                    <a:pt x="1074" y="1085"/>
                  </a:cubicBezTo>
                  <a:cubicBezTo>
                    <a:pt x="1036" y="1035"/>
                    <a:pt x="998" y="978"/>
                    <a:pt x="953" y="921"/>
                  </a:cubicBezTo>
                  <a:close/>
                  <a:moveTo>
                    <a:pt x="979" y="1054"/>
                  </a:moveTo>
                  <a:cubicBezTo>
                    <a:pt x="1010" y="1079"/>
                    <a:pt x="1036" y="1104"/>
                    <a:pt x="1067" y="1136"/>
                  </a:cubicBezTo>
                  <a:cubicBezTo>
                    <a:pt x="1096" y="1169"/>
                    <a:pt x="1123" y="1199"/>
                    <a:pt x="1119" y="1199"/>
                  </a:cubicBezTo>
                  <a:cubicBezTo>
                    <a:pt x="1115" y="1199"/>
                    <a:pt x="1094" y="1182"/>
                    <a:pt x="1042" y="1136"/>
                  </a:cubicBezTo>
                  <a:cubicBezTo>
                    <a:pt x="1036" y="1136"/>
                    <a:pt x="1029" y="1130"/>
                    <a:pt x="1023" y="1123"/>
                  </a:cubicBezTo>
                  <a:cubicBezTo>
                    <a:pt x="1023" y="1123"/>
                    <a:pt x="1023" y="1117"/>
                    <a:pt x="1017" y="1117"/>
                  </a:cubicBezTo>
                  <a:cubicBezTo>
                    <a:pt x="1004" y="1092"/>
                    <a:pt x="991" y="1073"/>
                    <a:pt x="979" y="1054"/>
                  </a:cubicBezTo>
                  <a:close/>
                  <a:moveTo>
                    <a:pt x="1675" y="1073"/>
                  </a:moveTo>
                  <a:cubicBezTo>
                    <a:pt x="1777" y="1098"/>
                    <a:pt x="1878" y="1117"/>
                    <a:pt x="1979" y="1136"/>
                  </a:cubicBezTo>
                  <a:lnTo>
                    <a:pt x="1986" y="1136"/>
                  </a:lnTo>
                  <a:cubicBezTo>
                    <a:pt x="2036" y="1161"/>
                    <a:pt x="2081" y="1187"/>
                    <a:pt x="2131" y="1206"/>
                  </a:cubicBezTo>
                  <a:cubicBezTo>
                    <a:pt x="1998" y="1187"/>
                    <a:pt x="1865" y="1168"/>
                    <a:pt x="1732" y="1142"/>
                  </a:cubicBezTo>
                  <a:cubicBezTo>
                    <a:pt x="1707" y="1117"/>
                    <a:pt x="1682" y="1098"/>
                    <a:pt x="1656" y="1073"/>
                  </a:cubicBezTo>
                  <a:close/>
                  <a:moveTo>
                    <a:pt x="1517" y="1149"/>
                  </a:moveTo>
                  <a:cubicBezTo>
                    <a:pt x="1530" y="1155"/>
                    <a:pt x="1536" y="1155"/>
                    <a:pt x="1549" y="1161"/>
                  </a:cubicBezTo>
                  <a:cubicBezTo>
                    <a:pt x="1587" y="1180"/>
                    <a:pt x="1618" y="1193"/>
                    <a:pt x="1656" y="1212"/>
                  </a:cubicBezTo>
                  <a:cubicBezTo>
                    <a:pt x="1644" y="1206"/>
                    <a:pt x="1637" y="1206"/>
                    <a:pt x="1625" y="1206"/>
                  </a:cubicBezTo>
                  <a:cubicBezTo>
                    <a:pt x="1618" y="1199"/>
                    <a:pt x="1612" y="1199"/>
                    <a:pt x="1599" y="1199"/>
                  </a:cubicBezTo>
                  <a:cubicBezTo>
                    <a:pt x="1568" y="1187"/>
                    <a:pt x="1530" y="1174"/>
                    <a:pt x="1498" y="1161"/>
                  </a:cubicBezTo>
                  <a:cubicBezTo>
                    <a:pt x="1492" y="1155"/>
                    <a:pt x="1492" y="1155"/>
                    <a:pt x="1492" y="1155"/>
                  </a:cubicBezTo>
                  <a:cubicBezTo>
                    <a:pt x="1498" y="1155"/>
                    <a:pt x="1511" y="1155"/>
                    <a:pt x="1517" y="1149"/>
                  </a:cubicBezTo>
                  <a:close/>
                  <a:moveTo>
                    <a:pt x="1359" y="1180"/>
                  </a:moveTo>
                  <a:lnTo>
                    <a:pt x="1359" y="1180"/>
                  </a:lnTo>
                  <a:cubicBezTo>
                    <a:pt x="1397" y="1187"/>
                    <a:pt x="1428" y="1199"/>
                    <a:pt x="1460" y="1206"/>
                  </a:cubicBezTo>
                  <a:cubicBezTo>
                    <a:pt x="1481" y="1227"/>
                    <a:pt x="1503" y="1244"/>
                    <a:pt x="1513" y="1245"/>
                  </a:cubicBezTo>
                  <a:lnTo>
                    <a:pt x="1513" y="1245"/>
                  </a:lnTo>
                  <a:cubicBezTo>
                    <a:pt x="1509" y="1246"/>
                    <a:pt x="1505" y="1246"/>
                    <a:pt x="1501" y="1246"/>
                  </a:cubicBezTo>
                  <a:cubicBezTo>
                    <a:pt x="1462" y="1246"/>
                    <a:pt x="1408" y="1213"/>
                    <a:pt x="1359" y="1180"/>
                  </a:cubicBezTo>
                  <a:close/>
                  <a:moveTo>
                    <a:pt x="1143" y="1199"/>
                  </a:moveTo>
                  <a:cubicBezTo>
                    <a:pt x="1169" y="1218"/>
                    <a:pt x="1188" y="1237"/>
                    <a:pt x="1213" y="1256"/>
                  </a:cubicBezTo>
                  <a:cubicBezTo>
                    <a:pt x="1200" y="1256"/>
                    <a:pt x="1188" y="1250"/>
                    <a:pt x="1169" y="1244"/>
                  </a:cubicBezTo>
                  <a:cubicBezTo>
                    <a:pt x="1162" y="1231"/>
                    <a:pt x="1150" y="1212"/>
                    <a:pt x="1143" y="1199"/>
                  </a:cubicBezTo>
                  <a:close/>
                  <a:moveTo>
                    <a:pt x="2074" y="1149"/>
                  </a:moveTo>
                  <a:cubicBezTo>
                    <a:pt x="2100" y="1149"/>
                    <a:pt x="2125" y="1155"/>
                    <a:pt x="2150" y="1155"/>
                  </a:cubicBezTo>
                  <a:cubicBezTo>
                    <a:pt x="2201" y="1168"/>
                    <a:pt x="2252" y="1180"/>
                    <a:pt x="2264" y="1180"/>
                  </a:cubicBezTo>
                  <a:cubicBezTo>
                    <a:pt x="2359" y="1199"/>
                    <a:pt x="2454" y="1225"/>
                    <a:pt x="2543" y="1250"/>
                  </a:cubicBezTo>
                  <a:cubicBezTo>
                    <a:pt x="2537" y="1250"/>
                    <a:pt x="2530" y="1256"/>
                    <a:pt x="2524" y="1256"/>
                  </a:cubicBezTo>
                  <a:lnTo>
                    <a:pt x="2448" y="1256"/>
                  </a:lnTo>
                  <a:cubicBezTo>
                    <a:pt x="2448" y="1250"/>
                    <a:pt x="2442" y="1244"/>
                    <a:pt x="2429" y="1244"/>
                  </a:cubicBezTo>
                  <a:cubicBezTo>
                    <a:pt x="2340" y="1231"/>
                    <a:pt x="2258" y="1218"/>
                    <a:pt x="2169" y="1212"/>
                  </a:cubicBezTo>
                  <a:cubicBezTo>
                    <a:pt x="2125" y="1187"/>
                    <a:pt x="2062" y="1161"/>
                    <a:pt x="2068" y="1149"/>
                  </a:cubicBezTo>
                  <a:close/>
                  <a:moveTo>
                    <a:pt x="2679" y="1232"/>
                  </a:moveTo>
                  <a:lnTo>
                    <a:pt x="2679" y="1232"/>
                  </a:lnTo>
                  <a:cubicBezTo>
                    <a:pt x="2709" y="1238"/>
                    <a:pt x="2734" y="1251"/>
                    <a:pt x="2765" y="1263"/>
                  </a:cubicBezTo>
                  <a:cubicBezTo>
                    <a:pt x="2739" y="1256"/>
                    <a:pt x="2708" y="1250"/>
                    <a:pt x="2682" y="1244"/>
                  </a:cubicBezTo>
                  <a:cubicBezTo>
                    <a:pt x="2682" y="1239"/>
                    <a:pt x="2682" y="1233"/>
                    <a:pt x="2679" y="1232"/>
                  </a:cubicBezTo>
                  <a:close/>
                  <a:moveTo>
                    <a:pt x="1840" y="1269"/>
                  </a:moveTo>
                  <a:lnTo>
                    <a:pt x="1840" y="1269"/>
                  </a:lnTo>
                  <a:cubicBezTo>
                    <a:pt x="1897" y="1275"/>
                    <a:pt x="1954" y="1275"/>
                    <a:pt x="2011" y="1282"/>
                  </a:cubicBezTo>
                  <a:cubicBezTo>
                    <a:pt x="1954" y="1288"/>
                    <a:pt x="1897" y="1288"/>
                    <a:pt x="1840" y="1294"/>
                  </a:cubicBezTo>
                  <a:cubicBezTo>
                    <a:pt x="1846" y="1288"/>
                    <a:pt x="1846" y="1275"/>
                    <a:pt x="1840" y="1269"/>
                  </a:cubicBezTo>
                  <a:close/>
                  <a:moveTo>
                    <a:pt x="1131" y="1060"/>
                  </a:moveTo>
                  <a:lnTo>
                    <a:pt x="1131" y="1060"/>
                  </a:lnTo>
                  <a:cubicBezTo>
                    <a:pt x="1143" y="1073"/>
                    <a:pt x="1156" y="1079"/>
                    <a:pt x="1169" y="1092"/>
                  </a:cubicBezTo>
                  <a:cubicBezTo>
                    <a:pt x="1181" y="1098"/>
                    <a:pt x="1194" y="1104"/>
                    <a:pt x="1200" y="1117"/>
                  </a:cubicBezTo>
                  <a:cubicBezTo>
                    <a:pt x="1194" y="1123"/>
                    <a:pt x="1194" y="1136"/>
                    <a:pt x="1207" y="1136"/>
                  </a:cubicBezTo>
                  <a:cubicBezTo>
                    <a:pt x="1219" y="1142"/>
                    <a:pt x="1232" y="1149"/>
                    <a:pt x="1245" y="1149"/>
                  </a:cubicBezTo>
                  <a:cubicBezTo>
                    <a:pt x="1314" y="1206"/>
                    <a:pt x="1390" y="1263"/>
                    <a:pt x="1473" y="1301"/>
                  </a:cubicBezTo>
                  <a:cubicBezTo>
                    <a:pt x="1397" y="1294"/>
                    <a:pt x="1327" y="1282"/>
                    <a:pt x="1257" y="1269"/>
                  </a:cubicBezTo>
                  <a:cubicBezTo>
                    <a:pt x="1264" y="1263"/>
                    <a:pt x="1264" y="1256"/>
                    <a:pt x="1264" y="1244"/>
                  </a:cubicBezTo>
                  <a:cubicBezTo>
                    <a:pt x="1219" y="1180"/>
                    <a:pt x="1175" y="1117"/>
                    <a:pt x="1131" y="1060"/>
                  </a:cubicBezTo>
                  <a:close/>
                  <a:moveTo>
                    <a:pt x="1574" y="1250"/>
                  </a:moveTo>
                  <a:lnTo>
                    <a:pt x="1574" y="1250"/>
                  </a:lnTo>
                  <a:cubicBezTo>
                    <a:pt x="1612" y="1275"/>
                    <a:pt x="1650" y="1288"/>
                    <a:pt x="1688" y="1301"/>
                  </a:cubicBezTo>
                  <a:lnTo>
                    <a:pt x="1606" y="1301"/>
                  </a:lnTo>
                  <a:cubicBezTo>
                    <a:pt x="1606" y="1301"/>
                    <a:pt x="1599" y="1294"/>
                    <a:pt x="1599" y="1288"/>
                  </a:cubicBezTo>
                  <a:cubicBezTo>
                    <a:pt x="1593" y="1275"/>
                    <a:pt x="1580" y="1263"/>
                    <a:pt x="1574" y="1250"/>
                  </a:cubicBezTo>
                  <a:close/>
                  <a:moveTo>
                    <a:pt x="936" y="1246"/>
                  </a:moveTo>
                  <a:cubicBezTo>
                    <a:pt x="938" y="1247"/>
                    <a:pt x="939" y="1249"/>
                    <a:pt x="941" y="1250"/>
                  </a:cubicBezTo>
                  <a:cubicBezTo>
                    <a:pt x="947" y="1256"/>
                    <a:pt x="953" y="1269"/>
                    <a:pt x="953" y="1275"/>
                  </a:cubicBezTo>
                  <a:cubicBezTo>
                    <a:pt x="959" y="1285"/>
                    <a:pt x="964" y="1295"/>
                    <a:pt x="969" y="1304"/>
                  </a:cubicBezTo>
                  <a:lnTo>
                    <a:pt x="969" y="1304"/>
                  </a:lnTo>
                  <a:cubicBezTo>
                    <a:pt x="958" y="1284"/>
                    <a:pt x="947" y="1265"/>
                    <a:pt x="936" y="1246"/>
                  </a:cubicBezTo>
                  <a:close/>
                  <a:moveTo>
                    <a:pt x="2717" y="2137"/>
                  </a:moveTo>
                  <a:cubicBezTo>
                    <a:pt x="2760" y="2143"/>
                    <a:pt x="2804" y="2143"/>
                    <a:pt x="2847" y="2156"/>
                  </a:cubicBezTo>
                  <a:cubicBezTo>
                    <a:pt x="2809" y="2149"/>
                    <a:pt x="2771" y="2149"/>
                    <a:pt x="2733" y="2143"/>
                  </a:cubicBezTo>
                  <a:cubicBezTo>
                    <a:pt x="2728" y="2143"/>
                    <a:pt x="2722" y="2139"/>
                    <a:pt x="2717" y="2137"/>
                  </a:cubicBezTo>
                  <a:close/>
                  <a:moveTo>
                    <a:pt x="1631" y="2194"/>
                  </a:moveTo>
                  <a:lnTo>
                    <a:pt x="1631" y="2194"/>
                  </a:lnTo>
                  <a:cubicBezTo>
                    <a:pt x="1682" y="2200"/>
                    <a:pt x="1732" y="2206"/>
                    <a:pt x="1783" y="2213"/>
                  </a:cubicBezTo>
                  <a:cubicBezTo>
                    <a:pt x="1739" y="2213"/>
                    <a:pt x="1694" y="2213"/>
                    <a:pt x="1644" y="2219"/>
                  </a:cubicBezTo>
                  <a:cubicBezTo>
                    <a:pt x="1644" y="2206"/>
                    <a:pt x="1637" y="2200"/>
                    <a:pt x="1631" y="2194"/>
                  </a:cubicBezTo>
                  <a:close/>
                  <a:moveTo>
                    <a:pt x="3335" y="2213"/>
                  </a:moveTo>
                  <a:cubicBezTo>
                    <a:pt x="3354" y="2225"/>
                    <a:pt x="3366" y="2244"/>
                    <a:pt x="3385" y="2257"/>
                  </a:cubicBezTo>
                  <a:lnTo>
                    <a:pt x="3366" y="2257"/>
                  </a:lnTo>
                  <a:cubicBezTo>
                    <a:pt x="3366" y="2257"/>
                    <a:pt x="3360" y="2257"/>
                    <a:pt x="3360" y="2251"/>
                  </a:cubicBezTo>
                  <a:cubicBezTo>
                    <a:pt x="3354" y="2238"/>
                    <a:pt x="3347" y="2225"/>
                    <a:pt x="3328" y="2219"/>
                  </a:cubicBezTo>
                  <a:cubicBezTo>
                    <a:pt x="3335" y="2219"/>
                    <a:pt x="3335" y="2219"/>
                    <a:pt x="3335" y="2213"/>
                  </a:cubicBezTo>
                  <a:close/>
                  <a:moveTo>
                    <a:pt x="1181" y="1389"/>
                  </a:moveTo>
                  <a:lnTo>
                    <a:pt x="1181" y="1389"/>
                  </a:lnTo>
                  <a:cubicBezTo>
                    <a:pt x="1329" y="1444"/>
                    <a:pt x="1499" y="1460"/>
                    <a:pt x="1668" y="1460"/>
                  </a:cubicBezTo>
                  <a:cubicBezTo>
                    <a:pt x="1811" y="1460"/>
                    <a:pt x="1953" y="1449"/>
                    <a:pt x="2081" y="1440"/>
                  </a:cubicBezTo>
                  <a:cubicBezTo>
                    <a:pt x="2166" y="1434"/>
                    <a:pt x="2259" y="1431"/>
                    <a:pt x="2357" y="1431"/>
                  </a:cubicBezTo>
                  <a:cubicBezTo>
                    <a:pt x="2889" y="1431"/>
                    <a:pt x="3548" y="1543"/>
                    <a:pt x="3708" y="2035"/>
                  </a:cubicBezTo>
                  <a:cubicBezTo>
                    <a:pt x="3721" y="2124"/>
                    <a:pt x="3727" y="2219"/>
                    <a:pt x="3727" y="2327"/>
                  </a:cubicBezTo>
                  <a:cubicBezTo>
                    <a:pt x="3607" y="2175"/>
                    <a:pt x="3455" y="2061"/>
                    <a:pt x="3271" y="1985"/>
                  </a:cubicBezTo>
                  <a:cubicBezTo>
                    <a:pt x="3030" y="1881"/>
                    <a:pt x="2765" y="1843"/>
                    <a:pt x="2501" y="1843"/>
                  </a:cubicBezTo>
                  <a:cubicBezTo>
                    <a:pt x="2460" y="1843"/>
                    <a:pt x="2419" y="1844"/>
                    <a:pt x="2378" y="1845"/>
                  </a:cubicBezTo>
                  <a:cubicBezTo>
                    <a:pt x="2279" y="1848"/>
                    <a:pt x="2184" y="1852"/>
                    <a:pt x="2093" y="1852"/>
                  </a:cubicBezTo>
                  <a:cubicBezTo>
                    <a:pt x="1796" y="1852"/>
                    <a:pt x="1542" y="1816"/>
                    <a:pt x="1314" y="1617"/>
                  </a:cubicBezTo>
                  <a:cubicBezTo>
                    <a:pt x="1270" y="1541"/>
                    <a:pt x="1226" y="1465"/>
                    <a:pt x="1181" y="1389"/>
                  </a:cubicBezTo>
                  <a:close/>
                  <a:moveTo>
                    <a:pt x="2841" y="2282"/>
                  </a:moveTo>
                  <a:lnTo>
                    <a:pt x="2841" y="2282"/>
                  </a:lnTo>
                  <a:cubicBezTo>
                    <a:pt x="2955" y="2289"/>
                    <a:pt x="3069" y="2289"/>
                    <a:pt x="3189" y="2295"/>
                  </a:cubicBezTo>
                  <a:cubicBezTo>
                    <a:pt x="3183" y="2308"/>
                    <a:pt x="3189" y="2320"/>
                    <a:pt x="3202" y="2327"/>
                  </a:cubicBezTo>
                  <a:lnTo>
                    <a:pt x="3221" y="2339"/>
                  </a:lnTo>
                  <a:cubicBezTo>
                    <a:pt x="3094" y="2327"/>
                    <a:pt x="2967" y="2308"/>
                    <a:pt x="2841" y="2282"/>
                  </a:cubicBezTo>
                  <a:close/>
                  <a:moveTo>
                    <a:pt x="1701" y="2314"/>
                  </a:moveTo>
                  <a:lnTo>
                    <a:pt x="1701" y="2314"/>
                  </a:lnTo>
                  <a:cubicBezTo>
                    <a:pt x="1834" y="2327"/>
                    <a:pt x="1960" y="2333"/>
                    <a:pt x="2093" y="2333"/>
                  </a:cubicBezTo>
                  <a:cubicBezTo>
                    <a:pt x="2081" y="2333"/>
                    <a:pt x="2074" y="2339"/>
                    <a:pt x="2062" y="2339"/>
                  </a:cubicBezTo>
                  <a:cubicBezTo>
                    <a:pt x="2015" y="2337"/>
                    <a:pt x="1967" y="2335"/>
                    <a:pt x="1920" y="2335"/>
                  </a:cubicBezTo>
                  <a:cubicBezTo>
                    <a:pt x="1852" y="2335"/>
                    <a:pt x="1784" y="2338"/>
                    <a:pt x="1713" y="2346"/>
                  </a:cubicBezTo>
                  <a:cubicBezTo>
                    <a:pt x="1707" y="2333"/>
                    <a:pt x="1701" y="2327"/>
                    <a:pt x="1701" y="2314"/>
                  </a:cubicBezTo>
                  <a:close/>
                  <a:moveTo>
                    <a:pt x="2347" y="2320"/>
                  </a:moveTo>
                  <a:cubicBezTo>
                    <a:pt x="2423" y="2320"/>
                    <a:pt x="2505" y="2333"/>
                    <a:pt x="2568" y="2352"/>
                  </a:cubicBezTo>
                  <a:cubicBezTo>
                    <a:pt x="2467" y="2358"/>
                    <a:pt x="2366" y="2358"/>
                    <a:pt x="2264" y="2365"/>
                  </a:cubicBezTo>
                  <a:cubicBezTo>
                    <a:pt x="2207" y="2352"/>
                    <a:pt x="2144" y="2346"/>
                    <a:pt x="2087" y="2339"/>
                  </a:cubicBezTo>
                  <a:cubicBezTo>
                    <a:pt x="2093" y="2339"/>
                    <a:pt x="2106" y="2333"/>
                    <a:pt x="2112" y="2333"/>
                  </a:cubicBezTo>
                  <a:lnTo>
                    <a:pt x="2119" y="2333"/>
                  </a:lnTo>
                  <a:cubicBezTo>
                    <a:pt x="2195" y="2327"/>
                    <a:pt x="2271" y="2327"/>
                    <a:pt x="2347" y="2320"/>
                  </a:cubicBezTo>
                  <a:close/>
                  <a:moveTo>
                    <a:pt x="2739" y="2346"/>
                  </a:moveTo>
                  <a:lnTo>
                    <a:pt x="2739" y="2346"/>
                  </a:lnTo>
                  <a:cubicBezTo>
                    <a:pt x="2803" y="2358"/>
                    <a:pt x="2866" y="2371"/>
                    <a:pt x="2929" y="2377"/>
                  </a:cubicBezTo>
                  <a:cubicBezTo>
                    <a:pt x="2872" y="2377"/>
                    <a:pt x="2815" y="2384"/>
                    <a:pt x="2758" y="2384"/>
                  </a:cubicBezTo>
                  <a:cubicBezTo>
                    <a:pt x="2758" y="2371"/>
                    <a:pt x="2752" y="2365"/>
                    <a:pt x="2746" y="2358"/>
                  </a:cubicBezTo>
                  <a:cubicBezTo>
                    <a:pt x="2746" y="2352"/>
                    <a:pt x="2739" y="2352"/>
                    <a:pt x="2739" y="2346"/>
                  </a:cubicBezTo>
                  <a:close/>
                  <a:moveTo>
                    <a:pt x="3309" y="2295"/>
                  </a:moveTo>
                  <a:cubicBezTo>
                    <a:pt x="3335" y="2314"/>
                    <a:pt x="3360" y="2333"/>
                    <a:pt x="3392" y="2352"/>
                  </a:cubicBezTo>
                  <a:cubicBezTo>
                    <a:pt x="3398" y="2365"/>
                    <a:pt x="3404" y="2371"/>
                    <a:pt x="3417" y="2384"/>
                  </a:cubicBezTo>
                  <a:cubicBezTo>
                    <a:pt x="3360" y="2352"/>
                    <a:pt x="3309" y="2320"/>
                    <a:pt x="3252" y="2295"/>
                  </a:cubicBezTo>
                  <a:close/>
                  <a:moveTo>
                    <a:pt x="3411" y="2365"/>
                  </a:moveTo>
                  <a:lnTo>
                    <a:pt x="3411" y="2365"/>
                  </a:lnTo>
                  <a:cubicBezTo>
                    <a:pt x="3455" y="2396"/>
                    <a:pt x="3499" y="2428"/>
                    <a:pt x="3550" y="2453"/>
                  </a:cubicBezTo>
                  <a:cubicBezTo>
                    <a:pt x="3506" y="2434"/>
                    <a:pt x="3468" y="2415"/>
                    <a:pt x="3430" y="2390"/>
                  </a:cubicBezTo>
                  <a:cubicBezTo>
                    <a:pt x="3423" y="2384"/>
                    <a:pt x="3417" y="2371"/>
                    <a:pt x="3411" y="2365"/>
                  </a:cubicBezTo>
                  <a:close/>
                  <a:moveTo>
                    <a:pt x="3373" y="2422"/>
                  </a:moveTo>
                  <a:lnTo>
                    <a:pt x="3404" y="2441"/>
                  </a:lnTo>
                  <a:cubicBezTo>
                    <a:pt x="3455" y="2466"/>
                    <a:pt x="3499" y="2498"/>
                    <a:pt x="3550" y="2536"/>
                  </a:cubicBezTo>
                  <a:cubicBezTo>
                    <a:pt x="3556" y="2542"/>
                    <a:pt x="3563" y="2548"/>
                    <a:pt x="3575" y="2555"/>
                  </a:cubicBezTo>
                  <a:cubicBezTo>
                    <a:pt x="3487" y="2517"/>
                    <a:pt x="3404" y="2479"/>
                    <a:pt x="3316" y="2441"/>
                  </a:cubicBezTo>
                  <a:cubicBezTo>
                    <a:pt x="3335" y="2434"/>
                    <a:pt x="3354" y="2428"/>
                    <a:pt x="3373" y="2422"/>
                  </a:cubicBezTo>
                  <a:close/>
                  <a:moveTo>
                    <a:pt x="3588" y="2624"/>
                  </a:moveTo>
                  <a:lnTo>
                    <a:pt x="3588" y="2624"/>
                  </a:lnTo>
                  <a:cubicBezTo>
                    <a:pt x="3607" y="2631"/>
                    <a:pt x="3626" y="2643"/>
                    <a:pt x="3651" y="2650"/>
                  </a:cubicBezTo>
                  <a:cubicBezTo>
                    <a:pt x="3655" y="2654"/>
                    <a:pt x="3659" y="2658"/>
                    <a:pt x="3665" y="2662"/>
                  </a:cubicBezTo>
                  <a:lnTo>
                    <a:pt x="3665" y="2662"/>
                  </a:lnTo>
                  <a:cubicBezTo>
                    <a:pt x="3650" y="2653"/>
                    <a:pt x="3635" y="2648"/>
                    <a:pt x="3620" y="2643"/>
                  </a:cubicBezTo>
                  <a:cubicBezTo>
                    <a:pt x="3607" y="2637"/>
                    <a:pt x="3601" y="2631"/>
                    <a:pt x="3588" y="2624"/>
                  </a:cubicBezTo>
                  <a:close/>
                  <a:moveTo>
                    <a:pt x="3759" y="2745"/>
                  </a:moveTo>
                  <a:cubicBezTo>
                    <a:pt x="3759" y="2745"/>
                    <a:pt x="3759" y="2745"/>
                    <a:pt x="3765" y="2751"/>
                  </a:cubicBezTo>
                  <a:cubicBezTo>
                    <a:pt x="3759" y="2751"/>
                    <a:pt x="3759" y="2757"/>
                    <a:pt x="3759" y="2757"/>
                  </a:cubicBezTo>
                  <a:cubicBezTo>
                    <a:pt x="3765" y="2770"/>
                    <a:pt x="3765" y="2776"/>
                    <a:pt x="3772" y="2783"/>
                  </a:cubicBezTo>
                  <a:cubicBezTo>
                    <a:pt x="3759" y="2770"/>
                    <a:pt x="3746" y="2757"/>
                    <a:pt x="3734" y="2745"/>
                  </a:cubicBezTo>
                  <a:lnTo>
                    <a:pt x="3740" y="2745"/>
                  </a:lnTo>
                  <a:cubicBezTo>
                    <a:pt x="3742" y="2747"/>
                    <a:pt x="3744" y="2748"/>
                    <a:pt x="3746" y="2748"/>
                  </a:cubicBezTo>
                  <a:cubicBezTo>
                    <a:pt x="3751" y="2748"/>
                    <a:pt x="3755" y="2745"/>
                    <a:pt x="3759" y="2745"/>
                  </a:cubicBezTo>
                  <a:close/>
                  <a:moveTo>
                    <a:pt x="3797" y="2624"/>
                  </a:moveTo>
                  <a:cubicBezTo>
                    <a:pt x="3841" y="2713"/>
                    <a:pt x="3867" y="2795"/>
                    <a:pt x="3879" y="2890"/>
                  </a:cubicBezTo>
                  <a:cubicBezTo>
                    <a:pt x="3879" y="2897"/>
                    <a:pt x="3886" y="2960"/>
                    <a:pt x="3892" y="3011"/>
                  </a:cubicBezTo>
                  <a:cubicBezTo>
                    <a:pt x="3886" y="3004"/>
                    <a:pt x="3886" y="2992"/>
                    <a:pt x="3879" y="2979"/>
                  </a:cubicBezTo>
                  <a:cubicBezTo>
                    <a:pt x="3886" y="2979"/>
                    <a:pt x="3886" y="2973"/>
                    <a:pt x="3886" y="2966"/>
                  </a:cubicBezTo>
                  <a:cubicBezTo>
                    <a:pt x="3873" y="2954"/>
                    <a:pt x="3867" y="2935"/>
                    <a:pt x="3860" y="2916"/>
                  </a:cubicBezTo>
                  <a:cubicBezTo>
                    <a:pt x="3873" y="2916"/>
                    <a:pt x="3879" y="2909"/>
                    <a:pt x="3873" y="2897"/>
                  </a:cubicBezTo>
                  <a:cubicBezTo>
                    <a:pt x="3867" y="2878"/>
                    <a:pt x="3854" y="2859"/>
                    <a:pt x="3848" y="2840"/>
                  </a:cubicBezTo>
                  <a:cubicBezTo>
                    <a:pt x="3854" y="2833"/>
                    <a:pt x="3854" y="2827"/>
                    <a:pt x="3854" y="2821"/>
                  </a:cubicBezTo>
                  <a:cubicBezTo>
                    <a:pt x="3841" y="2789"/>
                    <a:pt x="3829" y="2764"/>
                    <a:pt x="3816" y="2732"/>
                  </a:cubicBezTo>
                  <a:cubicBezTo>
                    <a:pt x="3822" y="2726"/>
                    <a:pt x="3822" y="2719"/>
                    <a:pt x="3822" y="2713"/>
                  </a:cubicBezTo>
                  <a:cubicBezTo>
                    <a:pt x="3810" y="2681"/>
                    <a:pt x="3797" y="2656"/>
                    <a:pt x="3784" y="2637"/>
                  </a:cubicBezTo>
                  <a:cubicBezTo>
                    <a:pt x="3791" y="2631"/>
                    <a:pt x="3791" y="2631"/>
                    <a:pt x="3797" y="2624"/>
                  </a:cubicBezTo>
                  <a:close/>
                  <a:moveTo>
                    <a:pt x="1498" y="2605"/>
                  </a:moveTo>
                  <a:lnTo>
                    <a:pt x="1498" y="2605"/>
                  </a:lnTo>
                  <a:cubicBezTo>
                    <a:pt x="1777" y="3080"/>
                    <a:pt x="2062" y="3555"/>
                    <a:pt x="2353" y="4018"/>
                  </a:cubicBezTo>
                  <a:cubicBezTo>
                    <a:pt x="2296" y="4005"/>
                    <a:pt x="2252" y="3992"/>
                    <a:pt x="2201" y="3992"/>
                  </a:cubicBezTo>
                  <a:cubicBezTo>
                    <a:pt x="1986" y="3543"/>
                    <a:pt x="1745" y="3074"/>
                    <a:pt x="1498" y="2605"/>
                  </a:cubicBezTo>
                  <a:close/>
                  <a:moveTo>
                    <a:pt x="2163" y="4201"/>
                  </a:moveTo>
                  <a:cubicBezTo>
                    <a:pt x="2188" y="4239"/>
                    <a:pt x="2207" y="4271"/>
                    <a:pt x="2233" y="4303"/>
                  </a:cubicBezTo>
                  <a:cubicBezTo>
                    <a:pt x="2195" y="4277"/>
                    <a:pt x="2163" y="4246"/>
                    <a:pt x="2125" y="4214"/>
                  </a:cubicBezTo>
                  <a:cubicBezTo>
                    <a:pt x="2138" y="4208"/>
                    <a:pt x="2150" y="4201"/>
                    <a:pt x="2163" y="4201"/>
                  </a:cubicBezTo>
                  <a:close/>
                  <a:moveTo>
                    <a:pt x="2074" y="4277"/>
                  </a:moveTo>
                  <a:cubicBezTo>
                    <a:pt x="2100" y="4309"/>
                    <a:pt x="2125" y="4341"/>
                    <a:pt x="2150" y="4372"/>
                  </a:cubicBezTo>
                  <a:cubicBezTo>
                    <a:pt x="2125" y="4347"/>
                    <a:pt x="2100" y="4322"/>
                    <a:pt x="2074" y="4296"/>
                  </a:cubicBezTo>
                  <a:cubicBezTo>
                    <a:pt x="2074" y="4290"/>
                    <a:pt x="2074" y="4284"/>
                    <a:pt x="2074" y="4277"/>
                  </a:cubicBezTo>
                  <a:close/>
                  <a:moveTo>
                    <a:pt x="1998" y="4315"/>
                  </a:moveTo>
                  <a:cubicBezTo>
                    <a:pt x="2011" y="4328"/>
                    <a:pt x="2024" y="4341"/>
                    <a:pt x="2036" y="4353"/>
                  </a:cubicBezTo>
                  <a:cubicBezTo>
                    <a:pt x="2036" y="4372"/>
                    <a:pt x="2036" y="4391"/>
                    <a:pt x="2030" y="4404"/>
                  </a:cubicBezTo>
                  <a:cubicBezTo>
                    <a:pt x="2011" y="4391"/>
                    <a:pt x="1986" y="4372"/>
                    <a:pt x="1960" y="4353"/>
                  </a:cubicBezTo>
                  <a:cubicBezTo>
                    <a:pt x="1973" y="4341"/>
                    <a:pt x="1986" y="4328"/>
                    <a:pt x="1998" y="4315"/>
                  </a:cubicBezTo>
                  <a:close/>
                  <a:moveTo>
                    <a:pt x="1903" y="4442"/>
                  </a:moveTo>
                  <a:cubicBezTo>
                    <a:pt x="1910" y="4442"/>
                    <a:pt x="1910" y="4442"/>
                    <a:pt x="1916" y="4448"/>
                  </a:cubicBezTo>
                  <a:cubicBezTo>
                    <a:pt x="1916" y="4448"/>
                    <a:pt x="1916" y="4455"/>
                    <a:pt x="1916" y="4455"/>
                  </a:cubicBezTo>
                  <a:cubicBezTo>
                    <a:pt x="1910" y="4455"/>
                    <a:pt x="1903" y="4448"/>
                    <a:pt x="1903" y="4448"/>
                  </a:cubicBezTo>
                  <a:cubicBezTo>
                    <a:pt x="1903" y="4442"/>
                    <a:pt x="1903" y="4442"/>
                    <a:pt x="1903" y="4442"/>
                  </a:cubicBezTo>
                  <a:close/>
                  <a:moveTo>
                    <a:pt x="2074" y="4391"/>
                  </a:moveTo>
                  <a:cubicBezTo>
                    <a:pt x="2106" y="4423"/>
                    <a:pt x="2144" y="4461"/>
                    <a:pt x="2176" y="4499"/>
                  </a:cubicBezTo>
                  <a:cubicBezTo>
                    <a:pt x="2176" y="4499"/>
                    <a:pt x="2169" y="4505"/>
                    <a:pt x="2169" y="4518"/>
                  </a:cubicBezTo>
                  <a:cubicBezTo>
                    <a:pt x="2169" y="4518"/>
                    <a:pt x="2169" y="4524"/>
                    <a:pt x="2169" y="4524"/>
                  </a:cubicBezTo>
                  <a:cubicBezTo>
                    <a:pt x="2138" y="4493"/>
                    <a:pt x="2106" y="4467"/>
                    <a:pt x="2074" y="4436"/>
                  </a:cubicBezTo>
                  <a:cubicBezTo>
                    <a:pt x="2074" y="4423"/>
                    <a:pt x="2074" y="4404"/>
                    <a:pt x="2074" y="4391"/>
                  </a:cubicBezTo>
                  <a:close/>
                  <a:moveTo>
                    <a:pt x="1884" y="4474"/>
                  </a:moveTo>
                  <a:cubicBezTo>
                    <a:pt x="1897" y="4486"/>
                    <a:pt x="1910" y="4499"/>
                    <a:pt x="1916" y="4505"/>
                  </a:cubicBezTo>
                  <a:cubicBezTo>
                    <a:pt x="1916" y="4518"/>
                    <a:pt x="1916" y="4524"/>
                    <a:pt x="1916" y="4531"/>
                  </a:cubicBezTo>
                  <a:cubicBezTo>
                    <a:pt x="1903" y="4518"/>
                    <a:pt x="1891" y="4512"/>
                    <a:pt x="1872" y="4499"/>
                  </a:cubicBezTo>
                  <a:cubicBezTo>
                    <a:pt x="1878" y="4493"/>
                    <a:pt x="1884" y="4480"/>
                    <a:pt x="1884" y="4474"/>
                  </a:cubicBezTo>
                  <a:close/>
                  <a:moveTo>
                    <a:pt x="1967" y="4480"/>
                  </a:moveTo>
                  <a:cubicBezTo>
                    <a:pt x="1986" y="4499"/>
                    <a:pt x="2005" y="4512"/>
                    <a:pt x="2017" y="4524"/>
                  </a:cubicBezTo>
                  <a:cubicBezTo>
                    <a:pt x="2017" y="4537"/>
                    <a:pt x="2017" y="4550"/>
                    <a:pt x="2017" y="4556"/>
                  </a:cubicBezTo>
                  <a:cubicBezTo>
                    <a:pt x="2005" y="4543"/>
                    <a:pt x="1992" y="4531"/>
                    <a:pt x="1986" y="4524"/>
                  </a:cubicBezTo>
                  <a:cubicBezTo>
                    <a:pt x="1979" y="4518"/>
                    <a:pt x="1973" y="4512"/>
                    <a:pt x="1973" y="4512"/>
                  </a:cubicBezTo>
                  <a:cubicBezTo>
                    <a:pt x="1967" y="4505"/>
                    <a:pt x="1967" y="4499"/>
                    <a:pt x="1967" y="4493"/>
                  </a:cubicBezTo>
                  <a:cubicBezTo>
                    <a:pt x="1967" y="4493"/>
                    <a:pt x="1967" y="4486"/>
                    <a:pt x="1967" y="4486"/>
                  </a:cubicBezTo>
                  <a:cubicBezTo>
                    <a:pt x="1967" y="4486"/>
                    <a:pt x="1967" y="4486"/>
                    <a:pt x="1967" y="4480"/>
                  </a:cubicBezTo>
                  <a:close/>
                  <a:moveTo>
                    <a:pt x="1973" y="4569"/>
                  </a:moveTo>
                  <a:cubicBezTo>
                    <a:pt x="1986" y="4581"/>
                    <a:pt x="1998" y="4594"/>
                    <a:pt x="2011" y="4607"/>
                  </a:cubicBezTo>
                  <a:cubicBezTo>
                    <a:pt x="2011" y="4613"/>
                    <a:pt x="2011" y="4613"/>
                    <a:pt x="2011" y="4613"/>
                  </a:cubicBezTo>
                  <a:cubicBezTo>
                    <a:pt x="1998" y="4600"/>
                    <a:pt x="1986" y="4588"/>
                    <a:pt x="1973" y="4581"/>
                  </a:cubicBezTo>
                  <a:cubicBezTo>
                    <a:pt x="1973" y="4575"/>
                    <a:pt x="1973" y="4575"/>
                    <a:pt x="1973" y="4569"/>
                  </a:cubicBezTo>
                  <a:close/>
                  <a:moveTo>
                    <a:pt x="2074" y="4569"/>
                  </a:moveTo>
                  <a:cubicBezTo>
                    <a:pt x="2074" y="4575"/>
                    <a:pt x="2081" y="4581"/>
                    <a:pt x="2087" y="4588"/>
                  </a:cubicBezTo>
                  <a:cubicBezTo>
                    <a:pt x="2087" y="4588"/>
                    <a:pt x="2087" y="4588"/>
                    <a:pt x="2087" y="4594"/>
                  </a:cubicBezTo>
                  <a:cubicBezTo>
                    <a:pt x="2087" y="4607"/>
                    <a:pt x="2087" y="4613"/>
                    <a:pt x="2087" y="4626"/>
                  </a:cubicBezTo>
                  <a:cubicBezTo>
                    <a:pt x="2081" y="4619"/>
                    <a:pt x="2074" y="4619"/>
                    <a:pt x="2074" y="4613"/>
                  </a:cubicBezTo>
                  <a:cubicBezTo>
                    <a:pt x="2074" y="4600"/>
                    <a:pt x="2074" y="4581"/>
                    <a:pt x="2074" y="4569"/>
                  </a:cubicBezTo>
                  <a:close/>
                  <a:moveTo>
                    <a:pt x="2131" y="4626"/>
                  </a:moveTo>
                  <a:cubicBezTo>
                    <a:pt x="2138" y="4632"/>
                    <a:pt x="2144" y="4645"/>
                    <a:pt x="2157" y="4651"/>
                  </a:cubicBezTo>
                  <a:cubicBezTo>
                    <a:pt x="2150" y="4664"/>
                    <a:pt x="2150" y="4676"/>
                    <a:pt x="2150" y="4689"/>
                  </a:cubicBezTo>
                  <a:cubicBezTo>
                    <a:pt x="2144" y="4683"/>
                    <a:pt x="2138" y="4676"/>
                    <a:pt x="2131" y="4670"/>
                  </a:cubicBezTo>
                  <a:cubicBezTo>
                    <a:pt x="2131" y="4657"/>
                    <a:pt x="2131" y="4638"/>
                    <a:pt x="2131" y="4626"/>
                  </a:cubicBezTo>
                  <a:close/>
                  <a:moveTo>
                    <a:pt x="1853" y="4543"/>
                  </a:moveTo>
                  <a:cubicBezTo>
                    <a:pt x="1878" y="4562"/>
                    <a:pt x="1897" y="4588"/>
                    <a:pt x="1922" y="4613"/>
                  </a:cubicBezTo>
                  <a:cubicBezTo>
                    <a:pt x="1922" y="4657"/>
                    <a:pt x="1929" y="4702"/>
                    <a:pt x="1929" y="4746"/>
                  </a:cubicBezTo>
                  <a:cubicBezTo>
                    <a:pt x="1910" y="4727"/>
                    <a:pt x="1884" y="4714"/>
                    <a:pt x="1859" y="4695"/>
                  </a:cubicBezTo>
                  <a:cubicBezTo>
                    <a:pt x="1846" y="4664"/>
                    <a:pt x="1840" y="4626"/>
                    <a:pt x="1834" y="4594"/>
                  </a:cubicBezTo>
                  <a:cubicBezTo>
                    <a:pt x="1840" y="4575"/>
                    <a:pt x="1846" y="4556"/>
                    <a:pt x="1853" y="4543"/>
                  </a:cubicBezTo>
                  <a:close/>
                  <a:moveTo>
                    <a:pt x="2131" y="4727"/>
                  </a:moveTo>
                  <a:cubicBezTo>
                    <a:pt x="2138" y="4733"/>
                    <a:pt x="2144" y="4733"/>
                    <a:pt x="2150" y="4740"/>
                  </a:cubicBezTo>
                  <a:lnTo>
                    <a:pt x="2150" y="4752"/>
                  </a:lnTo>
                  <a:cubicBezTo>
                    <a:pt x="2144" y="4746"/>
                    <a:pt x="2138" y="4740"/>
                    <a:pt x="2131" y="4733"/>
                  </a:cubicBezTo>
                  <a:cubicBezTo>
                    <a:pt x="2131" y="4727"/>
                    <a:pt x="2131" y="4727"/>
                    <a:pt x="2131" y="4727"/>
                  </a:cubicBezTo>
                  <a:close/>
                  <a:moveTo>
                    <a:pt x="1986" y="4676"/>
                  </a:moveTo>
                  <a:cubicBezTo>
                    <a:pt x="1992" y="4683"/>
                    <a:pt x="1998" y="4689"/>
                    <a:pt x="2005" y="4689"/>
                  </a:cubicBezTo>
                  <a:cubicBezTo>
                    <a:pt x="1998" y="4714"/>
                    <a:pt x="1998" y="4740"/>
                    <a:pt x="1998" y="4765"/>
                  </a:cubicBezTo>
                  <a:cubicBezTo>
                    <a:pt x="1992" y="4733"/>
                    <a:pt x="1992" y="4708"/>
                    <a:pt x="1986" y="4676"/>
                  </a:cubicBezTo>
                  <a:close/>
                  <a:moveTo>
                    <a:pt x="2074" y="4752"/>
                  </a:moveTo>
                  <a:cubicBezTo>
                    <a:pt x="2074" y="4759"/>
                    <a:pt x="2081" y="4759"/>
                    <a:pt x="2081" y="4765"/>
                  </a:cubicBezTo>
                  <a:cubicBezTo>
                    <a:pt x="2081" y="4765"/>
                    <a:pt x="2081" y="4771"/>
                    <a:pt x="2081" y="4778"/>
                  </a:cubicBezTo>
                  <a:cubicBezTo>
                    <a:pt x="2074" y="4797"/>
                    <a:pt x="2074" y="4822"/>
                    <a:pt x="2074" y="4841"/>
                  </a:cubicBezTo>
                  <a:lnTo>
                    <a:pt x="2074" y="4752"/>
                  </a:lnTo>
                  <a:close/>
                  <a:moveTo>
                    <a:pt x="2131" y="4809"/>
                  </a:moveTo>
                  <a:cubicBezTo>
                    <a:pt x="2138" y="4816"/>
                    <a:pt x="2144" y="4816"/>
                    <a:pt x="2150" y="4822"/>
                  </a:cubicBezTo>
                  <a:cubicBezTo>
                    <a:pt x="2150" y="4841"/>
                    <a:pt x="2150" y="4860"/>
                    <a:pt x="2150" y="4879"/>
                  </a:cubicBezTo>
                  <a:cubicBezTo>
                    <a:pt x="2150" y="4885"/>
                    <a:pt x="2150" y="4898"/>
                    <a:pt x="2150" y="4904"/>
                  </a:cubicBezTo>
                  <a:cubicBezTo>
                    <a:pt x="2144" y="4898"/>
                    <a:pt x="2138" y="4892"/>
                    <a:pt x="2131" y="4885"/>
                  </a:cubicBezTo>
                  <a:cubicBezTo>
                    <a:pt x="2131" y="4860"/>
                    <a:pt x="2131" y="4835"/>
                    <a:pt x="2131" y="4809"/>
                  </a:cubicBezTo>
                  <a:close/>
                  <a:moveTo>
                    <a:pt x="2689" y="4803"/>
                  </a:moveTo>
                  <a:cubicBezTo>
                    <a:pt x="2689" y="4828"/>
                    <a:pt x="2689" y="4854"/>
                    <a:pt x="2689" y="4879"/>
                  </a:cubicBezTo>
                  <a:cubicBezTo>
                    <a:pt x="2689" y="4898"/>
                    <a:pt x="2689" y="4911"/>
                    <a:pt x="2682" y="4930"/>
                  </a:cubicBezTo>
                  <a:cubicBezTo>
                    <a:pt x="2682" y="4892"/>
                    <a:pt x="2670" y="4854"/>
                    <a:pt x="2663" y="4809"/>
                  </a:cubicBezTo>
                  <a:lnTo>
                    <a:pt x="2663" y="4809"/>
                  </a:lnTo>
                  <a:cubicBezTo>
                    <a:pt x="2667" y="4811"/>
                    <a:pt x="2670" y="4812"/>
                    <a:pt x="2673" y="4812"/>
                  </a:cubicBezTo>
                  <a:cubicBezTo>
                    <a:pt x="2680" y="4812"/>
                    <a:pt x="2684" y="4808"/>
                    <a:pt x="2689" y="4803"/>
                  </a:cubicBezTo>
                  <a:close/>
                  <a:moveTo>
                    <a:pt x="1865" y="4733"/>
                  </a:moveTo>
                  <a:cubicBezTo>
                    <a:pt x="1891" y="4746"/>
                    <a:pt x="1910" y="4765"/>
                    <a:pt x="1929" y="4778"/>
                  </a:cubicBezTo>
                  <a:cubicBezTo>
                    <a:pt x="1929" y="4835"/>
                    <a:pt x="1929" y="4892"/>
                    <a:pt x="1922" y="4942"/>
                  </a:cubicBezTo>
                  <a:cubicBezTo>
                    <a:pt x="1903" y="4873"/>
                    <a:pt x="1884" y="4803"/>
                    <a:pt x="1865" y="4733"/>
                  </a:cubicBezTo>
                  <a:close/>
                  <a:moveTo>
                    <a:pt x="2030" y="4949"/>
                  </a:moveTo>
                  <a:cubicBezTo>
                    <a:pt x="2030" y="4987"/>
                    <a:pt x="2030" y="5018"/>
                    <a:pt x="2030" y="5056"/>
                  </a:cubicBezTo>
                  <a:cubicBezTo>
                    <a:pt x="2024" y="5044"/>
                    <a:pt x="2024" y="5031"/>
                    <a:pt x="2024" y="5018"/>
                  </a:cubicBezTo>
                  <a:cubicBezTo>
                    <a:pt x="2024" y="5006"/>
                    <a:pt x="2024" y="4999"/>
                    <a:pt x="2024" y="4993"/>
                  </a:cubicBezTo>
                  <a:cubicBezTo>
                    <a:pt x="2024" y="4974"/>
                    <a:pt x="2024" y="4961"/>
                    <a:pt x="2030" y="4949"/>
                  </a:cubicBezTo>
                  <a:close/>
                  <a:moveTo>
                    <a:pt x="1954" y="5006"/>
                  </a:moveTo>
                  <a:cubicBezTo>
                    <a:pt x="1954" y="5025"/>
                    <a:pt x="1954" y="5050"/>
                    <a:pt x="1960" y="5069"/>
                  </a:cubicBezTo>
                  <a:cubicBezTo>
                    <a:pt x="1954" y="5063"/>
                    <a:pt x="1954" y="5056"/>
                    <a:pt x="1954" y="5050"/>
                  </a:cubicBezTo>
                  <a:cubicBezTo>
                    <a:pt x="1954" y="5031"/>
                    <a:pt x="1954" y="5018"/>
                    <a:pt x="1954" y="5006"/>
                  </a:cubicBezTo>
                  <a:close/>
                  <a:moveTo>
                    <a:pt x="2131" y="4923"/>
                  </a:moveTo>
                  <a:cubicBezTo>
                    <a:pt x="2138" y="4923"/>
                    <a:pt x="2144" y="4930"/>
                    <a:pt x="2150" y="4936"/>
                  </a:cubicBezTo>
                  <a:cubicBezTo>
                    <a:pt x="2150" y="5012"/>
                    <a:pt x="2144" y="5094"/>
                    <a:pt x="2144" y="5177"/>
                  </a:cubicBezTo>
                  <a:cubicBezTo>
                    <a:pt x="2144" y="5189"/>
                    <a:pt x="2144" y="5208"/>
                    <a:pt x="2138" y="5240"/>
                  </a:cubicBezTo>
                  <a:cubicBezTo>
                    <a:pt x="2138" y="5132"/>
                    <a:pt x="2138" y="5025"/>
                    <a:pt x="2131" y="4923"/>
                  </a:cubicBezTo>
                  <a:close/>
                  <a:moveTo>
                    <a:pt x="1796" y="4695"/>
                  </a:moveTo>
                  <a:cubicBezTo>
                    <a:pt x="1834" y="4879"/>
                    <a:pt x="1878" y="5063"/>
                    <a:pt x="1922" y="5240"/>
                  </a:cubicBezTo>
                  <a:cubicBezTo>
                    <a:pt x="1922" y="5253"/>
                    <a:pt x="1922" y="5265"/>
                    <a:pt x="1922" y="5272"/>
                  </a:cubicBezTo>
                  <a:cubicBezTo>
                    <a:pt x="1872" y="5120"/>
                    <a:pt x="1815" y="4968"/>
                    <a:pt x="1758" y="4822"/>
                  </a:cubicBezTo>
                  <a:cubicBezTo>
                    <a:pt x="1770" y="4778"/>
                    <a:pt x="1783" y="4733"/>
                    <a:pt x="1796" y="4695"/>
                  </a:cubicBezTo>
                  <a:close/>
                  <a:moveTo>
                    <a:pt x="2556" y="5246"/>
                  </a:moveTo>
                  <a:lnTo>
                    <a:pt x="2556" y="5246"/>
                  </a:lnTo>
                  <a:cubicBezTo>
                    <a:pt x="2568" y="5278"/>
                    <a:pt x="2575" y="5316"/>
                    <a:pt x="2587" y="5348"/>
                  </a:cubicBezTo>
                  <a:cubicBezTo>
                    <a:pt x="2581" y="5367"/>
                    <a:pt x="2575" y="5386"/>
                    <a:pt x="2562" y="5405"/>
                  </a:cubicBezTo>
                  <a:cubicBezTo>
                    <a:pt x="2562" y="5354"/>
                    <a:pt x="2562" y="5297"/>
                    <a:pt x="2556" y="5246"/>
                  </a:cubicBezTo>
                  <a:close/>
                  <a:moveTo>
                    <a:pt x="2524" y="5487"/>
                  </a:moveTo>
                  <a:cubicBezTo>
                    <a:pt x="2524" y="5493"/>
                    <a:pt x="2518" y="5493"/>
                    <a:pt x="2518" y="5500"/>
                  </a:cubicBezTo>
                  <a:cubicBezTo>
                    <a:pt x="2518" y="5493"/>
                    <a:pt x="2518" y="5493"/>
                    <a:pt x="2518" y="5487"/>
                  </a:cubicBezTo>
                  <a:close/>
                  <a:moveTo>
                    <a:pt x="1992" y="5506"/>
                  </a:moveTo>
                  <a:cubicBezTo>
                    <a:pt x="2005" y="5538"/>
                    <a:pt x="2011" y="5576"/>
                    <a:pt x="2024" y="5607"/>
                  </a:cubicBezTo>
                  <a:cubicBezTo>
                    <a:pt x="2024" y="5614"/>
                    <a:pt x="2024" y="5626"/>
                    <a:pt x="2024" y="5633"/>
                  </a:cubicBezTo>
                  <a:cubicBezTo>
                    <a:pt x="2017" y="5620"/>
                    <a:pt x="2017" y="5607"/>
                    <a:pt x="2011" y="5595"/>
                  </a:cubicBezTo>
                  <a:cubicBezTo>
                    <a:pt x="2005" y="5569"/>
                    <a:pt x="1998" y="5544"/>
                    <a:pt x="1992" y="5519"/>
                  </a:cubicBezTo>
                  <a:cubicBezTo>
                    <a:pt x="1992" y="5512"/>
                    <a:pt x="1992" y="5512"/>
                    <a:pt x="1992" y="5506"/>
                  </a:cubicBezTo>
                  <a:close/>
                  <a:moveTo>
                    <a:pt x="1770" y="5094"/>
                  </a:moveTo>
                  <a:lnTo>
                    <a:pt x="1770" y="5094"/>
                  </a:lnTo>
                  <a:cubicBezTo>
                    <a:pt x="1796" y="5158"/>
                    <a:pt x="1821" y="5221"/>
                    <a:pt x="1846" y="5284"/>
                  </a:cubicBezTo>
                  <a:cubicBezTo>
                    <a:pt x="1853" y="5303"/>
                    <a:pt x="1859" y="5329"/>
                    <a:pt x="1865" y="5348"/>
                  </a:cubicBezTo>
                  <a:cubicBezTo>
                    <a:pt x="1878" y="5373"/>
                    <a:pt x="1884" y="5398"/>
                    <a:pt x="1897" y="5430"/>
                  </a:cubicBezTo>
                  <a:cubicBezTo>
                    <a:pt x="1910" y="5481"/>
                    <a:pt x="1922" y="5550"/>
                    <a:pt x="1935" y="5614"/>
                  </a:cubicBezTo>
                  <a:cubicBezTo>
                    <a:pt x="1935" y="5626"/>
                    <a:pt x="1935" y="5633"/>
                    <a:pt x="1935" y="5645"/>
                  </a:cubicBezTo>
                  <a:cubicBezTo>
                    <a:pt x="1922" y="5595"/>
                    <a:pt x="1903" y="5538"/>
                    <a:pt x="1891" y="5506"/>
                  </a:cubicBezTo>
                  <a:cubicBezTo>
                    <a:pt x="1891" y="5506"/>
                    <a:pt x="1891" y="5500"/>
                    <a:pt x="1891" y="5493"/>
                  </a:cubicBezTo>
                  <a:cubicBezTo>
                    <a:pt x="1853" y="5360"/>
                    <a:pt x="1815" y="5227"/>
                    <a:pt x="1770" y="5094"/>
                  </a:cubicBezTo>
                  <a:close/>
                  <a:moveTo>
                    <a:pt x="1751" y="5487"/>
                  </a:moveTo>
                  <a:cubicBezTo>
                    <a:pt x="1777" y="5550"/>
                    <a:pt x="1802" y="5614"/>
                    <a:pt x="1827" y="5677"/>
                  </a:cubicBezTo>
                  <a:cubicBezTo>
                    <a:pt x="1821" y="5671"/>
                    <a:pt x="1815" y="5671"/>
                    <a:pt x="1815" y="5664"/>
                  </a:cubicBezTo>
                  <a:cubicBezTo>
                    <a:pt x="1802" y="5639"/>
                    <a:pt x="1783" y="5614"/>
                    <a:pt x="1770" y="5582"/>
                  </a:cubicBezTo>
                  <a:cubicBezTo>
                    <a:pt x="1764" y="5550"/>
                    <a:pt x="1758" y="5519"/>
                    <a:pt x="1751" y="5487"/>
                  </a:cubicBezTo>
                  <a:close/>
                  <a:moveTo>
                    <a:pt x="2100" y="5424"/>
                  </a:moveTo>
                  <a:cubicBezTo>
                    <a:pt x="2106" y="5512"/>
                    <a:pt x="2112" y="5607"/>
                    <a:pt x="2125" y="5696"/>
                  </a:cubicBezTo>
                  <a:cubicBezTo>
                    <a:pt x="2112" y="5664"/>
                    <a:pt x="2106" y="5626"/>
                    <a:pt x="2093" y="5588"/>
                  </a:cubicBezTo>
                  <a:cubicBezTo>
                    <a:pt x="2100" y="5538"/>
                    <a:pt x="2100" y="5481"/>
                    <a:pt x="2100" y="5424"/>
                  </a:cubicBezTo>
                  <a:close/>
                  <a:moveTo>
                    <a:pt x="2315" y="5652"/>
                  </a:moveTo>
                  <a:cubicBezTo>
                    <a:pt x="2315" y="5664"/>
                    <a:pt x="2321" y="5677"/>
                    <a:pt x="2321" y="5696"/>
                  </a:cubicBezTo>
                  <a:cubicBezTo>
                    <a:pt x="2321" y="5696"/>
                    <a:pt x="2315" y="5702"/>
                    <a:pt x="2315" y="5702"/>
                  </a:cubicBezTo>
                  <a:cubicBezTo>
                    <a:pt x="2315" y="5683"/>
                    <a:pt x="2315" y="5671"/>
                    <a:pt x="2315" y="5652"/>
                  </a:cubicBezTo>
                  <a:close/>
                  <a:moveTo>
                    <a:pt x="1707" y="5107"/>
                  </a:moveTo>
                  <a:cubicBezTo>
                    <a:pt x="1758" y="5272"/>
                    <a:pt x="1815" y="5436"/>
                    <a:pt x="1884" y="5595"/>
                  </a:cubicBezTo>
                  <a:cubicBezTo>
                    <a:pt x="1897" y="5658"/>
                    <a:pt x="1916" y="5715"/>
                    <a:pt x="1916" y="5753"/>
                  </a:cubicBezTo>
                  <a:cubicBezTo>
                    <a:pt x="1910" y="5753"/>
                    <a:pt x="1903" y="5747"/>
                    <a:pt x="1903" y="5747"/>
                  </a:cubicBezTo>
                  <a:cubicBezTo>
                    <a:pt x="1897" y="5721"/>
                    <a:pt x="1884" y="5690"/>
                    <a:pt x="1872" y="5658"/>
                  </a:cubicBezTo>
                  <a:cubicBezTo>
                    <a:pt x="1821" y="5481"/>
                    <a:pt x="1764" y="5303"/>
                    <a:pt x="1707" y="5126"/>
                  </a:cubicBezTo>
                  <a:cubicBezTo>
                    <a:pt x="1707" y="5120"/>
                    <a:pt x="1707" y="5113"/>
                    <a:pt x="1707" y="5107"/>
                  </a:cubicBezTo>
                  <a:close/>
                  <a:moveTo>
                    <a:pt x="1979" y="5734"/>
                  </a:moveTo>
                  <a:lnTo>
                    <a:pt x="1979" y="5734"/>
                  </a:lnTo>
                  <a:cubicBezTo>
                    <a:pt x="1979" y="5741"/>
                    <a:pt x="1986" y="5753"/>
                    <a:pt x="1992" y="5759"/>
                  </a:cubicBezTo>
                  <a:cubicBezTo>
                    <a:pt x="1986" y="5753"/>
                    <a:pt x="1979" y="5747"/>
                    <a:pt x="1979" y="5734"/>
                  </a:cubicBezTo>
                  <a:close/>
                  <a:moveTo>
                    <a:pt x="1935" y="5721"/>
                  </a:moveTo>
                  <a:cubicBezTo>
                    <a:pt x="1941" y="5728"/>
                    <a:pt x="1941" y="5734"/>
                    <a:pt x="1941" y="5740"/>
                  </a:cubicBezTo>
                  <a:cubicBezTo>
                    <a:pt x="1948" y="5753"/>
                    <a:pt x="1954" y="5766"/>
                    <a:pt x="1960" y="5778"/>
                  </a:cubicBezTo>
                  <a:cubicBezTo>
                    <a:pt x="1954" y="5772"/>
                    <a:pt x="1948" y="5772"/>
                    <a:pt x="1948" y="5766"/>
                  </a:cubicBezTo>
                  <a:cubicBezTo>
                    <a:pt x="1941" y="5753"/>
                    <a:pt x="1941" y="5734"/>
                    <a:pt x="1935" y="5721"/>
                  </a:cubicBezTo>
                  <a:close/>
                  <a:moveTo>
                    <a:pt x="2195" y="5512"/>
                  </a:moveTo>
                  <a:cubicBezTo>
                    <a:pt x="2201" y="5601"/>
                    <a:pt x="2207" y="5690"/>
                    <a:pt x="2220" y="5778"/>
                  </a:cubicBezTo>
                  <a:cubicBezTo>
                    <a:pt x="2214" y="5778"/>
                    <a:pt x="2201" y="5785"/>
                    <a:pt x="2195" y="5791"/>
                  </a:cubicBezTo>
                  <a:cubicBezTo>
                    <a:pt x="2195" y="5696"/>
                    <a:pt x="2195" y="5601"/>
                    <a:pt x="2195" y="5512"/>
                  </a:cubicBezTo>
                  <a:close/>
                  <a:moveTo>
                    <a:pt x="2036" y="5778"/>
                  </a:moveTo>
                  <a:cubicBezTo>
                    <a:pt x="2036" y="5785"/>
                    <a:pt x="2043" y="5791"/>
                    <a:pt x="2049" y="5797"/>
                  </a:cubicBezTo>
                  <a:lnTo>
                    <a:pt x="2036" y="5797"/>
                  </a:lnTo>
                  <a:cubicBezTo>
                    <a:pt x="2036" y="5791"/>
                    <a:pt x="2036" y="5785"/>
                    <a:pt x="2036" y="5778"/>
                  </a:cubicBezTo>
                  <a:close/>
                  <a:moveTo>
                    <a:pt x="97" y="0"/>
                  </a:moveTo>
                  <a:cubicBezTo>
                    <a:pt x="47" y="0"/>
                    <a:pt x="0" y="52"/>
                    <a:pt x="41" y="104"/>
                  </a:cubicBezTo>
                  <a:cubicBezTo>
                    <a:pt x="86" y="161"/>
                    <a:pt x="130" y="218"/>
                    <a:pt x="174" y="275"/>
                  </a:cubicBezTo>
                  <a:cubicBezTo>
                    <a:pt x="440" y="750"/>
                    <a:pt x="719" y="1225"/>
                    <a:pt x="998" y="1700"/>
                  </a:cubicBezTo>
                  <a:cubicBezTo>
                    <a:pt x="1371" y="2472"/>
                    <a:pt x="1758" y="3239"/>
                    <a:pt x="2144" y="3999"/>
                  </a:cubicBezTo>
                  <a:cubicBezTo>
                    <a:pt x="1739" y="4049"/>
                    <a:pt x="1466" y="4645"/>
                    <a:pt x="1409" y="5037"/>
                  </a:cubicBezTo>
                  <a:cubicBezTo>
                    <a:pt x="1359" y="5373"/>
                    <a:pt x="1485" y="5791"/>
                    <a:pt x="1802" y="5962"/>
                  </a:cubicBezTo>
                  <a:cubicBezTo>
                    <a:pt x="1873" y="6001"/>
                    <a:pt x="1939" y="6018"/>
                    <a:pt x="2001" y="6018"/>
                  </a:cubicBezTo>
                  <a:cubicBezTo>
                    <a:pt x="2050" y="6018"/>
                    <a:pt x="2096" y="6007"/>
                    <a:pt x="2138" y="5987"/>
                  </a:cubicBezTo>
                  <a:cubicBezTo>
                    <a:pt x="2239" y="5981"/>
                    <a:pt x="2334" y="5943"/>
                    <a:pt x="2423" y="5880"/>
                  </a:cubicBezTo>
                  <a:cubicBezTo>
                    <a:pt x="2885" y="5550"/>
                    <a:pt x="3062" y="4632"/>
                    <a:pt x="2644" y="4208"/>
                  </a:cubicBezTo>
                  <a:cubicBezTo>
                    <a:pt x="2575" y="4049"/>
                    <a:pt x="2492" y="3897"/>
                    <a:pt x="2423" y="3739"/>
                  </a:cubicBezTo>
                  <a:cubicBezTo>
                    <a:pt x="2258" y="3410"/>
                    <a:pt x="2093" y="3080"/>
                    <a:pt x="1929" y="2751"/>
                  </a:cubicBezTo>
                  <a:lnTo>
                    <a:pt x="1929" y="2751"/>
                  </a:lnTo>
                  <a:cubicBezTo>
                    <a:pt x="1957" y="2755"/>
                    <a:pt x="1986" y="2756"/>
                    <a:pt x="2015" y="2756"/>
                  </a:cubicBezTo>
                  <a:cubicBezTo>
                    <a:pt x="2198" y="2756"/>
                    <a:pt x="2402" y="2695"/>
                    <a:pt x="2549" y="2662"/>
                  </a:cubicBezTo>
                  <a:cubicBezTo>
                    <a:pt x="2718" y="2629"/>
                    <a:pt x="2935" y="2589"/>
                    <a:pt x="3143" y="2589"/>
                  </a:cubicBezTo>
                  <a:cubicBezTo>
                    <a:pt x="3248" y="2589"/>
                    <a:pt x="3350" y="2599"/>
                    <a:pt x="3442" y="2624"/>
                  </a:cubicBezTo>
                  <a:cubicBezTo>
                    <a:pt x="3493" y="2650"/>
                    <a:pt x="3544" y="2669"/>
                    <a:pt x="3594" y="2688"/>
                  </a:cubicBezTo>
                  <a:cubicBezTo>
                    <a:pt x="3746" y="2770"/>
                    <a:pt x="3841" y="2922"/>
                    <a:pt x="3841" y="3175"/>
                  </a:cubicBezTo>
                  <a:cubicBezTo>
                    <a:pt x="3841" y="3191"/>
                    <a:pt x="3859" y="3205"/>
                    <a:pt x="3875" y="3205"/>
                  </a:cubicBezTo>
                  <a:cubicBezTo>
                    <a:pt x="3885" y="3205"/>
                    <a:pt x="3894" y="3200"/>
                    <a:pt x="3898" y="3188"/>
                  </a:cubicBezTo>
                  <a:cubicBezTo>
                    <a:pt x="3987" y="2897"/>
                    <a:pt x="3930" y="2618"/>
                    <a:pt x="3778" y="2390"/>
                  </a:cubicBezTo>
                  <a:cubicBezTo>
                    <a:pt x="4133" y="1681"/>
                    <a:pt x="3392" y="1028"/>
                    <a:pt x="2790" y="819"/>
                  </a:cubicBezTo>
                  <a:cubicBezTo>
                    <a:pt x="2366" y="667"/>
                    <a:pt x="1929" y="674"/>
                    <a:pt x="1492" y="604"/>
                  </a:cubicBezTo>
                  <a:cubicBezTo>
                    <a:pt x="1086" y="541"/>
                    <a:pt x="732" y="357"/>
                    <a:pt x="383" y="154"/>
                  </a:cubicBezTo>
                  <a:cubicBezTo>
                    <a:pt x="339" y="110"/>
                    <a:pt x="288" y="59"/>
                    <a:pt x="238" y="21"/>
                  </a:cubicBezTo>
                  <a:cubicBezTo>
                    <a:pt x="232" y="16"/>
                    <a:pt x="226" y="14"/>
                    <a:pt x="220" y="14"/>
                  </a:cubicBezTo>
                  <a:cubicBezTo>
                    <a:pt x="206" y="14"/>
                    <a:pt x="192" y="27"/>
                    <a:pt x="187" y="40"/>
                  </a:cubicBezTo>
                  <a:cubicBezTo>
                    <a:pt x="168" y="34"/>
                    <a:pt x="149" y="21"/>
                    <a:pt x="130" y="9"/>
                  </a:cubicBezTo>
                  <a:cubicBezTo>
                    <a:pt x="120" y="3"/>
                    <a:pt x="108" y="0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751716" y="3585215"/>
              <a:ext cx="112451" cy="163735"/>
            </a:xfrm>
            <a:custGeom>
              <a:avLst/>
              <a:gdLst/>
              <a:ahLst/>
              <a:cxnLst/>
              <a:rect l="l" t="t" r="r" b="b"/>
              <a:pathLst>
                <a:path w="3243" h="4722" extrusionOk="0">
                  <a:moveTo>
                    <a:pt x="355" y="298"/>
                  </a:moveTo>
                  <a:cubicBezTo>
                    <a:pt x="368" y="311"/>
                    <a:pt x="387" y="317"/>
                    <a:pt x="406" y="330"/>
                  </a:cubicBezTo>
                  <a:cubicBezTo>
                    <a:pt x="406" y="330"/>
                    <a:pt x="406" y="336"/>
                    <a:pt x="412" y="343"/>
                  </a:cubicBezTo>
                  <a:cubicBezTo>
                    <a:pt x="412" y="343"/>
                    <a:pt x="412" y="343"/>
                    <a:pt x="412" y="349"/>
                  </a:cubicBezTo>
                  <a:cubicBezTo>
                    <a:pt x="410" y="347"/>
                    <a:pt x="408" y="346"/>
                    <a:pt x="406" y="346"/>
                  </a:cubicBezTo>
                  <a:cubicBezTo>
                    <a:pt x="402" y="346"/>
                    <a:pt x="399" y="351"/>
                    <a:pt x="399" y="355"/>
                  </a:cubicBezTo>
                  <a:cubicBezTo>
                    <a:pt x="393" y="349"/>
                    <a:pt x="387" y="349"/>
                    <a:pt x="380" y="343"/>
                  </a:cubicBezTo>
                  <a:cubicBezTo>
                    <a:pt x="368" y="330"/>
                    <a:pt x="361" y="311"/>
                    <a:pt x="355" y="298"/>
                  </a:cubicBezTo>
                  <a:close/>
                  <a:moveTo>
                    <a:pt x="437" y="450"/>
                  </a:moveTo>
                  <a:lnTo>
                    <a:pt x="437" y="450"/>
                  </a:lnTo>
                  <a:cubicBezTo>
                    <a:pt x="437" y="450"/>
                    <a:pt x="444" y="450"/>
                    <a:pt x="444" y="457"/>
                  </a:cubicBezTo>
                  <a:cubicBezTo>
                    <a:pt x="444" y="457"/>
                    <a:pt x="444" y="463"/>
                    <a:pt x="444" y="463"/>
                  </a:cubicBezTo>
                  <a:cubicBezTo>
                    <a:pt x="444" y="457"/>
                    <a:pt x="437" y="450"/>
                    <a:pt x="437" y="450"/>
                  </a:cubicBezTo>
                  <a:close/>
                  <a:moveTo>
                    <a:pt x="197" y="197"/>
                  </a:moveTo>
                  <a:lnTo>
                    <a:pt x="197" y="197"/>
                  </a:lnTo>
                  <a:cubicBezTo>
                    <a:pt x="209" y="203"/>
                    <a:pt x="216" y="210"/>
                    <a:pt x="228" y="216"/>
                  </a:cubicBezTo>
                  <a:cubicBezTo>
                    <a:pt x="292" y="355"/>
                    <a:pt x="355" y="488"/>
                    <a:pt x="425" y="628"/>
                  </a:cubicBezTo>
                  <a:cubicBezTo>
                    <a:pt x="342" y="482"/>
                    <a:pt x="266" y="343"/>
                    <a:pt x="197" y="197"/>
                  </a:cubicBezTo>
                  <a:close/>
                  <a:moveTo>
                    <a:pt x="456" y="476"/>
                  </a:moveTo>
                  <a:cubicBezTo>
                    <a:pt x="463" y="482"/>
                    <a:pt x="475" y="488"/>
                    <a:pt x="482" y="495"/>
                  </a:cubicBezTo>
                  <a:cubicBezTo>
                    <a:pt x="520" y="558"/>
                    <a:pt x="558" y="615"/>
                    <a:pt x="596" y="672"/>
                  </a:cubicBezTo>
                  <a:cubicBezTo>
                    <a:pt x="615" y="710"/>
                    <a:pt x="634" y="748"/>
                    <a:pt x="653" y="786"/>
                  </a:cubicBezTo>
                  <a:cubicBezTo>
                    <a:pt x="646" y="773"/>
                    <a:pt x="640" y="767"/>
                    <a:pt x="634" y="761"/>
                  </a:cubicBezTo>
                  <a:cubicBezTo>
                    <a:pt x="630" y="758"/>
                    <a:pt x="627" y="756"/>
                    <a:pt x="624" y="756"/>
                  </a:cubicBezTo>
                  <a:cubicBezTo>
                    <a:pt x="621" y="756"/>
                    <a:pt x="618" y="758"/>
                    <a:pt x="615" y="761"/>
                  </a:cubicBezTo>
                  <a:cubicBezTo>
                    <a:pt x="615" y="761"/>
                    <a:pt x="615" y="754"/>
                    <a:pt x="615" y="754"/>
                  </a:cubicBezTo>
                  <a:cubicBezTo>
                    <a:pt x="608" y="754"/>
                    <a:pt x="608" y="748"/>
                    <a:pt x="602" y="748"/>
                  </a:cubicBezTo>
                  <a:cubicBezTo>
                    <a:pt x="551" y="653"/>
                    <a:pt x="501" y="564"/>
                    <a:pt x="450" y="476"/>
                  </a:cubicBezTo>
                  <a:close/>
                  <a:moveTo>
                    <a:pt x="684" y="672"/>
                  </a:moveTo>
                  <a:cubicBezTo>
                    <a:pt x="697" y="685"/>
                    <a:pt x="703" y="697"/>
                    <a:pt x="703" y="704"/>
                  </a:cubicBezTo>
                  <a:cubicBezTo>
                    <a:pt x="729" y="729"/>
                    <a:pt x="748" y="754"/>
                    <a:pt x="767" y="786"/>
                  </a:cubicBezTo>
                  <a:cubicBezTo>
                    <a:pt x="748" y="767"/>
                    <a:pt x="735" y="754"/>
                    <a:pt x="722" y="735"/>
                  </a:cubicBezTo>
                  <a:cubicBezTo>
                    <a:pt x="710" y="716"/>
                    <a:pt x="697" y="697"/>
                    <a:pt x="684" y="672"/>
                  </a:cubicBezTo>
                  <a:close/>
                  <a:moveTo>
                    <a:pt x="2002" y="792"/>
                  </a:moveTo>
                  <a:cubicBezTo>
                    <a:pt x="2014" y="792"/>
                    <a:pt x="2033" y="799"/>
                    <a:pt x="2046" y="799"/>
                  </a:cubicBezTo>
                  <a:cubicBezTo>
                    <a:pt x="2084" y="818"/>
                    <a:pt x="2122" y="843"/>
                    <a:pt x="2154" y="862"/>
                  </a:cubicBezTo>
                  <a:cubicBezTo>
                    <a:pt x="2097" y="849"/>
                    <a:pt x="2052" y="837"/>
                    <a:pt x="2033" y="830"/>
                  </a:cubicBezTo>
                  <a:lnTo>
                    <a:pt x="2021" y="830"/>
                  </a:lnTo>
                  <a:cubicBezTo>
                    <a:pt x="2002" y="824"/>
                    <a:pt x="1989" y="818"/>
                    <a:pt x="1976" y="811"/>
                  </a:cubicBezTo>
                  <a:cubicBezTo>
                    <a:pt x="1989" y="811"/>
                    <a:pt x="1995" y="799"/>
                    <a:pt x="2002" y="792"/>
                  </a:cubicBezTo>
                  <a:close/>
                  <a:moveTo>
                    <a:pt x="1172" y="843"/>
                  </a:moveTo>
                  <a:cubicBezTo>
                    <a:pt x="1185" y="843"/>
                    <a:pt x="1197" y="849"/>
                    <a:pt x="1210" y="849"/>
                  </a:cubicBezTo>
                  <a:cubicBezTo>
                    <a:pt x="1229" y="856"/>
                    <a:pt x="1242" y="868"/>
                    <a:pt x="1254" y="875"/>
                  </a:cubicBezTo>
                  <a:cubicBezTo>
                    <a:pt x="1242" y="875"/>
                    <a:pt x="1229" y="868"/>
                    <a:pt x="1216" y="868"/>
                  </a:cubicBezTo>
                  <a:cubicBezTo>
                    <a:pt x="1197" y="856"/>
                    <a:pt x="1185" y="849"/>
                    <a:pt x="1172" y="843"/>
                  </a:cubicBezTo>
                  <a:close/>
                  <a:moveTo>
                    <a:pt x="473" y="744"/>
                  </a:moveTo>
                  <a:lnTo>
                    <a:pt x="473" y="744"/>
                  </a:lnTo>
                  <a:cubicBezTo>
                    <a:pt x="489" y="773"/>
                    <a:pt x="507" y="802"/>
                    <a:pt x="526" y="830"/>
                  </a:cubicBezTo>
                  <a:cubicBezTo>
                    <a:pt x="532" y="849"/>
                    <a:pt x="545" y="868"/>
                    <a:pt x="551" y="887"/>
                  </a:cubicBezTo>
                  <a:cubicBezTo>
                    <a:pt x="524" y="840"/>
                    <a:pt x="498" y="793"/>
                    <a:pt x="473" y="744"/>
                  </a:cubicBezTo>
                  <a:close/>
                  <a:moveTo>
                    <a:pt x="805" y="710"/>
                  </a:moveTo>
                  <a:lnTo>
                    <a:pt x="805" y="710"/>
                  </a:lnTo>
                  <a:cubicBezTo>
                    <a:pt x="887" y="767"/>
                    <a:pt x="976" y="824"/>
                    <a:pt x="1071" y="881"/>
                  </a:cubicBezTo>
                  <a:cubicBezTo>
                    <a:pt x="1077" y="881"/>
                    <a:pt x="1077" y="887"/>
                    <a:pt x="1083" y="887"/>
                  </a:cubicBezTo>
                  <a:cubicBezTo>
                    <a:pt x="1058" y="887"/>
                    <a:pt x="1033" y="881"/>
                    <a:pt x="1014" y="881"/>
                  </a:cubicBezTo>
                  <a:cubicBezTo>
                    <a:pt x="995" y="868"/>
                    <a:pt x="988" y="862"/>
                    <a:pt x="976" y="856"/>
                  </a:cubicBezTo>
                  <a:cubicBezTo>
                    <a:pt x="919" y="811"/>
                    <a:pt x="862" y="761"/>
                    <a:pt x="805" y="710"/>
                  </a:cubicBezTo>
                  <a:close/>
                  <a:moveTo>
                    <a:pt x="1039" y="897"/>
                  </a:moveTo>
                  <a:cubicBezTo>
                    <a:pt x="1059" y="902"/>
                    <a:pt x="1088" y="906"/>
                    <a:pt x="1109" y="906"/>
                  </a:cubicBezTo>
                  <a:cubicBezTo>
                    <a:pt x="1115" y="913"/>
                    <a:pt x="1115" y="913"/>
                    <a:pt x="1121" y="919"/>
                  </a:cubicBezTo>
                  <a:cubicBezTo>
                    <a:pt x="1109" y="913"/>
                    <a:pt x="1102" y="913"/>
                    <a:pt x="1090" y="913"/>
                  </a:cubicBezTo>
                  <a:cubicBezTo>
                    <a:pt x="1065" y="903"/>
                    <a:pt x="1048" y="901"/>
                    <a:pt x="1039" y="897"/>
                  </a:cubicBezTo>
                  <a:close/>
                  <a:moveTo>
                    <a:pt x="754" y="723"/>
                  </a:moveTo>
                  <a:cubicBezTo>
                    <a:pt x="767" y="735"/>
                    <a:pt x="773" y="742"/>
                    <a:pt x="786" y="754"/>
                  </a:cubicBezTo>
                  <a:cubicBezTo>
                    <a:pt x="830" y="799"/>
                    <a:pt x="881" y="849"/>
                    <a:pt x="912" y="906"/>
                  </a:cubicBezTo>
                  <a:cubicBezTo>
                    <a:pt x="922" y="928"/>
                    <a:pt x="924" y="935"/>
                    <a:pt x="923" y="935"/>
                  </a:cubicBezTo>
                  <a:cubicBezTo>
                    <a:pt x="918" y="935"/>
                    <a:pt x="890" y="894"/>
                    <a:pt x="868" y="881"/>
                  </a:cubicBezTo>
                  <a:cubicBezTo>
                    <a:pt x="862" y="875"/>
                    <a:pt x="855" y="862"/>
                    <a:pt x="843" y="856"/>
                  </a:cubicBezTo>
                  <a:cubicBezTo>
                    <a:pt x="817" y="811"/>
                    <a:pt x="786" y="767"/>
                    <a:pt x="754" y="723"/>
                  </a:cubicBezTo>
                  <a:close/>
                  <a:moveTo>
                    <a:pt x="1919" y="932"/>
                  </a:moveTo>
                  <a:cubicBezTo>
                    <a:pt x="1926" y="932"/>
                    <a:pt x="1932" y="938"/>
                    <a:pt x="1938" y="938"/>
                  </a:cubicBezTo>
                  <a:cubicBezTo>
                    <a:pt x="1926" y="938"/>
                    <a:pt x="1919" y="932"/>
                    <a:pt x="1913" y="932"/>
                  </a:cubicBezTo>
                  <a:close/>
                  <a:moveTo>
                    <a:pt x="773" y="830"/>
                  </a:moveTo>
                  <a:cubicBezTo>
                    <a:pt x="798" y="849"/>
                    <a:pt x="817" y="868"/>
                    <a:pt x="843" y="894"/>
                  </a:cubicBezTo>
                  <a:cubicBezTo>
                    <a:pt x="864" y="919"/>
                    <a:pt x="886" y="942"/>
                    <a:pt x="882" y="942"/>
                  </a:cubicBezTo>
                  <a:cubicBezTo>
                    <a:pt x="879" y="942"/>
                    <a:pt x="861" y="929"/>
                    <a:pt x="817" y="894"/>
                  </a:cubicBezTo>
                  <a:cubicBezTo>
                    <a:pt x="817" y="894"/>
                    <a:pt x="811" y="887"/>
                    <a:pt x="805" y="887"/>
                  </a:cubicBezTo>
                  <a:cubicBezTo>
                    <a:pt x="805" y="881"/>
                    <a:pt x="805" y="881"/>
                    <a:pt x="805" y="875"/>
                  </a:cubicBezTo>
                  <a:cubicBezTo>
                    <a:pt x="792" y="862"/>
                    <a:pt x="786" y="843"/>
                    <a:pt x="773" y="830"/>
                  </a:cubicBezTo>
                  <a:close/>
                  <a:moveTo>
                    <a:pt x="1318" y="843"/>
                  </a:moveTo>
                  <a:cubicBezTo>
                    <a:pt x="1400" y="862"/>
                    <a:pt x="1476" y="881"/>
                    <a:pt x="1558" y="894"/>
                  </a:cubicBezTo>
                  <a:lnTo>
                    <a:pt x="1565" y="894"/>
                  </a:lnTo>
                  <a:cubicBezTo>
                    <a:pt x="1603" y="913"/>
                    <a:pt x="1641" y="932"/>
                    <a:pt x="1679" y="944"/>
                  </a:cubicBezTo>
                  <a:cubicBezTo>
                    <a:pt x="1571" y="932"/>
                    <a:pt x="1470" y="919"/>
                    <a:pt x="1362" y="900"/>
                  </a:cubicBezTo>
                  <a:cubicBezTo>
                    <a:pt x="1343" y="881"/>
                    <a:pt x="1324" y="862"/>
                    <a:pt x="1305" y="843"/>
                  </a:cubicBezTo>
                  <a:close/>
                  <a:moveTo>
                    <a:pt x="1197" y="906"/>
                  </a:moveTo>
                  <a:cubicBezTo>
                    <a:pt x="1204" y="906"/>
                    <a:pt x="1210" y="913"/>
                    <a:pt x="1223" y="913"/>
                  </a:cubicBezTo>
                  <a:cubicBezTo>
                    <a:pt x="1248" y="925"/>
                    <a:pt x="1273" y="938"/>
                    <a:pt x="1305" y="951"/>
                  </a:cubicBezTo>
                  <a:lnTo>
                    <a:pt x="1280" y="951"/>
                  </a:lnTo>
                  <a:cubicBezTo>
                    <a:pt x="1273" y="944"/>
                    <a:pt x="1267" y="944"/>
                    <a:pt x="1261" y="944"/>
                  </a:cubicBezTo>
                  <a:cubicBezTo>
                    <a:pt x="1235" y="938"/>
                    <a:pt x="1204" y="925"/>
                    <a:pt x="1178" y="913"/>
                  </a:cubicBezTo>
                  <a:cubicBezTo>
                    <a:pt x="1178" y="913"/>
                    <a:pt x="1172" y="906"/>
                    <a:pt x="1172" y="906"/>
                  </a:cubicBezTo>
                  <a:close/>
                  <a:moveTo>
                    <a:pt x="1071" y="932"/>
                  </a:moveTo>
                  <a:cubicBezTo>
                    <a:pt x="1096" y="938"/>
                    <a:pt x="1121" y="944"/>
                    <a:pt x="1153" y="951"/>
                  </a:cubicBezTo>
                  <a:cubicBezTo>
                    <a:pt x="1172" y="970"/>
                    <a:pt x="1185" y="982"/>
                    <a:pt x="1191" y="982"/>
                  </a:cubicBezTo>
                  <a:cubicBezTo>
                    <a:pt x="1188" y="983"/>
                    <a:pt x="1185" y="983"/>
                    <a:pt x="1182" y="983"/>
                  </a:cubicBezTo>
                  <a:cubicBezTo>
                    <a:pt x="1155" y="983"/>
                    <a:pt x="1110" y="960"/>
                    <a:pt x="1071" y="932"/>
                  </a:cubicBezTo>
                  <a:close/>
                  <a:moveTo>
                    <a:pt x="900" y="944"/>
                  </a:moveTo>
                  <a:lnTo>
                    <a:pt x="900" y="944"/>
                  </a:lnTo>
                  <a:cubicBezTo>
                    <a:pt x="919" y="957"/>
                    <a:pt x="938" y="976"/>
                    <a:pt x="957" y="989"/>
                  </a:cubicBezTo>
                  <a:cubicBezTo>
                    <a:pt x="944" y="989"/>
                    <a:pt x="931" y="982"/>
                    <a:pt x="925" y="976"/>
                  </a:cubicBezTo>
                  <a:cubicBezTo>
                    <a:pt x="912" y="963"/>
                    <a:pt x="906" y="957"/>
                    <a:pt x="900" y="944"/>
                  </a:cubicBezTo>
                  <a:close/>
                  <a:moveTo>
                    <a:pt x="1634" y="900"/>
                  </a:moveTo>
                  <a:cubicBezTo>
                    <a:pt x="1653" y="906"/>
                    <a:pt x="1672" y="906"/>
                    <a:pt x="1691" y="913"/>
                  </a:cubicBezTo>
                  <a:cubicBezTo>
                    <a:pt x="1729" y="919"/>
                    <a:pt x="1774" y="925"/>
                    <a:pt x="1780" y="932"/>
                  </a:cubicBezTo>
                  <a:cubicBezTo>
                    <a:pt x="1856" y="944"/>
                    <a:pt x="1926" y="963"/>
                    <a:pt x="2002" y="982"/>
                  </a:cubicBezTo>
                  <a:cubicBezTo>
                    <a:pt x="1995" y="982"/>
                    <a:pt x="1989" y="989"/>
                    <a:pt x="1983" y="989"/>
                  </a:cubicBezTo>
                  <a:lnTo>
                    <a:pt x="1926" y="989"/>
                  </a:lnTo>
                  <a:cubicBezTo>
                    <a:pt x="1926" y="982"/>
                    <a:pt x="1919" y="976"/>
                    <a:pt x="1913" y="976"/>
                  </a:cubicBezTo>
                  <a:cubicBezTo>
                    <a:pt x="1843" y="970"/>
                    <a:pt x="1774" y="957"/>
                    <a:pt x="1704" y="951"/>
                  </a:cubicBezTo>
                  <a:cubicBezTo>
                    <a:pt x="1672" y="938"/>
                    <a:pt x="1622" y="913"/>
                    <a:pt x="1628" y="906"/>
                  </a:cubicBezTo>
                  <a:cubicBezTo>
                    <a:pt x="1628" y="900"/>
                    <a:pt x="1628" y="900"/>
                    <a:pt x="1634" y="900"/>
                  </a:cubicBezTo>
                  <a:close/>
                  <a:moveTo>
                    <a:pt x="2109" y="963"/>
                  </a:moveTo>
                  <a:cubicBezTo>
                    <a:pt x="2128" y="976"/>
                    <a:pt x="2147" y="982"/>
                    <a:pt x="2173" y="995"/>
                  </a:cubicBezTo>
                  <a:cubicBezTo>
                    <a:pt x="2154" y="989"/>
                    <a:pt x="2128" y="982"/>
                    <a:pt x="2109" y="976"/>
                  </a:cubicBezTo>
                  <a:cubicBezTo>
                    <a:pt x="2109" y="976"/>
                    <a:pt x="2109" y="970"/>
                    <a:pt x="2109" y="963"/>
                  </a:cubicBezTo>
                  <a:close/>
                  <a:moveTo>
                    <a:pt x="893" y="837"/>
                  </a:moveTo>
                  <a:cubicBezTo>
                    <a:pt x="900" y="843"/>
                    <a:pt x="912" y="849"/>
                    <a:pt x="925" y="856"/>
                  </a:cubicBezTo>
                  <a:cubicBezTo>
                    <a:pt x="931" y="862"/>
                    <a:pt x="938" y="868"/>
                    <a:pt x="944" y="875"/>
                  </a:cubicBezTo>
                  <a:cubicBezTo>
                    <a:pt x="944" y="881"/>
                    <a:pt x="938" y="894"/>
                    <a:pt x="950" y="894"/>
                  </a:cubicBezTo>
                  <a:cubicBezTo>
                    <a:pt x="963" y="900"/>
                    <a:pt x="969" y="900"/>
                    <a:pt x="982" y="906"/>
                  </a:cubicBezTo>
                  <a:cubicBezTo>
                    <a:pt x="1039" y="951"/>
                    <a:pt x="1096" y="995"/>
                    <a:pt x="1159" y="1020"/>
                  </a:cubicBezTo>
                  <a:cubicBezTo>
                    <a:pt x="1102" y="1020"/>
                    <a:pt x="1045" y="1008"/>
                    <a:pt x="995" y="995"/>
                  </a:cubicBezTo>
                  <a:cubicBezTo>
                    <a:pt x="995" y="995"/>
                    <a:pt x="995" y="989"/>
                    <a:pt x="995" y="982"/>
                  </a:cubicBezTo>
                  <a:cubicBezTo>
                    <a:pt x="963" y="932"/>
                    <a:pt x="925" y="881"/>
                    <a:pt x="893" y="837"/>
                  </a:cubicBezTo>
                  <a:close/>
                  <a:moveTo>
                    <a:pt x="1451" y="995"/>
                  </a:moveTo>
                  <a:cubicBezTo>
                    <a:pt x="1495" y="1001"/>
                    <a:pt x="1539" y="1008"/>
                    <a:pt x="1584" y="1008"/>
                  </a:cubicBezTo>
                  <a:cubicBezTo>
                    <a:pt x="1539" y="1014"/>
                    <a:pt x="1495" y="1014"/>
                    <a:pt x="1444" y="1020"/>
                  </a:cubicBezTo>
                  <a:cubicBezTo>
                    <a:pt x="1451" y="1014"/>
                    <a:pt x="1451" y="1001"/>
                    <a:pt x="1451" y="995"/>
                  </a:cubicBezTo>
                  <a:close/>
                  <a:moveTo>
                    <a:pt x="1235" y="982"/>
                  </a:moveTo>
                  <a:cubicBezTo>
                    <a:pt x="1267" y="1001"/>
                    <a:pt x="1299" y="1014"/>
                    <a:pt x="1330" y="1020"/>
                  </a:cubicBezTo>
                  <a:cubicBezTo>
                    <a:pt x="1305" y="1027"/>
                    <a:pt x="1286" y="1027"/>
                    <a:pt x="1261" y="1027"/>
                  </a:cubicBezTo>
                  <a:cubicBezTo>
                    <a:pt x="1261" y="1020"/>
                    <a:pt x="1261" y="1020"/>
                    <a:pt x="1261" y="1014"/>
                  </a:cubicBezTo>
                  <a:cubicBezTo>
                    <a:pt x="1254" y="1008"/>
                    <a:pt x="1248" y="995"/>
                    <a:pt x="1235" y="982"/>
                  </a:cubicBezTo>
                  <a:close/>
                  <a:moveTo>
                    <a:pt x="729" y="970"/>
                  </a:moveTo>
                  <a:cubicBezTo>
                    <a:pt x="735" y="970"/>
                    <a:pt x="741" y="976"/>
                    <a:pt x="741" y="982"/>
                  </a:cubicBezTo>
                  <a:cubicBezTo>
                    <a:pt x="748" y="989"/>
                    <a:pt x="748" y="995"/>
                    <a:pt x="754" y="1001"/>
                  </a:cubicBezTo>
                  <a:cubicBezTo>
                    <a:pt x="767" y="1027"/>
                    <a:pt x="779" y="1052"/>
                    <a:pt x="792" y="1077"/>
                  </a:cubicBezTo>
                  <a:cubicBezTo>
                    <a:pt x="773" y="1039"/>
                    <a:pt x="748" y="1001"/>
                    <a:pt x="729" y="970"/>
                  </a:cubicBezTo>
                  <a:close/>
                  <a:moveTo>
                    <a:pt x="2137" y="1679"/>
                  </a:moveTo>
                  <a:cubicBezTo>
                    <a:pt x="2168" y="1679"/>
                    <a:pt x="2205" y="1686"/>
                    <a:pt x="2236" y="1692"/>
                  </a:cubicBezTo>
                  <a:cubicBezTo>
                    <a:pt x="2211" y="1692"/>
                    <a:pt x="2179" y="1685"/>
                    <a:pt x="2147" y="1685"/>
                  </a:cubicBezTo>
                  <a:cubicBezTo>
                    <a:pt x="2147" y="1680"/>
                    <a:pt x="2142" y="1679"/>
                    <a:pt x="2137" y="1679"/>
                  </a:cubicBezTo>
                  <a:close/>
                  <a:moveTo>
                    <a:pt x="1286" y="1723"/>
                  </a:moveTo>
                  <a:cubicBezTo>
                    <a:pt x="1324" y="1730"/>
                    <a:pt x="1362" y="1736"/>
                    <a:pt x="1406" y="1736"/>
                  </a:cubicBezTo>
                  <a:cubicBezTo>
                    <a:pt x="1368" y="1736"/>
                    <a:pt x="1330" y="1742"/>
                    <a:pt x="1299" y="1742"/>
                  </a:cubicBezTo>
                  <a:cubicBezTo>
                    <a:pt x="1292" y="1736"/>
                    <a:pt x="1286" y="1730"/>
                    <a:pt x="1286" y="1723"/>
                  </a:cubicBezTo>
                  <a:close/>
                  <a:moveTo>
                    <a:pt x="2622" y="1742"/>
                  </a:moveTo>
                  <a:cubicBezTo>
                    <a:pt x="2635" y="1749"/>
                    <a:pt x="2648" y="1761"/>
                    <a:pt x="2660" y="1774"/>
                  </a:cubicBezTo>
                  <a:lnTo>
                    <a:pt x="2648" y="1774"/>
                  </a:lnTo>
                  <a:cubicBezTo>
                    <a:pt x="2641" y="1774"/>
                    <a:pt x="2641" y="1774"/>
                    <a:pt x="2641" y="1768"/>
                  </a:cubicBezTo>
                  <a:cubicBezTo>
                    <a:pt x="2635" y="1761"/>
                    <a:pt x="2629" y="1749"/>
                    <a:pt x="2616" y="1749"/>
                  </a:cubicBezTo>
                  <a:cubicBezTo>
                    <a:pt x="2622" y="1742"/>
                    <a:pt x="2622" y="1742"/>
                    <a:pt x="2622" y="1742"/>
                  </a:cubicBezTo>
                  <a:close/>
                  <a:moveTo>
                    <a:pt x="931" y="1096"/>
                  </a:moveTo>
                  <a:cubicBezTo>
                    <a:pt x="1047" y="1137"/>
                    <a:pt x="1179" y="1149"/>
                    <a:pt x="1310" y="1149"/>
                  </a:cubicBezTo>
                  <a:cubicBezTo>
                    <a:pt x="1423" y="1149"/>
                    <a:pt x="1535" y="1140"/>
                    <a:pt x="1634" y="1134"/>
                  </a:cubicBezTo>
                  <a:cubicBezTo>
                    <a:pt x="1704" y="1129"/>
                    <a:pt x="1781" y="1126"/>
                    <a:pt x="1861" y="1126"/>
                  </a:cubicBezTo>
                  <a:cubicBezTo>
                    <a:pt x="2278" y="1126"/>
                    <a:pt x="2791" y="1215"/>
                    <a:pt x="2914" y="1597"/>
                  </a:cubicBezTo>
                  <a:cubicBezTo>
                    <a:pt x="2926" y="1673"/>
                    <a:pt x="2933" y="1749"/>
                    <a:pt x="2926" y="1825"/>
                  </a:cubicBezTo>
                  <a:cubicBezTo>
                    <a:pt x="2838" y="1711"/>
                    <a:pt x="2711" y="1616"/>
                    <a:pt x="2572" y="1559"/>
                  </a:cubicBezTo>
                  <a:cubicBezTo>
                    <a:pt x="2381" y="1482"/>
                    <a:pt x="2176" y="1448"/>
                    <a:pt x="1970" y="1448"/>
                  </a:cubicBezTo>
                  <a:cubicBezTo>
                    <a:pt x="1936" y="1448"/>
                    <a:pt x="1902" y="1449"/>
                    <a:pt x="1869" y="1451"/>
                  </a:cubicBezTo>
                  <a:cubicBezTo>
                    <a:pt x="1787" y="1454"/>
                    <a:pt x="1710" y="1457"/>
                    <a:pt x="1636" y="1457"/>
                  </a:cubicBezTo>
                  <a:cubicBezTo>
                    <a:pt x="1406" y="1457"/>
                    <a:pt x="1210" y="1427"/>
                    <a:pt x="1033" y="1274"/>
                  </a:cubicBezTo>
                  <a:cubicBezTo>
                    <a:pt x="1001" y="1210"/>
                    <a:pt x="969" y="1153"/>
                    <a:pt x="931" y="1096"/>
                  </a:cubicBezTo>
                  <a:close/>
                  <a:moveTo>
                    <a:pt x="2230" y="1793"/>
                  </a:moveTo>
                  <a:cubicBezTo>
                    <a:pt x="2325" y="1799"/>
                    <a:pt x="2413" y="1799"/>
                    <a:pt x="2508" y="1799"/>
                  </a:cubicBezTo>
                  <a:cubicBezTo>
                    <a:pt x="2502" y="1812"/>
                    <a:pt x="2508" y="1825"/>
                    <a:pt x="2515" y="1831"/>
                  </a:cubicBezTo>
                  <a:lnTo>
                    <a:pt x="2534" y="1837"/>
                  </a:lnTo>
                  <a:cubicBezTo>
                    <a:pt x="2432" y="1825"/>
                    <a:pt x="2331" y="1812"/>
                    <a:pt x="2230" y="1793"/>
                  </a:cubicBezTo>
                  <a:close/>
                  <a:moveTo>
                    <a:pt x="1337" y="1818"/>
                  </a:moveTo>
                  <a:cubicBezTo>
                    <a:pt x="1438" y="1831"/>
                    <a:pt x="1546" y="1831"/>
                    <a:pt x="1647" y="1831"/>
                  </a:cubicBezTo>
                  <a:cubicBezTo>
                    <a:pt x="1641" y="1831"/>
                    <a:pt x="1628" y="1837"/>
                    <a:pt x="1622" y="1837"/>
                  </a:cubicBezTo>
                  <a:cubicBezTo>
                    <a:pt x="1585" y="1835"/>
                    <a:pt x="1547" y="1833"/>
                    <a:pt x="1509" y="1833"/>
                  </a:cubicBezTo>
                  <a:cubicBezTo>
                    <a:pt x="1455" y="1833"/>
                    <a:pt x="1401" y="1836"/>
                    <a:pt x="1349" y="1844"/>
                  </a:cubicBezTo>
                  <a:cubicBezTo>
                    <a:pt x="1343" y="1831"/>
                    <a:pt x="1343" y="1825"/>
                    <a:pt x="1337" y="1818"/>
                  </a:cubicBezTo>
                  <a:close/>
                  <a:moveTo>
                    <a:pt x="1850" y="1818"/>
                  </a:moveTo>
                  <a:cubicBezTo>
                    <a:pt x="1907" y="1825"/>
                    <a:pt x="1970" y="1831"/>
                    <a:pt x="2021" y="1844"/>
                  </a:cubicBezTo>
                  <a:cubicBezTo>
                    <a:pt x="1938" y="1850"/>
                    <a:pt x="1862" y="1856"/>
                    <a:pt x="1780" y="1856"/>
                  </a:cubicBezTo>
                  <a:cubicBezTo>
                    <a:pt x="1736" y="1850"/>
                    <a:pt x="1685" y="1844"/>
                    <a:pt x="1641" y="1837"/>
                  </a:cubicBezTo>
                  <a:cubicBezTo>
                    <a:pt x="1647" y="1837"/>
                    <a:pt x="1653" y="1837"/>
                    <a:pt x="1666" y="1831"/>
                  </a:cubicBezTo>
                  <a:cubicBezTo>
                    <a:pt x="1729" y="1831"/>
                    <a:pt x="1786" y="1825"/>
                    <a:pt x="1850" y="1818"/>
                  </a:cubicBezTo>
                  <a:close/>
                  <a:moveTo>
                    <a:pt x="2154" y="1844"/>
                  </a:moveTo>
                  <a:lnTo>
                    <a:pt x="2154" y="1844"/>
                  </a:lnTo>
                  <a:cubicBezTo>
                    <a:pt x="2204" y="1850"/>
                    <a:pt x="2255" y="1863"/>
                    <a:pt x="2306" y="1869"/>
                  </a:cubicBezTo>
                  <a:cubicBezTo>
                    <a:pt x="2255" y="1869"/>
                    <a:pt x="2211" y="1869"/>
                    <a:pt x="2166" y="1875"/>
                  </a:cubicBezTo>
                  <a:cubicBezTo>
                    <a:pt x="2166" y="1863"/>
                    <a:pt x="2166" y="1856"/>
                    <a:pt x="2160" y="1850"/>
                  </a:cubicBezTo>
                  <a:cubicBezTo>
                    <a:pt x="2160" y="1850"/>
                    <a:pt x="2154" y="1844"/>
                    <a:pt x="2154" y="1844"/>
                  </a:cubicBezTo>
                  <a:close/>
                  <a:moveTo>
                    <a:pt x="2597" y="1806"/>
                  </a:moveTo>
                  <a:cubicBezTo>
                    <a:pt x="2622" y="1818"/>
                    <a:pt x="2641" y="1831"/>
                    <a:pt x="2667" y="1850"/>
                  </a:cubicBezTo>
                  <a:cubicBezTo>
                    <a:pt x="2673" y="1856"/>
                    <a:pt x="2679" y="1863"/>
                    <a:pt x="2686" y="1875"/>
                  </a:cubicBezTo>
                  <a:cubicBezTo>
                    <a:pt x="2641" y="1850"/>
                    <a:pt x="2603" y="1825"/>
                    <a:pt x="2559" y="1806"/>
                  </a:cubicBezTo>
                  <a:close/>
                  <a:moveTo>
                    <a:pt x="2679" y="1856"/>
                  </a:moveTo>
                  <a:cubicBezTo>
                    <a:pt x="2717" y="1882"/>
                    <a:pt x="2749" y="1907"/>
                    <a:pt x="2787" y="1932"/>
                  </a:cubicBezTo>
                  <a:cubicBezTo>
                    <a:pt x="2755" y="1913"/>
                    <a:pt x="2730" y="1894"/>
                    <a:pt x="2698" y="1882"/>
                  </a:cubicBezTo>
                  <a:cubicBezTo>
                    <a:pt x="2692" y="1875"/>
                    <a:pt x="2686" y="1863"/>
                    <a:pt x="2679" y="1856"/>
                  </a:cubicBezTo>
                  <a:close/>
                  <a:moveTo>
                    <a:pt x="2654" y="1901"/>
                  </a:moveTo>
                  <a:lnTo>
                    <a:pt x="2679" y="1920"/>
                  </a:lnTo>
                  <a:cubicBezTo>
                    <a:pt x="2717" y="1939"/>
                    <a:pt x="2749" y="1964"/>
                    <a:pt x="2787" y="1989"/>
                  </a:cubicBezTo>
                  <a:cubicBezTo>
                    <a:pt x="2793" y="1996"/>
                    <a:pt x="2800" y="2002"/>
                    <a:pt x="2806" y="2008"/>
                  </a:cubicBezTo>
                  <a:cubicBezTo>
                    <a:pt x="2743" y="1977"/>
                    <a:pt x="2673" y="1951"/>
                    <a:pt x="2603" y="1920"/>
                  </a:cubicBezTo>
                  <a:cubicBezTo>
                    <a:pt x="2622" y="1913"/>
                    <a:pt x="2635" y="1907"/>
                    <a:pt x="2648" y="1907"/>
                  </a:cubicBezTo>
                  <a:cubicBezTo>
                    <a:pt x="2648" y="1907"/>
                    <a:pt x="2648" y="1901"/>
                    <a:pt x="2654" y="1901"/>
                  </a:cubicBezTo>
                  <a:close/>
                  <a:moveTo>
                    <a:pt x="2819" y="2059"/>
                  </a:moveTo>
                  <a:cubicBezTo>
                    <a:pt x="2838" y="2065"/>
                    <a:pt x="2850" y="2072"/>
                    <a:pt x="2869" y="2084"/>
                  </a:cubicBezTo>
                  <a:cubicBezTo>
                    <a:pt x="2876" y="2084"/>
                    <a:pt x="2882" y="2091"/>
                    <a:pt x="2888" y="2097"/>
                  </a:cubicBezTo>
                  <a:cubicBezTo>
                    <a:pt x="2876" y="2091"/>
                    <a:pt x="2857" y="2084"/>
                    <a:pt x="2844" y="2078"/>
                  </a:cubicBezTo>
                  <a:cubicBezTo>
                    <a:pt x="2838" y="2072"/>
                    <a:pt x="2831" y="2065"/>
                    <a:pt x="2819" y="2059"/>
                  </a:cubicBezTo>
                  <a:close/>
                  <a:moveTo>
                    <a:pt x="2958" y="2154"/>
                  </a:moveTo>
                  <a:cubicBezTo>
                    <a:pt x="2958" y="2154"/>
                    <a:pt x="2958" y="2160"/>
                    <a:pt x="2958" y="2160"/>
                  </a:cubicBezTo>
                  <a:cubicBezTo>
                    <a:pt x="2958" y="2160"/>
                    <a:pt x="2958" y="2167"/>
                    <a:pt x="2958" y="2167"/>
                  </a:cubicBezTo>
                  <a:cubicBezTo>
                    <a:pt x="2958" y="2173"/>
                    <a:pt x="2958" y="2179"/>
                    <a:pt x="2964" y="2186"/>
                  </a:cubicBezTo>
                  <a:cubicBezTo>
                    <a:pt x="2954" y="2180"/>
                    <a:pt x="2948" y="2171"/>
                    <a:pt x="2942" y="2160"/>
                  </a:cubicBezTo>
                  <a:lnTo>
                    <a:pt x="2942" y="2160"/>
                  </a:lnTo>
                  <a:cubicBezTo>
                    <a:pt x="2947" y="2160"/>
                    <a:pt x="2953" y="2159"/>
                    <a:pt x="2958" y="2154"/>
                  </a:cubicBezTo>
                  <a:close/>
                  <a:moveTo>
                    <a:pt x="2983" y="2065"/>
                  </a:moveTo>
                  <a:cubicBezTo>
                    <a:pt x="3015" y="2129"/>
                    <a:pt x="3040" y="2198"/>
                    <a:pt x="3047" y="2274"/>
                  </a:cubicBezTo>
                  <a:cubicBezTo>
                    <a:pt x="3047" y="2281"/>
                    <a:pt x="3053" y="2325"/>
                    <a:pt x="3059" y="2369"/>
                  </a:cubicBezTo>
                  <a:cubicBezTo>
                    <a:pt x="3053" y="2357"/>
                    <a:pt x="3053" y="2350"/>
                    <a:pt x="3047" y="2344"/>
                  </a:cubicBezTo>
                  <a:cubicBezTo>
                    <a:pt x="3053" y="2338"/>
                    <a:pt x="3053" y="2338"/>
                    <a:pt x="3053" y="2331"/>
                  </a:cubicBezTo>
                  <a:cubicBezTo>
                    <a:pt x="3047" y="2319"/>
                    <a:pt x="3040" y="2306"/>
                    <a:pt x="3034" y="2293"/>
                  </a:cubicBezTo>
                  <a:cubicBezTo>
                    <a:pt x="3040" y="2293"/>
                    <a:pt x="3047" y="2287"/>
                    <a:pt x="3047" y="2274"/>
                  </a:cubicBezTo>
                  <a:cubicBezTo>
                    <a:pt x="3040" y="2262"/>
                    <a:pt x="3028" y="2243"/>
                    <a:pt x="3021" y="2230"/>
                  </a:cubicBezTo>
                  <a:cubicBezTo>
                    <a:pt x="3028" y="2230"/>
                    <a:pt x="3028" y="2224"/>
                    <a:pt x="3028" y="2211"/>
                  </a:cubicBezTo>
                  <a:cubicBezTo>
                    <a:pt x="3021" y="2192"/>
                    <a:pt x="3009" y="2167"/>
                    <a:pt x="2996" y="2148"/>
                  </a:cubicBezTo>
                  <a:cubicBezTo>
                    <a:pt x="3002" y="2141"/>
                    <a:pt x="3002" y="2135"/>
                    <a:pt x="3002" y="2129"/>
                  </a:cubicBezTo>
                  <a:cubicBezTo>
                    <a:pt x="2996" y="2110"/>
                    <a:pt x="2983" y="2091"/>
                    <a:pt x="2977" y="2072"/>
                  </a:cubicBezTo>
                  <a:cubicBezTo>
                    <a:pt x="2977" y="2065"/>
                    <a:pt x="2983" y="2065"/>
                    <a:pt x="2983" y="2065"/>
                  </a:cubicBezTo>
                  <a:close/>
                  <a:moveTo>
                    <a:pt x="1185" y="2046"/>
                  </a:moveTo>
                  <a:lnTo>
                    <a:pt x="1185" y="2046"/>
                  </a:lnTo>
                  <a:cubicBezTo>
                    <a:pt x="1400" y="2420"/>
                    <a:pt x="1622" y="2794"/>
                    <a:pt x="1850" y="3155"/>
                  </a:cubicBezTo>
                  <a:cubicBezTo>
                    <a:pt x="1805" y="3142"/>
                    <a:pt x="1767" y="3136"/>
                    <a:pt x="1729" y="3136"/>
                  </a:cubicBezTo>
                  <a:cubicBezTo>
                    <a:pt x="1558" y="2781"/>
                    <a:pt x="1375" y="2414"/>
                    <a:pt x="1185" y="2046"/>
                  </a:cubicBezTo>
                  <a:close/>
                  <a:moveTo>
                    <a:pt x="1704" y="3300"/>
                  </a:moveTo>
                  <a:cubicBezTo>
                    <a:pt x="1717" y="3326"/>
                    <a:pt x="1736" y="3357"/>
                    <a:pt x="1755" y="3383"/>
                  </a:cubicBezTo>
                  <a:cubicBezTo>
                    <a:pt x="1729" y="3357"/>
                    <a:pt x="1698" y="3332"/>
                    <a:pt x="1672" y="3313"/>
                  </a:cubicBezTo>
                  <a:cubicBezTo>
                    <a:pt x="1685" y="3307"/>
                    <a:pt x="1691" y="3300"/>
                    <a:pt x="1704" y="3300"/>
                  </a:cubicBezTo>
                  <a:close/>
                  <a:moveTo>
                    <a:pt x="1628" y="3357"/>
                  </a:moveTo>
                  <a:cubicBezTo>
                    <a:pt x="1653" y="3383"/>
                    <a:pt x="1672" y="3408"/>
                    <a:pt x="1691" y="3433"/>
                  </a:cubicBezTo>
                  <a:cubicBezTo>
                    <a:pt x="1672" y="3414"/>
                    <a:pt x="1653" y="3395"/>
                    <a:pt x="1628" y="3376"/>
                  </a:cubicBezTo>
                  <a:cubicBezTo>
                    <a:pt x="1628" y="3370"/>
                    <a:pt x="1628" y="3364"/>
                    <a:pt x="1628" y="3357"/>
                  </a:cubicBezTo>
                  <a:close/>
                  <a:moveTo>
                    <a:pt x="1571" y="3389"/>
                  </a:moveTo>
                  <a:cubicBezTo>
                    <a:pt x="1584" y="3395"/>
                    <a:pt x="1590" y="3408"/>
                    <a:pt x="1603" y="3421"/>
                  </a:cubicBezTo>
                  <a:cubicBezTo>
                    <a:pt x="1603" y="3433"/>
                    <a:pt x="1596" y="3446"/>
                    <a:pt x="1596" y="3459"/>
                  </a:cubicBezTo>
                  <a:cubicBezTo>
                    <a:pt x="1584" y="3446"/>
                    <a:pt x="1565" y="3433"/>
                    <a:pt x="1546" y="3421"/>
                  </a:cubicBezTo>
                  <a:cubicBezTo>
                    <a:pt x="1552" y="3408"/>
                    <a:pt x="1565" y="3395"/>
                    <a:pt x="1571" y="3389"/>
                  </a:cubicBezTo>
                  <a:close/>
                  <a:moveTo>
                    <a:pt x="1501" y="3484"/>
                  </a:moveTo>
                  <a:cubicBezTo>
                    <a:pt x="1501" y="3490"/>
                    <a:pt x="1501" y="3490"/>
                    <a:pt x="1508" y="3490"/>
                  </a:cubicBezTo>
                  <a:lnTo>
                    <a:pt x="1508" y="3503"/>
                  </a:lnTo>
                  <a:cubicBezTo>
                    <a:pt x="1501" y="3497"/>
                    <a:pt x="1501" y="3497"/>
                    <a:pt x="1495" y="3490"/>
                  </a:cubicBezTo>
                  <a:cubicBezTo>
                    <a:pt x="1495" y="3490"/>
                    <a:pt x="1501" y="3490"/>
                    <a:pt x="1501" y="3484"/>
                  </a:cubicBezTo>
                  <a:close/>
                  <a:moveTo>
                    <a:pt x="1628" y="3446"/>
                  </a:moveTo>
                  <a:cubicBezTo>
                    <a:pt x="1660" y="3478"/>
                    <a:pt x="1685" y="3503"/>
                    <a:pt x="1710" y="3535"/>
                  </a:cubicBezTo>
                  <a:cubicBezTo>
                    <a:pt x="1710" y="3535"/>
                    <a:pt x="1704" y="3541"/>
                    <a:pt x="1704" y="3547"/>
                  </a:cubicBezTo>
                  <a:cubicBezTo>
                    <a:pt x="1704" y="3547"/>
                    <a:pt x="1704" y="3554"/>
                    <a:pt x="1704" y="3554"/>
                  </a:cubicBezTo>
                  <a:cubicBezTo>
                    <a:pt x="1679" y="3528"/>
                    <a:pt x="1653" y="3509"/>
                    <a:pt x="1628" y="3484"/>
                  </a:cubicBezTo>
                  <a:cubicBezTo>
                    <a:pt x="1628" y="3471"/>
                    <a:pt x="1628" y="3459"/>
                    <a:pt x="1628" y="3446"/>
                  </a:cubicBezTo>
                  <a:close/>
                  <a:moveTo>
                    <a:pt x="1482" y="3516"/>
                  </a:moveTo>
                  <a:cubicBezTo>
                    <a:pt x="1495" y="3522"/>
                    <a:pt x="1501" y="3528"/>
                    <a:pt x="1508" y="3541"/>
                  </a:cubicBezTo>
                  <a:lnTo>
                    <a:pt x="1508" y="3560"/>
                  </a:lnTo>
                  <a:cubicBezTo>
                    <a:pt x="1495" y="3547"/>
                    <a:pt x="1489" y="3541"/>
                    <a:pt x="1476" y="3535"/>
                  </a:cubicBezTo>
                  <a:cubicBezTo>
                    <a:pt x="1476" y="3528"/>
                    <a:pt x="1482" y="3522"/>
                    <a:pt x="1482" y="3516"/>
                  </a:cubicBezTo>
                  <a:close/>
                  <a:moveTo>
                    <a:pt x="1546" y="3522"/>
                  </a:moveTo>
                  <a:cubicBezTo>
                    <a:pt x="1558" y="3535"/>
                    <a:pt x="1577" y="3541"/>
                    <a:pt x="1590" y="3554"/>
                  </a:cubicBezTo>
                  <a:cubicBezTo>
                    <a:pt x="1590" y="3560"/>
                    <a:pt x="1590" y="3573"/>
                    <a:pt x="1590" y="3579"/>
                  </a:cubicBezTo>
                  <a:cubicBezTo>
                    <a:pt x="1577" y="3566"/>
                    <a:pt x="1571" y="3560"/>
                    <a:pt x="1558" y="3547"/>
                  </a:cubicBezTo>
                  <a:cubicBezTo>
                    <a:pt x="1558" y="3547"/>
                    <a:pt x="1552" y="3547"/>
                    <a:pt x="1552" y="3541"/>
                  </a:cubicBezTo>
                  <a:cubicBezTo>
                    <a:pt x="1552" y="3535"/>
                    <a:pt x="1546" y="3535"/>
                    <a:pt x="1546" y="3528"/>
                  </a:cubicBezTo>
                  <a:cubicBezTo>
                    <a:pt x="1546" y="3528"/>
                    <a:pt x="1546" y="3528"/>
                    <a:pt x="1546" y="3522"/>
                  </a:cubicBezTo>
                  <a:close/>
                  <a:moveTo>
                    <a:pt x="1552" y="3585"/>
                  </a:moveTo>
                  <a:cubicBezTo>
                    <a:pt x="1565" y="3598"/>
                    <a:pt x="1571" y="3611"/>
                    <a:pt x="1584" y="3617"/>
                  </a:cubicBezTo>
                  <a:cubicBezTo>
                    <a:pt x="1584" y="3617"/>
                    <a:pt x="1584" y="3623"/>
                    <a:pt x="1584" y="3623"/>
                  </a:cubicBezTo>
                  <a:cubicBezTo>
                    <a:pt x="1571" y="3611"/>
                    <a:pt x="1565" y="3604"/>
                    <a:pt x="1552" y="3598"/>
                  </a:cubicBezTo>
                  <a:cubicBezTo>
                    <a:pt x="1552" y="3592"/>
                    <a:pt x="1552" y="3592"/>
                    <a:pt x="1552" y="3585"/>
                  </a:cubicBezTo>
                  <a:close/>
                  <a:moveTo>
                    <a:pt x="1628" y="3585"/>
                  </a:moveTo>
                  <a:lnTo>
                    <a:pt x="1641" y="3598"/>
                  </a:lnTo>
                  <a:cubicBezTo>
                    <a:pt x="1641" y="3604"/>
                    <a:pt x="1641" y="3604"/>
                    <a:pt x="1641" y="3604"/>
                  </a:cubicBezTo>
                  <a:cubicBezTo>
                    <a:pt x="1641" y="3617"/>
                    <a:pt x="1641" y="3623"/>
                    <a:pt x="1641" y="3636"/>
                  </a:cubicBezTo>
                  <a:cubicBezTo>
                    <a:pt x="1634" y="3630"/>
                    <a:pt x="1634" y="3623"/>
                    <a:pt x="1628" y="3623"/>
                  </a:cubicBezTo>
                  <a:cubicBezTo>
                    <a:pt x="1628" y="3611"/>
                    <a:pt x="1628" y="3598"/>
                    <a:pt x="1628" y="3585"/>
                  </a:cubicBezTo>
                  <a:close/>
                  <a:moveTo>
                    <a:pt x="1672" y="3630"/>
                  </a:moveTo>
                  <a:cubicBezTo>
                    <a:pt x="1685" y="3636"/>
                    <a:pt x="1691" y="3649"/>
                    <a:pt x="1698" y="3655"/>
                  </a:cubicBezTo>
                  <a:cubicBezTo>
                    <a:pt x="1691" y="3661"/>
                    <a:pt x="1691" y="3668"/>
                    <a:pt x="1691" y="3680"/>
                  </a:cubicBezTo>
                  <a:cubicBezTo>
                    <a:pt x="1685" y="3674"/>
                    <a:pt x="1679" y="3674"/>
                    <a:pt x="1679" y="3668"/>
                  </a:cubicBezTo>
                  <a:cubicBezTo>
                    <a:pt x="1679" y="3655"/>
                    <a:pt x="1672" y="3642"/>
                    <a:pt x="1672" y="3630"/>
                  </a:cubicBezTo>
                  <a:close/>
                  <a:moveTo>
                    <a:pt x="1457" y="3566"/>
                  </a:moveTo>
                  <a:cubicBezTo>
                    <a:pt x="1476" y="3585"/>
                    <a:pt x="1495" y="3604"/>
                    <a:pt x="1514" y="3623"/>
                  </a:cubicBezTo>
                  <a:cubicBezTo>
                    <a:pt x="1514" y="3655"/>
                    <a:pt x="1514" y="3693"/>
                    <a:pt x="1520" y="3725"/>
                  </a:cubicBezTo>
                  <a:cubicBezTo>
                    <a:pt x="1501" y="3712"/>
                    <a:pt x="1482" y="3699"/>
                    <a:pt x="1463" y="3687"/>
                  </a:cubicBezTo>
                  <a:cubicBezTo>
                    <a:pt x="1457" y="3661"/>
                    <a:pt x="1451" y="3636"/>
                    <a:pt x="1438" y="3604"/>
                  </a:cubicBezTo>
                  <a:cubicBezTo>
                    <a:pt x="1444" y="3592"/>
                    <a:pt x="1451" y="3579"/>
                    <a:pt x="1457" y="3566"/>
                  </a:cubicBezTo>
                  <a:close/>
                  <a:moveTo>
                    <a:pt x="1679" y="3712"/>
                  </a:moveTo>
                  <a:cubicBezTo>
                    <a:pt x="1679" y="3712"/>
                    <a:pt x="1685" y="3718"/>
                    <a:pt x="1691" y="3725"/>
                  </a:cubicBezTo>
                  <a:lnTo>
                    <a:pt x="1691" y="3731"/>
                  </a:lnTo>
                  <a:cubicBezTo>
                    <a:pt x="1685" y="3725"/>
                    <a:pt x="1679" y="3718"/>
                    <a:pt x="1679" y="3718"/>
                  </a:cubicBezTo>
                  <a:lnTo>
                    <a:pt x="1679" y="3712"/>
                  </a:lnTo>
                  <a:close/>
                  <a:moveTo>
                    <a:pt x="1565" y="3668"/>
                  </a:moveTo>
                  <a:lnTo>
                    <a:pt x="1565" y="3668"/>
                  </a:lnTo>
                  <a:cubicBezTo>
                    <a:pt x="1565" y="3674"/>
                    <a:pt x="1571" y="3680"/>
                    <a:pt x="1577" y="3687"/>
                  </a:cubicBezTo>
                  <a:cubicBezTo>
                    <a:pt x="1577" y="3706"/>
                    <a:pt x="1571" y="3725"/>
                    <a:pt x="1571" y="3744"/>
                  </a:cubicBezTo>
                  <a:cubicBezTo>
                    <a:pt x="1565" y="3718"/>
                    <a:pt x="1565" y="3693"/>
                    <a:pt x="1565" y="3668"/>
                  </a:cubicBezTo>
                  <a:close/>
                  <a:moveTo>
                    <a:pt x="1628" y="3731"/>
                  </a:moveTo>
                  <a:cubicBezTo>
                    <a:pt x="1634" y="3737"/>
                    <a:pt x="1634" y="3737"/>
                    <a:pt x="1634" y="3737"/>
                  </a:cubicBezTo>
                  <a:cubicBezTo>
                    <a:pt x="1634" y="3744"/>
                    <a:pt x="1634" y="3750"/>
                    <a:pt x="1634" y="3750"/>
                  </a:cubicBezTo>
                  <a:cubicBezTo>
                    <a:pt x="1634" y="3769"/>
                    <a:pt x="1634" y="3782"/>
                    <a:pt x="1628" y="3801"/>
                  </a:cubicBezTo>
                  <a:cubicBezTo>
                    <a:pt x="1628" y="3782"/>
                    <a:pt x="1628" y="3756"/>
                    <a:pt x="1628" y="3731"/>
                  </a:cubicBezTo>
                  <a:close/>
                  <a:moveTo>
                    <a:pt x="2033" y="3794"/>
                  </a:moveTo>
                  <a:cubicBezTo>
                    <a:pt x="2033" y="3801"/>
                    <a:pt x="2033" y="3807"/>
                    <a:pt x="2033" y="3807"/>
                  </a:cubicBezTo>
                  <a:cubicBezTo>
                    <a:pt x="2033" y="3807"/>
                    <a:pt x="2027" y="3801"/>
                    <a:pt x="2027" y="3794"/>
                  </a:cubicBezTo>
                  <a:close/>
                  <a:moveTo>
                    <a:pt x="1679" y="3775"/>
                  </a:moveTo>
                  <a:cubicBezTo>
                    <a:pt x="1679" y="3782"/>
                    <a:pt x="1685" y="3782"/>
                    <a:pt x="1691" y="3788"/>
                  </a:cubicBezTo>
                  <a:cubicBezTo>
                    <a:pt x="1691" y="3801"/>
                    <a:pt x="1691" y="3820"/>
                    <a:pt x="1691" y="3832"/>
                  </a:cubicBezTo>
                  <a:cubicBezTo>
                    <a:pt x="1691" y="3839"/>
                    <a:pt x="1691" y="3845"/>
                    <a:pt x="1691" y="3851"/>
                  </a:cubicBezTo>
                  <a:cubicBezTo>
                    <a:pt x="1685" y="3845"/>
                    <a:pt x="1685" y="3839"/>
                    <a:pt x="1679" y="3839"/>
                  </a:cubicBezTo>
                  <a:cubicBezTo>
                    <a:pt x="1679" y="3820"/>
                    <a:pt x="1679" y="3794"/>
                    <a:pt x="1679" y="3775"/>
                  </a:cubicBezTo>
                  <a:close/>
                  <a:moveTo>
                    <a:pt x="2116" y="3775"/>
                  </a:moveTo>
                  <a:cubicBezTo>
                    <a:pt x="2116" y="3794"/>
                    <a:pt x="2116" y="3813"/>
                    <a:pt x="2116" y="3832"/>
                  </a:cubicBezTo>
                  <a:cubicBezTo>
                    <a:pt x="2116" y="3845"/>
                    <a:pt x="2109" y="3858"/>
                    <a:pt x="2109" y="3870"/>
                  </a:cubicBezTo>
                  <a:cubicBezTo>
                    <a:pt x="2109" y="3839"/>
                    <a:pt x="2103" y="3807"/>
                    <a:pt x="2097" y="3782"/>
                  </a:cubicBezTo>
                  <a:cubicBezTo>
                    <a:pt x="2103" y="3782"/>
                    <a:pt x="2109" y="3775"/>
                    <a:pt x="2116" y="3775"/>
                  </a:cubicBezTo>
                  <a:close/>
                  <a:moveTo>
                    <a:pt x="1470" y="3718"/>
                  </a:moveTo>
                  <a:cubicBezTo>
                    <a:pt x="1489" y="3731"/>
                    <a:pt x="1501" y="3737"/>
                    <a:pt x="1520" y="3750"/>
                  </a:cubicBezTo>
                  <a:cubicBezTo>
                    <a:pt x="1514" y="3794"/>
                    <a:pt x="1514" y="3839"/>
                    <a:pt x="1514" y="3883"/>
                  </a:cubicBezTo>
                  <a:cubicBezTo>
                    <a:pt x="1501" y="3826"/>
                    <a:pt x="1482" y="3769"/>
                    <a:pt x="1470" y="3718"/>
                  </a:cubicBezTo>
                  <a:close/>
                  <a:moveTo>
                    <a:pt x="1596" y="3883"/>
                  </a:moveTo>
                  <a:cubicBezTo>
                    <a:pt x="1596" y="3915"/>
                    <a:pt x="1596" y="3940"/>
                    <a:pt x="1596" y="3972"/>
                  </a:cubicBezTo>
                  <a:cubicBezTo>
                    <a:pt x="1596" y="3959"/>
                    <a:pt x="1590" y="3946"/>
                    <a:pt x="1590" y="3940"/>
                  </a:cubicBezTo>
                  <a:lnTo>
                    <a:pt x="1590" y="3921"/>
                  </a:lnTo>
                  <a:cubicBezTo>
                    <a:pt x="1596" y="3908"/>
                    <a:pt x="1596" y="3896"/>
                    <a:pt x="1596" y="3883"/>
                  </a:cubicBezTo>
                  <a:close/>
                  <a:moveTo>
                    <a:pt x="1533" y="3927"/>
                  </a:moveTo>
                  <a:cubicBezTo>
                    <a:pt x="1539" y="3946"/>
                    <a:pt x="1539" y="3965"/>
                    <a:pt x="1539" y="3984"/>
                  </a:cubicBezTo>
                  <a:cubicBezTo>
                    <a:pt x="1539" y="3978"/>
                    <a:pt x="1539" y="3972"/>
                    <a:pt x="1533" y="3965"/>
                  </a:cubicBezTo>
                  <a:cubicBezTo>
                    <a:pt x="1533" y="3953"/>
                    <a:pt x="1533" y="3940"/>
                    <a:pt x="1533" y="3927"/>
                  </a:cubicBezTo>
                  <a:close/>
                  <a:moveTo>
                    <a:pt x="1679" y="3864"/>
                  </a:moveTo>
                  <a:lnTo>
                    <a:pt x="1679" y="3864"/>
                  </a:lnTo>
                  <a:cubicBezTo>
                    <a:pt x="1685" y="3864"/>
                    <a:pt x="1685" y="3870"/>
                    <a:pt x="1691" y="3877"/>
                  </a:cubicBezTo>
                  <a:cubicBezTo>
                    <a:pt x="1691" y="3934"/>
                    <a:pt x="1691" y="3997"/>
                    <a:pt x="1685" y="4060"/>
                  </a:cubicBezTo>
                  <a:cubicBezTo>
                    <a:pt x="1685" y="4073"/>
                    <a:pt x="1685" y="4092"/>
                    <a:pt x="1685" y="4117"/>
                  </a:cubicBezTo>
                  <a:cubicBezTo>
                    <a:pt x="1679" y="4029"/>
                    <a:pt x="1679" y="3946"/>
                    <a:pt x="1679" y="3864"/>
                  </a:cubicBezTo>
                  <a:close/>
                  <a:moveTo>
                    <a:pt x="1413" y="3687"/>
                  </a:moveTo>
                  <a:cubicBezTo>
                    <a:pt x="1444" y="3832"/>
                    <a:pt x="1476" y="3972"/>
                    <a:pt x="1514" y="4117"/>
                  </a:cubicBezTo>
                  <a:cubicBezTo>
                    <a:pt x="1514" y="4124"/>
                    <a:pt x="1514" y="4130"/>
                    <a:pt x="1514" y="4143"/>
                  </a:cubicBezTo>
                  <a:cubicBezTo>
                    <a:pt x="1476" y="4022"/>
                    <a:pt x="1425" y="3902"/>
                    <a:pt x="1387" y="3788"/>
                  </a:cubicBezTo>
                  <a:cubicBezTo>
                    <a:pt x="1394" y="3750"/>
                    <a:pt x="1400" y="3718"/>
                    <a:pt x="1413" y="3687"/>
                  </a:cubicBezTo>
                  <a:close/>
                  <a:moveTo>
                    <a:pt x="2008" y="4117"/>
                  </a:moveTo>
                  <a:lnTo>
                    <a:pt x="2008" y="4117"/>
                  </a:lnTo>
                  <a:cubicBezTo>
                    <a:pt x="2014" y="4149"/>
                    <a:pt x="2027" y="4174"/>
                    <a:pt x="2033" y="4200"/>
                  </a:cubicBezTo>
                  <a:cubicBezTo>
                    <a:pt x="2027" y="4212"/>
                    <a:pt x="2021" y="4231"/>
                    <a:pt x="2014" y="4244"/>
                  </a:cubicBezTo>
                  <a:cubicBezTo>
                    <a:pt x="2014" y="4200"/>
                    <a:pt x="2014" y="4162"/>
                    <a:pt x="2008" y="4117"/>
                  </a:cubicBezTo>
                  <a:close/>
                  <a:moveTo>
                    <a:pt x="1983" y="4307"/>
                  </a:moveTo>
                  <a:cubicBezTo>
                    <a:pt x="1983" y="4314"/>
                    <a:pt x="1983" y="4314"/>
                    <a:pt x="1983" y="4320"/>
                  </a:cubicBezTo>
                  <a:lnTo>
                    <a:pt x="1976" y="4307"/>
                  </a:lnTo>
                  <a:close/>
                  <a:moveTo>
                    <a:pt x="1565" y="4320"/>
                  </a:moveTo>
                  <a:cubicBezTo>
                    <a:pt x="1577" y="4352"/>
                    <a:pt x="1584" y="4377"/>
                    <a:pt x="1590" y="4402"/>
                  </a:cubicBezTo>
                  <a:cubicBezTo>
                    <a:pt x="1590" y="4409"/>
                    <a:pt x="1590" y="4415"/>
                    <a:pt x="1590" y="4421"/>
                  </a:cubicBezTo>
                  <a:cubicBezTo>
                    <a:pt x="1590" y="4415"/>
                    <a:pt x="1584" y="4402"/>
                    <a:pt x="1577" y="4390"/>
                  </a:cubicBezTo>
                  <a:cubicBezTo>
                    <a:pt x="1577" y="4371"/>
                    <a:pt x="1571" y="4352"/>
                    <a:pt x="1565" y="4333"/>
                  </a:cubicBezTo>
                  <a:cubicBezTo>
                    <a:pt x="1565" y="4326"/>
                    <a:pt x="1565" y="4326"/>
                    <a:pt x="1565" y="4320"/>
                  </a:cubicBezTo>
                  <a:close/>
                  <a:moveTo>
                    <a:pt x="1394" y="4003"/>
                  </a:moveTo>
                  <a:cubicBezTo>
                    <a:pt x="1413" y="4054"/>
                    <a:pt x="1432" y="4105"/>
                    <a:pt x="1451" y="4149"/>
                  </a:cubicBezTo>
                  <a:cubicBezTo>
                    <a:pt x="1457" y="4168"/>
                    <a:pt x="1463" y="4181"/>
                    <a:pt x="1470" y="4200"/>
                  </a:cubicBezTo>
                  <a:cubicBezTo>
                    <a:pt x="1476" y="4219"/>
                    <a:pt x="1482" y="4238"/>
                    <a:pt x="1489" y="4263"/>
                  </a:cubicBezTo>
                  <a:cubicBezTo>
                    <a:pt x="1501" y="4307"/>
                    <a:pt x="1508" y="4358"/>
                    <a:pt x="1520" y="4409"/>
                  </a:cubicBezTo>
                  <a:cubicBezTo>
                    <a:pt x="1520" y="4415"/>
                    <a:pt x="1527" y="4421"/>
                    <a:pt x="1527" y="4428"/>
                  </a:cubicBezTo>
                  <a:cubicBezTo>
                    <a:pt x="1508" y="4390"/>
                    <a:pt x="1501" y="4352"/>
                    <a:pt x="1489" y="4326"/>
                  </a:cubicBezTo>
                  <a:cubicBezTo>
                    <a:pt x="1489" y="4320"/>
                    <a:pt x="1489" y="4320"/>
                    <a:pt x="1482" y="4314"/>
                  </a:cubicBezTo>
                  <a:cubicBezTo>
                    <a:pt x="1457" y="4206"/>
                    <a:pt x="1425" y="4105"/>
                    <a:pt x="1394" y="4003"/>
                  </a:cubicBezTo>
                  <a:close/>
                  <a:moveTo>
                    <a:pt x="1375" y="4307"/>
                  </a:moveTo>
                  <a:cubicBezTo>
                    <a:pt x="1394" y="4358"/>
                    <a:pt x="1419" y="4409"/>
                    <a:pt x="1438" y="4459"/>
                  </a:cubicBezTo>
                  <a:cubicBezTo>
                    <a:pt x="1432" y="4453"/>
                    <a:pt x="1432" y="4453"/>
                    <a:pt x="1425" y="4447"/>
                  </a:cubicBezTo>
                  <a:cubicBezTo>
                    <a:pt x="1419" y="4428"/>
                    <a:pt x="1406" y="4409"/>
                    <a:pt x="1394" y="4383"/>
                  </a:cubicBezTo>
                  <a:cubicBezTo>
                    <a:pt x="1387" y="4358"/>
                    <a:pt x="1381" y="4333"/>
                    <a:pt x="1375" y="4307"/>
                  </a:cubicBezTo>
                  <a:close/>
                  <a:moveTo>
                    <a:pt x="1653" y="4257"/>
                  </a:moveTo>
                  <a:cubicBezTo>
                    <a:pt x="1653" y="4333"/>
                    <a:pt x="1660" y="4402"/>
                    <a:pt x="1672" y="4472"/>
                  </a:cubicBezTo>
                  <a:cubicBezTo>
                    <a:pt x="1660" y="4447"/>
                    <a:pt x="1653" y="4415"/>
                    <a:pt x="1647" y="4390"/>
                  </a:cubicBezTo>
                  <a:cubicBezTo>
                    <a:pt x="1647" y="4345"/>
                    <a:pt x="1653" y="4301"/>
                    <a:pt x="1653" y="4257"/>
                  </a:cubicBezTo>
                  <a:close/>
                  <a:moveTo>
                    <a:pt x="1818" y="4434"/>
                  </a:moveTo>
                  <a:cubicBezTo>
                    <a:pt x="1824" y="4447"/>
                    <a:pt x="1824" y="4459"/>
                    <a:pt x="1831" y="4472"/>
                  </a:cubicBezTo>
                  <a:cubicBezTo>
                    <a:pt x="1824" y="4472"/>
                    <a:pt x="1824" y="4478"/>
                    <a:pt x="1818" y="4478"/>
                  </a:cubicBezTo>
                  <a:cubicBezTo>
                    <a:pt x="1818" y="4466"/>
                    <a:pt x="1818" y="4453"/>
                    <a:pt x="1818" y="4434"/>
                  </a:cubicBezTo>
                  <a:close/>
                  <a:moveTo>
                    <a:pt x="1343" y="4010"/>
                  </a:moveTo>
                  <a:cubicBezTo>
                    <a:pt x="1387" y="4143"/>
                    <a:pt x="1432" y="4269"/>
                    <a:pt x="1482" y="4396"/>
                  </a:cubicBezTo>
                  <a:cubicBezTo>
                    <a:pt x="1495" y="4440"/>
                    <a:pt x="1508" y="4485"/>
                    <a:pt x="1508" y="4516"/>
                  </a:cubicBezTo>
                  <a:cubicBezTo>
                    <a:pt x="1501" y="4516"/>
                    <a:pt x="1501" y="4510"/>
                    <a:pt x="1495" y="4510"/>
                  </a:cubicBezTo>
                  <a:cubicBezTo>
                    <a:pt x="1489" y="4491"/>
                    <a:pt x="1482" y="4466"/>
                    <a:pt x="1470" y="4440"/>
                  </a:cubicBezTo>
                  <a:cubicBezTo>
                    <a:pt x="1432" y="4301"/>
                    <a:pt x="1387" y="4162"/>
                    <a:pt x="1343" y="4022"/>
                  </a:cubicBezTo>
                  <a:cubicBezTo>
                    <a:pt x="1343" y="4022"/>
                    <a:pt x="1343" y="4016"/>
                    <a:pt x="1343" y="4010"/>
                  </a:cubicBezTo>
                  <a:close/>
                  <a:moveTo>
                    <a:pt x="1527" y="4504"/>
                  </a:moveTo>
                  <a:cubicBezTo>
                    <a:pt x="1533" y="4517"/>
                    <a:pt x="1539" y="4523"/>
                    <a:pt x="1546" y="4535"/>
                  </a:cubicBezTo>
                  <a:cubicBezTo>
                    <a:pt x="1539" y="4535"/>
                    <a:pt x="1533" y="4529"/>
                    <a:pt x="1533" y="4529"/>
                  </a:cubicBezTo>
                  <a:cubicBezTo>
                    <a:pt x="1529" y="4521"/>
                    <a:pt x="1527" y="4513"/>
                    <a:pt x="1527" y="4504"/>
                  </a:cubicBezTo>
                  <a:close/>
                  <a:moveTo>
                    <a:pt x="1723" y="4326"/>
                  </a:moveTo>
                  <a:lnTo>
                    <a:pt x="1723" y="4326"/>
                  </a:lnTo>
                  <a:cubicBezTo>
                    <a:pt x="1729" y="4396"/>
                    <a:pt x="1736" y="4466"/>
                    <a:pt x="1742" y="4535"/>
                  </a:cubicBezTo>
                  <a:cubicBezTo>
                    <a:pt x="1736" y="4542"/>
                    <a:pt x="1736" y="4542"/>
                    <a:pt x="1729" y="4548"/>
                  </a:cubicBezTo>
                  <a:cubicBezTo>
                    <a:pt x="1723" y="4472"/>
                    <a:pt x="1723" y="4402"/>
                    <a:pt x="1723" y="4326"/>
                  </a:cubicBezTo>
                  <a:close/>
                  <a:moveTo>
                    <a:pt x="1603" y="4542"/>
                  </a:moveTo>
                  <a:cubicBezTo>
                    <a:pt x="1603" y="4542"/>
                    <a:pt x="1609" y="4548"/>
                    <a:pt x="1609" y="4554"/>
                  </a:cubicBezTo>
                  <a:lnTo>
                    <a:pt x="1603" y="4554"/>
                  </a:lnTo>
                  <a:cubicBezTo>
                    <a:pt x="1603" y="4548"/>
                    <a:pt x="1603" y="4542"/>
                    <a:pt x="1603" y="4542"/>
                  </a:cubicBezTo>
                  <a:close/>
                  <a:moveTo>
                    <a:pt x="79" y="0"/>
                  </a:moveTo>
                  <a:cubicBezTo>
                    <a:pt x="37" y="0"/>
                    <a:pt x="1" y="42"/>
                    <a:pt x="32" y="83"/>
                  </a:cubicBezTo>
                  <a:cubicBezTo>
                    <a:pt x="70" y="127"/>
                    <a:pt x="108" y="172"/>
                    <a:pt x="140" y="216"/>
                  </a:cubicBezTo>
                  <a:cubicBezTo>
                    <a:pt x="349" y="590"/>
                    <a:pt x="570" y="963"/>
                    <a:pt x="786" y="1337"/>
                  </a:cubicBezTo>
                  <a:cubicBezTo>
                    <a:pt x="1077" y="1939"/>
                    <a:pt x="1381" y="2540"/>
                    <a:pt x="1691" y="3142"/>
                  </a:cubicBezTo>
                  <a:cubicBezTo>
                    <a:pt x="1368" y="3180"/>
                    <a:pt x="1159" y="3649"/>
                    <a:pt x="1109" y="3959"/>
                  </a:cubicBezTo>
                  <a:cubicBezTo>
                    <a:pt x="1071" y="4219"/>
                    <a:pt x="1172" y="4548"/>
                    <a:pt x="1419" y="4681"/>
                  </a:cubicBezTo>
                  <a:cubicBezTo>
                    <a:pt x="1476" y="4709"/>
                    <a:pt x="1528" y="4722"/>
                    <a:pt x="1576" y="4722"/>
                  </a:cubicBezTo>
                  <a:cubicBezTo>
                    <a:pt x="1613" y="4722"/>
                    <a:pt x="1648" y="4714"/>
                    <a:pt x="1679" y="4700"/>
                  </a:cubicBezTo>
                  <a:cubicBezTo>
                    <a:pt x="1761" y="4694"/>
                    <a:pt x="1837" y="4668"/>
                    <a:pt x="1907" y="4618"/>
                  </a:cubicBezTo>
                  <a:cubicBezTo>
                    <a:pt x="2268" y="4358"/>
                    <a:pt x="2407" y="3642"/>
                    <a:pt x="2078" y="3300"/>
                  </a:cubicBezTo>
                  <a:cubicBezTo>
                    <a:pt x="2021" y="3180"/>
                    <a:pt x="1964" y="3060"/>
                    <a:pt x="1900" y="2939"/>
                  </a:cubicBezTo>
                  <a:cubicBezTo>
                    <a:pt x="1780" y="2680"/>
                    <a:pt x="1647" y="2420"/>
                    <a:pt x="1514" y="2160"/>
                  </a:cubicBezTo>
                  <a:lnTo>
                    <a:pt x="1514" y="2160"/>
                  </a:lnTo>
                  <a:cubicBezTo>
                    <a:pt x="1537" y="2163"/>
                    <a:pt x="1560" y="2164"/>
                    <a:pt x="1583" y="2164"/>
                  </a:cubicBezTo>
                  <a:cubicBezTo>
                    <a:pt x="1730" y="2164"/>
                    <a:pt x="1887" y="2118"/>
                    <a:pt x="2002" y="2091"/>
                  </a:cubicBezTo>
                  <a:cubicBezTo>
                    <a:pt x="2135" y="2066"/>
                    <a:pt x="2303" y="2035"/>
                    <a:pt x="2464" y="2035"/>
                  </a:cubicBezTo>
                  <a:cubicBezTo>
                    <a:pt x="2549" y="2035"/>
                    <a:pt x="2631" y="2044"/>
                    <a:pt x="2705" y="2065"/>
                  </a:cubicBezTo>
                  <a:cubicBezTo>
                    <a:pt x="2743" y="2078"/>
                    <a:pt x="2787" y="2097"/>
                    <a:pt x="2825" y="2110"/>
                  </a:cubicBezTo>
                  <a:cubicBezTo>
                    <a:pt x="2945" y="2179"/>
                    <a:pt x="3021" y="2293"/>
                    <a:pt x="3021" y="2490"/>
                  </a:cubicBezTo>
                  <a:cubicBezTo>
                    <a:pt x="3021" y="2505"/>
                    <a:pt x="3033" y="2516"/>
                    <a:pt x="3044" y="2516"/>
                  </a:cubicBezTo>
                  <a:cubicBezTo>
                    <a:pt x="3051" y="2516"/>
                    <a:pt x="3057" y="2512"/>
                    <a:pt x="3059" y="2502"/>
                  </a:cubicBezTo>
                  <a:cubicBezTo>
                    <a:pt x="3129" y="2274"/>
                    <a:pt x="3085" y="2059"/>
                    <a:pt x="2964" y="1882"/>
                  </a:cubicBezTo>
                  <a:cubicBezTo>
                    <a:pt x="3243" y="1324"/>
                    <a:pt x="2667" y="805"/>
                    <a:pt x="2192" y="640"/>
                  </a:cubicBezTo>
                  <a:cubicBezTo>
                    <a:pt x="1856" y="526"/>
                    <a:pt x="1520" y="533"/>
                    <a:pt x="1172" y="476"/>
                  </a:cubicBezTo>
                  <a:cubicBezTo>
                    <a:pt x="855" y="425"/>
                    <a:pt x="577" y="279"/>
                    <a:pt x="304" y="127"/>
                  </a:cubicBezTo>
                  <a:cubicBezTo>
                    <a:pt x="266" y="89"/>
                    <a:pt x="235" y="51"/>
                    <a:pt x="190" y="20"/>
                  </a:cubicBezTo>
                  <a:cubicBezTo>
                    <a:pt x="187" y="16"/>
                    <a:pt x="182" y="14"/>
                    <a:pt x="177" y="14"/>
                  </a:cubicBezTo>
                  <a:cubicBezTo>
                    <a:pt x="165" y="14"/>
                    <a:pt x="152" y="23"/>
                    <a:pt x="152" y="32"/>
                  </a:cubicBezTo>
                  <a:lnTo>
                    <a:pt x="108" y="7"/>
                  </a:lnTo>
                  <a:cubicBezTo>
                    <a:pt x="99" y="2"/>
                    <a:pt x="8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7655867" y="3738998"/>
              <a:ext cx="96188" cy="140122"/>
            </a:xfrm>
            <a:custGeom>
              <a:avLst/>
              <a:gdLst/>
              <a:ahLst/>
              <a:cxnLst/>
              <a:rect l="l" t="t" r="r" b="b"/>
              <a:pathLst>
                <a:path w="2774" h="4041" extrusionOk="0">
                  <a:moveTo>
                    <a:pt x="304" y="252"/>
                  </a:moveTo>
                  <a:lnTo>
                    <a:pt x="304" y="252"/>
                  </a:lnTo>
                  <a:cubicBezTo>
                    <a:pt x="316" y="265"/>
                    <a:pt x="329" y="271"/>
                    <a:pt x="342" y="278"/>
                  </a:cubicBezTo>
                  <a:cubicBezTo>
                    <a:pt x="348" y="284"/>
                    <a:pt x="348" y="284"/>
                    <a:pt x="348" y="290"/>
                  </a:cubicBezTo>
                  <a:cubicBezTo>
                    <a:pt x="348" y="290"/>
                    <a:pt x="348" y="290"/>
                    <a:pt x="354" y="297"/>
                  </a:cubicBezTo>
                  <a:cubicBezTo>
                    <a:pt x="353" y="295"/>
                    <a:pt x="351" y="294"/>
                    <a:pt x="349" y="294"/>
                  </a:cubicBezTo>
                  <a:cubicBezTo>
                    <a:pt x="345" y="294"/>
                    <a:pt x="342" y="299"/>
                    <a:pt x="342" y="303"/>
                  </a:cubicBezTo>
                  <a:lnTo>
                    <a:pt x="323" y="290"/>
                  </a:lnTo>
                  <a:cubicBezTo>
                    <a:pt x="316" y="278"/>
                    <a:pt x="310" y="265"/>
                    <a:pt x="304" y="252"/>
                  </a:cubicBezTo>
                  <a:close/>
                  <a:moveTo>
                    <a:pt x="373" y="379"/>
                  </a:moveTo>
                  <a:lnTo>
                    <a:pt x="373" y="379"/>
                  </a:lnTo>
                  <a:cubicBezTo>
                    <a:pt x="374" y="385"/>
                    <a:pt x="380" y="385"/>
                    <a:pt x="380" y="385"/>
                  </a:cubicBezTo>
                  <a:cubicBezTo>
                    <a:pt x="380" y="392"/>
                    <a:pt x="380" y="392"/>
                    <a:pt x="380" y="398"/>
                  </a:cubicBezTo>
                  <a:cubicBezTo>
                    <a:pt x="380" y="392"/>
                    <a:pt x="374" y="386"/>
                    <a:pt x="373" y="379"/>
                  </a:cubicBezTo>
                  <a:close/>
                  <a:moveTo>
                    <a:pt x="164" y="164"/>
                  </a:moveTo>
                  <a:cubicBezTo>
                    <a:pt x="177" y="170"/>
                    <a:pt x="183" y="176"/>
                    <a:pt x="196" y="183"/>
                  </a:cubicBezTo>
                  <a:cubicBezTo>
                    <a:pt x="247" y="303"/>
                    <a:pt x="304" y="417"/>
                    <a:pt x="361" y="531"/>
                  </a:cubicBezTo>
                  <a:cubicBezTo>
                    <a:pt x="291" y="411"/>
                    <a:pt x="228" y="290"/>
                    <a:pt x="164" y="164"/>
                  </a:cubicBezTo>
                  <a:close/>
                  <a:moveTo>
                    <a:pt x="386" y="404"/>
                  </a:moveTo>
                  <a:lnTo>
                    <a:pt x="386" y="404"/>
                  </a:lnTo>
                  <a:cubicBezTo>
                    <a:pt x="399" y="411"/>
                    <a:pt x="405" y="417"/>
                    <a:pt x="411" y="423"/>
                  </a:cubicBezTo>
                  <a:cubicBezTo>
                    <a:pt x="443" y="474"/>
                    <a:pt x="475" y="525"/>
                    <a:pt x="513" y="575"/>
                  </a:cubicBezTo>
                  <a:cubicBezTo>
                    <a:pt x="525" y="607"/>
                    <a:pt x="538" y="639"/>
                    <a:pt x="557" y="670"/>
                  </a:cubicBezTo>
                  <a:cubicBezTo>
                    <a:pt x="551" y="664"/>
                    <a:pt x="544" y="658"/>
                    <a:pt x="538" y="645"/>
                  </a:cubicBezTo>
                  <a:lnTo>
                    <a:pt x="525" y="645"/>
                  </a:lnTo>
                  <a:cubicBezTo>
                    <a:pt x="519" y="645"/>
                    <a:pt x="519" y="639"/>
                    <a:pt x="519" y="639"/>
                  </a:cubicBezTo>
                  <a:cubicBezTo>
                    <a:pt x="475" y="556"/>
                    <a:pt x="430" y="480"/>
                    <a:pt x="386" y="404"/>
                  </a:cubicBezTo>
                  <a:close/>
                  <a:moveTo>
                    <a:pt x="582" y="575"/>
                  </a:moveTo>
                  <a:cubicBezTo>
                    <a:pt x="595" y="588"/>
                    <a:pt x="601" y="594"/>
                    <a:pt x="601" y="594"/>
                  </a:cubicBezTo>
                  <a:cubicBezTo>
                    <a:pt x="620" y="620"/>
                    <a:pt x="639" y="645"/>
                    <a:pt x="658" y="670"/>
                  </a:cubicBezTo>
                  <a:cubicBezTo>
                    <a:pt x="639" y="658"/>
                    <a:pt x="627" y="645"/>
                    <a:pt x="614" y="626"/>
                  </a:cubicBezTo>
                  <a:cubicBezTo>
                    <a:pt x="608" y="613"/>
                    <a:pt x="595" y="594"/>
                    <a:pt x="582" y="575"/>
                  </a:cubicBezTo>
                  <a:close/>
                  <a:moveTo>
                    <a:pt x="1716" y="677"/>
                  </a:moveTo>
                  <a:cubicBezTo>
                    <a:pt x="1729" y="677"/>
                    <a:pt x="1741" y="677"/>
                    <a:pt x="1754" y="683"/>
                  </a:cubicBezTo>
                  <a:cubicBezTo>
                    <a:pt x="1779" y="702"/>
                    <a:pt x="1811" y="721"/>
                    <a:pt x="1843" y="740"/>
                  </a:cubicBezTo>
                  <a:cubicBezTo>
                    <a:pt x="1792" y="727"/>
                    <a:pt x="1754" y="715"/>
                    <a:pt x="1741" y="708"/>
                  </a:cubicBezTo>
                  <a:lnTo>
                    <a:pt x="1729" y="708"/>
                  </a:lnTo>
                  <a:cubicBezTo>
                    <a:pt x="1716" y="702"/>
                    <a:pt x="1703" y="696"/>
                    <a:pt x="1691" y="696"/>
                  </a:cubicBezTo>
                  <a:cubicBezTo>
                    <a:pt x="1697" y="689"/>
                    <a:pt x="1710" y="683"/>
                    <a:pt x="1716" y="677"/>
                  </a:cubicBezTo>
                  <a:close/>
                  <a:moveTo>
                    <a:pt x="1038" y="721"/>
                  </a:moveTo>
                  <a:cubicBezTo>
                    <a:pt x="1051" y="734"/>
                    <a:pt x="1064" y="740"/>
                    <a:pt x="1070" y="746"/>
                  </a:cubicBezTo>
                  <a:cubicBezTo>
                    <a:pt x="1064" y="746"/>
                    <a:pt x="1051" y="740"/>
                    <a:pt x="1045" y="740"/>
                  </a:cubicBezTo>
                  <a:cubicBezTo>
                    <a:pt x="1026" y="734"/>
                    <a:pt x="1013" y="721"/>
                    <a:pt x="1000" y="721"/>
                  </a:cubicBezTo>
                  <a:close/>
                  <a:moveTo>
                    <a:pt x="361" y="556"/>
                  </a:moveTo>
                  <a:cubicBezTo>
                    <a:pt x="392" y="607"/>
                    <a:pt x="418" y="658"/>
                    <a:pt x="449" y="708"/>
                  </a:cubicBezTo>
                  <a:cubicBezTo>
                    <a:pt x="456" y="727"/>
                    <a:pt x="468" y="740"/>
                    <a:pt x="475" y="759"/>
                  </a:cubicBezTo>
                  <a:cubicBezTo>
                    <a:pt x="437" y="689"/>
                    <a:pt x="399" y="626"/>
                    <a:pt x="361" y="556"/>
                  </a:cubicBezTo>
                  <a:close/>
                  <a:moveTo>
                    <a:pt x="684" y="607"/>
                  </a:moveTo>
                  <a:lnTo>
                    <a:pt x="684" y="607"/>
                  </a:lnTo>
                  <a:cubicBezTo>
                    <a:pt x="760" y="658"/>
                    <a:pt x="836" y="702"/>
                    <a:pt x="912" y="746"/>
                  </a:cubicBezTo>
                  <a:cubicBezTo>
                    <a:pt x="918" y="753"/>
                    <a:pt x="924" y="753"/>
                    <a:pt x="924" y="759"/>
                  </a:cubicBezTo>
                  <a:cubicBezTo>
                    <a:pt x="905" y="759"/>
                    <a:pt x="886" y="753"/>
                    <a:pt x="867" y="753"/>
                  </a:cubicBezTo>
                  <a:cubicBezTo>
                    <a:pt x="855" y="740"/>
                    <a:pt x="842" y="734"/>
                    <a:pt x="836" y="727"/>
                  </a:cubicBezTo>
                  <a:cubicBezTo>
                    <a:pt x="785" y="689"/>
                    <a:pt x="734" y="645"/>
                    <a:pt x="684" y="607"/>
                  </a:cubicBezTo>
                  <a:close/>
                  <a:moveTo>
                    <a:pt x="880" y="765"/>
                  </a:moveTo>
                  <a:cubicBezTo>
                    <a:pt x="893" y="765"/>
                    <a:pt x="924" y="772"/>
                    <a:pt x="950" y="772"/>
                  </a:cubicBezTo>
                  <a:cubicBezTo>
                    <a:pt x="950" y="778"/>
                    <a:pt x="956" y="778"/>
                    <a:pt x="956" y="784"/>
                  </a:cubicBezTo>
                  <a:cubicBezTo>
                    <a:pt x="950" y="778"/>
                    <a:pt x="943" y="778"/>
                    <a:pt x="931" y="778"/>
                  </a:cubicBezTo>
                  <a:cubicBezTo>
                    <a:pt x="905" y="772"/>
                    <a:pt x="886" y="765"/>
                    <a:pt x="880" y="765"/>
                  </a:cubicBezTo>
                  <a:close/>
                  <a:moveTo>
                    <a:pt x="646" y="620"/>
                  </a:moveTo>
                  <a:lnTo>
                    <a:pt x="646" y="620"/>
                  </a:lnTo>
                  <a:cubicBezTo>
                    <a:pt x="652" y="626"/>
                    <a:pt x="665" y="632"/>
                    <a:pt x="671" y="639"/>
                  </a:cubicBezTo>
                  <a:cubicBezTo>
                    <a:pt x="709" y="683"/>
                    <a:pt x="753" y="727"/>
                    <a:pt x="779" y="778"/>
                  </a:cubicBezTo>
                  <a:cubicBezTo>
                    <a:pt x="788" y="795"/>
                    <a:pt x="791" y="801"/>
                    <a:pt x="789" y="801"/>
                  </a:cubicBezTo>
                  <a:cubicBezTo>
                    <a:pt x="786" y="801"/>
                    <a:pt x="759" y="766"/>
                    <a:pt x="741" y="753"/>
                  </a:cubicBezTo>
                  <a:cubicBezTo>
                    <a:pt x="734" y="746"/>
                    <a:pt x="728" y="734"/>
                    <a:pt x="722" y="727"/>
                  </a:cubicBezTo>
                  <a:cubicBezTo>
                    <a:pt x="696" y="689"/>
                    <a:pt x="671" y="658"/>
                    <a:pt x="646" y="620"/>
                  </a:cubicBezTo>
                  <a:close/>
                  <a:moveTo>
                    <a:pt x="665" y="708"/>
                  </a:moveTo>
                  <a:cubicBezTo>
                    <a:pt x="684" y="727"/>
                    <a:pt x="703" y="740"/>
                    <a:pt x="722" y="759"/>
                  </a:cubicBezTo>
                  <a:cubicBezTo>
                    <a:pt x="740" y="785"/>
                    <a:pt x="758" y="806"/>
                    <a:pt x="755" y="806"/>
                  </a:cubicBezTo>
                  <a:cubicBezTo>
                    <a:pt x="752" y="806"/>
                    <a:pt x="738" y="795"/>
                    <a:pt x="703" y="765"/>
                  </a:cubicBezTo>
                  <a:cubicBezTo>
                    <a:pt x="696" y="759"/>
                    <a:pt x="696" y="759"/>
                    <a:pt x="690" y="753"/>
                  </a:cubicBezTo>
                  <a:cubicBezTo>
                    <a:pt x="690" y="753"/>
                    <a:pt x="690" y="753"/>
                    <a:pt x="684" y="746"/>
                  </a:cubicBezTo>
                  <a:cubicBezTo>
                    <a:pt x="677" y="734"/>
                    <a:pt x="671" y="721"/>
                    <a:pt x="665" y="708"/>
                  </a:cubicBezTo>
                  <a:close/>
                  <a:moveTo>
                    <a:pt x="1019" y="772"/>
                  </a:moveTo>
                  <a:cubicBezTo>
                    <a:pt x="1032" y="778"/>
                    <a:pt x="1038" y="778"/>
                    <a:pt x="1045" y="778"/>
                  </a:cubicBezTo>
                  <a:cubicBezTo>
                    <a:pt x="1064" y="791"/>
                    <a:pt x="1089" y="803"/>
                    <a:pt x="1114" y="810"/>
                  </a:cubicBezTo>
                  <a:lnTo>
                    <a:pt x="1095" y="810"/>
                  </a:lnTo>
                  <a:cubicBezTo>
                    <a:pt x="1089" y="810"/>
                    <a:pt x="1083" y="803"/>
                    <a:pt x="1076" y="803"/>
                  </a:cubicBezTo>
                  <a:cubicBezTo>
                    <a:pt x="1057" y="797"/>
                    <a:pt x="1032" y="791"/>
                    <a:pt x="1007" y="778"/>
                  </a:cubicBezTo>
                  <a:cubicBezTo>
                    <a:pt x="1007" y="778"/>
                    <a:pt x="1007" y="778"/>
                    <a:pt x="1000" y="772"/>
                  </a:cubicBezTo>
                  <a:close/>
                  <a:moveTo>
                    <a:pt x="1127" y="721"/>
                  </a:moveTo>
                  <a:cubicBezTo>
                    <a:pt x="1197" y="734"/>
                    <a:pt x="1266" y="753"/>
                    <a:pt x="1336" y="759"/>
                  </a:cubicBezTo>
                  <a:cubicBezTo>
                    <a:pt x="1336" y="765"/>
                    <a:pt x="1336" y="765"/>
                    <a:pt x="1336" y="765"/>
                  </a:cubicBezTo>
                  <a:cubicBezTo>
                    <a:pt x="1368" y="778"/>
                    <a:pt x="1399" y="797"/>
                    <a:pt x="1437" y="810"/>
                  </a:cubicBezTo>
                  <a:cubicBezTo>
                    <a:pt x="1342" y="797"/>
                    <a:pt x="1254" y="784"/>
                    <a:pt x="1165" y="765"/>
                  </a:cubicBezTo>
                  <a:cubicBezTo>
                    <a:pt x="1152" y="753"/>
                    <a:pt x="1133" y="734"/>
                    <a:pt x="1114" y="721"/>
                  </a:cubicBezTo>
                  <a:close/>
                  <a:moveTo>
                    <a:pt x="918" y="791"/>
                  </a:moveTo>
                  <a:cubicBezTo>
                    <a:pt x="937" y="797"/>
                    <a:pt x="962" y="803"/>
                    <a:pt x="981" y="810"/>
                  </a:cubicBezTo>
                  <a:cubicBezTo>
                    <a:pt x="1000" y="829"/>
                    <a:pt x="1013" y="835"/>
                    <a:pt x="1019" y="835"/>
                  </a:cubicBezTo>
                  <a:cubicBezTo>
                    <a:pt x="1016" y="836"/>
                    <a:pt x="1013" y="836"/>
                    <a:pt x="1009" y="836"/>
                  </a:cubicBezTo>
                  <a:cubicBezTo>
                    <a:pt x="984" y="836"/>
                    <a:pt x="951" y="818"/>
                    <a:pt x="918" y="791"/>
                  </a:cubicBezTo>
                  <a:close/>
                  <a:moveTo>
                    <a:pt x="772" y="803"/>
                  </a:moveTo>
                  <a:cubicBezTo>
                    <a:pt x="785" y="816"/>
                    <a:pt x="804" y="829"/>
                    <a:pt x="817" y="841"/>
                  </a:cubicBezTo>
                  <a:cubicBezTo>
                    <a:pt x="810" y="841"/>
                    <a:pt x="798" y="835"/>
                    <a:pt x="791" y="835"/>
                  </a:cubicBezTo>
                  <a:cubicBezTo>
                    <a:pt x="785" y="822"/>
                    <a:pt x="779" y="816"/>
                    <a:pt x="772" y="803"/>
                  </a:cubicBezTo>
                  <a:close/>
                  <a:moveTo>
                    <a:pt x="1393" y="772"/>
                  </a:moveTo>
                  <a:cubicBezTo>
                    <a:pt x="1412" y="772"/>
                    <a:pt x="1431" y="778"/>
                    <a:pt x="1450" y="778"/>
                  </a:cubicBezTo>
                  <a:cubicBezTo>
                    <a:pt x="1482" y="784"/>
                    <a:pt x="1513" y="791"/>
                    <a:pt x="1526" y="791"/>
                  </a:cubicBezTo>
                  <a:cubicBezTo>
                    <a:pt x="1589" y="803"/>
                    <a:pt x="1646" y="822"/>
                    <a:pt x="1710" y="835"/>
                  </a:cubicBezTo>
                  <a:cubicBezTo>
                    <a:pt x="1710" y="841"/>
                    <a:pt x="1703" y="841"/>
                    <a:pt x="1697" y="841"/>
                  </a:cubicBezTo>
                  <a:lnTo>
                    <a:pt x="1646" y="841"/>
                  </a:lnTo>
                  <a:cubicBezTo>
                    <a:pt x="1646" y="841"/>
                    <a:pt x="1640" y="835"/>
                    <a:pt x="1634" y="835"/>
                  </a:cubicBezTo>
                  <a:cubicBezTo>
                    <a:pt x="1577" y="829"/>
                    <a:pt x="1520" y="822"/>
                    <a:pt x="1456" y="810"/>
                  </a:cubicBezTo>
                  <a:cubicBezTo>
                    <a:pt x="1431" y="797"/>
                    <a:pt x="1387" y="778"/>
                    <a:pt x="1393" y="772"/>
                  </a:cubicBezTo>
                  <a:close/>
                  <a:moveTo>
                    <a:pt x="1805" y="822"/>
                  </a:moveTo>
                  <a:cubicBezTo>
                    <a:pt x="1817" y="835"/>
                    <a:pt x="1843" y="841"/>
                    <a:pt x="1862" y="848"/>
                  </a:cubicBezTo>
                  <a:cubicBezTo>
                    <a:pt x="1843" y="848"/>
                    <a:pt x="1824" y="841"/>
                    <a:pt x="1805" y="835"/>
                  </a:cubicBezTo>
                  <a:cubicBezTo>
                    <a:pt x="1805" y="835"/>
                    <a:pt x="1805" y="829"/>
                    <a:pt x="1805" y="822"/>
                  </a:cubicBezTo>
                  <a:close/>
                  <a:moveTo>
                    <a:pt x="1241" y="854"/>
                  </a:moveTo>
                  <a:cubicBezTo>
                    <a:pt x="1279" y="854"/>
                    <a:pt x="1317" y="860"/>
                    <a:pt x="1355" y="860"/>
                  </a:cubicBezTo>
                  <a:cubicBezTo>
                    <a:pt x="1317" y="860"/>
                    <a:pt x="1279" y="867"/>
                    <a:pt x="1235" y="867"/>
                  </a:cubicBezTo>
                  <a:cubicBezTo>
                    <a:pt x="1241" y="860"/>
                    <a:pt x="1241" y="854"/>
                    <a:pt x="1241" y="854"/>
                  </a:cubicBezTo>
                  <a:close/>
                  <a:moveTo>
                    <a:pt x="760" y="708"/>
                  </a:moveTo>
                  <a:lnTo>
                    <a:pt x="760" y="708"/>
                  </a:lnTo>
                  <a:cubicBezTo>
                    <a:pt x="772" y="721"/>
                    <a:pt x="779" y="727"/>
                    <a:pt x="791" y="734"/>
                  </a:cubicBezTo>
                  <a:cubicBezTo>
                    <a:pt x="798" y="740"/>
                    <a:pt x="804" y="740"/>
                    <a:pt x="810" y="746"/>
                  </a:cubicBezTo>
                  <a:cubicBezTo>
                    <a:pt x="804" y="753"/>
                    <a:pt x="804" y="759"/>
                    <a:pt x="810" y="765"/>
                  </a:cubicBezTo>
                  <a:cubicBezTo>
                    <a:pt x="823" y="765"/>
                    <a:pt x="829" y="772"/>
                    <a:pt x="842" y="772"/>
                  </a:cubicBezTo>
                  <a:cubicBezTo>
                    <a:pt x="886" y="810"/>
                    <a:pt x="937" y="848"/>
                    <a:pt x="988" y="873"/>
                  </a:cubicBezTo>
                  <a:cubicBezTo>
                    <a:pt x="943" y="867"/>
                    <a:pt x="893" y="860"/>
                    <a:pt x="848" y="854"/>
                  </a:cubicBezTo>
                  <a:cubicBezTo>
                    <a:pt x="855" y="848"/>
                    <a:pt x="855" y="841"/>
                    <a:pt x="848" y="835"/>
                  </a:cubicBezTo>
                  <a:cubicBezTo>
                    <a:pt x="823" y="791"/>
                    <a:pt x="791" y="753"/>
                    <a:pt x="760" y="708"/>
                  </a:cubicBezTo>
                  <a:close/>
                  <a:moveTo>
                    <a:pt x="1057" y="841"/>
                  </a:moveTo>
                  <a:lnTo>
                    <a:pt x="1057" y="841"/>
                  </a:lnTo>
                  <a:cubicBezTo>
                    <a:pt x="1083" y="854"/>
                    <a:pt x="1108" y="867"/>
                    <a:pt x="1140" y="873"/>
                  </a:cubicBezTo>
                  <a:lnTo>
                    <a:pt x="1083" y="873"/>
                  </a:lnTo>
                  <a:cubicBezTo>
                    <a:pt x="1076" y="873"/>
                    <a:pt x="1076" y="867"/>
                    <a:pt x="1076" y="867"/>
                  </a:cubicBezTo>
                  <a:cubicBezTo>
                    <a:pt x="1070" y="860"/>
                    <a:pt x="1064" y="848"/>
                    <a:pt x="1057" y="841"/>
                  </a:cubicBezTo>
                  <a:close/>
                  <a:moveTo>
                    <a:pt x="627" y="829"/>
                  </a:moveTo>
                  <a:cubicBezTo>
                    <a:pt x="627" y="829"/>
                    <a:pt x="633" y="835"/>
                    <a:pt x="633" y="835"/>
                  </a:cubicBezTo>
                  <a:cubicBezTo>
                    <a:pt x="639" y="841"/>
                    <a:pt x="639" y="848"/>
                    <a:pt x="646" y="854"/>
                  </a:cubicBezTo>
                  <a:cubicBezTo>
                    <a:pt x="648" y="863"/>
                    <a:pt x="651" y="872"/>
                    <a:pt x="655" y="880"/>
                  </a:cubicBezTo>
                  <a:lnTo>
                    <a:pt x="655" y="880"/>
                  </a:lnTo>
                  <a:cubicBezTo>
                    <a:pt x="644" y="861"/>
                    <a:pt x="634" y="844"/>
                    <a:pt x="627" y="829"/>
                  </a:cubicBezTo>
                  <a:close/>
                  <a:moveTo>
                    <a:pt x="1824" y="1430"/>
                  </a:moveTo>
                  <a:cubicBezTo>
                    <a:pt x="1855" y="1437"/>
                    <a:pt x="1887" y="1443"/>
                    <a:pt x="1912" y="1443"/>
                  </a:cubicBezTo>
                  <a:lnTo>
                    <a:pt x="1836" y="1443"/>
                  </a:lnTo>
                  <a:cubicBezTo>
                    <a:pt x="1836" y="1437"/>
                    <a:pt x="1830" y="1437"/>
                    <a:pt x="1824" y="1430"/>
                  </a:cubicBezTo>
                  <a:close/>
                  <a:moveTo>
                    <a:pt x="1102" y="1475"/>
                  </a:moveTo>
                  <a:cubicBezTo>
                    <a:pt x="1133" y="1475"/>
                    <a:pt x="1165" y="1481"/>
                    <a:pt x="1203" y="1481"/>
                  </a:cubicBezTo>
                  <a:cubicBezTo>
                    <a:pt x="1171" y="1487"/>
                    <a:pt x="1140" y="1487"/>
                    <a:pt x="1108" y="1487"/>
                  </a:cubicBezTo>
                  <a:cubicBezTo>
                    <a:pt x="1108" y="1481"/>
                    <a:pt x="1102" y="1475"/>
                    <a:pt x="1102" y="1475"/>
                  </a:cubicBezTo>
                  <a:close/>
                  <a:moveTo>
                    <a:pt x="2242" y="1487"/>
                  </a:moveTo>
                  <a:cubicBezTo>
                    <a:pt x="2254" y="1494"/>
                    <a:pt x="2267" y="1506"/>
                    <a:pt x="2273" y="1513"/>
                  </a:cubicBezTo>
                  <a:cubicBezTo>
                    <a:pt x="2267" y="1513"/>
                    <a:pt x="2267" y="1513"/>
                    <a:pt x="2267" y="1519"/>
                  </a:cubicBezTo>
                  <a:cubicBezTo>
                    <a:pt x="2261" y="1513"/>
                    <a:pt x="2261" y="1513"/>
                    <a:pt x="2261" y="1513"/>
                  </a:cubicBezTo>
                  <a:cubicBezTo>
                    <a:pt x="2254" y="1506"/>
                    <a:pt x="2248" y="1494"/>
                    <a:pt x="2242" y="1494"/>
                  </a:cubicBezTo>
                  <a:cubicBezTo>
                    <a:pt x="2242" y="1487"/>
                    <a:pt x="2242" y="1487"/>
                    <a:pt x="2242" y="1487"/>
                  </a:cubicBezTo>
                  <a:close/>
                  <a:moveTo>
                    <a:pt x="798" y="936"/>
                  </a:moveTo>
                  <a:lnTo>
                    <a:pt x="798" y="936"/>
                  </a:lnTo>
                  <a:cubicBezTo>
                    <a:pt x="898" y="971"/>
                    <a:pt x="1013" y="981"/>
                    <a:pt x="1126" y="981"/>
                  </a:cubicBezTo>
                  <a:cubicBezTo>
                    <a:pt x="1221" y="981"/>
                    <a:pt x="1316" y="974"/>
                    <a:pt x="1399" y="968"/>
                  </a:cubicBezTo>
                  <a:cubicBezTo>
                    <a:pt x="1457" y="964"/>
                    <a:pt x="1520" y="962"/>
                    <a:pt x="1587" y="962"/>
                  </a:cubicBezTo>
                  <a:cubicBezTo>
                    <a:pt x="1944" y="962"/>
                    <a:pt x="2388" y="1036"/>
                    <a:pt x="2495" y="1367"/>
                  </a:cubicBezTo>
                  <a:cubicBezTo>
                    <a:pt x="2501" y="1424"/>
                    <a:pt x="2508" y="1494"/>
                    <a:pt x="2508" y="1563"/>
                  </a:cubicBezTo>
                  <a:cubicBezTo>
                    <a:pt x="2425" y="1462"/>
                    <a:pt x="2324" y="1380"/>
                    <a:pt x="2197" y="1329"/>
                  </a:cubicBezTo>
                  <a:cubicBezTo>
                    <a:pt x="2032" y="1260"/>
                    <a:pt x="1845" y="1233"/>
                    <a:pt x="1661" y="1233"/>
                  </a:cubicBezTo>
                  <a:cubicBezTo>
                    <a:pt x="1642" y="1233"/>
                    <a:pt x="1622" y="1233"/>
                    <a:pt x="1602" y="1234"/>
                  </a:cubicBezTo>
                  <a:cubicBezTo>
                    <a:pt x="1526" y="1237"/>
                    <a:pt x="1454" y="1241"/>
                    <a:pt x="1385" y="1241"/>
                  </a:cubicBezTo>
                  <a:cubicBezTo>
                    <a:pt x="1193" y="1241"/>
                    <a:pt x="1031" y="1215"/>
                    <a:pt x="886" y="1088"/>
                  </a:cubicBezTo>
                  <a:cubicBezTo>
                    <a:pt x="855" y="1038"/>
                    <a:pt x="829" y="987"/>
                    <a:pt x="798" y="936"/>
                  </a:cubicBezTo>
                  <a:close/>
                  <a:moveTo>
                    <a:pt x="1906" y="1532"/>
                  </a:moveTo>
                  <a:lnTo>
                    <a:pt x="2147" y="1538"/>
                  </a:lnTo>
                  <a:cubicBezTo>
                    <a:pt x="2140" y="1551"/>
                    <a:pt x="2147" y="1557"/>
                    <a:pt x="2153" y="1563"/>
                  </a:cubicBezTo>
                  <a:lnTo>
                    <a:pt x="2166" y="1570"/>
                  </a:lnTo>
                  <a:cubicBezTo>
                    <a:pt x="2083" y="1557"/>
                    <a:pt x="1995" y="1551"/>
                    <a:pt x="1906" y="1532"/>
                  </a:cubicBezTo>
                  <a:close/>
                  <a:moveTo>
                    <a:pt x="1146" y="1557"/>
                  </a:moveTo>
                  <a:cubicBezTo>
                    <a:pt x="1235" y="1563"/>
                    <a:pt x="1323" y="1563"/>
                    <a:pt x="1412" y="1563"/>
                  </a:cubicBezTo>
                  <a:cubicBezTo>
                    <a:pt x="1399" y="1570"/>
                    <a:pt x="1393" y="1570"/>
                    <a:pt x="1387" y="1570"/>
                  </a:cubicBezTo>
                  <a:cubicBezTo>
                    <a:pt x="1365" y="1568"/>
                    <a:pt x="1342" y="1567"/>
                    <a:pt x="1320" y="1567"/>
                  </a:cubicBezTo>
                  <a:cubicBezTo>
                    <a:pt x="1266" y="1567"/>
                    <a:pt x="1211" y="1572"/>
                    <a:pt x="1152" y="1576"/>
                  </a:cubicBezTo>
                  <a:cubicBezTo>
                    <a:pt x="1152" y="1570"/>
                    <a:pt x="1146" y="1563"/>
                    <a:pt x="1146" y="1557"/>
                  </a:cubicBezTo>
                  <a:close/>
                  <a:moveTo>
                    <a:pt x="1583" y="1557"/>
                  </a:moveTo>
                  <a:cubicBezTo>
                    <a:pt x="1634" y="1557"/>
                    <a:pt x="1684" y="1563"/>
                    <a:pt x="1729" y="1576"/>
                  </a:cubicBezTo>
                  <a:cubicBezTo>
                    <a:pt x="1659" y="1582"/>
                    <a:pt x="1589" y="1582"/>
                    <a:pt x="1526" y="1589"/>
                  </a:cubicBezTo>
                  <a:cubicBezTo>
                    <a:pt x="1482" y="1582"/>
                    <a:pt x="1444" y="1576"/>
                    <a:pt x="1406" y="1570"/>
                  </a:cubicBezTo>
                  <a:cubicBezTo>
                    <a:pt x="1412" y="1570"/>
                    <a:pt x="1418" y="1570"/>
                    <a:pt x="1425" y="1563"/>
                  </a:cubicBezTo>
                  <a:cubicBezTo>
                    <a:pt x="1475" y="1563"/>
                    <a:pt x="1526" y="1563"/>
                    <a:pt x="1583" y="1557"/>
                  </a:cubicBezTo>
                  <a:close/>
                  <a:moveTo>
                    <a:pt x="1843" y="1576"/>
                  </a:moveTo>
                  <a:cubicBezTo>
                    <a:pt x="1881" y="1582"/>
                    <a:pt x="1925" y="1589"/>
                    <a:pt x="1969" y="1595"/>
                  </a:cubicBezTo>
                  <a:cubicBezTo>
                    <a:pt x="1931" y="1595"/>
                    <a:pt x="1893" y="1601"/>
                    <a:pt x="1855" y="1601"/>
                  </a:cubicBezTo>
                  <a:cubicBezTo>
                    <a:pt x="1855" y="1595"/>
                    <a:pt x="1855" y="1589"/>
                    <a:pt x="1849" y="1582"/>
                  </a:cubicBezTo>
                  <a:cubicBezTo>
                    <a:pt x="1849" y="1582"/>
                    <a:pt x="1843" y="1576"/>
                    <a:pt x="1843" y="1576"/>
                  </a:cubicBezTo>
                  <a:close/>
                  <a:moveTo>
                    <a:pt x="2223" y="1544"/>
                  </a:moveTo>
                  <a:cubicBezTo>
                    <a:pt x="2242" y="1557"/>
                    <a:pt x="2261" y="1570"/>
                    <a:pt x="2280" y="1582"/>
                  </a:cubicBezTo>
                  <a:cubicBezTo>
                    <a:pt x="2286" y="1589"/>
                    <a:pt x="2292" y="1595"/>
                    <a:pt x="2299" y="1601"/>
                  </a:cubicBezTo>
                  <a:cubicBezTo>
                    <a:pt x="2261" y="1582"/>
                    <a:pt x="2223" y="1557"/>
                    <a:pt x="2191" y="1544"/>
                  </a:cubicBezTo>
                  <a:close/>
                  <a:moveTo>
                    <a:pt x="2292" y="1589"/>
                  </a:moveTo>
                  <a:lnTo>
                    <a:pt x="2292" y="1589"/>
                  </a:lnTo>
                  <a:cubicBezTo>
                    <a:pt x="2324" y="1608"/>
                    <a:pt x="2356" y="1627"/>
                    <a:pt x="2387" y="1646"/>
                  </a:cubicBezTo>
                  <a:cubicBezTo>
                    <a:pt x="2362" y="1633"/>
                    <a:pt x="2330" y="1620"/>
                    <a:pt x="2305" y="1608"/>
                  </a:cubicBezTo>
                  <a:cubicBezTo>
                    <a:pt x="2305" y="1601"/>
                    <a:pt x="2299" y="1595"/>
                    <a:pt x="2292" y="1589"/>
                  </a:cubicBezTo>
                  <a:close/>
                  <a:moveTo>
                    <a:pt x="2267" y="1627"/>
                  </a:moveTo>
                  <a:lnTo>
                    <a:pt x="2292" y="1639"/>
                  </a:lnTo>
                  <a:cubicBezTo>
                    <a:pt x="2324" y="1658"/>
                    <a:pt x="2356" y="1677"/>
                    <a:pt x="2387" y="1703"/>
                  </a:cubicBezTo>
                  <a:cubicBezTo>
                    <a:pt x="2394" y="1709"/>
                    <a:pt x="2400" y="1709"/>
                    <a:pt x="2400" y="1715"/>
                  </a:cubicBezTo>
                  <a:cubicBezTo>
                    <a:pt x="2343" y="1690"/>
                    <a:pt x="2286" y="1665"/>
                    <a:pt x="2229" y="1639"/>
                  </a:cubicBezTo>
                  <a:cubicBezTo>
                    <a:pt x="2242" y="1633"/>
                    <a:pt x="2254" y="1633"/>
                    <a:pt x="2267" y="1627"/>
                  </a:cubicBezTo>
                  <a:close/>
                  <a:moveTo>
                    <a:pt x="2413" y="1760"/>
                  </a:moveTo>
                  <a:lnTo>
                    <a:pt x="2413" y="1760"/>
                  </a:lnTo>
                  <a:cubicBezTo>
                    <a:pt x="2425" y="1766"/>
                    <a:pt x="2438" y="1772"/>
                    <a:pt x="2451" y="1779"/>
                  </a:cubicBezTo>
                  <a:cubicBezTo>
                    <a:pt x="2457" y="1785"/>
                    <a:pt x="2463" y="1785"/>
                    <a:pt x="2470" y="1791"/>
                  </a:cubicBezTo>
                  <a:cubicBezTo>
                    <a:pt x="2457" y="1785"/>
                    <a:pt x="2444" y="1779"/>
                    <a:pt x="2432" y="1772"/>
                  </a:cubicBezTo>
                  <a:cubicBezTo>
                    <a:pt x="2425" y="1772"/>
                    <a:pt x="2419" y="1766"/>
                    <a:pt x="2413" y="1760"/>
                  </a:cubicBezTo>
                  <a:close/>
                  <a:moveTo>
                    <a:pt x="2527" y="1842"/>
                  </a:moveTo>
                  <a:cubicBezTo>
                    <a:pt x="2527" y="1842"/>
                    <a:pt x="2527" y="1842"/>
                    <a:pt x="2527" y="1848"/>
                  </a:cubicBezTo>
                  <a:cubicBezTo>
                    <a:pt x="2527" y="1848"/>
                    <a:pt x="2527" y="1848"/>
                    <a:pt x="2527" y="1855"/>
                  </a:cubicBezTo>
                  <a:cubicBezTo>
                    <a:pt x="2533" y="1861"/>
                    <a:pt x="2533" y="1861"/>
                    <a:pt x="2533" y="1867"/>
                  </a:cubicBezTo>
                  <a:cubicBezTo>
                    <a:pt x="2527" y="1861"/>
                    <a:pt x="2520" y="1855"/>
                    <a:pt x="2514" y="1842"/>
                  </a:cubicBezTo>
                  <a:lnTo>
                    <a:pt x="2514" y="1842"/>
                  </a:lnTo>
                  <a:cubicBezTo>
                    <a:pt x="2516" y="1844"/>
                    <a:pt x="2518" y="1845"/>
                    <a:pt x="2520" y="1845"/>
                  </a:cubicBezTo>
                  <a:cubicBezTo>
                    <a:pt x="2524" y="1845"/>
                    <a:pt x="2527" y="1842"/>
                    <a:pt x="2527" y="1842"/>
                  </a:cubicBezTo>
                  <a:close/>
                  <a:moveTo>
                    <a:pt x="2552" y="1766"/>
                  </a:moveTo>
                  <a:cubicBezTo>
                    <a:pt x="2584" y="1817"/>
                    <a:pt x="2603" y="1880"/>
                    <a:pt x="2609" y="1943"/>
                  </a:cubicBezTo>
                  <a:cubicBezTo>
                    <a:pt x="2609" y="1950"/>
                    <a:pt x="2615" y="1988"/>
                    <a:pt x="2615" y="2026"/>
                  </a:cubicBezTo>
                  <a:cubicBezTo>
                    <a:pt x="2615" y="2019"/>
                    <a:pt x="2609" y="2007"/>
                    <a:pt x="2609" y="2000"/>
                  </a:cubicBezTo>
                  <a:cubicBezTo>
                    <a:pt x="2609" y="2000"/>
                    <a:pt x="2609" y="2000"/>
                    <a:pt x="2609" y="1994"/>
                  </a:cubicBezTo>
                  <a:cubicBezTo>
                    <a:pt x="2603" y="1981"/>
                    <a:pt x="2603" y="1969"/>
                    <a:pt x="2596" y="1956"/>
                  </a:cubicBezTo>
                  <a:cubicBezTo>
                    <a:pt x="2603" y="1956"/>
                    <a:pt x="2609" y="1950"/>
                    <a:pt x="2603" y="1943"/>
                  </a:cubicBezTo>
                  <a:cubicBezTo>
                    <a:pt x="2596" y="1931"/>
                    <a:pt x="2590" y="1918"/>
                    <a:pt x="2584" y="1905"/>
                  </a:cubicBezTo>
                  <a:cubicBezTo>
                    <a:pt x="2590" y="1905"/>
                    <a:pt x="2590" y="1899"/>
                    <a:pt x="2590" y="1893"/>
                  </a:cubicBezTo>
                  <a:cubicBezTo>
                    <a:pt x="2584" y="1874"/>
                    <a:pt x="2577" y="1855"/>
                    <a:pt x="2565" y="1836"/>
                  </a:cubicBezTo>
                  <a:cubicBezTo>
                    <a:pt x="2571" y="1829"/>
                    <a:pt x="2571" y="1823"/>
                    <a:pt x="2571" y="1823"/>
                  </a:cubicBezTo>
                  <a:cubicBezTo>
                    <a:pt x="2558" y="1804"/>
                    <a:pt x="2552" y="1785"/>
                    <a:pt x="2546" y="1766"/>
                  </a:cubicBezTo>
                  <a:close/>
                  <a:moveTo>
                    <a:pt x="1013" y="1747"/>
                  </a:moveTo>
                  <a:cubicBezTo>
                    <a:pt x="1197" y="2070"/>
                    <a:pt x="1387" y="2387"/>
                    <a:pt x="1583" y="2697"/>
                  </a:cubicBezTo>
                  <a:cubicBezTo>
                    <a:pt x="1545" y="2691"/>
                    <a:pt x="1513" y="2684"/>
                    <a:pt x="1482" y="2684"/>
                  </a:cubicBezTo>
                  <a:cubicBezTo>
                    <a:pt x="1336" y="2380"/>
                    <a:pt x="1171" y="2064"/>
                    <a:pt x="1013" y="1747"/>
                  </a:cubicBezTo>
                  <a:close/>
                  <a:moveTo>
                    <a:pt x="1456" y="2824"/>
                  </a:moveTo>
                  <a:cubicBezTo>
                    <a:pt x="1469" y="2843"/>
                    <a:pt x="1482" y="2868"/>
                    <a:pt x="1501" y="2893"/>
                  </a:cubicBezTo>
                  <a:cubicBezTo>
                    <a:pt x="1475" y="2868"/>
                    <a:pt x="1456" y="2849"/>
                    <a:pt x="1431" y="2830"/>
                  </a:cubicBezTo>
                  <a:cubicBezTo>
                    <a:pt x="1437" y="2824"/>
                    <a:pt x="1450" y="2824"/>
                    <a:pt x="1456" y="2824"/>
                  </a:cubicBezTo>
                  <a:close/>
                  <a:moveTo>
                    <a:pt x="1393" y="2868"/>
                  </a:moveTo>
                  <a:cubicBezTo>
                    <a:pt x="1412" y="2893"/>
                    <a:pt x="1431" y="2912"/>
                    <a:pt x="1444" y="2938"/>
                  </a:cubicBezTo>
                  <a:cubicBezTo>
                    <a:pt x="1431" y="2919"/>
                    <a:pt x="1412" y="2900"/>
                    <a:pt x="1393" y="2887"/>
                  </a:cubicBezTo>
                  <a:cubicBezTo>
                    <a:pt x="1393" y="2881"/>
                    <a:pt x="1393" y="2874"/>
                    <a:pt x="1393" y="2868"/>
                  </a:cubicBezTo>
                  <a:close/>
                  <a:moveTo>
                    <a:pt x="1342" y="2900"/>
                  </a:moveTo>
                  <a:cubicBezTo>
                    <a:pt x="1355" y="2906"/>
                    <a:pt x="1361" y="2912"/>
                    <a:pt x="1368" y="2925"/>
                  </a:cubicBezTo>
                  <a:cubicBezTo>
                    <a:pt x="1368" y="2938"/>
                    <a:pt x="1368" y="2950"/>
                    <a:pt x="1368" y="2957"/>
                  </a:cubicBezTo>
                  <a:cubicBezTo>
                    <a:pt x="1349" y="2950"/>
                    <a:pt x="1336" y="2938"/>
                    <a:pt x="1323" y="2925"/>
                  </a:cubicBezTo>
                  <a:cubicBezTo>
                    <a:pt x="1330" y="2912"/>
                    <a:pt x="1336" y="2906"/>
                    <a:pt x="1342" y="2900"/>
                  </a:cubicBezTo>
                  <a:close/>
                  <a:moveTo>
                    <a:pt x="1285" y="2982"/>
                  </a:moveTo>
                  <a:cubicBezTo>
                    <a:pt x="1285" y="2982"/>
                    <a:pt x="1285" y="2982"/>
                    <a:pt x="1285" y="2988"/>
                  </a:cubicBezTo>
                  <a:cubicBezTo>
                    <a:pt x="1285" y="2988"/>
                    <a:pt x="1285" y="2988"/>
                    <a:pt x="1285" y="2995"/>
                  </a:cubicBezTo>
                  <a:cubicBezTo>
                    <a:pt x="1285" y="2988"/>
                    <a:pt x="1285" y="2988"/>
                    <a:pt x="1279" y="2988"/>
                  </a:cubicBezTo>
                  <a:cubicBezTo>
                    <a:pt x="1279" y="2982"/>
                    <a:pt x="1279" y="2982"/>
                    <a:pt x="1285" y="2982"/>
                  </a:cubicBezTo>
                  <a:close/>
                  <a:moveTo>
                    <a:pt x="1393" y="2950"/>
                  </a:moveTo>
                  <a:cubicBezTo>
                    <a:pt x="1418" y="2969"/>
                    <a:pt x="1444" y="2995"/>
                    <a:pt x="1463" y="3020"/>
                  </a:cubicBezTo>
                  <a:cubicBezTo>
                    <a:pt x="1463" y="3020"/>
                    <a:pt x="1456" y="3026"/>
                    <a:pt x="1456" y="3033"/>
                  </a:cubicBezTo>
                  <a:cubicBezTo>
                    <a:pt x="1456" y="3033"/>
                    <a:pt x="1456" y="3039"/>
                    <a:pt x="1456" y="3039"/>
                  </a:cubicBezTo>
                  <a:cubicBezTo>
                    <a:pt x="1437" y="3020"/>
                    <a:pt x="1418" y="3001"/>
                    <a:pt x="1393" y="2982"/>
                  </a:cubicBezTo>
                  <a:cubicBezTo>
                    <a:pt x="1393" y="2969"/>
                    <a:pt x="1393" y="2957"/>
                    <a:pt x="1393" y="2950"/>
                  </a:cubicBezTo>
                  <a:close/>
                  <a:moveTo>
                    <a:pt x="1273" y="3001"/>
                  </a:moveTo>
                  <a:cubicBezTo>
                    <a:pt x="1279" y="3014"/>
                    <a:pt x="1285" y="3020"/>
                    <a:pt x="1292" y="3026"/>
                  </a:cubicBezTo>
                  <a:cubicBezTo>
                    <a:pt x="1292" y="3033"/>
                    <a:pt x="1292" y="3039"/>
                    <a:pt x="1292" y="3045"/>
                  </a:cubicBezTo>
                  <a:cubicBezTo>
                    <a:pt x="1279" y="3033"/>
                    <a:pt x="1273" y="3026"/>
                    <a:pt x="1260" y="3020"/>
                  </a:cubicBezTo>
                  <a:cubicBezTo>
                    <a:pt x="1266" y="3014"/>
                    <a:pt x="1266" y="3007"/>
                    <a:pt x="1273" y="3001"/>
                  </a:cubicBezTo>
                  <a:close/>
                  <a:moveTo>
                    <a:pt x="1323" y="3007"/>
                  </a:moveTo>
                  <a:cubicBezTo>
                    <a:pt x="1336" y="3020"/>
                    <a:pt x="1349" y="3033"/>
                    <a:pt x="1361" y="3039"/>
                  </a:cubicBezTo>
                  <a:cubicBezTo>
                    <a:pt x="1361" y="3045"/>
                    <a:pt x="1361" y="3052"/>
                    <a:pt x="1355" y="3058"/>
                  </a:cubicBezTo>
                  <a:cubicBezTo>
                    <a:pt x="1349" y="3052"/>
                    <a:pt x="1342" y="3045"/>
                    <a:pt x="1336" y="3039"/>
                  </a:cubicBezTo>
                  <a:cubicBezTo>
                    <a:pt x="1330" y="3033"/>
                    <a:pt x="1330" y="3033"/>
                    <a:pt x="1323" y="3026"/>
                  </a:cubicBezTo>
                  <a:cubicBezTo>
                    <a:pt x="1323" y="3026"/>
                    <a:pt x="1323" y="3020"/>
                    <a:pt x="1323" y="3014"/>
                  </a:cubicBezTo>
                  <a:cubicBezTo>
                    <a:pt x="1323" y="3014"/>
                    <a:pt x="1323" y="3014"/>
                    <a:pt x="1323" y="3007"/>
                  </a:cubicBezTo>
                  <a:close/>
                  <a:moveTo>
                    <a:pt x="1330" y="3071"/>
                  </a:moveTo>
                  <a:cubicBezTo>
                    <a:pt x="1336" y="3077"/>
                    <a:pt x="1342" y="3083"/>
                    <a:pt x="1355" y="3096"/>
                  </a:cubicBezTo>
                  <a:cubicBezTo>
                    <a:pt x="1349" y="3090"/>
                    <a:pt x="1336" y="3083"/>
                    <a:pt x="1330" y="3077"/>
                  </a:cubicBezTo>
                  <a:cubicBezTo>
                    <a:pt x="1330" y="3071"/>
                    <a:pt x="1330" y="3071"/>
                    <a:pt x="1330" y="3071"/>
                  </a:cubicBezTo>
                  <a:close/>
                  <a:moveTo>
                    <a:pt x="1393" y="3071"/>
                  </a:moveTo>
                  <a:cubicBezTo>
                    <a:pt x="1399" y="3071"/>
                    <a:pt x="1399" y="3077"/>
                    <a:pt x="1406" y="3077"/>
                  </a:cubicBezTo>
                  <a:cubicBezTo>
                    <a:pt x="1406" y="3083"/>
                    <a:pt x="1406" y="3083"/>
                    <a:pt x="1406" y="3083"/>
                  </a:cubicBezTo>
                  <a:cubicBezTo>
                    <a:pt x="1406" y="3090"/>
                    <a:pt x="1406" y="3102"/>
                    <a:pt x="1406" y="3109"/>
                  </a:cubicBezTo>
                  <a:cubicBezTo>
                    <a:pt x="1399" y="3102"/>
                    <a:pt x="1399" y="3102"/>
                    <a:pt x="1393" y="3096"/>
                  </a:cubicBezTo>
                  <a:cubicBezTo>
                    <a:pt x="1393" y="3090"/>
                    <a:pt x="1393" y="3077"/>
                    <a:pt x="1393" y="3071"/>
                  </a:cubicBezTo>
                  <a:close/>
                  <a:moveTo>
                    <a:pt x="1431" y="3109"/>
                  </a:moveTo>
                  <a:cubicBezTo>
                    <a:pt x="1437" y="3109"/>
                    <a:pt x="1444" y="3115"/>
                    <a:pt x="1450" y="3121"/>
                  </a:cubicBezTo>
                  <a:cubicBezTo>
                    <a:pt x="1450" y="3128"/>
                    <a:pt x="1450" y="3140"/>
                    <a:pt x="1444" y="3147"/>
                  </a:cubicBezTo>
                  <a:cubicBezTo>
                    <a:pt x="1444" y="3147"/>
                    <a:pt x="1437" y="3140"/>
                    <a:pt x="1431" y="3134"/>
                  </a:cubicBezTo>
                  <a:cubicBezTo>
                    <a:pt x="1431" y="3128"/>
                    <a:pt x="1431" y="3115"/>
                    <a:pt x="1431" y="3109"/>
                  </a:cubicBezTo>
                  <a:close/>
                  <a:moveTo>
                    <a:pt x="1247" y="3052"/>
                  </a:moveTo>
                  <a:cubicBezTo>
                    <a:pt x="1260" y="3064"/>
                    <a:pt x="1279" y="3083"/>
                    <a:pt x="1292" y="3096"/>
                  </a:cubicBezTo>
                  <a:cubicBezTo>
                    <a:pt x="1298" y="3128"/>
                    <a:pt x="1298" y="3159"/>
                    <a:pt x="1298" y="3185"/>
                  </a:cubicBezTo>
                  <a:cubicBezTo>
                    <a:pt x="1285" y="3178"/>
                    <a:pt x="1266" y="3166"/>
                    <a:pt x="1254" y="3153"/>
                  </a:cubicBezTo>
                  <a:cubicBezTo>
                    <a:pt x="1247" y="3128"/>
                    <a:pt x="1241" y="3109"/>
                    <a:pt x="1235" y="3083"/>
                  </a:cubicBezTo>
                  <a:cubicBezTo>
                    <a:pt x="1235" y="3071"/>
                    <a:pt x="1241" y="3058"/>
                    <a:pt x="1247" y="3052"/>
                  </a:cubicBezTo>
                  <a:close/>
                  <a:moveTo>
                    <a:pt x="1431" y="3172"/>
                  </a:moveTo>
                  <a:cubicBezTo>
                    <a:pt x="1437" y="3178"/>
                    <a:pt x="1444" y="3178"/>
                    <a:pt x="1444" y="3185"/>
                  </a:cubicBezTo>
                  <a:lnTo>
                    <a:pt x="1444" y="3191"/>
                  </a:lnTo>
                  <a:cubicBezTo>
                    <a:pt x="1444" y="3185"/>
                    <a:pt x="1437" y="3185"/>
                    <a:pt x="1431" y="3178"/>
                  </a:cubicBezTo>
                  <a:lnTo>
                    <a:pt x="1431" y="3172"/>
                  </a:lnTo>
                  <a:close/>
                  <a:moveTo>
                    <a:pt x="1336" y="3140"/>
                  </a:moveTo>
                  <a:cubicBezTo>
                    <a:pt x="1342" y="3140"/>
                    <a:pt x="1342" y="3147"/>
                    <a:pt x="1349" y="3153"/>
                  </a:cubicBezTo>
                  <a:cubicBezTo>
                    <a:pt x="1349" y="3166"/>
                    <a:pt x="1342" y="3185"/>
                    <a:pt x="1342" y="3204"/>
                  </a:cubicBezTo>
                  <a:cubicBezTo>
                    <a:pt x="1342" y="3178"/>
                    <a:pt x="1336" y="3159"/>
                    <a:pt x="1336" y="3140"/>
                  </a:cubicBezTo>
                  <a:close/>
                  <a:moveTo>
                    <a:pt x="1393" y="3191"/>
                  </a:moveTo>
                  <a:cubicBezTo>
                    <a:pt x="1393" y="3197"/>
                    <a:pt x="1399" y="3197"/>
                    <a:pt x="1399" y="3197"/>
                  </a:cubicBezTo>
                  <a:cubicBezTo>
                    <a:pt x="1399" y="3204"/>
                    <a:pt x="1399" y="3204"/>
                    <a:pt x="1399" y="3210"/>
                  </a:cubicBezTo>
                  <a:cubicBezTo>
                    <a:pt x="1399" y="3223"/>
                    <a:pt x="1393" y="3235"/>
                    <a:pt x="1393" y="3254"/>
                  </a:cubicBezTo>
                  <a:cubicBezTo>
                    <a:pt x="1393" y="3254"/>
                    <a:pt x="1393" y="3254"/>
                    <a:pt x="1393" y="3248"/>
                  </a:cubicBezTo>
                  <a:cubicBezTo>
                    <a:pt x="1393" y="3229"/>
                    <a:pt x="1393" y="3210"/>
                    <a:pt x="1393" y="3191"/>
                  </a:cubicBezTo>
                  <a:close/>
                  <a:moveTo>
                    <a:pt x="1437" y="3229"/>
                  </a:moveTo>
                  <a:cubicBezTo>
                    <a:pt x="1437" y="3229"/>
                    <a:pt x="1444" y="3235"/>
                    <a:pt x="1444" y="3242"/>
                  </a:cubicBezTo>
                  <a:cubicBezTo>
                    <a:pt x="1450" y="3254"/>
                    <a:pt x="1450" y="3267"/>
                    <a:pt x="1450" y="3280"/>
                  </a:cubicBezTo>
                  <a:cubicBezTo>
                    <a:pt x="1450" y="3280"/>
                    <a:pt x="1450" y="3286"/>
                    <a:pt x="1450" y="3292"/>
                  </a:cubicBezTo>
                  <a:cubicBezTo>
                    <a:pt x="1444" y="3286"/>
                    <a:pt x="1437" y="3286"/>
                    <a:pt x="1437" y="3280"/>
                  </a:cubicBezTo>
                  <a:cubicBezTo>
                    <a:pt x="1437" y="3267"/>
                    <a:pt x="1437" y="3248"/>
                    <a:pt x="1437" y="3229"/>
                  </a:cubicBezTo>
                  <a:close/>
                  <a:moveTo>
                    <a:pt x="1811" y="3229"/>
                  </a:moveTo>
                  <a:cubicBezTo>
                    <a:pt x="1811" y="3242"/>
                    <a:pt x="1811" y="3261"/>
                    <a:pt x="1811" y="3273"/>
                  </a:cubicBezTo>
                  <a:cubicBezTo>
                    <a:pt x="1811" y="3286"/>
                    <a:pt x="1805" y="3299"/>
                    <a:pt x="1805" y="3311"/>
                  </a:cubicBezTo>
                  <a:cubicBezTo>
                    <a:pt x="1805" y="3286"/>
                    <a:pt x="1798" y="3261"/>
                    <a:pt x="1792" y="3229"/>
                  </a:cubicBezTo>
                  <a:lnTo>
                    <a:pt x="1792" y="3229"/>
                  </a:lnTo>
                  <a:cubicBezTo>
                    <a:pt x="1794" y="3231"/>
                    <a:pt x="1796" y="3232"/>
                    <a:pt x="1798" y="3232"/>
                  </a:cubicBezTo>
                  <a:cubicBezTo>
                    <a:pt x="1803" y="3232"/>
                    <a:pt x="1807" y="3229"/>
                    <a:pt x="1811" y="3229"/>
                  </a:cubicBezTo>
                  <a:close/>
                  <a:moveTo>
                    <a:pt x="1260" y="3178"/>
                  </a:moveTo>
                  <a:lnTo>
                    <a:pt x="1260" y="3178"/>
                  </a:lnTo>
                  <a:cubicBezTo>
                    <a:pt x="1273" y="3191"/>
                    <a:pt x="1285" y="3197"/>
                    <a:pt x="1298" y="3210"/>
                  </a:cubicBezTo>
                  <a:cubicBezTo>
                    <a:pt x="1298" y="3248"/>
                    <a:pt x="1298" y="3286"/>
                    <a:pt x="1292" y="3318"/>
                  </a:cubicBezTo>
                  <a:cubicBezTo>
                    <a:pt x="1285" y="3273"/>
                    <a:pt x="1273" y="3223"/>
                    <a:pt x="1260" y="3178"/>
                  </a:cubicBezTo>
                  <a:close/>
                  <a:moveTo>
                    <a:pt x="1311" y="3362"/>
                  </a:moveTo>
                  <a:cubicBezTo>
                    <a:pt x="1317" y="3375"/>
                    <a:pt x="1317" y="3387"/>
                    <a:pt x="1317" y="3406"/>
                  </a:cubicBezTo>
                  <a:cubicBezTo>
                    <a:pt x="1317" y="3400"/>
                    <a:pt x="1317" y="3394"/>
                    <a:pt x="1311" y="3387"/>
                  </a:cubicBezTo>
                  <a:cubicBezTo>
                    <a:pt x="1311" y="3381"/>
                    <a:pt x="1311" y="3368"/>
                    <a:pt x="1311" y="3362"/>
                  </a:cubicBezTo>
                  <a:close/>
                  <a:moveTo>
                    <a:pt x="1437" y="3305"/>
                  </a:moveTo>
                  <a:cubicBezTo>
                    <a:pt x="1437" y="3305"/>
                    <a:pt x="1444" y="3311"/>
                    <a:pt x="1450" y="3311"/>
                  </a:cubicBezTo>
                  <a:cubicBezTo>
                    <a:pt x="1444" y="3368"/>
                    <a:pt x="1444" y="3419"/>
                    <a:pt x="1444" y="3476"/>
                  </a:cubicBezTo>
                  <a:cubicBezTo>
                    <a:pt x="1444" y="3482"/>
                    <a:pt x="1444" y="3501"/>
                    <a:pt x="1437" y="3520"/>
                  </a:cubicBezTo>
                  <a:cubicBezTo>
                    <a:pt x="1437" y="3451"/>
                    <a:pt x="1437" y="3375"/>
                    <a:pt x="1437" y="3305"/>
                  </a:cubicBezTo>
                  <a:close/>
                  <a:moveTo>
                    <a:pt x="1209" y="3153"/>
                  </a:moveTo>
                  <a:cubicBezTo>
                    <a:pt x="1235" y="3273"/>
                    <a:pt x="1260" y="3400"/>
                    <a:pt x="1292" y="3520"/>
                  </a:cubicBezTo>
                  <a:cubicBezTo>
                    <a:pt x="1292" y="3527"/>
                    <a:pt x="1292" y="3533"/>
                    <a:pt x="1292" y="3539"/>
                  </a:cubicBezTo>
                  <a:cubicBezTo>
                    <a:pt x="1260" y="3438"/>
                    <a:pt x="1222" y="3337"/>
                    <a:pt x="1184" y="3235"/>
                  </a:cubicBezTo>
                  <a:cubicBezTo>
                    <a:pt x="1190" y="3210"/>
                    <a:pt x="1197" y="3178"/>
                    <a:pt x="1209" y="3153"/>
                  </a:cubicBezTo>
                  <a:close/>
                  <a:moveTo>
                    <a:pt x="1722" y="3520"/>
                  </a:moveTo>
                  <a:cubicBezTo>
                    <a:pt x="1729" y="3546"/>
                    <a:pt x="1735" y="3571"/>
                    <a:pt x="1741" y="3590"/>
                  </a:cubicBezTo>
                  <a:cubicBezTo>
                    <a:pt x="1735" y="3603"/>
                    <a:pt x="1729" y="3615"/>
                    <a:pt x="1722" y="3628"/>
                  </a:cubicBezTo>
                  <a:cubicBezTo>
                    <a:pt x="1722" y="3596"/>
                    <a:pt x="1722" y="3558"/>
                    <a:pt x="1722" y="3520"/>
                  </a:cubicBezTo>
                  <a:close/>
                  <a:moveTo>
                    <a:pt x="1697" y="3685"/>
                  </a:moveTo>
                  <a:cubicBezTo>
                    <a:pt x="1697" y="3685"/>
                    <a:pt x="1697" y="3691"/>
                    <a:pt x="1697" y="3691"/>
                  </a:cubicBezTo>
                  <a:cubicBezTo>
                    <a:pt x="1691" y="3691"/>
                    <a:pt x="1691" y="3691"/>
                    <a:pt x="1691" y="3685"/>
                  </a:cubicBezTo>
                  <a:close/>
                  <a:moveTo>
                    <a:pt x="1342" y="3698"/>
                  </a:moveTo>
                  <a:cubicBezTo>
                    <a:pt x="1349" y="3723"/>
                    <a:pt x="1355" y="3742"/>
                    <a:pt x="1361" y="3767"/>
                  </a:cubicBezTo>
                  <a:cubicBezTo>
                    <a:pt x="1361" y="3774"/>
                    <a:pt x="1361" y="3780"/>
                    <a:pt x="1361" y="3780"/>
                  </a:cubicBezTo>
                  <a:cubicBezTo>
                    <a:pt x="1361" y="3774"/>
                    <a:pt x="1355" y="3767"/>
                    <a:pt x="1349" y="3755"/>
                  </a:cubicBezTo>
                  <a:cubicBezTo>
                    <a:pt x="1349" y="3742"/>
                    <a:pt x="1342" y="3723"/>
                    <a:pt x="1342" y="3704"/>
                  </a:cubicBezTo>
                  <a:cubicBezTo>
                    <a:pt x="1342" y="3704"/>
                    <a:pt x="1342" y="3698"/>
                    <a:pt x="1342" y="3698"/>
                  </a:cubicBezTo>
                  <a:close/>
                  <a:moveTo>
                    <a:pt x="1190" y="3419"/>
                  </a:moveTo>
                  <a:lnTo>
                    <a:pt x="1190" y="3419"/>
                  </a:lnTo>
                  <a:cubicBezTo>
                    <a:pt x="1209" y="3463"/>
                    <a:pt x="1228" y="3508"/>
                    <a:pt x="1241" y="3546"/>
                  </a:cubicBezTo>
                  <a:cubicBezTo>
                    <a:pt x="1247" y="3565"/>
                    <a:pt x="1254" y="3577"/>
                    <a:pt x="1260" y="3590"/>
                  </a:cubicBezTo>
                  <a:cubicBezTo>
                    <a:pt x="1266" y="3609"/>
                    <a:pt x="1266" y="3628"/>
                    <a:pt x="1273" y="3647"/>
                  </a:cubicBezTo>
                  <a:cubicBezTo>
                    <a:pt x="1285" y="3679"/>
                    <a:pt x="1292" y="3729"/>
                    <a:pt x="1304" y="3774"/>
                  </a:cubicBezTo>
                  <a:cubicBezTo>
                    <a:pt x="1304" y="3780"/>
                    <a:pt x="1304" y="3780"/>
                    <a:pt x="1304" y="3786"/>
                  </a:cubicBezTo>
                  <a:cubicBezTo>
                    <a:pt x="1292" y="3755"/>
                    <a:pt x="1285" y="3723"/>
                    <a:pt x="1273" y="3698"/>
                  </a:cubicBezTo>
                  <a:cubicBezTo>
                    <a:pt x="1273" y="3698"/>
                    <a:pt x="1273" y="3691"/>
                    <a:pt x="1273" y="3691"/>
                  </a:cubicBezTo>
                  <a:cubicBezTo>
                    <a:pt x="1247" y="3603"/>
                    <a:pt x="1222" y="3508"/>
                    <a:pt x="1190" y="3419"/>
                  </a:cubicBezTo>
                  <a:close/>
                  <a:moveTo>
                    <a:pt x="1178" y="3685"/>
                  </a:moveTo>
                  <a:cubicBezTo>
                    <a:pt x="1197" y="3729"/>
                    <a:pt x="1209" y="3774"/>
                    <a:pt x="1228" y="3812"/>
                  </a:cubicBezTo>
                  <a:cubicBezTo>
                    <a:pt x="1228" y="3812"/>
                    <a:pt x="1222" y="3805"/>
                    <a:pt x="1222" y="3805"/>
                  </a:cubicBezTo>
                  <a:cubicBezTo>
                    <a:pt x="1209" y="3786"/>
                    <a:pt x="1203" y="3767"/>
                    <a:pt x="1190" y="3748"/>
                  </a:cubicBezTo>
                  <a:cubicBezTo>
                    <a:pt x="1190" y="3729"/>
                    <a:pt x="1184" y="3710"/>
                    <a:pt x="1178" y="3685"/>
                  </a:cubicBezTo>
                  <a:close/>
                  <a:moveTo>
                    <a:pt x="1412" y="3641"/>
                  </a:moveTo>
                  <a:cubicBezTo>
                    <a:pt x="1418" y="3704"/>
                    <a:pt x="1418" y="3767"/>
                    <a:pt x="1431" y="3824"/>
                  </a:cubicBezTo>
                  <a:cubicBezTo>
                    <a:pt x="1425" y="3805"/>
                    <a:pt x="1418" y="3780"/>
                    <a:pt x="1412" y="3755"/>
                  </a:cubicBezTo>
                  <a:cubicBezTo>
                    <a:pt x="1412" y="3717"/>
                    <a:pt x="1412" y="3679"/>
                    <a:pt x="1412" y="3641"/>
                  </a:cubicBezTo>
                  <a:close/>
                  <a:moveTo>
                    <a:pt x="1558" y="3793"/>
                  </a:moveTo>
                  <a:cubicBezTo>
                    <a:pt x="1558" y="3805"/>
                    <a:pt x="1564" y="3812"/>
                    <a:pt x="1564" y="3824"/>
                  </a:cubicBezTo>
                  <a:cubicBezTo>
                    <a:pt x="1564" y="3824"/>
                    <a:pt x="1558" y="3831"/>
                    <a:pt x="1558" y="3831"/>
                  </a:cubicBezTo>
                  <a:cubicBezTo>
                    <a:pt x="1558" y="3818"/>
                    <a:pt x="1558" y="3805"/>
                    <a:pt x="1558" y="3793"/>
                  </a:cubicBezTo>
                  <a:close/>
                  <a:moveTo>
                    <a:pt x="1152" y="3432"/>
                  </a:moveTo>
                  <a:cubicBezTo>
                    <a:pt x="1184" y="3539"/>
                    <a:pt x="1222" y="3653"/>
                    <a:pt x="1266" y="3761"/>
                  </a:cubicBezTo>
                  <a:cubicBezTo>
                    <a:pt x="1279" y="3799"/>
                    <a:pt x="1285" y="3837"/>
                    <a:pt x="1292" y="3862"/>
                  </a:cubicBezTo>
                  <a:cubicBezTo>
                    <a:pt x="1285" y="3862"/>
                    <a:pt x="1285" y="3862"/>
                    <a:pt x="1279" y="3856"/>
                  </a:cubicBezTo>
                  <a:cubicBezTo>
                    <a:pt x="1273" y="3843"/>
                    <a:pt x="1266" y="3818"/>
                    <a:pt x="1260" y="3799"/>
                  </a:cubicBezTo>
                  <a:cubicBezTo>
                    <a:pt x="1222" y="3679"/>
                    <a:pt x="1190" y="3558"/>
                    <a:pt x="1152" y="3444"/>
                  </a:cubicBezTo>
                  <a:lnTo>
                    <a:pt x="1152" y="3432"/>
                  </a:lnTo>
                  <a:close/>
                  <a:moveTo>
                    <a:pt x="1304" y="3843"/>
                  </a:moveTo>
                  <a:lnTo>
                    <a:pt x="1304" y="3843"/>
                  </a:lnTo>
                  <a:cubicBezTo>
                    <a:pt x="1304" y="3844"/>
                    <a:pt x="1305" y="3850"/>
                    <a:pt x="1311" y="3856"/>
                  </a:cubicBezTo>
                  <a:cubicBezTo>
                    <a:pt x="1311" y="3862"/>
                    <a:pt x="1317" y="3869"/>
                    <a:pt x="1317" y="3881"/>
                  </a:cubicBezTo>
                  <a:cubicBezTo>
                    <a:pt x="1317" y="3875"/>
                    <a:pt x="1311" y="3875"/>
                    <a:pt x="1311" y="3875"/>
                  </a:cubicBezTo>
                  <a:cubicBezTo>
                    <a:pt x="1304" y="3862"/>
                    <a:pt x="1304" y="3850"/>
                    <a:pt x="1304" y="3843"/>
                  </a:cubicBezTo>
                  <a:close/>
                  <a:moveTo>
                    <a:pt x="1475" y="3698"/>
                  </a:moveTo>
                  <a:cubicBezTo>
                    <a:pt x="1482" y="3761"/>
                    <a:pt x="1488" y="3818"/>
                    <a:pt x="1494" y="3881"/>
                  </a:cubicBezTo>
                  <a:cubicBezTo>
                    <a:pt x="1488" y="3881"/>
                    <a:pt x="1482" y="3888"/>
                    <a:pt x="1475" y="3888"/>
                  </a:cubicBezTo>
                  <a:cubicBezTo>
                    <a:pt x="1475" y="3824"/>
                    <a:pt x="1475" y="3761"/>
                    <a:pt x="1475" y="3698"/>
                  </a:cubicBezTo>
                  <a:close/>
                  <a:moveTo>
                    <a:pt x="1368" y="3881"/>
                  </a:moveTo>
                  <a:cubicBezTo>
                    <a:pt x="1374" y="3888"/>
                    <a:pt x="1374" y="3888"/>
                    <a:pt x="1380" y="3894"/>
                  </a:cubicBezTo>
                  <a:lnTo>
                    <a:pt x="1368" y="3894"/>
                  </a:lnTo>
                  <a:cubicBezTo>
                    <a:pt x="1368" y="3888"/>
                    <a:pt x="1368" y="3888"/>
                    <a:pt x="1368" y="3881"/>
                  </a:cubicBezTo>
                  <a:close/>
                  <a:moveTo>
                    <a:pt x="67" y="0"/>
                  </a:moveTo>
                  <a:cubicBezTo>
                    <a:pt x="33" y="0"/>
                    <a:pt x="0" y="32"/>
                    <a:pt x="31" y="69"/>
                  </a:cubicBezTo>
                  <a:cubicBezTo>
                    <a:pt x="63" y="107"/>
                    <a:pt x="88" y="145"/>
                    <a:pt x="120" y="183"/>
                  </a:cubicBezTo>
                  <a:cubicBezTo>
                    <a:pt x="297" y="506"/>
                    <a:pt x="487" y="822"/>
                    <a:pt x="671" y="1139"/>
                  </a:cubicBezTo>
                  <a:cubicBezTo>
                    <a:pt x="924" y="1658"/>
                    <a:pt x="1184" y="2171"/>
                    <a:pt x="1444" y="2684"/>
                  </a:cubicBezTo>
                  <a:cubicBezTo>
                    <a:pt x="1171" y="2722"/>
                    <a:pt x="988" y="3115"/>
                    <a:pt x="950" y="3381"/>
                  </a:cubicBezTo>
                  <a:cubicBezTo>
                    <a:pt x="912" y="3609"/>
                    <a:pt x="1000" y="3888"/>
                    <a:pt x="1209" y="4002"/>
                  </a:cubicBezTo>
                  <a:cubicBezTo>
                    <a:pt x="1261" y="4028"/>
                    <a:pt x="1309" y="4041"/>
                    <a:pt x="1352" y="4041"/>
                  </a:cubicBezTo>
                  <a:cubicBezTo>
                    <a:pt x="1383" y="4041"/>
                    <a:pt x="1411" y="4034"/>
                    <a:pt x="1437" y="4021"/>
                  </a:cubicBezTo>
                  <a:cubicBezTo>
                    <a:pt x="1507" y="4014"/>
                    <a:pt x="1570" y="3995"/>
                    <a:pt x="1627" y="3951"/>
                  </a:cubicBezTo>
                  <a:cubicBezTo>
                    <a:pt x="1938" y="3729"/>
                    <a:pt x="2058" y="3115"/>
                    <a:pt x="1779" y="2824"/>
                  </a:cubicBezTo>
                  <a:cubicBezTo>
                    <a:pt x="1729" y="2716"/>
                    <a:pt x="1678" y="2615"/>
                    <a:pt x="1627" y="2513"/>
                  </a:cubicBezTo>
                  <a:cubicBezTo>
                    <a:pt x="1520" y="2292"/>
                    <a:pt x="1412" y="2070"/>
                    <a:pt x="1298" y="1848"/>
                  </a:cubicBezTo>
                  <a:lnTo>
                    <a:pt x="1298" y="1848"/>
                  </a:lnTo>
                  <a:cubicBezTo>
                    <a:pt x="1313" y="1850"/>
                    <a:pt x="1329" y="1850"/>
                    <a:pt x="1344" y="1850"/>
                  </a:cubicBezTo>
                  <a:cubicBezTo>
                    <a:pt x="1472" y="1850"/>
                    <a:pt x="1609" y="1808"/>
                    <a:pt x="1716" y="1791"/>
                  </a:cubicBezTo>
                  <a:cubicBezTo>
                    <a:pt x="1828" y="1767"/>
                    <a:pt x="1970" y="1742"/>
                    <a:pt x="2108" y="1742"/>
                  </a:cubicBezTo>
                  <a:cubicBezTo>
                    <a:pt x="2181" y="1742"/>
                    <a:pt x="2252" y="1749"/>
                    <a:pt x="2318" y="1766"/>
                  </a:cubicBezTo>
                  <a:cubicBezTo>
                    <a:pt x="2349" y="1779"/>
                    <a:pt x="2381" y="1791"/>
                    <a:pt x="2419" y="1804"/>
                  </a:cubicBezTo>
                  <a:cubicBezTo>
                    <a:pt x="2520" y="1861"/>
                    <a:pt x="2584" y="1962"/>
                    <a:pt x="2584" y="2133"/>
                  </a:cubicBezTo>
                  <a:cubicBezTo>
                    <a:pt x="2584" y="2144"/>
                    <a:pt x="2592" y="2151"/>
                    <a:pt x="2602" y="2151"/>
                  </a:cubicBezTo>
                  <a:cubicBezTo>
                    <a:pt x="2609" y="2151"/>
                    <a:pt x="2617" y="2148"/>
                    <a:pt x="2622" y="2140"/>
                  </a:cubicBezTo>
                  <a:cubicBezTo>
                    <a:pt x="2679" y="1943"/>
                    <a:pt x="2641" y="1760"/>
                    <a:pt x="2539" y="1608"/>
                  </a:cubicBezTo>
                  <a:cubicBezTo>
                    <a:pt x="2774" y="1126"/>
                    <a:pt x="2280" y="689"/>
                    <a:pt x="1874" y="550"/>
                  </a:cubicBezTo>
                  <a:cubicBezTo>
                    <a:pt x="1589" y="449"/>
                    <a:pt x="1298" y="455"/>
                    <a:pt x="1007" y="404"/>
                  </a:cubicBezTo>
                  <a:cubicBezTo>
                    <a:pt x="734" y="360"/>
                    <a:pt x="494" y="240"/>
                    <a:pt x="259" y="107"/>
                  </a:cubicBezTo>
                  <a:cubicBezTo>
                    <a:pt x="228" y="75"/>
                    <a:pt x="196" y="43"/>
                    <a:pt x="164" y="12"/>
                  </a:cubicBezTo>
                  <a:cubicBezTo>
                    <a:pt x="161" y="8"/>
                    <a:pt x="157" y="7"/>
                    <a:pt x="153" y="7"/>
                  </a:cubicBezTo>
                  <a:cubicBezTo>
                    <a:pt x="142" y="7"/>
                    <a:pt x="131" y="17"/>
                    <a:pt x="126" y="31"/>
                  </a:cubicBezTo>
                  <a:cubicBezTo>
                    <a:pt x="114" y="18"/>
                    <a:pt x="101" y="12"/>
                    <a:pt x="88" y="5"/>
                  </a:cubicBezTo>
                  <a:cubicBezTo>
                    <a:pt x="82" y="2"/>
                    <a:pt x="74" y="0"/>
                    <a:pt x="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8276654" y="3708658"/>
              <a:ext cx="68795" cy="100384"/>
            </a:xfrm>
            <a:custGeom>
              <a:avLst/>
              <a:gdLst/>
              <a:ahLst/>
              <a:cxnLst/>
              <a:rect l="l" t="t" r="r" b="b"/>
              <a:pathLst>
                <a:path w="1984" h="2895" extrusionOk="0">
                  <a:moveTo>
                    <a:pt x="217" y="184"/>
                  </a:moveTo>
                  <a:cubicBezTo>
                    <a:pt x="223" y="190"/>
                    <a:pt x="236" y="196"/>
                    <a:pt x="242" y="203"/>
                  </a:cubicBezTo>
                  <a:cubicBezTo>
                    <a:pt x="248" y="203"/>
                    <a:pt x="248" y="209"/>
                    <a:pt x="248" y="209"/>
                  </a:cubicBezTo>
                  <a:cubicBezTo>
                    <a:pt x="248" y="209"/>
                    <a:pt x="248" y="209"/>
                    <a:pt x="248" y="215"/>
                  </a:cubicBezTo>
                  <a:lnTo>
                    <a:pt x="242" y="215"/>
                  </a:lnTo>
                  <a:cubicBezTo>
                    <a:pt x="236" y="215"/>
                    <a:pt x="236" y="215"/>
                    <a:pt x="229" y="209"/>
                  </a:cubicBezTo>
                  <a:lnTo>
                    <a:pt x="217" y="184"/>
                  </a:lnTo>
                  <a:close/>
                  <a:moveTo>
                    <a:pt x="267" y="273"/>
                  </a:moveTo>
                  <a:cubicBezTo>
                    <a:pt x="267" y="279"/>
                    <a:pt x="268" y="279"/>
                    <a:pt x="274" y="279"/>
                  </a:cubicBezTo>
                  <a:cubicBezTo>
                    <a:pt x="269" y="279"/>
                    <a:pt x="268" y="282"/>
                    <a:pt x="270" y="284"/>
                  </a:cubicBezTo>
                  <a:lnTo>
                    <a:pt x="270" y="284"/>
                  </a:lnTo>
                  <a:cubicBezTo>
                    <a:pt x="267" y="282"/>
                    <a:pt x="267" y="277"/>
                    <a:pt x="267" y="273"/>
                  </a:cubicBezTo>
                  <a:close/>
                  <a:moveTo>
                    <a:pt x="115" y="120"/>
                  </a:moveTo>
                  <a:cubicBezTo>
                    <a:pt x="122" y="127"/>
                    <a:pt x="128" y="133"/>
                    <a:pt x="134" y="133"/>
                  </a:cubicBezTo>
                  <a:cubicBezTo>
                    <a:pt x="179" y="215"/>
                    <a:pt x="217" y="304"/>
                    <a:pt x="255" y="386"/>
                  </a:cubicBezTo>
                  <a:cubicBezTo>
                    <a:pt x="204" y="298"/>
                    <a:pt x="160" y="209"/>
                    <a:pt x="115" y="120"/>
                  </a:cubicBezTo>
                  <a:close/>
                  <a:moveTo>
                    <a:pt x="274" y="291"/>
                  </a:moveTo>
                  <a:cubicBezTo>
                    <a:pt x="280" y="298"/>
                    <a:pt x="286" y="298"/>
                    <a:pt x="293" y="304"/>
                  </a:cubicBezTo>
                  <a:cubicBezTo>
                    <a:pt x="312" y="342"/>
                    <a:pt x="337" y="380"/>
                    <a:pt x="362" y="412"/>
                  </a:cubicBezTo>
                  <a:cubicBezTo>
                    <a:pt x="374" y="435"/>
                    <a:pt x="386" y="453"/>
                    <a:pt x="393" y="476"/>
                  </a:cubicBezTo>
                  <a:lnTo>
                    <a:pt x="393" y="476"/>
                  </a:lnTo>
                  <a:cubicBezTo>
                    <a:pt x="390" y="472"/>
                    <a:pt x="386" y="469"/>
                    <a:pt x="381" y="469"/>
                  </a:cubicBezTo>
                  <a:cubicBezTo>
                    <a:pt x="381" y="466"/>
                    <a:pt x="380" y="464"/>
                    <a:pt x="378" y="464"/>
                  </a:cubicBezTo>
                  <a:cubicBezTo>
                    <a:pt x="377" y="464"/>
                    <a:pt x="375" y="466"/>
                    <a:pt x="375" y="469"/>
                  </a:cubicBezTo>
                  <a:cubicBezTo>
                    <a:pt x="375" y="462"/>
                    <a:pt x="375" y="462"/>
                    <a:pt x="375" y="462"/>
                  </a:cubicBezTo>
                  <a:cubicBezTo>
                    <a:pt x="369" y="462"/>
                    <a:pt x="369" y="462"/>
                    <a:pt x="369" y="456"/>
                  </a:cubicBezTo>
                  <a:cubicBezTo>
                    <a:pt x="337" y="399"/>
                    <a:pt x="305" y="348"/>
                    <a:pt x="274" y="291"/>
                  </a:cubicBezTo>
                  <a:close/>
                  <a:moveTo>
                    <a:pt x="428" y="430"/>
                  </a:moveTo>
                  <a:cubicBezTo>
                    <a:pt x="429" y="430"/>
                    <a:pt x="430" y="431"/>
                    <a:pt x="432" y="431"/>
                  </a:cubicBezTo>
                  <a:cubicBezTo>
                    <a:pt x="445" y="450"/>
                    <a:pt x="457" y="462"/>
                    <a:pt x="470" y="481"/>
                  </a:cubicBezTo>
                  <a:cubicBezTo>
                    <a:pt x="457" y="475"/>
                    <a:pt x="451" y="462"/>
                    <a:pt x="438" y="450"/>
                  </a:cubicBezTo>
                  <a:cubicBezTo>
                    <a:pt x="435" y="443"/>
                    <a:pt x="432" y="436"/>
                    <a:pt x="428" y="430"/>
                  </a:cubicBezTo>
                  <a:close/>
                  <a:moveTo>
                    <a:pt x="1249" y="488"/>
                  </a:moveTo>
                  <a:cubicBezTo>
                    <a:pt x="1274" y="507"/>
                    <a:pt x="1293" y="519"/>
                    <a:pt x="1319" y="532"/>
                  </a:cubicBezTo>
                  <a:cubicBezTo>
                    <a:pt x="1281" y="519"/>
                    <a:pt x="1255" y="513"/>
                    <a:pt x="1243" y="513"/>
                  </a:cubicBezTo>
                  <a:cubicBezTo>
                    <a:pt x="1243" y="510"/>
                    <a:pt x="1241" y="508"/>
                    <a:pt x="1239" y="508"/>
                  </a:cubicBezTo>
                  <a:cubicBezTo>
                    <a:pt x="1238" y="508"/>
                    <a:pt x="1236" y="510"/>
                    <a:pt x="1236" y="513"/>
                  </a:cubicBezTo>
                  <a:cubicBezTo>
                    <a:pt x="1224" y="507"/>
                    <a:pt x="1217" y="500"/>
                    <a:pt x="1205" y="500"/>
                  </a:cubicBezTo>
                  <a:cubicBezTo>
                    <a:pt x="1217" y="494"/>
                    <a:pt x="1217" y="494"/>
                    <a:pt x="1224" y="488"/>
                  </a:cubicBezTo>
                  <a:close/>
                  <a:moveTo>
                    <a:pt x="742" y="519"/>
                  </a:moveTo>
                  <a:cubicBezTo>
                    <a:pt x="749" y="526"/>
                    <a:pt x="755" y="532"/>
                    <a:pt x="768" y="538"/>
                  </a:cubicBezTo>
                  <a:cubicBezTo>
                    <a:pt x="761" y="538"/>
                    <a:pt x="749" y="532"/>
                    <a:pt x="742" y="532"/>
                  </a:cubicBezTo>
                  <a:cubicBezTo>
                    <a:pt x="736" y="526"/>
                    <a:pt x="723" y="519"/>
                    <a:pt x="717" y="519"/>
                  </a:cubicBezTo>
                  <a:close/>
                  <a:moveTo>
                    <a:pt x="255" y="405"/>
                  </a:moveTo>
                  <a:cubicBezTo>
                    <a:pt x="280" y="437"/>
                    <a:pt x="299" y="475"/>
                    <a:pt x="318" y="507"/>
                  </a:cubicBezTo>
                  <a:cubicBezTo>
                    <a:pt x="324" y="519"/>
                    <a:pt x="331" y="532"/>
                    <a:pt x="337" y="545"/>
                  </a:cubicBezTo>
                  <a:cubicBezTo>
                    <a:pt x="312" y="500"/>
                    <a:pt x="280" y="450"/>
                    <a:pt x="255" y="405"/>
                  </a:cubicBezTo>
                  <a:close/>
                  <a:moveTo>
                    <a:pt x="489" y="437"/>
                  </a:moveTo>
                  <a:cubicBezTo>
                    <a:pt x="540" y="469"/>
                    <a:pt x="597" y="507"/>
                    <a:pt x="654" y="538"/>
                  </a:cubicBezTo>
                  <a:cubicBezTo>
                    <a:pt x="654" y="538"/>
                    <a:pt x="660" y="545"/>
                    <a:pt x="660" y="545"/>
                  </a:cubicBezTo>
                  <a:cubicBezTo>
                    <a:pt x="647" y="545"/>
                    <a:pt x="635" y="545"/>
                    <a:pt x="616" y="538"/>
                  </a:cubicBezTo>
                  <a:cubicBezTo>
                    <a:pt x="609" y="532"/>
                    <a:pt x="603" y="526"/>
                    <a:pt x="597" y="526"/>
                  </a:cubicBezTo>
                  <a:cubicBezTo>
                    <a:pt x="559" y="494"/>
                    <a:pt x="521" y="469"/>
                    <a:pt x="489" y="437"/>
                  </a:cubicBezTo>
                  <a:close/>
                  <a:moveTo>
                    <a:pt x="663" y="556"/>
                  </a:moveTo>
                  <a:cubicBezTo>
                    <a:pt x="668" y="557"/>
                    <a:pt x="674" y="557"/>
                    <a:pt x="679" y="557"/>
                  </a:cubicBezTo>
                  <a:lnTo>
                    <a:pt x="685" y="564"/>
                  </a:lnTo>
                  <a:cubicBezTo>
                    <a:pt x="679" y="564"/>
                    <a:pt x="673" y="557"/>
                    <a:pt x="666" y="557"/>
                  </a:cubicBezTo>
                  <a:cubicBezTo>
                    <a:pt x="665" y="557"/>
                    <a:pt x="664" y="557"/>
                    <a:pt x="663" y="556"/>
                  </a:cubicBezTo>
                  <a:close/>
                  <a:moveTo>
                    <a:pt x="457" y="443"/>
                  </a:moveTo>
                  <a:lnTo>
                    <a:pt x="457" y="443"/>
                  </a:lnTo>
                  <a:cubicBezTo>
                    <a:pt x="464" y="450"/>
                    <a:pt x="470" y="456"/>
                    <a:pt x="476" y="462"/>
                  </a:cubicBezTo>
                  <a:cubicBezTo>
                    <a:pt x="508" y="494"/>
                    <a:pt x="533" y="526"/>
                    <a:pt x="552" y="557"/>
                  </a:cubicBezTo>
                  <a:cubicBezTo>
                    <a:pt x="560" y="570"/>
                    <a:pt x="562" y="575"/>
                    <a:pt x="562" y="575"/>
                  </a:cubicBezTo>
                  <a:cubicBezTo>
                    <a:pt x="561" y="575"/>
                    <a:pt x="542" y="547"/>
                    <a:pt x="533" y="538"/>
                  </a:cubicBezTo>
                  <a:cubicBezTo>
                    <a:pt x="527" y="532"/>
                    <a:pt x="521" y="532"/>
                    <a:pt x="514" y="526"/>
                  </a:cubicBezTo>
                  <a:cubicBezTo>
                    <a:pt x="495" y="500"/>
                    <a:pt x="476" y="469"/>
                    <a:pt x="457" y="443"/>
                  </a:cubicBezTo>
                  <a:close/>
                  <a:moveTo>
                    <a:pt x="1173" y="570"/>
                  </a:moveTo>
                  <a:cubicBezTo>
                    <a:pt x="1179" y="570"/>
                    <a:pt x="1179" y="576"/>
                    <a:pt x="1186" y="576"/>
                  </a:cubicBezTo>
                  <a:cubicBezTo>
                    <a:pt x="1179" y="576"/>
                    <a:pt x="1173" y="570"/>
                    <a:pt x="1167" y="570"/>
                  </a:cubicBezTo>
                  <a:close/>
                  <a:moveTo>
                    <a:pt x="470" y="507"/>
                  </a:moveTo>
                  <a:cubicBezTo>
                    <a:pt x="483" y="519"/>
                    <a:pt x="502" y="532"/>
                    <a:pt x="514" y="545"/>
                  </a:cubicBezTo>
                  <a:cubicBezTo>
                    <a:pt x="529" y="563"/>
                    <a:pt x="542" y="580"/>
                    <a:pt x="538" y="580"/>
                  </a:cubicBezTo>
                  <a:cubicBezTo>
                    <a:pt x="536" y="580"/>
                    <a:pt x="525" y="572"/>
                    <a:pt x="502" y="551"/>
                  </a:cubicBezTo>
                  <a:cubicBezTo>
                    <a:pt x="495" y="545"/>
                    <a:pt x="495" y="545"/>
                    <a:pt x="495" y="545"/>
                  </a:cubicBezTo>
                  <a:cubicBezTo>
                    <a:pt x="489" y="538"/>
                    <a:pt x="489" y="538"/>
                    <a:pt x="489" y="538"/>
                  </a:cubicBezTo>
                  <a:cubicBezTo>
                    <a:pt x="483" y="526"/>
                    <a:pt x="476" y="519"/>
                    <a:pt x="470" y="507"/>
                  </a:cubicBezTo>
                  <a:close/>
                  <a:moveTo>
                    <a:pt x="742" y="557"/>
                  </a:moveTo>
                  <a:cubicBezTo>
                    <a:pt x="761" y="570"/>
                    <a:pt x="780" y="576"/>
                    <a:pt x="793" y="583"/>
                  </a:cubicBezTo>
                  <a:lnTo>
                    <a:pt x="780" y="583"/>
                  </a:lnTo>
                  <a:cubicBezTo>
                    <a:pt x="780" y="583"/>
                    <a:pt x="774" y="576"/>
                    <a:pt x="768" y="576"/>
                  </a:cubicBezTo>
                  <a:cubicBezTo>
                    <a:pt x="755" y="576"/>
                    <a:pt x="736" y="570"/>
                    <a:pt x="717" y="557"/>
                  </a:cubicBezTo>
                  <a:close/>
                  <a:moveTo>
                    <a:pt x="806" y="519"/>
                  </a:moveTo>
                  <a:cubicBezTo>
                    <a:pt x="856" y="532"/>
                    <a:pt x="901" y="538"/>
                    <a:pt x="951" y="545"/>
                  </a:cubicBezTo>
                  <a:cubicBezTo>
                    <a:pt x="951" y="551"/>
                    <a:pt x="951" y="551"/>
                    <a:pt x="958" y="551"/>
                  </a:cubicBezTo>
                  <a:cubicBezTo>
                    <a:pt x="977" y="564"/>
                    <a:pt x="1002" y="570"/>
                    <a:pt x="1027" y="583"/>
                  </a:cubicBezTo>
                  <a:cubicBezTo>
                    <a:pt x="958" y="570"/>
                    <a:pt x="894" y="564"/>
                    <a:pt x="831" y="551"/>
                  </a:cubicBezTo>
                  <a:cubicBezTo>
                    <a:pt x="818" y="538"/>
                    <a:pt x="812" y="526"/>
                    <a:pt x="799" y="519"/>
                  </a:cubicBezTo>
                  <a:close/>
                  <a:moveTo>
                    <a:pt x="654" y="570"/>
                  </a:moveTo>
                  <a:cubicBezTo>
                    <a:pt x="673" y="576"/>
                    <a:pt x="685" y="576"/>
                    <a:pt x="704" y="583"/>
                  </a:cubicBezTo>
                  <a:cubicBezTo>
                    <a:pt x="717" y="595"/>
                    <a:pt x="723" y="602"/>
                    <a:pt x="730" y="602"/>
                  </a:cubicBezTo>
                  <a:cubicBezTo>
                    <a:pt x="727" y="603"/>
                    <a:pt x="724" y="603"/>
                    <a:pt x="721" y="603"/>
                  </a:cubicBezTo>
                  <a:cubicBezTo>
                    <a:pt x="702" y="603"/>
                    <a:pt x="676" y="587"/>
                    <a:pt x="654" y="570"/>
                  </a:cubicBezTo>
                  <a:close/>
                  <a:moveTo>
                    <a:pt x="552" y="576"/>
                  </a:moveTo>
                  <a:cubicBezTo>
                    <a:pt x="559" y="589"/>
                    <a:pt x="571" y="595"/>
                    <a:pt x="584" y="608"/>
                  </a:cubicBezTo>
                  <a:cubicBezTo>
                    <a:pt x="578" y="602"/>
                    <a:pt x="571" y="602"/>
                    <a:pt x="565" y="602"/>
                  </a:cubicBezTo>
                  <a:cubicBezTo>
                    <a:pt x="559" y="595"/>
                    <a:pt x="552" y="583"/>
                    <a:pt x="552" y="576"/>
                  </a:cubicBezTo>
                  <a:close/>
                  <a:moveTo>
                    <a:pt x="996" y="551"/>
                  </a:moveTo>
                  <a:cubicBezTo>
                    <a:pt x="1008" y="557"/>
                    <a:pt x="1021" y="557"/>
                    <a:pt x="1034" y="557"/>
                  </a:cubicBezTo>
                  <a:cubicBezTo>
                    <a:pt x="1059" y="564"/>
                    <a:pt x="1084" y="570"/>
                    <a:pt x="1091" y="570"/>
                  </a:cubicBezTo>
                  <a:cubicBezTo>
                    <a:pt x="1135" y="576"/>
                    <a:pt x="1179" y="589"/>
                    <a:pt x="1224" y="602"/>
                  </a:cubicBezTo>
                  <a:cubicBezTo>
                    <a:pt x="1224" y="602"/>
                    <a:pt x="1217" y="608"/>
                    <a:pt x="1211" y="608"/>
                  </a:cubicBezTo>
                  <a:lnTo>
                    <a:pt x="1179" y="608"/>
                  </a:lnTo>
                  <a:cubicBezTo>
                    <a:pt x="1173" y="602"/>
                    <a:pt x="1173" y="602"/>
                    <a:pt x="1167" y="602"/>
                  </a:cubicBezTo>
                  <a:cubicBezTo>
                    <a:pt x="1129" y="595"/>
                    <a:pt x="1084" y="589"/>
                    <a:pt x="1040" y="583"/>
                  </a:cubicBezTo>
                  <a:cubicBezTo>
                    <a:pt x="1021" y="576"/>
                    <a:pt x="989" y="557"/>
                    <a:pt x="996" y="557"/>
                  </a:cubicBezTo>
                  <a:cubicBezTo>
                    <a:pt x="996" y="551"/>
                    <a:pt x="996" y="551"/>
                    <a:pt x="996" y="551"/>
                  </a:cubicBezTo>
                  <a:close/>
                  <a:moveTo>
                    <a:pt x="1287" y="595"/>
                  </a:moveTo>
                  <a:cubicBezTo>
                    <a:pt x="1300" y="595"/>
                    <a:pt x="1312" y="602"/>
                    <a:pt x="1331" y="608"/>
                  </a:cubicBezTo>
                  <a:cubicBezTo>
                    <a:pt x="1319" y="608"/>
                    <a:pt x="1300" y="602"/>
                    <a:pt x="1287" y="602"/>
                  </a:cubicBezTo>
                  <a:cubicBezTo>
                    <a:pt x="1287" y="595"/>
                    <a:pt x="1287" y="595"/>
                    <a:pt x="1287" y="595"/>
                  </a:cubicBezTo>
                  <a:close/>
                  <a:moveTo>
                    <a:pt x="546" y="513"/>
                  </a:moveTo>
                  <a:lnTo>
                    <a:pt x="546" y="513"/>
                  </a:lnTo>
                  <a:cubicBezTo>
                    <a:pt x="552" y="519"/>
                    <a:pt x="559" y="519"/>
                    <a:pt x="565" y="526"/>
                  </a:cubicBezTo>
                  <a:cubicBezTo>
                    <a:pt x="565" y="532"/>
                    <a:pt x="571" y="532"/>
                    <a:pt x="578" y="538"/>
                  </a:cubicBezTo>
                  <a:cubicBezTo>
                    <a:pt x="571" y="538"/>
                    <a:pt x="571" y="545"/>
                    <a:pt x="578" y="551"/>
                  </a:cubicBezTo>
                  <a:cubicBezTo>
                    <a:pt x="584" y="551"/>
                    <a:pt x="590" y="551"/>
                    <a:pt x="597" y="557"/>
                  </a:cubicBezTo>
                  <a:cubicBezTo>
                    <a:pt x="635" y="583"/>
                    <a:pt x="666" y="608"/>
                    <a:pt x="704" y="627"/>
                  </a:cubicBezTo>
                  <a:cubicBezTo>
                    <a:pt x="673" y="627"/>
                    <a:pt x="641" y="621"/>
                    <a:pt x="603" y="614"/>
                  </a:cubicBezTo>
                  <a:cubicBezTo>
                    <a:pt x="609" y="608"/>
                    <a:pt x="609" y="602"/>
                    <a:pt x="603" y="602"/>
                  </a:cubicBezTo>
                  <a:cubicBezTo>
                    <a:pt x="584" y="570"/>
                    <a:pt x="565" y="538"/>
                    <a:pt x="546" y="513"/>
                  </a:cubicBezTo>
                  <a:close/>
                  <a:moveTo>
                    <a:pt x="755" y="602"/>
                  </a:moveTo>
                  <a:lnTo>
                    <a:pt x="755" y="602"/>
                  </a:lnTo>
                  <a:cubicBezTo>
                    <a:pt x="774" y="614"/>
                    <a:pt x="793" y="621"/>
                    <a:pt x="812" y="627"/>
                  </a:cubicBezTo>
                  <a:lnTo>
                    <a:pt x="774" y="627"/>
                  </a:lnTo>
                  <a:cubicBezTo>
                    <a:pt x="768" y="627"/>
                    <a:pt x="768" y="627"/>
                    <a:pt x="768" y="621"/>
                  </a:cubicBezTo>
                  <a:cubicBezTo>
                    <a:pt x="768" y="614"/>
                    <a:pt x="761" y="608"/>
                    <a:pt x="755" y="602"/>
                  </a:cubicBezTo>
                  <a:close/>
                  <a:moveTo>
                    <a:pt x="888" y="614"/>
                  </a:moveTo>
                  <a:cubicBezTo>
                    <a:pt x="913" y="614"/>
                    <a:pt x="939" y="614"/>
                    <a:pt x="970" y="621"/>
                  </a:cubicBezTo>
                  <a:cubicBezTo>
                    <a:pt x="939" y="621"/>
                    <a:pt x="913" y="621"/>
                    <a:pt x="882" y="627"/>
                  </a:cubicBezTo>
                  <a:cubicBezTo>
                    <a:pt x="888" y="621"/>
                    <a:pt x="888" y="614"/>
                    <a:pt x="888" y="614"/>
                  </a:cubicBezTo>
                  <a:close/>
                  <a:moveTo>
                    <a:pt x="445" y="595"/>
                  </a:moveTo>
                  <a:cubicBezTo>
                    <a:pt x="445" y="595"/>
                    <a:pt x="451" y="602"/>
                    <a:pt x="451" y="602"/>
                  </a:cubicBezTo>
                  <a:cubicBezTo>
                    <a:pt x="457" y="608"/>
                    <a:pt x="457" y="608"/>
                    <a:pt x="457" y="614"/>
                  </a:cubicBezTo>
                  <a:cubicBezTo>
                    <a:pt x="470" y="633"/>
                    <a:pt x="476" y="646"/>
                    <a:pt x="483" y="659"/>
                  </a:cubicBezTo>
                  <a:cubicBezTo>
                    <a:pt x="470" y="640"/>
                    <a:pt x="457" y="614"/>
                    <a:pt x="445" y="595"/>
                  </a:cubicBezTo>
                  <a:close/>
                  <a:moveTo>
                    <a:pt x="1306" y="1026"/>
                  </a:moveTo>
                  <a:cubicBezTo>
                    <a:pt x="1325" y="1032"/>
                    <a:pt x="1350" y="1032"/>
                    <a:pt x="1369" y="1039"/>
                  </a:cubicBezTo>
                  <a:cubicBezTo>
                    <a:pt x="1350" y="1039"/>
                    <a:pt x="1331" y="1032"/>
                    <a:pt x="1312" y="1032"/>
                  </a:cubicBezTo>
                  <a:cubicBezTo>
                    <a:pt x="1312" y="1032"/>
                    <a:pt x="1306" y="1032"/>
                    <a:pt x="1306" y="1026"/>
                  </a:cubicBezTo>
                  <a:close/>
                  <a:moveTo>
                    <a:pt x="787" y="1058"/>
                  </a:moveTo>
                  <a:cubicBezTo>
                    <a:pt x="812" y="1058"/>
                    <a:pt x="831" y="1064"/>
                    <a:pt x="856" y="1064"/>
                  </a:cubicBezTo>
                  <a:cubicBezTo>
                    <a:pt x="837" y="1064"/>
                    <a:pt x="812" y="1064"/>
                    <a:pt x="793" y="1070"/>
                  </a:cubicBezTo>
                  <a:cubicBezTo>
                    <a:pt x="787" y="1064"/>
                    <a:pt x="787" y="1058"/>
                    <a:pt x="787" y="1058"/>
                  </a:cubicBezTo>
                  <a:close/>
                  <a:moveTo>
                    <a:pt x="1604" y="1064"/>
                  </a:moveTo>
                  <a:cubicBezTo>
                    <a:pt x="1605" y="1067"/>
                    <a:pt x="1606" y="1069"/>
                    <a:pt x="1608" y="1071"/>
                  </a:cubicBezTo>
                  <a:lnTo>
                    <a:pt x="1608" y="1071"/>
                  </a:lnTo>
                  <a:cubicBezTo>
                    <a:pt x="1606" y="1071"/>
                    <a:pt x="1605" y="1070"/>
                    <a:pt x="1604" y="1070"/>
                  </a:cubicBezTo>
                  <a:cubicBezTo>
                    <a:pt x="1604" y="1070"/>
                    <a:pt x="1604" y="1070"/>
                    <a:pt x="1604" y="1064"/>
                  </a:cubicBezTo>
                  <a:close/>
                  <a:moveTo>
                    <a:pt x="1616" y="1081"/>
                  </a:moveTo>
                  <a:lnTo>
                    <a:pt x="1616" y="1081"/>
                  </a:lnTo>
                  <a:cubicBezTo>
                    <a:pt x="1620" y="1084"/>
                    <a:pt x="1624" y="1087"/>
                    <a:pt x="1629" y="1089"/>
                  </a:cubicBezTo>
                  <a:lnTo>
                    <a:pt x="1623" y="1089"/>
                  </a:lnTo>
                  <a:cubicBezTo>
                    <a:pt x="1623" y="1087"/>
                    <a:pt x="1623" y="1087"/>
                    <a:pt x="1622" y="1087"/>
                  </a:cubicBezTo>
                  <a:cubicBezTo>
                    <a:pt x="1622" y="1087"/>
                    <a:pt x="1621" y="1089"/>
                    <a:pt x="1616" y="1089"/>
                  </a:cubicBezTo>
                  <a:cubicBezTo>
                    <a:pt x="1616" y="1089"/>
                    <a:pt x="1616" y="1089"/>
                    <a:pt x="1616" y="1083"/>
                  </a:cubicBezTo>
                  <a:cubicBezTo>
                    <a:pt x="1616" y="1082"/>
                    <a:pt x="1616" y="1082"/>
                    <a:pt x="1616" y="1081"/>
                  </a:cubicBezTo>
                  <a:close/>
                  <a:moveTo>
                    <a:pt x="571" y="671"/>
                  </a:moveTo>
                  <a:lnTo>
                    <a:pt x="571" y="671"/>
                  </a:lnTo>
                  <a:cubicBezTo>
                    <a:pt x="643" y="697"/>
                    <a:pt x="730" y="703"/>
                    <a:pt x="815" y="703"/>
                  </a:cubicBezTo>
                  <a:cubicBezTo>
                    <a:pt x="880" y="703"/>
                    <a:pt x="945" y="699"/>
                    <a:pt x="1002" y="697"/>
                  </a:cubicBezTo>
                  <a:cubicBezTo>
                    <a:pt x="1043" y="694"/>
                    <a:pt x="1087" y="692"/>
                    <a:pt x="1135" y="692"/>
                  </a:cubicBezTo>
                  <a:cubicBezTo>
                    <a:pt x="1388" y="692"/>
                    <a:pt x="1706" y="747"/>
                    <a:pt x="1781" y="982"/>
                  </a:cubicBezTo>
                  <a:cubicBezTo>
                    <a:pt x="1787" y="1026"/>
                    <a:pt x="1794" y="1070"/>
                    <a:pt x="1794" y="1121"/>
                  </a:cubicBezTo>
                  <a:cubicBezTo>
                    <a:pt x="1737" y="1051"/>
                    <a:pt x="1661" y="994"/>
                    <a:pt x="1572" y="956"/>
                  </a:cubicBezTo>
                  <a:cubicBezTo>
                    <a:pt x="1455" y="906"/>
                    <a:pt x="1324" y="886"/>
                    <a:pt x="1195" y="886"/>
                  </a:cubicBezTo>
                  <a:cubicBezTo>
                    <a:pt x="1177" y="886"/>
                    <a:pt x="1159" y="886"/>
                    <a:pt x="1141" y="887"/>
                  </a:cubicBezTo>
                  <a:cubicBezTo>
                    <a:pt x="1089" y="888"/>
                    <a:pt x="1040" y="890"/>
                    <a:pt x="993" y="890"/>
                  </a:cubicBezTo>
                  <a:cubicBezTo>
                    <a:pt x="855" y="890"/>
                    <a:pt x="737" y="873"/>
                    <a:pt x="628" y="779"/>
                  </a:cubicBezTo>
                  <a:cubicBezTo>
                    <a:pt x="609" y="741"/>
                    <a:pt x="590" y="709"/>
                    <a:pt x="571" y="671"/>
                  </a:cubicBezTo>
                  <a:close/>
                  <a:moveTo>
                    <a:pt x="818" y="1115"/>
                  </a:moveTo>
                  <a:lnTo>
                    <a:pt x="818" y="1115"/>
                  </a:lnTo>
                  <a:cubicBezTo>
                    <a:pt x="882" y="1121"/>
                    <a:pt x="945" y="1121"/>
                    <a:pt x="1008" y="1121"/>
                  </a:cubicBezTo>
                  <a:cubicBezTo>
                    <a:pt x="1002" y="1121"/>
                    <a:pt x="996" y="1127"/>
                    <a:pt x="989" y="1127"/>
                  </a:cubicBezTo>
                  <a:cubicBezTo>
                    <a:pt x="964" y="1124"/>
                    <a:pt x="937" y="1123"/>
                    <a:pt x="909" y="1123"/>
                  </a:cubicBezTo>
                  <a:cubicBezTo>
                    <a:pt x="882" y="1123"/>
                    <a:pt x="853" y="1124"/>
                    <a:pt x="825" y="1127"/>
                  </a:cubicBezTo>
                  <a:cubicBezTo>
                    <a:pt x="825" y="1121"/>
                    <a:pt x="818" y="1121"/>
                    <a:pt x="818" y="1115"/>
                  </a:cubicBezTo>
                  <a:close/>
                  <a:moveTo>
                    <a:pt x="1534" y="1102"/>
                  </a:moveTo>
                  <a:cubicBezTo>
                    <a:pt x="1534" y="1108"/>
                    <a:pt x="1534" y="1121"/>
                    <a:pt x="1540" y="1121"/>
                  </a:cubicBezTo>
                  <a:lnTo>
                    <a:pt x="1547" y="1127"/>
                  </a:lnTo>
                  <a:cubicBezTo>
                    <a:pt x="1490" y="1121"/>
                    <a:pt x="1426" y="1108"/>
                    <a:pt x="1363" y="1102"/>
                  </a:cubicBezTo>
                  <a:close/>
                  <a:moveTo>
                    <a:pt x="1129" y="1115"/>
                  </a:moveTo>
                  <a:cubicBezTo>
                    <a:pt x="1167" y="1121"/>
                    <a:pt x="1205" y="1121"/>
                    <a:pt x="1236" y="1134"/>
                  </a:cubicBezTo>
                  <a:cubicBezTo>
                    <a:pt x="1186" y="1134"/>
                    <a:pt x="1135" y="1134"/>
                    <a:pt x="1091" y="1140"/>
                  </a:cubicBezTo>
                  <a:cubicBezTo>
                    <a:pt x="1059" y="1134"/>
                    <a:pt x="1034" y="1127"/>
                    <a:pt x="1002" y="1127"/>
                  </a:cubicBezTo>
                  <a:cubicBezTo>
                    <a:pt x="1008" y="1127"/>
                    <a:pt x="1015" y="1127"/>
                    <a:pt x="1015" y="1121"/>
                  </a:cubicBezTo>
                  <a:lnTo>
                    <a:pt x="1021" y="1121"/>
                  </a:lnTo>
                  <a:cubicBezTo>
                    <a:pt x="1053" y="1121"/>
                    <a:pt x="1091" y="1121"/>
                    <a:pt x="1129" y="1115"/>
                  </a:cubicBezTo>
                  <a:close/>
                  <a:moveTo>
                    <a:pt x="1319" y="1127"/>
                  </a:moveTo>
                  <a:cubicBezTo>
                    <a:pt x="1344" y="1134"/>
                    <a:pt x="1376" y="1140"/>
                    <a:pt x="1407" y="1146"/>
                  </a:cubicBezTo>
                  <a:lnTo>
                    <a:pt x="1325" y="1146"/>
                  </a:lnTo>
                  <a:cubicBezTo>
                    <a:pt x="1325" y="1146"/>
                    <a:pt x="1325" y="1140"/>
                    <a:pt x="1319" y="1134"/>
                  </a:cubicBezTo>
                  <a:cubicBezTo>
                    <a:pt x="1319" y="1134"/>
                    <a:pt x="1319" y="1134"/>
                    <a:pt x="1319" y="1127"/>
                  </a:cubicBezTo>
                  <a:close/>
                  <a:moveTo>
                    <a:pt x="1591" y="1108"/>
                  </a:moveTo>
                  <a:cubicBezTo>
                    <a:pt x="1604" y="1115"/>
                    <a:pt x="1616" y="1127"/>
                    <a:pt x="1629" y="1134"/>
                  </a:cubicBezTo>
                  <a:cubicBezTo>
                    <a:pt x="1635" y="1140"/>
                    <a:pt x="1635" y="1140"/>
                    <a:pt x="1642" y="1146"/>
                  </a:cubicBezTo>
                  <a:cubicBezTo>
                    <a:pt x="1616" y="1134"/>
                    <a:pt x="1591" y="1121"/>
                    <a:pt x="1566" y="1108"/>
                  </a:cubicBezTo>
                  <a:close/>
                  <a:moveTo>
                    <a:pt x="1642" y="1140"/>
                  </a:moveTo>
                  <a:cubicBezTo>
                    <a:pt x="1661" y="1153"/>
                    <a:pt x="1686" y="1165"/>
                    <a:pt x="1705" y="1184"/>
                  </a:cubicBezTo>
                  <a:cubicBezTo>
                    <a:pt x="1686" y="1172"/>
                    <a:pt x="1667" y="1165"/>
                    <a:pt x="1648" y="1153"/>
                  </a:cubicBezTo>
                  <a:cubicBezTo>
                    <a:pt x="1648" y="1146"/>
                    <a:pt x="1642" y="1146"/>
                    <a:pt x="1642" y="1140"/>
                  </a:cubicBezTo>
                  <a:close/>
                  <a:moveTo>
                    <a:pt x="1623" y="1165"/>
                  </a:moveTo>
                  <a:lnTo>
                    <a:pt x="1635" y="1178"/>
                  </a:lnTo>
                  <a:cubicBezTo>
                    <a:pt x="1661" y="1191"/>
                    <a:pt x="1686" y="1203"/>
                    <a:pt x="1705" y="1222"/>
                  </a:cubicBezTo>
                  <a:cubicBezTo>
                    <a:pt x="1708" y="1222"/>
                    <a:pt x="1710" y="1224"/>
                    <a:pt x="1711" y="1226"/>
                  </a:cubicBezTo>
                  <a:lnTo>
                    <a:pt x="1711" y="1226"/>
                  </a:lnTo>
                  <a:cubicBezTo>
                    <a:pt x="1675" y="1208"/>
                    <a:pt x="1633" y="1196"/>
                    <a:pt x="1591" y="1178"/>
                  </a:cubicBezTo>
                  <a:cubicBezTo>
                    <a:pt x="1604" y="1172"/>
                    <a:pt x="1610" y="1172"/>
                    <a:pt x="1623" y="1165"/>
                  </a:cubicBezTo>
                  <a:close/>
                  <a:moveTo>
                    <a:pt x="1724" y="1260"/>
                  </a:moveTo>
                  <a:cubicBezTo>
                    <a:pt x="1737" y="1267"/>
                    <a:pt x="1743" y="1273"/>
                    <a:pt x="1756" y="1273"/>
                  </a:cubicBezTo>
                  <a:cubicBezTo>
                    <a:pt x="1762" y="1279"/>
                    <a:pt x="1762" y="1279"/>
                    <a:pt x="1768" y="1286"/>
                  </a:cubicBezTo>
                  <a:cubicBezTo>
                    <a:pt x="1756" y="1279"/>
                    <a:pt x="1749" y="1279"/>
                    <a:pt x="1737" y="1273"/>
                  </a:cubicBezTo>
                  <a:cubicBezTo>
                    <a:pt x="1737" y="1267"/>
                    <a:pt x="1730" y="1267"/>
                    <a:pt x="1724" y="1260"/>
                  </a:cubicBezTo>
                  <a:close/>
                  <a:moveTo>
                    <a:pt x="1806" y="1324"/>
                  </a:moveTo>
                  <a:cubicBezTo>
                    <a:pt x="1806" y="1324"/>
                    <a:pt x="1806" y="1324"/>
                    <a:pt x="1806" y="1330"/>
                  </a:cubicBezTo>
                  <a:cubicBezTo>
                    <a:pt x="1813" y="1330"/>
                    <a:pt x="1813" y="1336"/>
                    <a:pt x="1813" y="1343"/>
                  </a:cubicBezTo>
                  <a:cubicBezTo>
                    <a:pt x="1806" y="1336"/>
                    <a:pt x="1800" y="1330"/>
                    <a:pt x="1794" y="1324"/>
                  </a:cubicBezTo>
                  <a:close/>
                  <a:moveTo>
                    <a:pt x="1825" y="1267"/>
                  </a:moveTo>
                  <a:cubicBezTo>
                    <a:pt x="1844" y="1305"/>
                    <a:pt x="1863" y="1349"/>
                    <a:pt x="1863" y="1393"/>
                  </a:cubicBezTo>
                  <a:cubicBezTo>
                    <a:pt x="1863" y="1393"/>
                    <a:pt x="1867" y="1410"/>
                    <a:pt x="1869" y="1429"/>
                  </a:cubicBezTo>
                  <a:lnTo>
                    <a:pt x="1869" y="1429"/>
                  </a:lnTo>
                  <a:cubicBezTo>
                    <a:pt x="1863" y="1418"/>
                    <a:pt x="1863" y="1412"/>
                    <a:pt x="1857" y="1406"/>
                  </a:cubicBezTo>
                  <a:cubicBezTo>
                    <a:pt x="1863" y="1406"/>
                    <a:pt x="1863" y="1400"/>
                    <a:pt x="1863" y="1393"/>
                  </a:cubicBezTo>
                  <a:cubicBezTo>
                    <a:pt x="1857" y="1387"/>
                    <a:pt x="1857" y="1374"/>
                    <a:pt x="1851" y="1368"/>
                  </a:cubicBezTo>
                  <a:cubicBezTo>
                    <a:pt x="1851" y="1368"/>
                    <a:pt x="1857" y="1362"/>
                    <a:pt x="1851" y="1355"/>
                  </a:cubicBezTo>
                  <a:cubicBezTo>
                    <a:pt x="1844" y="1343"/>
                    <a:pt x="1844" y="1330"/>
                    <a:pt x="1838" y="1317"/>
                  </a:cubicBezTo>
                  <a:cubicBezTo>
                    <a:pt x="1838" y="1311"/>
                    <a:pt x="1838" y="1311"/>
                    <a:pt x="1838" y="1305"/>
                  </a:cubicBezTo>
                  <a:cubicBezTo>
                    <a:pt x="1832" y="1292"/>
                    <a:pt x="1825" y="1279"/>
                    <a:pt x="1819" y="1267"/>
                  </a:cubicBezTo>
                  <a:close/>
                  <a:moveTo>
                    <a:pt x="1869" y="1432"/>
                  </a:moveTo>
                  <a:cubicBezTo>
                    <a:pt x="1869" y="1438"/>
                    <a:pt x="1870" y="1443"/>
                    <a:pt x="1870" y="1448"/>
                  </a:cubicBezTo>
                  <a:lnTo>
                    <a:pt x="1870" y="1448"/>
                  </a:lnTo>
                  <a:cubicBezTo>
                    <a:pt x="1870" y="1444"/>
                    <a:pt x="1869" y="1443"/>
                    <a:pt x="1863" y="1438"/>
                  </a:cubicBezTo>
                  <a:cubicBezTo>
                    <a:pt x="1866" y="1435"/>
                    <a:pt x="1868" y="1433"/>
                    <a:pt x="1869" y="1432"/>
                  </a:cubicBezTo>
                  <a:close/>
                  <a:moveTo>
                    <a:pt x="723" y="1254"/>
                  </a:moveTo>
                  <a:lnTo>
                    <a:pt x="723" y="1254"/>
                  </a:lnTo>
                  <a:cubicBezTo>
                    <a:pt x="856" y="1482"/>
                    <a:pt x="989" y="1710"/>
                    <a:pt x="1129" y="1932"/>
                  </a:cubicBezTo>
                  <a:cubicBezTo>
                    <a:pt x="1103" y="1925"/>
                    <a:pt x="1084" y="1925"/>
                    <a:pt x="1059" y="1925"/>
                  </a:cubicBezTo>
                  <a:cubicBezTo>
                    <a:pt x="951" y="1704"/>
                    <a:pt x="837" y="1482"/>
                    <a:pt x="723" y="1254"/>
                  </a:cubicBezTo>
                  <a:close/>
                  <a:moveTo>
                    <a:pt x="1040" y="2020"/>
                  </a:moveTo>
                  <a:cubicBezTo>
                    <a:pt x="1053" y="2039"/>
                    <a:pt x="1059" y="2058"/>
                    <a:pt x="1072" y="2071"/>
                  </a:cubicBezTo>
                  <a:cubicBezTo>
                    <a:pt x="1059" y="2058"/>
                    <a:pt x="1040" y="2046"/>
                    <a:pt x="1021" y="2027"/>
                  </a:cubicBezTo>
                  <a:cubicBezTo>
                    <a:pt x="1027" y="2027"/>
                    <a:pt x="1034" y="2027"/>
                    <a:pt x="1040" y="2020"/>
                  </a:cubicBezTo>
                  <a:close/>
                  <a:moveTo>
                    <a:pt x="996" y="2058"/>
                  </a:moveTo>
                  <a:cubicBezTo>
                    <a:pt x="1008" y="2071"/>
                    <a:pt x="1021" y="2090"/>
                    <a:pt x="1034" y="2103"/>
                  </a:cubicBezTo>
                  <a:cubicBezTo>
                    <a:pt x="1021" y="2090"/>
                    <a:pt x="1008" y="2077"/>
                    <a:pt x="996" y="2071"/>
                  </a:cubicBezTo>
                  <a:lnTo>
                    <a:pt x="996" y="2058"/>
                  </a:lnTo>
                  <a:close/>
                  <a:moveTo>
                    <a:pt x="958" y="2077"/>
                  </a:moveTo>
                  <a:cubicBezTo>
                    <a:pt x="964" y="2084"/>
                    <a:pt x="970" y="2090"/>
                    <a:pt x="977" y="2096"/>
                  </a:cubicBezTo>
                  <a:cubicBezTo>
                    <a:pt x="977" y="2103"/>
                    <a:pt x="977" y="2115"/>
                    <a:pt x="977" y="2122"/>
                  </a:cubicBezTo>
                  <a:cubicBezTo>
                    <a:pt x="964" y="2115"/>
                    <a:pt x="958" y="2103"/>
                    <a:pt x="945" y="2096"/>
                  </a:cubicBezTo>
                  <a:cubicBezTo>
                    <a:pt x="951" y="2090"/>
                    <a:pt x="951" y="2084"/>
                    <a:pt x="958" y="2077"/>
                  </a:cubicBezTo>
                  <a:close/>
                  <a:moveTo>
                    <a:pt x="913" y="2134"/>
                  </a:moveTo>
                  <a:cubicBezTo>
                    <a:pt x="920" y="2141"/>
                    <a:pt x="920" y="2141"/>
                    <a:pt x="920" y="2141"/>
                  </a:cubicBezTo>
                  <a:cubicBezTo>
                    <a:pt x="920" y="2141"/>
                    <a:pt x="920" y="2141"/>
                    <a:pt x="920" y="2147"/>
                  </a:cubicBezTo>
                  <a:cubicBezTo>
                    <a:pt x="920" y="2141"/>
                    <a:pt x="913" y="2141"/>
                    <a:pt x="913" y="2141"/>
                  </a:cubicBezTo>
                  <a:cubicBezTo>
                    <a:pt x="913" y="2141"/>
                    <a:pt x="913" y="2141"/>
                    <a:pt x="913" y="2134"/>
                  </a:cubicBezTo>
                  <a:close/>
                  <a:moveTo>
                    <a:pt x="907" y="2153"/>
                  </a:moveTo>
                  <a:cubicBezTo>
                    <a:pt x="913" y="2160"/>
                    <a:pt x="920" y="2166"/>
                    <a:pt x="920" y="2172"/>
                  </a:cubicBezTo>
                  <a:cubicBezTo>
                    <a:pt x="920" y="2172"/>
                    <a:pt x="920" y="2179"/>
                    <a:pt x="920" y="2179"/>
                  </a:cubicBezTo>
                  <a:cubicBezTo>
                    <a:pt x="913" y="2179"/>
                    <a:pt x="907" y="2172"/>
                    <a:pt x="901" y="2166"/>
                  </a:cubicBezTo>
                  <a:cubicBezTo>
                    <a:pt x="901" y="2160"/>
                    <a:pt x="907" y="2160"/>
                    <a:pt x="907" y="2153"/>
                  </a:cubicBezTo>
                  <a:close/>
                  <a:moveTo>
                    <a:pt x="996" y="2115"/>
                  </a:moveTo>
                  <a:cubicBezTo>
                    <a:pt x="1015" y="2128"/>
                    <a:pt x="1027" y="2147"/>
                    <a:pt x="1046" y="2166"/>
                  </a:cubicBezTo>
                  <a:cubicBezTo>
                    <a:pt x="1046" y="2166"/>
                    <a:pt x="1040" y="2172"/>
                    <a:pt x="1040" y="2172"/>
                  </a:cubicBezTo>
                  <a:cubicBezTo>
                    <a:pt x="1040" y="2172"/>
                    <a:pt x="1040" y="2179"/>
                    <a:pt x="1040" y="2179"/>
                  </a:cubicBezTo>
                  <a:cubicBezTo>
                    <a:pt x="1027" y="2166"/>
                    <a:pt x="1015" y="2147"/>
                    <a:pt x="996" y="2134"/>
                  </a:cubicBezTo>
                  <a:cubicBezTo>
                    <a:pt x="996" y="2128"/>
                    <a:pt x="996" y="2122"/>
                    <a:pt x="996" y="2115"/>
                  </a:cubicBezTo>
                  <a:close/>
                  <a:moveTo>
                    <a:pt x="945" y="2160"/>
                  </a:moveTo>
                  <a:cubicBezTo>
                    <a:pt x="951" y="2166"/>
                    <a:pt x="964" y="2172"/>
                    <a:pt x="970" y="2179"/>
                  </a:cubicBezTo>
                  <a:cubicBezTo>
                    <a:pt x="970" y="2185"/>
                    <a:pt x="970" y="2191"/>
                    <a:pt x="970" y="2191"/>
                  </a:cubicBezTo>
                  <a:cubicBezTo>
                    <a:pt x="964" y="2185"/>
                    <a:pt x="958" y="2185"/>
                    <a:pt x="951" y="2179"/>
                  </a:cubicBezTo>
                  <a:cubicBezTo>
                    <a:pt x="951" y="2172"/>
                    <a:pt x="951" y="2172"/>
                    <a:pt x="945" y="2172"/>
                  </a:cubicBezTo>
                  <a:cubicBezTo>
                    <a:pt x="945" y="2166"/>
                    <a:pt x="945" y="2166"/>
                    <a:pt x="945" y="2160"/>
                  </a:cubicBezTo>
                  <a:close/>
                  <a:moveTo>
                    <a:pt x="951" y="2198"/>
                  </a:moveTo>
                  <a:cubicBezTo>
                    <a:pt x="958" y="2204"/>
                    <a:pt x="964" y="2210"/>
                    <a:pt x="970" y="2217"/>
                  </a:cubicBezTo>
                  <a:cubicBezTo>
                    <a:pt x="964" y="2217"/>
                    <a:pt x="958" y="2210"/>
                    <a:pt x="951" y="2204"/>
                  </a:cubicBezTo>
                  <a:cubicBezTo>
                    <a:pt x="951" y="2204"/>
                    <a:pt x="951" y="2198"/>
                    <a:pt x="951" y="2198"/>
                  </a:cubicBezTo>
                  <a:close/>
                  <a:moveTo>
                    <a:pt x="996" y="2198"/>
                  </a:moveTo>
                  <a:cubicBezTo>
                    <a:pt x="996" y="2204"/>
                    <a:pt x="1002" y="2204"/>
                    <a:pt x="1002" y="2204"/>
                  </a:cubicBezTo>
                  <a:cubicBezTo>
                    <a:pt x="1002" y="2210"/>
                    <a:pt x="1002" y="2210"/>
                    <a:pt x="1002" y="2210"/>
                  </a:cubicBezTo>
                  <a:cubicBezTo>
                    <a:pt x="1002" y="2217"/>
                    <a:pt x="1002" y="2223"/>
                    <a:pt x="1002" y="2229"/>
                  </a:cubicBezTo>
                  <a:cubicBezTo>
                    <a:pt x="1002" y="2223"/>
                    <a:pt x="996" y="2223"/>
                    <a:pt x="996" y="2223"/>
                  </a:cubicBezTo>
                  <a:cubicBezTo>
                    <a:pt x="996" y="2210"/>
                    <a:pt x="996" y="2204"/>
                    <a:pt x="996" y="2198"/>
                  </a:cubicBezTo>
                  <a:close/>
                  <a:moveTo>
                    <a:pt x="1021" y="2223"/>
                  </a:moveTo>
                  <a:lnTo>
                    <a:pt x="1021" y="2223"/>
                  </a:lnTo>
                  <a:cubicBezTo>
                    <a:pt x="1027" y="2229"/>
                    <a:pt x="1034" y="2236"/>
                    <a:pt x="1034" y="2236"/>
                  </a:cubicBezTo>
                  <a:cubicBezTo>
                    <a:pt x="1034" y="2242"/>
                    <a:pt x="1034" y="2248"/>
                    <a:pt x="1034" y="2255"/>
                  </a:cubicBezTo>
                  <a:cubicBezTo>
                    <a:pt x="1034" y="2255"/>
                    <a:pt x="1027" y="2248"/>
                    <a:pt x="1027" y="2248"/>
                  </a:cubicBezTo>
                  <a:lnTo>
                    <a:pt x="1021" y="2223"/>
                  </a:lnTo>
                  <a:close/>
                  <a:moveTo>
                    <a:pt x="894" y="2185"/>
                  </a:moveTo>
                  <a:cubicBezTo>
                    <a:pt x="901" y="2198"/>
                    <a:pt x="913" y="2210"/>
                    <a:pt x="926" y="2217"/>
                  </a:cubicBezTo>
                  <a:cubicBezTo>
                    <a:pt x="926" y="2242"/>
                    <a:pt x="926" y="2261"/>
                    <a:pt x="926" y="2286"/>
                  </a:cubicBezTo>
                  <a:lnTo>
                    <a:pt x="894" y="2261"/>
                  </a:lnTo>
                  <a:lnTo>
                    <a:pt x="882" y="2210"/>
                  </a:lnTo>
                  <a:cubicBezTo>
                    <a:pt x="882" y="2204"/>
                    <a:pt x="888" y="2191"/>
                    <a:pt x="894" y="2185"/>
                  </a:cubicBezTo>
                  <a:close/>
                  <a:moveTo>
                    <a:pt x="1027" y="2274"/>
                  </a:moveTo>
                  <a:cubicBezTo>
                    <a:pt x="1027" y="2274"/>
                    <a:pt x="1027" y="2280"/>
                    <a:pt x="1034" y="2280"/>
                  </a:cubicBezTo>
                  <a:lnTo>
                    <a:pt x="1034" y="2286"/>
                  </a:lnTo>
                  <a:cubicBezTo>
                    <a:pt x="1027" y="2286"/>
                    <a:pt x="1027" y="2280"/>
                    <a:pt x="1027" y="2280"/>
                  </a:cubicBezTo>
                  <a:cubicBezTo>
                    <a:pt x="1027" y="2274"/>
                    <a:pt x="1027" y="2274"/>
                    <a:pt x="1027" y="2274"/>
                  </a:cubicBezTo>
                  <a:close/>
                  <a:moveTo>
                    <a:pt x="958" y="2248"/>
                  </a:moveTo>
                  <a:cubicBezTo>
                    <a:pt x="958" y="2255"/>
                    <a:pt x="958" y="2255"/>
                    <a:pt x="964" y="2261"/>
                  </a:cubicBezTo>
                  <a:cubicBezTo>
                    <a:pt x="964" y="2267"/>
                    <a:pt x="958" y="2280"/>
                    <a:pt x="958" y="2293"/>
                  </a:cubicBezTo>
                  <a:cubicBezTo>
                    <a:pt x="958" y="2280"/>
                    <a:pt x="958" y="2267"/>
                    <a:pt x="958" y="2248"/>
                  </a:cubicBezTo>
                  <a:close/>
                  <a:moveTo>
                    <a:pt x="996" y="2286"/>
                  </a:moveTo>
                  <a:cubicBezTo>
                    <a:pt x="996" y="2293"/>
                    <a:pt x="1002" y="2293"/>
                    <a:pt x="1002" y="2293"/>
                  </a:cubicBezTo>
                  <a:cubicBezTo>
                    <a:pt x="1002" y="2293"/>
                    <a:pt x="1002" y="2299"/>
                    <a:pt x="1002" y="2299"/>
                  </a:cubicBezTo>
                  <a:cubicBezTo>
                    <a:pt x="996" y="2312"/>
                    <a:pt x="996" y="2318"/>
                    <a:pt x="996" y="2331"/>
                  </a:cubicBezTo>
                  <a:cubicBezTo>
                    <a:pt x="996" y="2318"/>
                    <a:pt x="996" y="2299"/>
                    <a:pt x="996" y="2286"/>
                  </a:cubicBezTo>
                  <a:close/>
                  <a:moveTo>
                    <a:pt x="1027" y="2312"/>
                  </a:moveTo>
                  <a:cubicBezTo>
                    <a:pt x="1027" y="2318"/>
                    <a:pt x="1034" y="2318"/>
                    <a:pt x="1034" y="2318"/>
                  </a:cubicBezTo>
                  <a:cubicBezTo>
                    <a:pt x="1034" y="2331"/>
                    <a:pt x="1034" y="2337"/>
                    <a:pt x="1034" y="2350"/>
                  </a:cubicBezTo>
                  <a:cubicBezTo>
                    <a:pt x="1034" y="2350"/>
                    <a:pt x="1034" y="2356"/>
                    <a:pt x="1034" y="2356"/>
                  </a:cubicBezTo>
                  <a:cubicBezTo>
                    <a:pt x="1034" y="2356"/>
                    <a:pt x="1027" y="2356"/>
                    <a:pt x="1027" y="2350"/>
                  </a:cubicBezTo>
                  <a:cubicBezTo>
                    <a:pt x="1027" y="2337"/>
                    <a:pt x="1027" y="2324"/>
                    <a:pt x="1027" y="2312"/>
                  </a:cubicBezTo>
                  <a:close/>
                  <a:moveTo>
                    <a:pt x="1293" y="2312"/>
                  </a:moveTo>
                  <a:cubicBezTo>
                    <a:pt x="1293" y="2324"/>
                    <a:pt x="1293" y="2337"/>
                    <a:pt x="1293" y="2350"/>
                  </a:cubicBezTo>
                  <a:cubicBezTo>
                    <a:pt x="1293" y="2356"/>
                    <a:pt x="1293" y="2362"/>
                    <a:pt x="1293" y="2375"/>
                  </a:cubicBezTo>
                  <a:cubicBezTo>
                    <a:pt x="1287" y="2356"/>
                    <a:pt x="1287" y="2337"/>
                    <a:pt x="1281" y="2318"/>
                  </a:cubicBezTo>
                  <a:cubicBezTo>
                    <a:pt x="1287" y="2318"/>
                    <a:pt x="1287" y="2318"/>
                    <a:pt x="1293" y="2312"/>
                  </a:cubicBezTo>
                  <a:close/>
                  <a:moveTo>
                    <a:pt x="901" y="2280"/>
                  </a:moveTo>
                  <a:cubicBezTo>
                    <a:pt x="907" y="2286"/>
                    <a:pt x="920" y="2293"/>
                    <a:pt x="926" y="2299"/>
                  </a:cubicBezTo>
                  <a:cubicBezTo>
                    <a:pt x="926" y="2324"/>
                    <a:pt x="926" y="2350"/>
                    <a:pt x="926" y="2381"/>
                  </a:cubicBezTo>
                  <a:cubicBezTo>
                    <a:pt x="913" y="2343"/>
                    <a:pt x="907" y="2312"/>
                    <a:pt x="901" y="2280"/>
                  </a:cubicBezTo>
                  <a:close/>
                  <a:moveTo>
                    <a:pt x="977" y="2381"/>
                  </a:moveTo>
                  <a:cubicBezTo>
                    <a:pt x="977" y="2400"/>
                    <a:pt x="977" y="2413"/>
                    <a:pt x="977" y="2432"/>
                  </a:cubicBezTo>
                  <a:cubicBezTo>
                    <a:pt x="977" y="2426"/>
                    <a:pt x="970" y="2419"/>
                    <a:pt x="970" y="2413"/>
                  </a:cubicBezTo>
                  <a:cubicBezTo>
                    <a:pt x="970" y="2407"/>
                    <a:pt x="970" y="2407"/>
                    <a:pt x="970" y="2400"/>
                  </a:cubicBezTo>
                  <a:cubicBezTo>
                    <a:pt x="977" y="2394"/>
                    <a:pt x="977" y="2388"/>
                    <a:pt x="977" y="2381"/>
                  </a:cubicBezTo>
                  <a:close/>
                  <a:moveTo>
                    <a:pt x="1027" y="2369"/>
                  </a:moveTo>
                  <a:cubicBezTo>
                    <a:pt x="1027" y="2369"/>
                    <a:pt x="1034" y="2375"/>
                    <a:pt x="1034" y="2375"/>
                  </a:cubicBezTo>
                  <a:cubicBezTo>
                    <a:pt x="1034" y="2413"/>
                    <a:pt x="1034" y="2451"/>
                    <a:pt x="1034" y="2489"/>
                  </a:cubicBezTo>
                  <a:cubicBezTo>
                    <a:pt x="1034" y="2495"/>
                    <a:pt x="1027" y="2508"/>
                    <a:pt x="1027" y="2521"/>
                  </a:cubicBezTo>
                  <a:cubicBezTo>
                    <a:pt x="1027" y="2470"/>
                    <a:pt x="1027" y="2419"/>
                    <a:pt x="1027" y="2369"/>
                  </a:cubicBezTo>
                  <a:close/>
                  <a:moveTo>
                    <a:pt x="863" y="2261"/>
                  </a:moveTo>
                  <a:cubicBezTo>
                    <a:pt x="882" y="2350"/>
                    <a:pt x="901" y="2432"/>
                    <a:pt x="926" y="2521"/>
                  </a:cubicBezTo>
                  <a:cubicBezTo>
                    <a:pt x="926" y="2527"/>
                    <a:pt x="926" y="2533"/>
                    <a:pt x="926" y="2540"/>
                  </a:cubicBezTo>
                  <a:cubicBezTo>
                    <a:pt x="901" y="2464"/>
                    <a:pt x="869" y="2388"/>
                    <a:pt x="844" y="2318"/>
                  </a:cubicBezTo>
                  <a:cubicBezTo>
                    <a:pt x="850" y="2299"/>
                    <a:pt x="856" y="2280"/>
                    <a:pt x="863" y="2261"/>
                  </a:cubicBezTo>
                  <a:close/>
                  <a:moveTo>
                    <a:pt x="1230" y="2527"/>
                  </a:moveTo>
                  <a:cubicBezTo>
                    <a:pt x="1236" y="2540"/>
                    <a:pt x="1236" y="2559"/>
                    <a:pt x="1243" y="2578"/>
                  </a:cubicBezTo>
                  <a:cubicBezTo>
                    <a:pt x="1243" y="2584"/>
                    <a:pt x="1236" y="2590"/>
                    <a:pt x="1230" y="2603"/>
                  </a:cubicBezTo>
                  <a:lnTo>
                    <a:pt x="1230" y="2527"/>
                  </a:lnTo>
                  <a:close/>
                  <a:moveTo>
                    <a:pt x="825" y="2628"/>
                  </a:moveTo>
                  <a:cubicBezTo>
                    <a:pt x="825" y="2635"/>
                    <a:pt x="825" y="2635"/>
                    <a:pt x="831" y="2635"/>
                  </a:cubicBezTo>
                  <a:lnTo>
                    <a:pt x="825" y="2635"/>
                  </a:lnTo>
                  <a:cubicBezTo>
                    <a:pt x="825" y="2635"/>
                    <a:pt x="825" y="2635"/>
                    <a:pt x="825" y="2628"/>
                  </a:cubicBezTo>
                  <a:close/>
                  <a:moveTo>
                    <a:pt x="958" y="2647"/>
                  </a:moveTo>
                  <a:cubicBezTo>
                    <a:pt x="964" y="2666"/>
                    <a:pt x="964" y="2685"/>
                    <a:pt x="970" y="2698"/>
                  </a:cubicBezTo>
                  <a:cubicBezTo>
                    <a:pt x="970" y="2704"/>
                    <a:pt x="970" y="2704"/>
                    <a:pt x="970" y="2711"/>
                  </a:cubicBezTo>
                  <a:cubicBezTo>
                    <a:pt x="970" y="2704"/>
                    <a:pt x="970" y="2698"/>
                    <a:pt x="964" y="2692"/>
                  </a:cubicBezTo>
                  <a:cubicBezTo>
                    <a:pt x="964" y="2679"/>
                    <a:pt x="958" y="2666"/>
                    <a:pt x="958" y="2654"/>
                  </a:cubicBezTo>
                  <a:cubicBezTo>
                    <a:pt x="958" y="2654"/>
                    <a:pt x="958" y="2654"/>
                    <a:pt x="958" y="2647"/>
                  </a:cubicBezTo>
                  <a:close/>
                  <a:moveTo>
                    <a:pt x="850" y="2451"/>
                  </a:moveTo>
                  <a:lnTo>
                    <a:pt x="850" y="2451"/>
                  </a:lnTo>
                  <a:cubicBezTo>
                    <a:pt x="863" y="2483"/>
                    <a:pt x="875" y="2515"/>
                    <a:pt x="888" y="2546"/>
                  </a:cubicBezTo>
                  <a:cubicBezTo>
                    <a:pt x="888" y="2552"/>
                    <a:pt x="894" y="2565"/>
                    <a:pt x="901" y="2571"/>
                  </a:cubicBezTo>
                  <a:cubicBezTo>
                    <a:pt x="901" y="2584"/>
                    <a:pt x="907" y="2597"/>
                    <a:pt x="913" y="2616"/>
                  </a:cubicBezTo>
                  <a:cubicBezTo>
                    <a:pt x="920" y="2641"/>
                    <a:pt x="926" y="2673"/>
                    <a:pt x="932" y="2704"/>
                  </a:cubicBezTo>
                  <a:cubicBezTo>
                    <a:pt x="932" y="2704"/>
                    <a:pt x="932" y="2711"/>
                    <a:pt x="932" y="2717"/>
                  </a:cubicBezTo>
                  <a:cubicBezTo>
                    <a:pt x="926" y="2692"/>
                    <a:pt x="913" y="2666"/>
                    <a:pt x="907" y="2647"/>
                  </a:cubicBezTo>
                  <a:cubicBezTo>
                    <a:pt x="894" y="2578"/>
                    <a:pt x="875" y="2515"/>
                    <a:pt x="850" y="2451"/>
                  </a:cubicBezTo>
                  <a:close/>
                  <a:moveTo>
                    <a:pt x="844" y="2641"/>
                  </a:moveTo>
                  <a:lnTo>
                    <a:pt x="844" y="2641"/>
                  </a:lnTo>
                  <a:cubicBezTo>
                    <a:pt x="850" y="2673"/>
                    <a:pt x="863" y="2704"/>
                    <a:pt x="875" y="2730"/>
                  </a:cubicBezTo>
                  <a:cubicBezTo>
                    <a:pt x="875" y="2730"/>
                    <a:pt x="875" y="2730"/>
                    <a:pt x="869" y="2723"/>
                  </a:cubicBezTo>
                  <a:cubicBezTo>
                    <a:pt x="863" y="2711"/>
                    <a:pt x="856" y="2698"/>
                    <a:pt x="850" y="2685"/>
                  </a:cubicBezTo>
                  <a:cubicBezTo>
                    <a:pt x="850" y="2673"/>
                    <a:pt x="844" y="2654"/>
                    <a:pt x="844" y="2641"/>
                  </a:cubicBezTo>
                  <a:close/>
                  <a:moveTo>
                    <a:pt x="1008" y="2609"/>
                  </a:moveTo>
                  <a:cubicBezTo>
                    <a:pt x="1015" y="2654"/>
                    <a:pt x="1015" y="2698"/>
                    <a:pt x="1021" y="2742"/>
                  </a:cubicBezTo>
                  <a:cubicBezTo>
                    <a:pt x="1015" y="2723"/>
                    <a:pt x="1015" y="2711"/>
                    <a:pt x="1008" y="2692"/>
                  </a:cubicBezTo>
                  <a:cubicBezTo>
                    <a:pt x="1008" y="2666"/>
                    <a:pt x="1008" y="2635"/>
                    <a:pt x="1008" y="2609"/>
                  </a:cubicBezTo>
                  <a:close/>
                  <a:moveTo>
                    <a:pt x="1110" y="2717"/>
                  </a:moveTo>
                  <a:cubicBezTo>
                    <a:pt x="1116" y="2723"/>
                    <a:pt x="1116" y="2730"/>
                    <a:pt x="1116" y="2742"/>
                  </a:cubicBezTo>
                  <a:lnTo>
                    <a:pt x="1110" y="2742"/>
                  </a:lnTo>
                  <a:cubicBezTo>
                    <a:pt x="1110" y="2736"/>
                    <a:pt x="1110" y="2730"/>
                    <a:pt x="1110" y="2717"/>
                  </a:cubicBezTo>
                  <a:close/>
                  <a:moveTo>
                    <a:pt x="825" y="2457"/>
                  </a:moveTo>
                  <a:cubicBezTo>
                    <a:pt x="844" y="2540"/>
                    <a:pt x="875" y="2616"/>
                    <a:pt x="907" y="2692"/>
                  </a:cubicBezTo>
                  <a:cubicBezTo>
                    <a:pt x="913" y="2723"/>
                    <a:pt x="920" y="2749"/>
                    <a:pt x="920" y="2768"/>
                  </a:cubicBezTo>
                  <a:cubicBezTo>
                    <a:pt x="920" y="2768"/>
                    <a:pt x="913" y="2768"/>
                    <a:pt x="913" y="2761"/>
                  </a:cubicBezTo>
                  <a:cubicBezTo>
                    <a:pt x="913" y="2755"/>
                    <a:pt x="907" y="2736"/>
                    <a:pt x="901" y="2723"/>
                  </a:cubicBezTo>
                  <a:cubicBezTo>
                    <a:pt x="875" y="2635"/>
                    <a:pt x="850" y="2552"/>
                    <a:pt x="818" y="2464"/>
                  </a:cubicBezTo>
                  <a:cubicBezTo>
                    <a:pt x="818" y="2464"/>
                    <a:pt x="825" y="2464"/>
                    <a:pt x="825" y="2457"/>
                  </a:cubicBezTo>
                  <a:close/>
                  <a:moveTo>
                    <a:pt x="932" y="2761"/>
                  </a:moveTo>
                  <a:cubicBezTo>
                    <a:pt x="939" y="2768"/>
                    <a:pt x="939" y="2774"/>
                    <a:pt x="945" y="2780"/>
                  </a:cubicBezTo>
                  <a:cubicBezTo>
                    <a:pt x="939" y="2780"/>
                    <a:pt x="939" y="2774"/>
                    <a:pt x="932" y="2774"/>
                  </a:cubicBezTo>
                  <a:cubicBezTo>
                    <a:pt x="932" y="2770"/>
                    <a:pt x="932" y="2766"/>
                    <a:pt x="932" y="2761"/>
                  </a:cubicBezTo>
                  <a:close/>
                  <a:moveTo>
                    <a:pt x="1053" y="2654"/>
                  </a:moveTo>
                  <a:cubicBezTo>
                    <a:pt x="1059" y="2692"/>
                    <a:pt x="1059" y="2736"/>
                    <a:pt x="1065" y="2780"/>
                  </a:cubicBezTo>
                  <a:cubicBezTo>
                    <a:pt x="1065" y="2780"/>
                    <a:pt x="1059" y="2787"/>
                    <a:pt x="1053" y="2787"/>
                  </a:cubicBezTo>
                  <a:cubicBezTo>
                    <a:pt x="1053" y="2742"/>
                    <a:pt x="1053" y="2698"/>
                    <a:pt x="1053" y="2654"/>
                  </a:cubicBezTo>
                  <a:close/>
                  <a:moveTo>
                    <a:pt x="977" y="2780"/>
                  </a:moveTo>
                  <a:cubicBezTo>
                    <a:pt x="983" y="2787"/>
                    <a:pt x="983" y="2787"/>
                    <a:pt x="983" y="2793"/>
                  </a:cubicBezTo>
                  <a:lnTo>
                    <a:pt x="977" y="2793"/>
                  </a:lnTo>
                  <a:cubicBezTo>
                    <a:pt x="977" y="2787"/>
                    <a:pt x="977" y="2787"/>
                    <a:pt x="977" y="2780"/>
                  </a:cubicBezTo>
                  <a:close/>
                  <a:moveTo>
                    <a:pt x="45" y="1"/>
                  </a:moveTo>
                  <a:cubicBezTo>
                    <a:pt x="20" y="1"/>
                    <a:pt x="0" y="26"/>
                    <a:pt x="20" y="51"/>
                  </a:cubicBezTo>
                  <a:cubicBezTo>
                    <a:pt x="39" y="76"/>
                    <a:pt x="65" y="108"/>
                    <a:pt x="84" y="133"/>
                  </a:cubicBezTo>
                  <a:cubicBezTo>
                    <a:pt x="210" y="361"/>
                    <a:pt x="343" y="589"/>
                    <a:pt x="476" y="817"/>
                  </a:cubicBezTo>
                  <a:cubicBezTo>
                    <a:pt x="660" y="1191"/>
                    <a:pt x="844" y="1558"/>
                    <a:pt x="1034" y="1925"/>
                  </a:cubicBezTo>
                  <a:cubicBezTo>
                    <a:pt x="837" y="1951"/>
                    <a:pt x="704" y="2236"/>
                    <a:pt x="679" y="2426"/>
                  </a:cubicBezTo>
                  <a:cubicBezTo>
                    <a:pt x="654" y="2584"/>
                    <a:pt x="717" y="2787"/>
                    <a:pt x="863" y="2869"/>
                  </a:cubicBezTo>
                  <a:cubicBezTo>
                    <a:pt x="898" y="2887"/>
                    <a:pt x="932" y="2895"/>
                    <a:pt x="963" y="2895"/>
                  </a:cubicBezTo>
                  <a:cubicBezTo>
                    <a:pt x="986" y="2895"/>
                    <a:pt x="1008" y="2890"/>
                    <a:pt x="1027" y="2882"/>
                  </a:cubicBezTo>
                  <a:cubicBezTo>
                    <a:pt x="1078" y="2875"/>
                    <a:pt x="1122" y="2863"/>
                    <a:pt x="1167" y="2831"/>
                  </a:cubicBezTo>
                  <a:cubicBezTo>
                    <a:pt x="1388" y="2673"/>
                    <a:pt x="1471" y="2229"/>
                    <a:pt x="1274" y="2027"/>
                  </a:cubicBezTo>
                  <a:cubicBezTo>
                    <a:pt x="1236" y="1951"/>
                    <a:pt x="1198" y="1875"/>
                    <a:pt x="1160" y="1799"/>
                  </a:cubicBezTo>
                  <a:cubicBezTo>
                    <a:pt x="1084" y="1640"/>
                    <a:pt x="1008" y="1482"/>
                    <a:pt x="926" y="1324"/>
                  </a:cubicBezTo>
                  <a:lnTo>
                    <a:pt x="926" y="1324"/>
                  </a:lnTo>
                  <a:cubicBezTo>
                    <a:pt x="940" y="1326"/>
                    <a:pt x="955" y="1326"/>
                    <a:pt x="969" y="1326"/>
                  </a:cubicBezTo>
                  <a:cubicBezTo>
                    <a:pt x="1059" y="1326"/>
                    <a:pt x="1153" y="1297"/>
                    <a:pt x="1224" y="1286"/>
                  </a:cubicBezTo>
                  <a:cubicBezTo>
                    <a:pt x="1301" y="1265"/>
                    <a:pt x="1402" y="1248"/>
                    <a:pt x="1499" y="1248"/>
                  </a:cubicBezTo>
                  <a:cubicBezTo>
                    <a:pt x="1554" y="1248"/>
                    <a:pt x="1607" y="1253"/>
                    <a:pt x="1654" y="1267"/>
                  </a:cubicBezTo>
                  <a:cubicBezTo>
                    <a:pt x="1680" y="1273"/>
                    <a:pt x="1705" y="1286"/>
                    <a:pt x="1730" y="1292"/>
                  </a:cubicBezTo>
                  <a:cubicBezTo>
                    <a:pt x="1800" y="1336"/>
                    <a:pt x="1851" y="1406"/>
                    <a:pt x="1844" y="1526"/>
                  </a:cubicBezTo>
                  <a:cubicBezTo>
                    <a:pt x="1844" y="1534"/>
                    <a:pt x="1854" y="1542"/>
                    <a:pt x="1864" y="1542"/>
                  </a:cubicBezTo>
                  <a:cubicBezTo>
                    <a:pt x="1869" y="1542"/>
                    <a:pt x="1874" y="1540"/>
                    <a:pt x="1876" y="1533"/>
                  </a:cubicBezTo>
                  <a:cubicBezTo>
                    <a:pt x="1914" y="1393"/>
                    <a:pt x="1889" y="1260"/>
                    <a:pt x="1813" y="1153"/>
                  </a:cubicBezTo>
                  <a:cubicBezTo>
                    <a:pt x="1984" y="811"/>
                    <a:pt x="1629" y="494"/>
                    <a:pt x="1344" y="393"/>
                  </a:cubicBezTo>
                  <a:cubicBezTo>
                    <a:pt x="1135" y="323"/>
                    <a:pt x="926" y="329"/>
                    <a:pt x="717" y="291"/>
                  </a:cubicBezTo>
                  <a:cubicBezTo>
                    <a:pt x="521" y="260"/>
                    <a:pt x="350" y="171"/>
                    <a:pt x="185" y="76"/>
                  </a:cubicBezTo>
                  <a:cubicBezTo>
                    <a:pt x="160" y="51"/>
                    <a:pt x="141" y="32"/>
                    <a:pt x="115" y="13"/>
                  </a:cubicBezTo>
                  <a:cubicBezTo>
                    <a:pt x="111" y="9"/>
                    <a:pt x="107" y="7"/>
                    <a:pt x="104" y="7"/>
                  </a:cubicBezTo>
                  <a:cubicBezTo>
                    <a:pt x="96" y="7"/>
                    <a:pt x="90" y="15"/>
                    <a:pt x="90" y="19"/>
                  </a:cubicBezTo>
                  <a:cubicBezTo>
                    <a:pt x="77" y="19"/>
                    <a:pt x="71" y="13"/>
                    <a:pt x="65" y="6"/>
                  </a:cubicBezTo>
                  <a:cubicBezTo>
                    <a:pt x="58" y="2"/>
                    <a:pt x="51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6922352" y="4853314"/>
              <a:ext cx="186482" cy="259542"/>
            </a:xfrm>
            <a:custGeom>
              <a:avLst/>
              <a:gdLst/>
              <a:ahLst/>
              <a:cxnLst/>
              <a:rect l="l" t="t" r="r" b="b"/>
              <a:pathLst>
                <a:path w="5378" h="7485" extrusionOk="0">
                  <a:moveTo>
                    <a:pt x="3655" y="1785"/>
                  </a:moveTo>
                  <a:cubicBezTo>
                    <a:pt x="3661" y="1867"/>
                    <a:pt x="3667" y="1956"/>
                    <a:pt x="3674" y="2038"/>
                  </a:cubicBezTo>
                  <a:cubicBezTo>
                    <a:pt x="3667" y="2006"/>
                    <a:pt x="3655" y="1975"/>
                    <a:pt x="3648" y="1943"/>
                  </a:cubicBezTo>
                  <a:cubicBezTo>
                    <a:pt x="3642" y="1911"/>
                    <a:pt x="3642" y="1880"/>
                    <a:pt x="3636" y="1854"/>
                  </a:cubicBezTo>
                  <a:cubicBezTo>
                    <a:pt x="3642" y="1829"/>
                    <a:pt x="3648" y="1810"/>
                    <a:pt x="3655" y="1785"/>
                  </a:cubicBezTo>
                  <a:close/>
                  <a:moveTo>
                    <a:pt x="3604" y="2260"/>
                  </a:moveTo>
                  <a:cubicBezTo>
                    <a:pt x="3617" y="2342"/>
                    <a:pt x="3629" y="2424"/>
                    <a:pt x="3636" y="2513"/>
                  </a:cubicBezTo>
                  <a:cubicBezTo>
                    <a:pt x="3623" y="2437"/>
                    <a:pt x="3610" y="2361"/>
                    <a:pt x="3598" y="2279"/>
                  </a:cubicBezTo>
                  <a:cubicBezTo>
                    <a:pt x="3604" y="2272"/>
                    <a:pt x="3604" y="2266"/>
                    <a:pt x="3604" y="2260"/>
                  </a:cubicBezTo>
                  <a:close/>
                  <a:moveTo>
                    <a:pt x="3496" y="2367"/>
                  </a:moveTo>
                  <a:cubicBezTo>
                    <a:pt x="3496" y="2412"/>
                    <a:pt x="3503" y="2456"/>
                    <a:pt x="3503" y="2500"/>
                  </a:cubicBezTo>
                  <a:cubicBezTo>
                    <a:pt x="3497" y="2509"/>
                    <a:pt x="3492" y="2513"/>
                    <a:pt x="3486" y="2513"/>
                  </a:cubicBezTo>
                  <a:cubicBezTo>
                    <a:pt x="3478" y="2513"/>
                    <a:pt x="3469" y="2505"/>
                    <a:pt x="3458" y="2488"/>
                  </a:cubicBezTo>
                  <a:cubicBezTo>
                    <a:pt x="3471" y="2443"/>
                    <a:pt x="3484" y="2405"/>
                    <a:pt x="3496" y="2367"/>
                  </a:cubicBezTo>
                  <a:close/>
                  <a:moveTo>
                    <a:pt x="3522" y="2703"/>
                  </a:moveTo>
                  <a:cubicBezTo>
                    <a:pt x="3528" y="2709"/>
                    <a:pt x="3528" y="2716"/>
                    <a:pt x="3528" y="2722"/>
                  </a:cubicBezTo>
                  <a:cubicBezTo>
                    <a:pt x="3522" y="2722"/>
                    <a:pt x="3522" y="2716"/>
                    <a:pt x="3522" y="2716"/>
                  </a:cubicBezTo>
                  <a:cubicBezTo>
                    <a:pt x="3522" y="2709"/>
                    <a:pt x="3522" y="2709"/>
                    <a:pt x="3522" y="2703"/>
                  </a:cubicBezTo>
                  <a:close/>
                  <a:moveTo>
                    <a:pt x="3572" y="2481"/>
                  </a:moveTo>
                  <a:cubicBezTo>
                    <a:pt x="3591" y="2595"/>
                    <a:pt x="3617" y="2709"/>
                    <a:pt x="3648" y="2823"/>
                  </a:cubicBezTo>
                  <a:cubicBezTo>
                    <a:pt x="3636" y="2817"/>
                    <a:pt x="3623" y="2804"/>
                    <a:pt x="3610" y="2773"/>
                  </a:cubicBezTo>
                  <a:cubicBezTo>
                    <a:pt x="3579" y="2716"/>
                    <a:pt x="3566" y="2652"/>
                    <a:pt x="3553" y="2576"/>
                  </a:cubicBezTo>
                  <a:cubicBezTo>
                    <a:pt x="3560" y="2545"/>
                    <a:pt x="3566" y="2513"/>
                    <a:pt x="3572" y="2481"/>
                  </a:cubicBezTo>
                  <a:close/>
                  <a:moveTo>
                    <a:pt x="3712" y="2646"/>
                  </a:moveTo>
                  <a:lnTo>
                    <a:pt x="3712" y="2646"/>
                  </a:lnTo>
                  <a:cubicBezTo>
                    <a:pt x="3737" y="2773"/>
                    <a:pt x="3762" y="2893"/>
                    <a:pt x="3794" y="3020"/>
                  </a:cubicBezTo>
                  <a:cubicBezTo>
                    <a:pt x="3775" y="3001"/>
                    <a:pt x="3756" y="2982"/>
                    <a:pt x="3737" y="2963"/>
                  </a:cubicBezTo>
                  <a:cubicBezTo>
                    <a:pt x="3731" y="2937"/>
                    <a:pt x="3724" y="2912"/>
                    <a:pt x="3718" y="2887"/>
                  </a:cubicBezTo>
                  <a:cubicBezTo>
                    <a:pt x="3718" y="2804"/>
                    <a:pt x="3718" y="2722"/>
                    <a:pt x="3712" y="2646"/>
                  </a:cubicBezTo>
                  <a:close/>
                  <a:moveTo>
                    <a:pt x="4497" y="3045"/>
                  </a:moveTo>
                  <a:cubicBezTo>
                    <a:pt x="4522" y="3102"/>
                    <a:pt x="4541" y="3153"/>
                    <a:pt x="4567" y="3203"/>
                  </a:cubicBezTo>
                  <a:cubicBezTo>
                    <a:pt x="4560" y="3200"/>
                    <a:pt x="4554" y="3199"/>
                    <a:pt x="4548" y="3199"/>
                  </a:cubicBezTo>
                  <a:cubicBezTo>
                    <a:pt x="4543" y="3199"/>
                    <a:pt x="4538" y="3200"/>
                    <a:pt x="4535" y="3203"/>
                  </a:cubicBezTo>
                  <a:cubicBezTo>
                    <a:pt x="4522" y="3153"/>
                    <a:pt x="4510" y="3096"/>
                    <a:pt x="4497" y="3045"/>
                  </a:cubicBezTo>
                  <a:close/>
                  <a:moveTo>
                    <a:pt x="3933" y="2969"/>
                  </a:moveTo>
                  <a:cubicBezTo>
                    <a:pt x="3952" y="3026"/>
                    <a:pt x="3965" y="3083"/>
                    <a:pt x="3984" y="3140"/>
                  </a:cubicBezTo>
                  <a:cubicBezTo>
                    <a:pt x="3990" y="3172"/>
                    <a:pt x="3997" y="3197"/>
                    <a:pt x="3997" y="3222"/>
                  </a:cubicBezTo>
                  <a:cubicBezTo>
                    <a:pt x="3984" y="3178"/>
                    <a:pt x="3959" y="3115"/>
                    <a:pt x="3940" y="3064"/>
                  </a:cubicBezTo>
                  <a:cubicBezTo>
                    <a:pt x="3940" y="3032"/>
                    <a:pt x="3940" y="3001"/>
                    <a:pt x="3933" y="2969"/>
                  </a:cubicBezTo>
                  <a:close/>
                  <a:moveTo>
                    <a:pt x="4402" y="2532"/>
                  </a:moveTo>
                  <a:lnTo>
                    <a:pt x="4402" y="2532"/>
                  </a:lnTo>
                  <a:cubicBezTo>
                    <a:pt x="4434" y="2595"/>
                    <a:pt x="4465" y="2659"/>
                    <a:pt x="4503" y="2722"/>
                  </a:cubicBezTo>
                  <a:cubicBezTo>
                    <a:pt x="4548" y="2804"/>
                    <a:pt x="4598" y="2887"/>
                    <a:pt x="4643" y="2975"/>
                  </a:cubicBezTo>
                  <a:cubicBezTo>
                    <a:pt x="4649" y="2994"/>
                    <a:pt x="4655" y="3013"/>
                    <a:pt x="4668" y="3032"/>
                  </a:cubicBezTo>
                  <a:cubicBezTo>
                    <a:pt x="4674" y="3058"/>
                    <a:pt x="4681" y="3083"/>
                    <a:pt x="4687" y="3108"/>
                  </a:cubicBezTo>
                  <a:cubicBezTo>
                    <a:pt x="4681" y="3102"/>
                    <a:pt x="4673" y="3099"/>
                    <a:pt x="4665" y="3099"/>
                  </a:cubicBezTo>
                  <a:cubicBezTo>
                    <a:pt x="4648" y="3099"/>
                    <a:pt x="4632" y="3112"/>
                    <a:pt x="4636" y="3134"/>
                  </a:cubicBezTo>
                  <a:cubicBezTo>
                    <a:pt x="4643" y="3184"/>
                    <a:pt x="4655" y="3229"/>
                    <a:pt x="4662" y="3279"/>
                  </a:cubicBezTo>
                  <a:cubicBezTo>
                    <a:pt x="4617" y="3165"/>
                    <a:pt x="4579" y="3070"/>
                    <a:pt x="4573" y="3051"/>
                  </a:cubicBezTo>
                  <a:cubicBezTo>
                    <a:pt x="4503" y="2880"/>
                    <a:pt x="4446" y="2709"/>
                    <a:pt x="4402" y="2532"/>
                  </a:cubicBezTo>
                  <a:close/>
                  <a:moveTo>
                    <a:pt x="3794" y="1246"/>
                  </a:moveTo>
                  <a:cubicBezTo>
                    <a:pt x="3794" y="1259"/>
                    <a:pt x="3800" y="1265"/>
                    <a:pt x="3800" y="1272"/>
                  </a:cubicBezTo>
                  <a:cubicBezTo>
                    <a:pt x="3838" y="1759"/>
                    <a:pt x="3908" y="2247"/>
                    <a:pt x="4016" y="2728"/>
                  </a:cubicBezTo>
                  <a:cubicBezTo>
                    <a:pt x="4054" y="2861"/>
                    <a:pt x="4079" y="3026"/>
                    <a:pt x="4123" y="3178"/>
                  </a:cubicBezTo>
                  <a:cubicBezTo>
                    <a:pt x="4123" y="3184"/>
                    <a:pt x="4123" y="3197"/>
                    <a:pt x="4123" y="3203"/>
                  </a:cubicBezTo>
                  <a:cubicBezTo>
                    <a:pt x="4130" y="3301"/>
                    <a:pt x="4138" y="3335"/>
                    <a:pt x="4137" y="3335"/>
                  </a:cubicBezTo>
                  <a:cubicBezTo>
                    <a:pt x="4136" y="3335"/>
                    <a:pt x="4126" y="3304"/>
                    <a:pt x="4098" y="3267"/>
                  </a:cubicBezTo>
                  <a:cubicBezTo>
                    <a:pt x="4060" y="3210"/>
                    <a:pt x="4035" y="3127"/>
                    <a:pt x="4016" y="3039"/>
                  </a:cubicBezTo>
                  <a:cubicBezTo>
                    <a:pt x="3940" y="2469"/>
                    <a:pt x="3857" y="1899"/>
                    <a:pt x="3769" y="1329"/>
                  </a:cubicBezTo>
                  <a:cubicBezTo>
                    <a:pt x="3781" y="1303"/>
                    <a:pt x="3781" y="1278"/>
                    <a:pt x="3794" y="1246"/>
                  </a:cubicBezTo>
                  <a:close/>
                  <a:moveTo>
                    <a:pt x="3946" y="1633"/>
                  </a:moveTo>
                  <a:lnTo>
                    <a:pt x="3946" y="1633"/>
                  </a:lnTo>
                  <a:cubicBezTo>
                    <a:pt x="3965" y="1671"/>
                    <a:pt x="3984" y="1709"/>
                    <a:pt x="3997" y="1747"/>
                  </a:cubicBezTo>
                  <a:cubicBezTo>
                    <a:pt x="4054" y="2076"/>
                    <a:pt x="4117" y="2405"/>
                    <a:pt x="4206" y="2728"/>
                  </a:cubicBezTo>
                  <a:lnTo>
                    <a:pt x="4244" y="2925"/>
                  </a:lnTo>
                  <a:cubicBezTo>
                    <a:pt x="4263" y="3039"/>
                    <a:pt x="4351" y="3279"/>
                    <a:pt x="4345" y="3412"/>
                  </a:cubicBezTo>
                  <a:cubicBezTo>
                    <a:pt x="4326" y="3381"/>
                    <a:pt x="4307" y="3349"/>
                    <a:pt x="4288" y="3324"/>
                  </a:cubicBezTo>
                  <a:cubicBezTo>
                    <a:pt x="4283" y="3317"/>
                    <a:pt x="4278" y="3314"/>
                    <a:pt x="4272" y="3314"/>
                  </a:cubicBezTo>
                  <a:cubicBezTo>
                    <a:pt x="4263" y="3314"/>
                    <a:pt x="4254" y="3322"/>
                    <a:pt x="4250" y="3330"/>
                  </a:cubicBezTo>
                  <a:cubicBezTo>
                    <a:pt x="4218" y="3254"/>
                    <a:pt x="4199" y="3165"/>
                    <a:pt x="4174" y="3083"/>
                  </a:cubicBezTo>
                  <a:cubicBezTo>
                    <a:pt x="4174" y="3070"/>
                    <a:pt x="4174" y="3064"/>
                    <a:pt x="4168" y="3058"/>
                  </a:cubicBezTo>
                  <a:cubicBezTo>
                    <a:pt x="4111" y="2576"/>
                    <a:pt x="4035" y="2108"/>
                    <a:pt x="3946" y="1633"/>
                  </a:cubicBezTo>
                  <a:close/>
                  <a:moveTo>
                    <a:pt x="4212" y="3419"/>
                  </a:moveTo>
                  <a:cubicBezTo>
                    <a:pt x="4225" y="3438"/>
                    <a:pt x="4231" y="3450"/>
                    <a:pt x="4237" y="3469"/>
                  </a:cubicBezTo>
                  <a:cubicBezTo>
                    <a:pt x="4231" y="3457"/>
                    <a:pt x="4225" y="3450"/>
                    <a:pt x="4218" y="3444"/>
                  </a:cubicBezTo>
                  <a:cubicBezTo>
                    <a:pt x="4218" y="3438"/>
                    <a:pt x="4212" y="3425"/>
                    <a:pt x="4212" y="3419"/>
                  </a:cubicBezTo>
                  <a:close/>
                  <a:moveTo>
                    <a:pt x="4130" y="2025"/>
                  </a:moveTo>
                  <a:lnTo>
                    <a:pt x="4130" y="2025"/>
                  </a:lnTo>
                  <a:cubicBezTo>
                    <a:pt x="4161" y="2076"/>
                    <a:pt x="4187" y="2133"/>
                    <a:pt x="4212" y="2184"/>
                  </a:cubicBezTo>
                  <a:cubicBezTo>
                    <a:pt x="4231" y="2253"/>
                    <a:pt x="4250" y="2323"/>
                    <a:pt x="4275" y="2386"/>
                  </a:cubicBezTo>
                  <a:cubicBezTo>
                    <a:pt x="4358" y="2722"/>
                    <a:pt x="4453" y="3058"/>
                    <a:pt x="4503" y="3406"/>
                  </a:cubicBezTo>
                  <a:cubicBezTo>
                    <a:pt x="4503" y="3412"/>
                    <a:pt x="4510" y="3412"/>
                    <a:pt x="4510" y="3419"/>
                  </a:cubicBezTo>
                  <a:cubicBezTo>
                    <a:pt x="4503" y="3419"/>
                    <a:pt x="4503" y="3425"/>
                    <a:pt x="4510" y="3431"/>
                  </a:cubicBezTo>
                  <a:cubicBezTo>
                    <a:pt x="4510" y="3438"/>
                    <a:pt x="4510" y="3444"/>
                    <a:pt x="4510" y="3450"/>
                  </a:cubicBezTo>
                  <a:cubicBezTo>
                    <a:pt x="4514" y="3477"/>
                    <a:pt x="4519" y="3498"/>
                    <a:pt x="4523" y="3514"/>
                  </a:cubicBezTo>
                  <a:lnTo>
                    <a:pt x="4523" y="3514"/>
                  </a:lnTo>
                  <a:cubicBezTo>
                    <a:pt x="4514" y="3488"/>
                    <a:pt x="4499" y="3450"/>
                    <a:pt x="4484" y="3400"/>
                  </a:cubicBezTo>
                  <a:cubicBezTo>
                    <a:pt x="4408" y="3222"/>
                    <a:pt x="4351" y="3039"/>
                    <a:pt x="4301" y="2849"/>
                  </a:cubicBezTo>
                  <a:cubicBezTo>
                    <a:pt x="4288" y="2823"/>
                    <a:pt x="4282" y="2792"/>
                    <a:pt x="4275" y="2760"/>
                  </a:cubicBezTo>
                  <a:cubicBezTo>
                    <a:pt x="4225" y="2513"/>
                    <a:pt x="4180" y="2272"/>
                    <a:pt x="4130" y="2025"/>
                  </a:cubicBezTo>
                  <a:close/>
                  <a:moveTo>
                    <a:pt x="4579" y="3248"/>
                  </a:moveTo>
                  <a:cubicBezTo>
                    <a:pt x="4624" y="3349"/>
                    <a:pt x="4668" y="3444"/>
                    <a:pt x="4712" y="3545"/>
                  </a:cubicBezTo>
                  <a:cubicBezTo>
                    <a:pt x="4731" y="3615"/>
                    <a:pt x="4744" y="3691"/>
                    <a:pt x="4763" y="3761"/>
                  </a:cubicBezTo>
                  <a:cubicBezTo>
                    <a:pt x="4725" y="3678"/>
                    <a:pt x="4693" y="3596"/>
                    <a:pt x="4662" y="3514"/>
                  </a:cubicBezTo>
                  <a:cubicBezTo>
                    <a:pt x="4630" y="3425"/>
                    <a:pt x="4605" y="3336"/>
                    <a:pt x="4579" y="3248"/>
                  </a:cubicBezTo>
                  <a:close/>
                  <a:moveTo>
                    <a:pt x="4383" y="3311"/>
                  </a:moveTo>
                  <a:cubicBezTo>
                    <a:pt x="4427" y="3444"/>
                    <a:pt x="4478" y="3571"/>
                    <a:pt x="4535" y="3697"/>
                  </a:cubicBezTo>
                  <a:cubicBezTo>
                    <a:pt x="4541" y="3709"/>
                    <a:pt x="4551" y="3714"/>
                    <a:pt x="4561" y="3714"/>
                  </a:cubicBezTo>
                  <a:cubicBezTo>
                    <a:pt x="4573" y="3714"/>
                    <a:pt x="4585" y="3707"/>
                    <a:pt x="4592" y="3697"/>
                  </a:cubicBezTo>
                  <a:cubicBezTo>
                    <a:pt x="4617" y="3773"/>
                    <a:pt x="4643" y="3843"/>
                    <a:pt x="4668" y="3906"/>
                  </a:cubicBezTo>
                  <a:cubicBezTo>
                    <a:pt x="4586" y="3786"/>
                    <a:pt x="4510" y="3659"/>
                    <a:pt x="4427" y="3539"/>
                  </a:cubicBezTo>
                  <a:cubicBezTo>
                    <a:pt x="4415" y="3463"/>
                    <a:pt x="4396" y="3387"/>
                    <a:pt x="4383" y="3311"/>
                  </a:cubicBezTo>
                  <a:close/>
                  <a:moveTo>
                    <a:pt x="4750" y="4096"/>
                  </a:moveTo>
                  <a:cubicBezTo>
                    <a:pt x="4750" y="4103"/>
                    <a:pt x="4757" y="4115"/>
                    <a:pt x="4757" y="4122"/>
                  </a:cubicBezTo>
                  <a:lnTo>
                    <a:pt x="4750" y="4122"/>
                  </a:lnTo>
                  <a:cubicBezTo>
                    <a:pt x="4750" y="4115"/>
                    <a:pt x="4750" y="4109"/>
                    <a:pt x="4750" y="4096"/>
                  </a:cubicBezTo>
                  <a:close/>
                  <a:moveTo>
                    <a:pt x="4434" y="3653"/>
                  </a:moveTo>
                  <a:cubicBezTo>
                    <a:pt x="4503" y="3761"/>
                    <a:pt x="4586" y="3862"/>
                    <a:pt x="4649" y="3957"/>
                  </a:cubicBezTo>
                  <a:cubicBezTo>
                    <a:pt x="4674" y="3989"/>
                    <a:pt x="4693" y="4020"/>
                    <a:pt x="4719" y="4052"/>
                  </a:cubicBezTo>
                  <a:cubicBezTo>
                    <a:pt x="4725" y="4065"/>
                    <a:pt x="4725" y="4071"/>
                    <a:pt x="4725" y="4084"/>
                  </a:cubicBezTo>
                  <a:cubicBezTo>
                    <a:pt x="4725" y="4090"/>
                    <a:pt x="4725" y="4096"/>
                    <a:pt x="4725" y="4103"/>
                  </a:cubicBezTo>
                  <a:cubicBezTo>
                    <a:pt x="4719" y="4115"/>
                    <a:pt x="4719" y="4122"/>
                    <a:pt x="4719" y="4128"/>
                  </a:cubicBezTo>
                  <a:cubicBezTo>
                    <a:pt x="4662" y="4052"/>
                    <a:pt x="4605" y="3976"/>
                    <a:pt x="4548" y="3900"/>
                  </a:cubicBezTo>
                  <a:cubicBezTo>
                    <a:pt x="4535" y="3868"/>
                    <a:pt x="4516" y="3837"/>
                    <a:pt x="4497" y="3805"/>
                  </a:cubicBezTo>
                  <a:cubicBezTo>
                    <a:pt x="4472" y="3754"/>
                    <a:pt x="4453" y="3710"/>
                    <a:pt x="4427" y="3659"/>
                  </a:cubicBezTo>
                  <a:cubicBezTo>
                    <a:pt x="4434" y="3659"/>
                    <a:pt x="4434" y="3659"/>
                    <a:pt x="4434" y="3653"/>
                  </a:cubicBezTo>
                  <a:close/>
                  <a:moveTo>
                    <a:pt x="4649" y="4160"/>
                  </a:moveTo>
                  <a:lnTo>
                    <a:pt x="4649" y="4160"/>
                  </a:lnTo>
                  <a:cubicBezTo>
                    <a:pt x="4662" y="4179"/>
                    <a:pt x="4674" y="4198"/>
                    <a:pt x="4687" y="4217"/>
                  </a:cubicBezTo>
                  <a:cubicBezTo>
                    <a:pt x="4681" y="4223"/>
                    <a:pt x="4681" y="4236"/>
                    <a:pt x="4681" y="4248"/>
                  </a:cubicBezTo>
                  <a:cubicBezTo>
                    <a:pt x="4674" y="4248"/>
                    <a:pt x="4674" y="4248"/>
                    <a:pt x="4674" y="4255"/>
                  </a:cubicBezTo>
                  <a:cubicBezTo>
                    <a:pt x="4668" y="4236"/>
                    <a:pt x="4668" y="4217"/>
                    <a:pt x="4662" y="4198"/>
                  </a:cubicBezTo>
                  <a:cubicBezTo>
                    <a:pt x="4655" y="4185"/>
                    <a:pt x="4655" y="4172"/>
                    <a:pt x="4649" y="4160"/>
                  </a:cubicBezTo>
                  <a:close/>
                  <a:moveTo>
                    <a:pt x="4795" y="4191"/>
                  </a:moveTo>
                  <a:cubicBezTo>
                    <a:pt x="4807" y="4223"/>
                    <a:pt x="4820" y="4255"/>
                    <a:pt x="4833" y="4280"/>
                  </a:cubicBezTo>
                  <a:cubicBezTo>
                    <a:pt x="4826" y="4280"/>
                    <a:pt x="4807" y="4255"/>
                    <a:pt x="4795" y="4236"/>
                  </a:cubicBezTo>
                  <a:cubicBezTo>
                    <a:pt x="4795" y="4217"/>
                    <a:pt x="4795" y="4204"/>
                    <a:pt x="4795" y="4191"/>
                  </a:cubicBezTo>
                  <a:close/>
                  <a:moveTo>
                    <a:pt x="4795" y="4375"/>
                  </a:moveTo>
                  <a:cubicBezTo>
                    <a:pt x="4801" y="4388"/>
                    <a:pt x="4814" y="4400"/>
                    <a:pt x="4820" y="4413"/>
                  </a:cubicBezTo>
                  <a:cubicBezTo>
                    <a:pt x="4814" y="4438"/>
                    <a:pt x="4807" y="4470"/>
                    <a:pt x="4795" y="4495"/>
                  </a:cubicBezTo>
                  <a:lnTo>
                    <a:pt x="4795" y="4375"/>
                  </a:lnTo>
                  <a:close/>
                  <a:moveTo>
                    <a:pt x="4719" y="4267"/>
                  </a:moveTo>
                  <a:cubicBezTo>
                    <a:pt x="4725" y="4369"/>
                    <a:pt x="4744" y="4483"/>
                    <a:pt x="4750" y="4584"/>
                  </a:cubicBezTo>
                  <a:cubicBezTo>
                    <a:pt x="4757" y="4597"/>
                    <a:pt x="4757" y="4609"/>
                    <a:pt x="4757" y="4622"/>
                  </a:cubicBezTo>
                  <a:lnTo>
                    <a:pt x="4750" y="4641"/>
                  </a:lnTo>
                  <a:cubicBezTo>
                    <a:pt x="4731" y="4660"/>
                    <a:pt x="4712" y="4685"/>
                    <a:pt x="4693" y="4704"/>
                  </a:cubicBezTo>
                  <a:cubicBezTo>
                    <a:pt x="4706" y="4559"/>
                    <a:pt x="4712" y="4413"/>
                    <a:pt x="4719" y="4267"/>
                  </a:cubicBezTo>
                  <a:close/>
                  <a:moveTo>
                    <a:pt x="5023" y="4324"/>
                  </a:moveTo>
                  <a:cubicBezTo>
                    <a:pt x="5004" y="4495"/>
                    <a:pt x="4947" y="4666"/>
                    <a:pt x="4864" y="4818"/>
                  </a:cubicBezTo>
                  <a:cubicBezTo>
                    <a:pt x="4921" y="4654"/>
                    <a:pt x="4972" y="4489"/>
                    <a:pt x="5016" y="4324"/>
                  </a:cubicBezTo>
                  <a:close/>
                  <a:moveTo>
                    <a:pt x="4687" y="5015"/>
                  </a:moveTo>
                  <a:cubicBezTo>
                    <a:pt x="4681" y="5034"/>
                    <a:pt x="4681" y="5053"/>
                    <a:pt x="4674" y="5072"/>
                  </a:cubicBezTo>
                  <a:cubicBezTo>
                    <a:pt x="4668" y="5072"/>
                    <a:pt x="4662" y="5078"/>
                    <a:pt x="4662" y="5078"/>
                  </a:cubicBezTo>
                  <a:cubicBezTo>
                    <a:pt x="4668" y="5059"/>
                    <a:pt x="4681" y="5034"/>
                    <a:pt x="4687" y="5015"/>
                  </a:cubicBezTo>
                  <a:close/>
                  <a:moveTo>
                    <a:pt x="4630" y="4894"/>
                  </a:moveTo>
                  <a:cubicBezTo>
                    <a:pt x="4630" y="4920"/>
                    <a:pt x="4630" y="4951"/>
                    <a:pt x="4630" y="4983"/>
                  </a:cubicBezTo>
                  <a:cubicBezTo>
                    <a:pt x="4617" y="5021"/>
                    <a:pt x="4598" y="5065"/>
                    <a:pt x="4586" y="5103"/>
                  </a:cubicBezTo>
                  <a:cubicBezTo>
                    <a:pt x="4579" y="5116"/>
                    <a:pt x="4586" y="5129"/>
                    <a:pt x="4598" y="5135"/>
                  </a:cubicBezTo>
                  <a:cubicBezTo>
                    <a:pt x="4516" y="5198"/>
                    <a:pt x="4427" y="5249"/>
                    <a:pt x="4326" y="5281"/>
                  </a:cubicBezTo>
                  <a:cubicBezTo>
                    <a:pt x="4364" y="5249"/>
                    <a:pt x="4402" y="5217"/>
                    <a:pt x="4434" y="5186"/>
                  </a:cubicBezTo>
                  <a:cubicBezTo>
                    <a:pt x="4440" y="5192"/>
                    <a:pt x="4448" y="5195"/>
                    <a:pt x="4456" y="5195"/>
                  </a:cubicBezTo>
                  <a:cubicBezTo>
                    <a:pt x="4464" y="5195"/>
                    <a:pt x="4472" y="5192"/>
                    <a:pt x="4478" y="5186"/>
                  </a:cubicBezTo>
                  <a:cubicBezTo>
                    <a:pt x="4478" y="5179"/>
                    <a:pt x="4478" y="5179"/>
                    <a:pt x="4478" y="5179"/>
                  </a:cubicBezTo>
                  <a:cubicBezTo>
                    <a:pt x="4497" y="5141"/>
                    <a:pt x="4516" y="5110"/>
                    <a:pt x="4535" y="5072"/>
                  </a:cubicBezTo>
                  <a:cubicBezTo>
                    <a:pt x="4538" y="5073"/>
                    <a:pt x="4542" y="5074"/>
                    <a:pt x="4545" y="5074"/>
                  </a:cubicBezTo>
                  <a:cubicBezTo>
                    <a:pt x="4554" y="5074"/>
                    <a:pt x="4562" y="5068"/>
                    <a:pt x="4567" y="5059"/>
                  </a:cubicBezTo>
                  <a:cubicBezTo>
                    <a:pt x="4586" y="5015"/>
                    <a:pt x="4598" y="4964"/>
                    <a:pt x="4611" y="4920"/>
                  </a:cubicBezTo>
                  <a:cubicBezTo>
                    <a:pt x="4617" y="4913"/>
                    <a:pt x="4624" y="4901"/>
                    <a:pt x="4630" y="4894"/>
                  </a:cubicBezTo>
                  <a:close/>
                  <a:moveTo>
                    <a:pt x="3557" y="469"/>
                  </a:moveTo>
                  <a:cubicBezTo>
                    <a:pt x="3560" y="469"/>
                    <a:pt x="3563" y="470"/>
                    <a:pt x="3566" y="474"/>
                  </a:cubicBezTo>
                  <a:cubicBezTo>
                    <a:pt x="3585" y="556"/>
                    <a:pt x="3604" y="645"/>
                    <a:pt x="3629" y="727"/>
                  </a:cubicBezTo>
                  <a:cubicBezTo>
                    <a:pt x="3623" y="752"/>
                    <a:pt x="3617" y="778"/>
                    <a:pt x="3610" y="797"/>
                  </a:cubicBezTo>
                  <a:cubicBezTo>
                    <a:pt x="3515" y="1094"/>
                    <a:pt x="3433" y="1398"/>
                    <a:pt x="3344" y="1696"/>
                  </a:cubicBezTo>
                  <a:cubicBezTo>
                    <a:pt x="3167" y="2298"/>
                    <a:pt x="2990" y="2899"/>
                    <a:pt x="2819" y="3501"/>
                  </a:cubicBezTo>
                  <a:cubicBezTo>
                    <a:pt x="2648" y="4103"/>
                    <a:pt x="2477" y="4704"/>
                    <a:pt x="2325" y="5312"/>
                  </a:cubicBezTo>
                  <a:cubicBezTo>
                    <a:pt x="2299" y="5420"/>
                    <a:pt x="2223" y="5604"/>
                    <a:pt x="2179" y="5775"/>
                  </a:cubicBezTo>
                  <a:cubicBezTo>
                    <a:pt x="2166" y="5762"/>
                    <a:pt x="2147" y="5749"/>
                    <a:pt x="2128" y="5743"/>
                  </a:cubicBezTo>
                  <a:cubicBezTo>
                    <a:pt x="2306" y="4863"/>
                    <a:pt x="2470" y="3982"/>
                    <a:pt x="2711" y="3115"/>
                  </a:cubicBezTo>
                  <a:cubicBezTo>
                    <a:pt x="2838" y="2640"/>
                    <a:pt x="2977" y="2171"/>
                    <a:pt x="3129" y="1709"/>
                  </a:cubicBezTo>
                  <a:cubicBezTo>
                    <a:pt x="3205" y="1474"/>
                    <a:pt x="3281" y="1240"/>
                    <a:pt x="3363" y="1012"/>
                  </a:cubicBezTo>
                  <a:cubicBezTo>
                    <a:pt x="3408" y="885"/>
                    <a:pt x="3446" y="759"/>
                    <a:pt x="3496" y="632"/>
                  </a:cubicBezTo>
                  <a:cubicBezTo>
                    <a:pt x="3513" y="586"/>
                    <a:pt x="3531" y="469"/>
                    <a:pt x="3557" y="469"/>
                  </a:cubicBezTo>
                  <a:close/>
                  <a:moveTo>
                    <a:pt x="2344" y="5629"/>
                  </a:moveTo>
                  <a:cubicBezTo>
                    <a:pt x="2325" y="5705"/>
                    <a:pt x="2306" y="5787"/>
                    <a:pt x="2287" y="5863"/>
                  </a:cubicBezTo>
                  <a:lnTo>
                    <a:pt x="2280" y="5863"/>
                  </a:lnTo>
                  <a:cubicBezTo>
                    <a:pt x="2280" y="5857"/>
                    <a:pt x="2274" y="5851"/>
                    <a:pt x="2268" y="5851"/>
                  </a:cubicBezTo>
                  <a:cubicBezTo>
                    <a:pt x="2293" y="5775"/>
                    <a:pt x="2318" y="5699"/>
                    <a:pt x="2344" y="5629"/>
                  </a:cubicBezTo>
                  <a:close/>
                  <a:moveTo>
                    <a:pt x="1362" y="5901"/>
                  </a:moveTo>
                  <a:cubicBezTo>
                    <a:pt x="1362" y="5908"/>
                    <a:pt x="1356" y="5908"/>
                    <a:pt x="1356" y="5914"/>
                  </a:cubicBezTo>
                  <a:cubicBezTo>
                    <a:pt x="1356" y="5908"/>
                    <a:pt x="1356" y="5908"/>
                    <a:pt x="1356" y="5901"/>
                  </a:cubicBezTo>
                  <a:close/>
                  <a:moveTo>
                    <a:pt x="2065" y="6028"/>
                  </a:moveTo>
                  <a:cubicBezTo>
                    <a:pt x="2071" y="6034"/>
                    <a:pt x="2071" y="6034"/>
                    <a:pt x="2078" y="6034"/>
                  </a:cubicBezTo>
                  <a:cubicBezTo>
                    <a:pt x="2071" y="6047"/>
                    <a:pt x="2065" y="6060"/>
                    <a:pt x="2059" y="6072"/>
                  </a:cubicBezTo>
                  <a:cubicBezTo>
                    <a:pt x="2059" y="6060"/>
                    <a:pt x="2059" y="6053"/>
                    <a:pt x="2059" y="6041"/>
                  </a:cubicBezTo>
                  <a:cubicBezTo>
                    <a:pt x="2065" y="6041"/>
                    <a:pt x="2065" y="6034"/>
                    <a:pt x="2065" y="6028"/>
                  </a:cubicBezTo>
                  <a:close/>
                  <a:moveTo>
                    <a:pt x="1850" y="5895"/>
                  </a:moveTo>
                  <a:cubicBezTo>
                    <a:pt x="1856" y="5895"/>
                    <a:pt x="1862" y="5895"/>
                    <a:pt x="1869" y="5901"/>
                  </a:cubicBezTo>
                  <a:cubicBezTo>
                    <a:pt x="1824" y="5958"/>
                    <a:pt x="1780" y="6015"/>
                    <a:pt x="1742" y="6079"/>
                  </a:cubicBezTo>
                  <a:cubicBezTo>
                    <a:pt x="1755" y="6053"/>
                    <a:pt x="1767" y="6028"/>
                    <a:pt x="1780" y="6009"/>
                  </a:cubicBezTo>
                  <a:cubicBezTo>
                    <a:pt x="1805" y="5971"/>
                    <a:pt x="1824" y="5933"/>
                    <a:pt x="1850" y="5895"/>
                  </a:cubicBezTo>
                  <a:close/>
                  <a:moveTo>
                    <a:pt x="1495" y="5876"/>
                  </a:moveTo>
                  <a:cubicBezTo>
                    <a:pt x="1387" y="6028"/>
                    <a:pt x="1280" y="6193"/>
                    <a:pt x="1178" y="6351"/>
                  </a:cubicBezTo>
                  <a:cubicBezTo>
                    <a:pt x="1197" y="6313"/>
                    <a:pt x="1216" y="6275"/>
                    <a:pt x="1235" y="6243"/>
                  </a:cubicBezTo>
                  <a:cubicBezTo>
                    <a:pt x="1305" y="6129"/>
                    <a:pt x="1368" y="6015"/>
                    <a:pt x="1438" y="5895"/>
                  </a:cubicBezTo>
                  <a:cubicBezTo>
                    <a:pt x="1438" y="5895"/>
                    <a:pt x="1444" y="5889"/>
                    <a:pt x="1444" y="5882"/>
                  </a:cubicBezTo>
                  <a:cubicBezTo>
                    <a:pt x="1457" y="5882"/>
                    <a:pt x="1476" y="5876"/>
                    <a:pt x="1495" y="5876"/>
                  </a:cubicBezTo>
                  <a:close/>
                  <a:moveTo>
                    <a:pt x="1033" y="6193"/>
                  </a:moveTo>
                  <a:lnTo>
                    <a:pt x="1033" y="6193"/>
                  </a:lnTo>
                  <a:cubicBezTo>
                    <a:pt x="969" y="6294"/>
                    <a:pt x="906" y="6395"/>
                    <a:pt x="843" y="6497"/>
                  </a:cubicBezTo>
                  <a:cubicBezTo>
                    <a:pt x="824" y="6522"/>
                    <a:pt x="811" y="6547"/>
                    <a:pt x="792" y="6573"/>
                  </a:cubicBezTo>
                  <a:cubicBezTo>
                    <a:pt x="786" y="6573"/>
                    <a:pt x="786" y="6579"/>
                    <a:pt x="779" y="6585"/>
                  </a:cubicBezTo>
                  <a:cubicBezTo>
                    <a:pt x="849" y="6471"/>
                    <a:pt x="919" y="6357"/>
                    <a:pt x="988" y="6250"/>
                  </a:cubicBezTo>
                  <a:cubicBezTo>
                    <a:pt x="1007" y="6231"/>
                    <a:pt x="1020" y="6212"/>
                    <a:pt x="1033" y="6193"/>
                  </a:cubicBezTo>
                  <a:close/>
                  <a:moveTo>
                    <a:pt x="1824" y="6250"/>
                  </a:moveTo>
                  <a:cubicBezTo>
                    <a:pt x="1761" y="6376"/>
                    <a:pt x="1698" y="6503"/>
                    <a:pt x="1628" y="6623"/>
                  </a:cubicBezTo>
                  <a:cubicBezTo>
                    <a:pt x="1691" y="6497"/>
                    <a:pt x="1755" y="6376"/>
                    <a:pt x="1824" y="6250"/>
                  </a:cubicBezTo>
                  <a:close/>
                  <a:moveTo>
                    <a:pt x="2141" y="6174"/>
                  </a:moveTo>
                  <a:cubicBezTo>
                    <a:pt x="2141" y="6186"/>
                    <a:pt x="2147" y="6205"/>
                    <a:pt x="2147" y="6218"/>
                  </a:cubicBezTo>
                  <a:cubicBezTo>
                    <a:pt x="2033" y="6433"/>
                    <a:pt x="1907" y="6649"/>
                    <a:pt x="1774" y="6864"/>
                  </a:cubicBezTo>
                  <a:cubicBezTo>
                    <a:pt x="1780" y="6851"/>
                    <a:pt x="1780" y="6845"/>
                    <a:pt x="1786" y="6832"/>
                  </a:cubicBezTo>
                  <a:cubicBezTo>
                    <a:pt x="1913" y="6617"/>
                    <a:pt x="2027" y="6395"/>
                    <a:pt x="2141" y="6174"/>
                  </a:cubicBezTo>
                  <a:close/>
                  <a:moveTo>
                    <a:pt x="1736" y="5870"/>
                  </a:moveTo>
                  <a:cubicBezTo>
                    <a:pt x="1748" y="5876"/>
                    <a:pt x="1767" y="5876"/>
                    <a:pt x="1780" y="5876"/>
                  </a:cubicBezTo>
                  <a:cubicBezTo>
                    <a:pt x="1774" y="5895"/>
                    <a:pt x="1761" y="5908"/>
                    <a:pt x="1755" y="5927"/>
                  </a:cubicBezTo>
                  <a:cubicBezTo>
                    <a:pt x="1729" y="5946"/>
                    <a:pt x="1698" y="6003"/>
                    <a:pt x="1660" y="6066"/>
                  </a:cubicBezTo>
                  <a:cubicBezTo>
                    <a:pt x="1571" y="6205"/>
                    <a:pt x="1482" y="6345"/>
                    <a:pt x="1400" y="6490"/>
                  </a:cubicBezTo>
                  <a:cubicBezTo>
                    <a:pt x="1387" y="6509"/>
                    <a:pt x="1375" y="6528"/>
                    <a:pt x="1356" y="6554"/>
                  </a:cubicBezTo>
                  <a:cubicBezTo>
                    <a:pt x="1273" y="6680"/>
                    <a:pt x="1185" y="6813"/>
                    <a:pt x="1090" y="6940"/>
                  </a:cubicBezTo>
                  <a:cubicBezTo>
                    <a:pt x="1172" y="6775"/>
                    <a:pt x="1261" y="6617"/>
                    <a:pt x="1356" y="6459"/>
                  </a:cubicBezTo>
                  <a:cubicBezTo>
                    <a:pt x="1482" y="6269"/>
                    <a:pt x="1603" y="6072"/>
                    <a:pt x="1729" y="5882"/>
                  </a:cubicBezTo>
                  <a:cubicBezTo>
                    <a:pt x="1729" y="5876"/>
                    <a:pt x="1729" y="5876"/>
                    <a:pt x="1736" y="5870"/>
                  </a:cubicBezTo>
                  <a:close/>
                  <a:moveTo>
                    <a:pt x="1318" y="7029"/>
                  </a:moveTo>
                  <a:lnTo>
                    <a:pt x="1318" y="7029"/>
                  </a:lnTo>
                  <a:cubicBezTo>
                    <a:pt x="1299" y="7079"/>
                    <a:pt x="1280" y="7130"/>
                    <a:pt x="1261" y="7181"/>
                  </a:cubicBezTo>
                  <a:cubicBezTo>
                    <a:pt x="1261" y="7181"/>
                    <a:pt x="1261" y="7181"/>
                    <a:pt x="1261" y="7187"/>
                  </a:cubicBezTo>
                  <a:cubicBezTo>
                    <a:pt x="1248" y="7193"/>
                    <a:pt x="1229" y="7193"/>
                    <a:pt x="1216" y="7200"/>
                  </a:cubicBezTo>
                  <a:cubicBezTo>
                    <a:pt x="1248" y="7143"/>
                    <a:pt x="1286" y="7086"/>
                    <a:pt x="1318" y="7029"/>
                  </a:cubicBezTo>
                  <a:close/>
                  <a:moveTo>
                    <a:pt x="1653" y="5863"/>
                  </a:moveTo>
                  <a:cubicBezTo>
                    <a:pt x="1489" y="6110"/>
                    <a:pt x="1324" y="6357"/>
                    <a:pt x="1178" y="6611"/>
                  </a:cubicBezTo>
                  <a:cubicBezTo>
                    <a:pt x="1096" y="6737"/>
                    <a:pt x="1020" y="6858"/>
                    <a:pt x="938" y="6984"/>
                  </a:cubicBezTo>
                  <a:cubicBezTo>
                    <a:pt x="887" y="7060"/>
                    <a:pt x="843" y="7130"/>
                    <a:pt x="792" y="7206"/>
                  </a:cubicBezTo>
                  <a:cubicBezTo>
                    <a:pt x="900" y="6997"/>
                    <a:pt x="1007" y="6782"/>
                    <a:pt x="1121" y="6579"/>
                  </a:cubicBezTo>
                  <a:cubicBezTo>
                    <a:pt x="1128" y="6573"/>
                    <a:pt x="1128" y="6573"/>
                    <a:pt x="1128" y="6566"/>
                  </a:cubicBezTo>
                  <a:cubicBezTo>
                    <a:pt x="1286" y="6338"/>
                    <a:pt x="1432" y="6104"/>
                    <a:pt x="1584" y="5863"/>
                  </a:cubicBezTo>
                  <a:close/>
                  <a:moveTo>
                    <a:pt x="659" y="7117"/>
                  </a:moveTo>
                  <a:cubicBezTo>
                    <a:pt x="653" y="7124"/>
                    <a:pt x="653" y="7124"/>
                    <a:pt x="653" y="7130"/>
                  </a:cubicBezTo>
                  <a:cubicBezTo>
                    <a:pt x="639" y="7157"/>
                    <a:pt x="664" y="7181"/>
                    <a:pt x="689" y="7181"/>
                  </a:cubicBezTo>
                  <a:cubicBezTo>
                    <a:pt x="699" y="7181"/>
                    <a:pt x="709" y="7177"/>
                    <a:pt x="716" y="7168"/>
                  </a:cubicBezTo>
                  <a:cubicBezTo>
                    <a:pt x="722" y="7155"/>
                    <a:pt x="729" y="7143"/>
                    <a:pt x="741" y="7130"/>
                  </a:cubicBezTo>
                  <a:lnTo>
                    <a:pt x="741" y="7130"/>
                  </a:lnTo>
                  <a:cubicBezTo>
                    <a:pt x="722" y="7168"/>
                    <a:pt x="710" y="7200"/>
                    <a:pt x="691" y="7238"/>
                  </a:cubicBezTo>
                  <a:cubicBezTo>
                    <a:pt x="646" y="7225"/>
                    <a:pt x="608" y="7212"/>
                    <a:pt x="577" y="7200"/>
                  </a:cubicBezTo>
                  <a:cubicBezTo>
                    <a:pt x="589" y="7181"/>
                    <a:pt x="602" y="7155"/>
                    <a:pt x="621" y="7136"/>
                  </a:cubicBezTo>
                  <a:cubicBezTo>
                    <a:pt x="634" y="7130"/>
                    <a:pt x="646" y="7124"/>
                    <a:pt x="659" y="7117"/>
                  </a:cubicBezTo>
                  <a:close/>
                  <a:moveTo>
                    <a:pt x="1115" y="7029"/>
                  </a:moveTo>
                  <a:lnTo>
                    <a:pt x="1115" y="7029"/>
                  </a:lnTo>
                  <a:cubicBezTo>
                    <a:pt x="1083" y="7098"/>
                    <a:pt x="1058" y="7168"/>
                    <a:pt x="1026" y="7238"/>
                  </a:cubicBezTo>
                  <a:cubicBezTo>
                    <a:pt x="1007" y="7238"/>
                    <a:pt x="988" y="7244"/>
                    <a:pt x="969" y="7244"/>
                  </a:cubicBezTo>
                  <a:cubicBezTo>
                    <a:pt x="1014" y="7174"/>
                    <a:pt x="1064" y="7105"/>
                    <a:pt x="1115" y="7029"/>
                  </a:cubicBezTo>
                  <a:close/>
                  <a:moveTo>
                    <a:pt x="3602" y="0"/>
                  </a:moveTo>
                  <a:cubicBezTo>
                    <a:pt x="3561" y="0"/>
                    <a:pt x="3519" y="27"/>
                    <a:pt x="3515" y="75"/>
                  </a:cubicBezTo>
                  <a:cubicBezTo>
                    <a:pt x="3503" y="277"/>
                    <a:pt x="3452" y="486"/>
                    <a:pt x="3401" y="695"/>
                  </a:cubicBezTo>
                  <a:cubicBezTo>
                    <a:pt x="3059" y="1525"/>
                    <a:pt x="2819" y="2418"/>
                    <a:pt x="2584" y="3279"/>
                  </a:cubicBezTo>
                  <a:cubicBezTo>
                    <a:pt x="2369" y="4065"/>
                    <a:pt x="2154" y="4875"/>
                    <a:pt x="2014" y="5686"/>
                  </a:cubicBezTo>
                  <a:cubicBezTo>
                    <a:pt x="1897" y="5642"/>
                    <a:pt x="1773" y="5624"/>
                    <a:pt x="1646" y="5624"/>
                  </a:cubicBezTo>
                  <a:cubicBezTo>
                    <a:pt x="1609" y="5624"/>
                    <a:pt x="1571" y="5626"/>
                    <a:pt x="1533" y="5629"/>
                  </a:cubicBezTo>
                  <a:cubicBezTo>
                    <a:pt x="1546" y="5616"/>
                    <a:pt x="1552" y="5604"/>
                    <a:pt x="1558" y="5597"/>
                  </a:cubicBezTo>
                  <a:cubicBezTo>
                    <a:pt x="1572" y="5579"/>
                    <a:pt x="1555" y="5556"/>
                    <a:pt x="1538" y="5556"/>
                  </a:cubicBezTo>
                  <a:cubicBezTo>
                    <a:pt x="1531" y="5556"/>
                    <a:pt x="1525" y="5559"/>
                    <a:pt x="1520" y="5566"/>
                  </a:cubicBezTo>
                  <a:cubicBezTo>
                    <a:pt x="1501" y="5591"/>
                    <a:pt x="1489" y="5610"/>
                    <a:pt x="1470" y="5635"/>
                  </a:cubicBezTo>
                  <a:cubicBezTo>
                    <a:pt x="1425" y="5642"/>
                    <a:pt x="1375" y="5654"/>
                    <a:pt x="1330" y="5661"/>
                  </a:cubicBezTo>
                  <a:cubicBezTo>
                    <a:pt x="1299" y="5667"/>
                    <a:pt x="1273" y="5673"/>
                    <a:pt x="1248" y="5680"/>
                  </a:cubicBezTo>
                  <a:cubicBezTo>
                    <a:pt x="1020" y="5743"/>
                    <a:pt x="786" y="5870"/>
                    <a:pt x="583" y="6041"/>
                  </a:cubicBezTo>
                  <a:cubicBezTo>
                    <a:pt x="380" y="6193"/>
                    <a:pt x="197" y="6383"/>
                    <a:pt x="140" y="6604"/>
                  </a:cubicBezTo>
                  <a:cubicBezTo>
                    <a:pt x="0" y="6959"/>
                    <a:pt x="190" y="7314"/>
                    <a:pt x="551" y="7434"/>
                  </a:cubicBezTo>
                  <a:cubicBezTo>
                    <a:pt x="654" y="7469"/>
                    <a:pt x="766" y="7485"/>
                    <a:pt x="881" y="7485"/>
                  </a:cubicBezTo>
                  <a:cubicBezTo>
                    <a:pt x="1206" y="7485"/>
                    <a:pt x="1561" y="7360"/>
                    <a:pt x="1837" y="7187"/>
                  </a:cubicBezTo>
                  <a:cubicBezTo>
                    <a:pt x="1849" y="7197"/>
                    <a:pt x="1867" y="7202"/>
                    <a:pt x="1886" y="7202"/>
                  </a:cubicBezTo>
                  <a:cubicBezTo>
                    <a:pt x="1916" y="7202"/>
                    <a:pt x="1948" y="7189"/>
                    <a:pt x="1964" y="7162"/>
                  </a:cubicBezTo>
                  <a:cubicBezTo>
                    <a:pt x="1983" y="7124"/>
                    <a:pt x="2002" y="7086"/>
                    <a:pt x="2014" y="7054"/>
                  </a:cubicBezTo>
                  <a:cubicBezTo>
                    <a:pt x="2033" y="7041"/>
                    <a:pt x="2046" y="7022"/>
                    <a:pt x="2065" y="7010"/>
                  </a:cubicBezTo>
                  <a:cubicBezTo>
                    <a:pt x="2293" y="6801"/>
                    <a:pt x="2508" y="6414"/>
                    <a:pt x="2420" y="6098"/>
                  </a:cubicBezTo>
                  <a:cubicBezTo>
                    <a:pt x="2445" y="6015"/>
                    <a:pt x="2470" y="5927"/>
                    <a:pt x="2502" y="5844"/>
                  </a:cubicBezTo>
                  <a:cubicBezTo>
                    <a:pt x="2578" y="5585"/>
                    <a:pt x="2654" y="5325"/>
                    <a:pt x="2730" y="5065"/>
                  </a:cubicBezTo>
                  <a:cubicBezTo>
                    <a:pt x="2869" y="4565"/>
                    <a:pt x="3009" y="4065"/>
                    <a:pt x="3148" y="3558"/>
                  </a:cubicBezTo>
                  <a:cubicBezTo>
                    <a:pt x="3205" y="3355"/>
                    <a:pt x="3262" y="3146"/>
                    <a:pt x="3325" y="2937"/>
                  </a:cubicBezTo>
                  <a:cubicBezTo>
                    <a:pt x="3528" y="3172"/>
                    <a:pt x="3838" y="3387"/>
                    <a:pt x="3959" y="3507"/>
                  </a:cubicBezTo>
                  <a:cubicBezTo>
                    <a:pt x="4187" y="3735"/>
                    <a:pt x="4408" y="3989"/>
                    <a:pt x="4529" y="4293"/>
                  </a:cubicBezTo>
                  <a:cubicBezTo>
                    <a:pt x="4592" y="4445"/>
                    <a:pt x="4598" y="4616"/>
                    <a:pt x="4567" y="4768"/>
                  </a:cubicBezTo>
                  <a:cubicBezTo>
                    <a:pt x="4567" y="4774"/>
                    <a:pt x="4567" y="4780"/>
                    <a:pt x="4567" y="4780"/>
                  </a:cubicBezTo>
                  <a:cubicBezTo>
                    <a:pt x="4503" y="5046"/>
                    <a:pt x="4313" y="5262"/>
                    <a:pt x="4009" y="5312"/>
                  </a:cubicBezTo>
                  <a:cubicBezTo>
                    <a:pt x="3965" y="5319"/>
                    <a:pt x="3952" y="5395"/>
                    <a:pt x="4003" y="5407"/>
                  </a:cubicBezTo>
                  <a:cubicBezTo>
                    <a:pt x="4089" y="5428"/>
                    <a:pt x="4175" y="5438"/>
                    <a:pt x="4260" y="5438"/>
                  </a:cubicBezTo>
                  <a:cubicBezTo>
                    <a:pt x="4571" y="5438"/>
                    <a:pt x="4867" y="5302"/>
                    <a:pt x="5061" y="5034"/>
                  </a:cubicBezTo>
                  <a:cubicBezTo>
                    <a:pt x="5377" y="4597"/>
                    <a:pt x="5346" y="4001"/>
                    <a:pt x="5181" y="3507"/>
                  </a:cubicBezTo>
                  <a:cubicBezTo>
                    <a:pt x="4985" y="2931"/>
                    <a:pt x="4624" y="2418"/>
                    <a:pt x="4364" y="1873"/>
                  </a:cubicBezTo>
                  <a:cubicBezTo>
                    <a:pt x="4180" y="1487"/>
                    <a:pt x="4047" y="1082"/>
                    <a:pt x="3914" y="683"/>
                  </a:cubicBezTo>
                  <a:cubicBezTo>
                    <a:pt x="3914" y="657"/>
                    <a:pt x="3921" y="632"/>
                    <a:pt x="3927" y="607"/>
                  </a:cubicBezTo>
                  <a:cubicBezTo>
                    <a:pt x="3959" y="550"/>
                    <a:pt x="3902" y="493"/>
                    <a:pt x="3845" y="493"/>
                  </a:cubicBezTo>
                  <a:cubicBezTo>
                    <a:pt x="3794" y="341"/>
                    <a:pt x="3737" y="195"/>
                    <a:pt x="3674" y="43"/>
                  </a:cubicBezTo>
                  <a:cubicBezTo>
                    <a:pt x="3660" y="14"/>
                    <a:pt x="3632" y="0"/>
                    <a:pt x="3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8274920" y="4390819"/>
              <a:ext cx="137937" cy="215609"/>
            </a:xfrm>
            <a:custGeom>
              <a:avLst/>
              <a:gdLst/>
              <a:ahLst/>
              <a:cxnLst/>
              <a:rect l="l" t="t" r="r" b="b"/>
              <a:pathLst>
                <a:path w="3978" h="6218" extrusionOk="0">
                  <a:moveTo>
                    <a:pt x="1153" y="1018"/>
                  </a:moveTo>
                  <a:cubicBezTo>
                    <a:pt x="1204" y="1069"/>
                    <a:pt x="1261" y="1113"/>
                    <a:pt x="1318" y="1158"/>
                  </a:cubicBezTo>
                  <a:cubicBezTo>
                    <a:pt x="1293" y="1145"/>
                    <a:pt x="1267" y="1126"/>
                    <a:pt x="1242" y="1113"/>
                  </a:cubicBezTo>
                  <a:cubicBezTo>
                    <a:pt x="1223" y="1101"/>
                    <a:pt x="1204" y="1088"/>
                    <a:pt x="1179" y="1069"/>
                  </a:cubicBezTo>
                  <a:cubicBezTo>
                    <a:pt x="1172" y="1056"/>
                    <a:pt x="1160" y="1037"/>
                    <a:pt x="1153" y="1018"/>
                  </a:cubicBezTo>
                  <a:close/>
                  <a:moveTo>
                    <a:pt x="2034" y="1006"/>
                  </a:moveTo>
                  <a:lnTo>
                    <a:pt x="2034" y="1006"/>
                  </a:lnTo>
                  <a:cubicBezTo>
                    <a:pt x="2091" y="1025"/>
                    <a:pt x="2148" y="1037"/>
                    <a:pt x="2205" y="1050"/>
                  </a:cubicBezTo>
                  <a:cubicBezTo>
                    <a:pt x="2281" y="1075"/>
                    <a:pt x="2357" y="1094"/>
                    <a:pt x="2439" y="1113"/>
                  </a:cubicBezTo>
                  <a:cubicBezTo>
                    <a:pt x="2452" y="1120"/>
                    <a:pt x="2471" y="1126"/>
                    <a:pt x="2483" y="1132"/>
                  </a:cubicBezTo>
                  <a:cubicBezTo>
                    <a:pt x="2502" y="1139"/>
                    <a:pt x="2521" y="1151"/>
                    <a:pt x="2540" y="1164"/>
                  </a:cubicBezTo>
                  <a:cubicBezTo>
                    <a:pt x="2521" y="1164"/>
                    <a:pt x="2509" y="1196"/>
                    <a:pt x="2534" y="1208"/>
                  </a:cubicBezTo>
                  <a:cubicBezTo>
                    <a:pt x="2566" y="1234"/>
                    <a:pt x="2597" y="1253"/>
                    <a:pt x="2629" y="1278"/>
                  </a:cubicBezTo>
                  <a:cubicBezTo>
                    <a:pt x="2540" y="1240"/>
                    <a:pt x="2458" y="1208"/>
                    <a:pt x="2445" y="1202"/>
                  </a:cubicBezTo>
                  <a:cubicBezTo>
                    <a:pt x="2300" y="1145"/>
                    <a:pt x="2167" y="1075"/>
                    <a:pt x="2034" y="1006"/>
                  </a:cubicBezTo>
                  <a:close/>
                  <a:moveTo>
                    <a:pt x="2395" y="1240"/>
                  </a:moveTo>
                  <a:lnTo>
                    <a:pt x="2395" y="1240"/>
                  </a:lnTo>
                  <a:cubicBezTo>
                    <a:pt x="2439" y="1259"/>
                    <a:pt x="2483" y="1278"/>
                    <a:pt x="2534" y="1297"/>
                  </a:cubicBezTo>
                  <a:cubicBezTo>
                    <a:pt x="2521" y="1297"/>
                    <a:pt x="2515" y="1303"/>
                    <a:pt x="2515" y="1316"/>
                  </a:cubicBezTo>
                  <a:cubicBezTo>
                    <a:pt x="2471" y="1291"/>
                    <a:pt x="2433" y="1265"/>
                    <a:pt x="2395" y="1240"/>
                  </a:cubicBezTo>
                  <a:close/>
                  <a:moveTo>
                    <a:pt x="1413" y="1333"/>
                  </a:moveTo>
                  <a:lnTo>
                    <a:pt x="1413" y="1333"/>
                  </a:lnTo>
                  <a:cubicBezTo>
                    <a:pt x="1469" y="1369"/>
                    <a:pt x="1529" y="1406"/>
                    <a:pt x="1578" y="1449"/>
                  </a:cubicBezTo>
                  <a:cubicBezTo>
                    <a:pt x="1527" y="1411"/>
                    <a:pt x="1470" y="1379"/>
                    <a:pt x="1419" y="1341"/>
                  </a:cubicBezTo>
                  <a:cubicBezTo>
                    <a:pt x="1416" y="1338"/>
                    <a:pt x="1415" y="1335"/>
                    <a:pt x="1413" y="1333"/>
                  </a:cubicBezTo>
                  <a:close/>
                  <a:moveTo>
                    <a:pt x="2566" y="1310"/>
                  </a:moveTo>
                  <a:lnTo>
                    <a:pt x="2566" y="1310"/>
                  </a:lnTo>
                  <a:cubicBezTo>
                    <a:pt x="2648" y="1341"/>
                    <a:pt x="2737" y="1373"/>
                    <a:pt x="2819" y="1398"/>
                  </a:cubicBezTo>
                  <a:cubicBezTo>
                    <a:pt x="2876" y="1430"/>
                    <a:pt x="2927" y="1468"/>
                    <a:pt x="2977" y="1493"/>
                  </a:cubicBezTo>
                  <a:cubicBezTo>
                    <a:pt x="2908" y="1468"/>
                    <a:pt x="2838" y="1443"/>
                    <a:pt x="2768" y="1417"/>
                  </a:cubicBezTo>
                  <a:cubicBezTo>
                    <a:pt x="2699" y="1379"/>
                    <a:pt x="2635" y="1341"/>
                    <a:pt x="2566" y="1310"/>
                  </a:cubicBezTo>
                  <a:close/>
                  <a:moveTo>
                    <a:pt x="1571" y="873"/>
                  </a:moveTo>
                  <a:lnTo>
                    <a:pt x="1571" y="873"/>
                  </a:lnTo>
                  <a:cubicBezTo>
                    <a:pt x="1622" y="885"/>
                    <a:pt x="1666" y="904"/>
                    <a:pt x="1717" y="917"/>
                  </a:cubicBezTo>
                  <a:cubicBezTo>
                    <a:pt x="1768" y="942"/>
                    <a:pt x="1818" y="974"/>
                    <a:pt x="1869" y="999"/>
                  </a:cubicBezTo>
                  <a:cubicBezTo>
                    <a:pt x="2122" y="1145"/>
                    <a:pt x="2382" y="1278"/>
                    <a:pt x="2616" y="1443"/>
                  </a:cubicBezTo>
                  <a:cubicBezTo>
                    <a:pt x="2623" y="1449"/>
                    <a:pt x="2623" y="1449"/>
                    <a:pt x="2623" y="1449"/>
                  </a:cubicBezTo>
                  <a:cubicBezTo>
                    <a:pt x="2629" y="1455"/>
                    <a:pt x="2629" y="1455"/>
                    <a:pt x="2635" y="1462"/>
                  </a:cubicBezTo>
                  <a:cubicBezTo>
                    <a:pt x="2635" y="1462"/>
                    <a:pt x="2642" y="1462"/>
                    <a:pt x="2648" y="1468"/>
                  </a:cubicBezTo>
                  <a:cubicBezTo>
                    <a:pt x="2662" y="1478"/>
                    <a:pt x="2674" y="1487"/>
                    <a:pt x="2685" y="1494"/>
                  </a:cubicBezTo>
                  <a:lnTo>
                    <a:pt x="2685" y="1494"/>
                  </a:lnTo>
                  <a:cubicBezTo>
                    <a:pt x="2664" y="1482"/>
                    <a:pt x="2634" y="1469"/>
                    <a:pt x="2597" y="1455"/>
                  </a:cubicBezTo>
                  <a:cubicBezTo>
                    <a:pt x="2452" y="1392"/>
                    <a:pt x="2306" y="1322"/>
                    <a:pt x="2167" y="1246"/>
                  </a:cubicBezTo>
                  <a:cubicBezTo>
                    <a:pt x="2141" y="1240"/>
                    <a:pt x="2122" y="1221"/>
                    <a:pt x="2097" y="1215"/>
                  </a:cubicBezTo>
                  <a:cubicBezTo>
                    <a:pt x="1920" y="1101"/>
                    <a:pt x="1749" y="987"/>
                    <a:pt x="1571" y="873"/>
                  </a:cubicBezTo>
                  <a:close/>
                  <a:moveTo>
                    <a:pt x="1413" y="1455"/>
                  </a:moveTo>
                  <a:lnTo>
                    <a:pt x="1413" y="1455"/>
                  </a:lnTo>
                  <a:cubicBezTo>
                    <a:pt x="1438" y="1481"/>
                    <a:pt x="1470" y="1500"/>
                    <a:pt x="1495" y="1525"/>
                  </a:cubicBezTo>
                  <a:cubicBezTo>
                    <a:pt x="1500" y="1539"/>
                    <a:pt x="1498" y="1546"/>
                    <a:pt x="1480" y="1546"/>
                  </a:cubicBezTo>
                  <a:cubicBezTo>
                    <a:pt x="1474" y="1546"/>
                    <a:pt x="1467" y="1545"/>
                    <a:pt x="1457" y="1544"/>
                  </a:cubicBezTo>
                  <a:cubicBezTo>
                    <a:pt x="1445" y="1512"/>
                    <a:pt x="1426" y="1487"/>
                    <a:pt x="1413" y="1455"/>
                  </a:cubicBezTo>
                  <a:close/>
                  <a:moveTo>
                    <a:pt x="1229" y="759"/>
                  </a:moveTo>
                  <a:lnTo>
                    <a:pt x="1229" y="759"/>
                  </a:lnTo>
                  <a:cubicBezTo>
                    <a:pt x="1261" y="771"/>
                    <a:pt x="1293" y="778"/>
                    <a:pt x="1324" y="790"/>
                  </a:cubicBezTo>
                  <a:cubicBezTo>
                    <a:pt x="1559" y="949"/>
                    <a:pt x="1793" y="1101"/>
                    <a:pt x="2034" y="1234"/>
                  </a:cubicBezTo>
                  <a:lnTo>
                    <a:pt x="2173" y="1329"/>
                  </a:lnTo>
                  <a:cubicBezTo>
                    <a:pt x="2255" y="1379"/>
                    <a:pt x="2452" y="1462"/>
                    <a:pt x="2528" y="1544"/>
                  </a:cubicBezTo>
                  <a:cubicBezTo>
                    <a:pt x="2496" y="1538"/>
                    <a:pt x="2471" y="1531"/>
                    <a:pt x="2439" y="1531"/>
                  </a:cubicBezTo>
                  <a:cubicBezTo>
                    <a:pt x="2436" y="1530"/>
                    <a:pt x="2434" y="1530"/>
                    <a:pt x="2432" y="1530"/>
                  </a:cubicBezTo>
                  <a:cubicBezTo>
                    <a:pt x="2419" y="1530"/>
                    <a:pt x="2415" y="1546"/>
                    <a:pt x="2426" y="1557"/>
                  </a:cubicBezTo>
                  <a:cubicBezTo>
                    <a:pt x="2357" y="1531"/>
                    <a:pt x="2293" y="1487"/>
                    <a:pt x="2230" y="1455"/>
                  </a:cubicBezTo>
                  <a:cubicBezTo>
                    <a:pt x="2224" y="1449"/>
                    <a:pt x="2217" y="1449"/>
                    <a:pt x="2211" y="1443"/>
                  </a:cubicBezTo>
                  <a:cubicBezTo>
                    <a:pt x="1894" y="1208"/>
                    <a:pt x="1565" y="974"/>
                    <a:pt x="1229" y="759"/>
                  </a:cubicBezTo>
                  <a:close/>
                  <a:moveTo>
                    <a:pt x="906" y="626"/>
                  </a:moveTo>
                  <a:cubicBezTo>
                    <a:pt x="913" y="632"/>
                    <a:pt x="919" y="632"/>
                    <a:pt x="932" y="638"/>
                  </a:cubicBezTo>
                  <a:cubicBezTo>
                    <a:pt x="1242" y="898"/>
                    <a:pt x="1578" y="1139"/>
                    <a:pt x="1926" y="1348"/>
                  </a:cubicBezTo>
                  <a:cubicBezTo>
                    <a:pt x="2027" y="1405"/>
                    <a:pt x="2141" y="1481"/>
                    <a:pt x="2262" y="1544"/>
                  </a:cubicBezTo>
                  <a:cubicBezTo>
                    <a:pt x="2262" y="1550"/>
                    <a:pt x="2268" y="1550"/>
                    <a:pt x="2274" y="1557"/>
                  </a:cubicBezTo>
                  <a:cubicBezTo>
                    <a:pt x="2338" y="1610"/>
                    <a:pt x="2363" y="1625"/>
                    <a:pt x="2361" y="1625"/>
                  </a:cubicBezTo>
                  <a:cubicBezTo>
                    <a:pt x="2359" y="1625"/>
                    <a:pt x="2335" y="1613"/>
                    <a:pt x="2300" y="1607"/>
                  </a:cubicBezTo>
                  <a:cubicBezTo>
                    <a:pt x="2243" y="1601"/>
                    <a:pt x="2179" y="1569"/>
                    <a:pt x="2116" y="1531"/>
                  </a:cubicBezTo>
                  <a:cubicBezTo>
                    <a:pt x="1730" y="1246"/>
                    <a:pt x="1337" y="961"/>
                    <a:pt x="944" y="689"/>
                  </a:cubicBezTo>
                  <a:cubicBezTo>
                    <a:pt x="932" y="670"/>
                    <a:pt x="919" y="651"/>
                    <a:pt x="906" y="626"/>
                  </a:cubicBezTo>
                  <a:close/>
                  <a:moveTo>
                    <a:pt x="1521" y="1468"/>
                  </a:moveTo>
                  <a:cubicBezTo>
                    <a:pt x="1603" y="1525"/>
                    <a:pt x="1685" y="1576"/>
                    <a:pt x="1774" y="1626"/>
                  </a:cubicBezTo>
                  <a:cubicBezTo>
                    <a:pt x="1761" y="1626"/>
                    <a:pt x="1749" y="1626"/>
                    <a:pt x="1717" y="1620"/>
                  </a:cubicBezTo>
                  <a:cubicBezTo>
                    <a:pt x="1673" y="1601"/>
                    <a:pt x="1622" y="1576"/>
                    <a:pt x="1571" y="1538"/>
                  </a:cubicBezTo>
                  <a:cubicBezTo>
                    <a:pt x="1552" y="1519"/>
                    <a:pt x="1540" y="1493"/>
                    <a:pt x="1521" y="1468"/>
                  </a:cubicBezTo>
                  <a:close/>
                  <a:moveTo>
                    <a:pt x="1628" y="1626"/>
                  </a:moveTo>
                  <a:cubicBezTo>
                    <a:pt x="1635" y="1633"/>
                    <a:pt x="1635" y="1633"/>
                    <a:pt x="1641" y="1639"/>
                  </a:cubicBezTo>
                  <a:lnTo>
                    <a:pt x="1635" y="1639"/>
                  </a:lnTo>
                  <a:cubicBezTo>
                    <a:pt x="1635" y="1633"/>
                    <a:pt x="1628" y="1633"/>
                    <a:pt x="1628" y="1626"/>
                  </a:cubicBezTo>
                  <a:close/>
                  <a:moveTo>
                    <a:pt x="2458" y="1626"/>
                  </a:moveTo>
                  <a:cubicBezTo>
                    <a:pt x="2471" y="1633"/>
                    <a:pt x="2483" y="1639"/>
                    <a:pt x="2502" y="1639"/>
                  </a:cubicBezTo>
                  <a:lnTo>
                    <a:pt x="2471" y="1639"/>
                  </a:lnTo>
                  <a:cubicBezTo>
                    <a:pt x="2464" y="1639"/>
                    <a:pt x="2464" y="1633"/>
                    <a:pt x="2458" y="1626"/>
                  </a:cubicBezTo>
                  <a:close/>
                  <a:moveTo>
                    <a:pt x="2490" y="1462"/>
                  </a:moveTo>
                  <a:lnTo>
                    <a:pt x="2490" y="1462"/>
                  </a:lnTo>
                  <a:cubicBezTo>
                    <a:pt x="2597" y="1512"/>
                    <a:pt x="2699" y="1557"/>
                    <a:pt x="2813" y="1595"/>
                  </a:cubicBezTo>
                  <a:cubicBezTo>
                    <a:pt x="2815" y="1595"/>
                    <a:pt x="2818" y="1596"/>
                    <a:pt x="2820" y="1596"/>
                  </a:cubicBezTo>
                  <a:cubicBezTo>
                    <a:pt x="2835" y="1596"/>
                    <a:pt x="2844" y="1579"/>
                    <a:pt x="2844" y="1563"/>
                  </a:cubicBezTo>
                  <a:cubicBezTo>
                    <a:pt x="2901" y="1588"/>
                    <a:pt x="2958" y="1614"/>
                    <a:pt x="3015" y="1639"/>
                  </a:cubicBezTo>
                  <a:cubicBezTo>
                    <a:pt x="2895" y="1614"/>
                    <a:pt x="2775" y="1595"/>
                    <a:pt x="2648" y="1569"/>
                  </a:cubicBezTo>
                  <a:cubicBezTo>
                    <a:pt x="2597" y="1531"/>
                    <a:pt x="2540" y="1500"/>
                    <a:pt x="2490" y="1462"/>
                  </a:cubicBezTo>
                  <a:close/>
                  <a:moveTo>
                    <a:pt x="2027" y="1538"/>
                  </a:moveTo>
                  <a:lnTo>
                    <a:pt x="2027" y="1538"/>
                  </a:lnTo>
                  <a:cubicBezTo>
                    <a:pt x="2072" y="1557"/>
                    <a:pt x="2110" y="1582"/>
                    <a:pt x="2154" y="1601"/>
                  </a:cubicBezTo>
                  <a:cubicBezTo>
                    <a:pt x="2179" y="1620"/>
                    <a:pt x="2198" y="1633"/>
                    <a:pt x="2217" y="1645"/>
                  </a:cubicBezTo>
                  <a:lnTo>
                    <a:pt x="2211" y="1645"/>
                  </a:lnTo>
                  <a:cubicBezTo>
                    <a:pt x="2179" y="1626"/>
                    <a:pt x="2129" y="1607"/>
                    <a:pt x="2084" y="1588"/>
                  </a:cubicBezTo>
                  <a:cubicBezTo>
                    <a:pt x="2065" y="1569"/>
                    <a:pt x="2046" y="1550"/>
                    <a:pt x="2027" y="1538"/>
                  </a:cubicBezTo>
                  <a:close/>
                  <a:moveTo>
                    <a:pt x="1698" y="1487"/>
                  </a:moveTo>
                  <a:cubicBezTo>
                    <a:pt x="1793" y="1538"/>
                    <a:pt x="1882" y="1595"/>
                    <a:pt x="1970" y="1652"/>
                  </a:cubicBezTo>
                  <a:lnTo>
                    <a:pt x="1907" y="1652"/>
                  </a:lnTo>
                  <a:cubicBezTo>
                    <a:pt x="1888" y="1639"/>
                    <a:pt x="1869" y="1626"/>
                    <a:pt x="1850" y="1620"/>
                  </a:cubicBezTo>
                  <a:cubicBezTo>
                    <a:pt x="1799" y="1569"/>
                    <a:pt x="1749" y="1525"/>
                    <a:pt x="1698" y="1487"/>
                  </a:cubicBezTo>
                  <a:close/>
                  <a:moveTo>
                    <a:pt x="3174" y="1696"/>
                  </a:moveTo>
                  <a:lnTo>
                    <a:pt x="3174" y="1696"/>
                  </a:lnTo>
                  <a:cubicBezTo>
                    <a:pt x="3180" y="1702"/>
                    <a:pt x="3186" y="1702"/>
                    <a:pt x="3193" y="1709"/>
                  </a:cubicBezTo>
                  <a:cubicBezTo>
                    <a:pt x="3193" y="1709"/>
                    <a:pt x="3193" y="1709"/>
                    <a:pt x="3193" y="1715"/>
                  </a:cubicBezTo>
                  <a:cubicBezTo>
                    <a:pt x="3186" y="1709"/>
                    <a:pt x="3180" y="1702"/>
                    <a:pt x="3174" y="1696"/>
                  </a:cubicBezTo>
                  <a:close/>
                  <a:moveTo>
                    <a:pt x="2724" y="1633"/>
                  </a:moveTo>
                  <a:cubicBezTo>
                    <a:pt x="2832" y="1652"/>
                    <a:pt x="2939" y="1658"/>
                    <a:pt x="3034" y="1677"/>
                  </a:cubicBezTo>
                  <a:cubicBezTo>
                    <a:pt x="3066" y="1683"/>
                    <a:pt x="3098" y="1683"/>
                    <a:pt x="3129" y="1690"/>
                  </a:cubicBezTo>
                  <a:cubicBezTo>
                    <a:pt x="3136" y="1696"/>
                    <a:pt x="3142" y="1702"/>
                    <a:pt x="3148" y="1702"/>
                  </a:cubicBezTo>
                  <a:cubicBezTo>
                    <a:pt x="3155" y="1709"/>
                    <a:pt x="3155" y="1715"/>
                    <a:pt x="3161" y="1721"/>
                  </a:cubicBezTo>
                  <a:cubicBezTo>
                    <a:pt x="3167" y="1721"/>
                    <a:pt x="3174" y="1728"/>
                    <a:pt x="3174" y="1734"/>
                  </a:cubicBezTo>
                  <a:cubicBezTo>
                    <a:pt x="3098" y="1721"/>
                    <a:pt x="3015" y="1715"/>
                    <a:pt x="2939" y="1702"/>
                  </a:cubicBezTo>
                  <a:cubicBezTo>
                    <a:pt x="2908" y="1696"/>
                    <a:pt x="2882" y="1690"/>
                    <a:pt x="2851" y="1683"/>
                  </a:cubicBezTo>
                  <a:cubicBezTo>
                    <a:pt x="2813" y="1664"/>
                    <a:pt x="2768" y="1652"/>
                    <a:pt x="2724" y="1639"/>
                  </a:cubicBezTo>
                  <a:cubicBezTo>
                    <a:pt x="2724" y="1639"/>
                    <a:pt x="2724" y="1633"/>
                    <a:pt x="2724" y="1633"/>
                  </a:cubicBezTo>
                  <a:close/>
                  <a:moveTo>
                    <a:pt x="3256" y="1728"/>
                  </a:moveTo>
                  <a:lnTo>
                    <a:pt x="3256" y="1728"/>
                  </a:lnTo>
                  <a:cubicBezTo>
                    <a:pt x="3281" y="1734"/>
                    <a:pt x="3307" y="1747"/>
                    <a:pt x="3332" y="1753"/>
                  </a:cubicBezTo>
                  <a:cubicBezTo>
                    <a:pt x="3330" y="1755"/>
                    <a:pt x="3326" y="1756"/>
                    <a:pt x="3322" y="1756"/>
                  </a:cubicBezTo>
                  <a:cubicBezTo>
                    <a:pt x="3312" y="1756"/>
                    <a:pt x="3298" y="1753"/>
                    <a:pt x="3281" y="1753"/>
                  </a:cubicBezTo>
                  <a:cubicBezTo>
                    <a:pt x="3269" y="1740"/>
                    <a:pt x="3262" y="1734"/>
                    <a:pt x="3256" y="1728"/>
                  </a:cubicBezTo>
                  <a:close/>
                  <a:moveTo>
                    <a:pt x="3155" y="1791"/>
                  </a:moveTo>
                  <a:lnTo>
                    <a:pt x="3155" y="1791"/>
                  </a:lnTo>
                  <a:cubicBezTo>
                    <a:pt x="3174" y="1797"/>
                    <a:pt x="3193" y="1804"/>
                    <a:pt x="3205" y="1804"/>
                  </a:cubicBezTo>
                  <a:cubicBezTo>
                    <a:pt x="3212" y="1810"/>
                    <a:pt x="3218" y="1816"/>
                    <a:pt x="3224" y="1829"/>
                  </a:cubicBezTo>
                  <a:cubicBezTo>
                    <a:pt x="3224" y="1829"/>
                    <a:pt x="3224" y="1829"/>
                    <a:pt x="3224" y="1835"/>
                  </a:cubicBezTo>
                  <a:cubicBezTo>
                    <a:pt x="3212" y="1823"/>
                    <a:pt x="3199" y="1816"/>
                    <a:pt x="3180" y="1810"/>
                  </a:cubicBezTo>
                  <a:cubicBezTo>
                    <a:pt x="3174" y="1804"/>
                    <a:pt x="3161" y="1797"/>
                    <a:pt x="3155" y="1791"/>
                  </a:cubicBezTo>
                  <a:close/>
                  <a:moveTo>
                    <a:pt x="3364" y="1829"/>
                  </a:moveTo>
                  <a:cubicBezTo>
                    <a:pt x="3383" y="1835"/>
                    <a:pt x="3395" y="1835"/>
                    <a:pt x="3408" y="1835"/>
                  </a:cubicBezTo>
                  <a:cubicBezTo>
                    <a:pt x="3414" y="1854"/>
                    <a:pt x="3427" y="1880"/>
                    <a:pt x="3440" y="1899"/>
                  </a:cubicBezTo>
                  <a:cubicBezTo>
                    <a:pt x="3414" y="1873"/>
                    <a:pt x="3389" y="1854"/>
                    <a:pt x="3364" y="1829"/>
                  </a:cubicBezTo>
                  <a:close/>
                  <a:moveTo>
                    <a:pt x="3465" y="1664"/>
                  </a:moveTo>
                  <a:cubicBezTo>
                    <a:pt x="3560" y="1778"/>
                    <a:pt x="3630" y="1911"/>
                    <a:pt x="3674" y="2044"/>
                  </a:cubicBezTo>
                  <a:cubicBezTo>
                    <a:pt x="3611" y="1918"/>
                    <a:pt x="3541" y="1791"/>
                    <a:pt x="3459" y="1671"/>
                  </a:cubicBezTo>
                  <a:cubicBezTo>
                    <a:pt x="3465" y="1671"/>
                    <a:pt x="3465" y="1671"/>
                    <a:pt x="3465" y="1664"/>
                  </a:cubicBezTo>
                  <a:close/>
                  <a:moveTo>
                    <a:pt x="3256" y="1816"/>
                  </a:moveTo>
                  <a:cubicBezTo>
                    <a:pt x="3326" y="1873"/>
                    <a:pt x="3402" y="1924"/>
                    <a:pt x="3471" y="1975"/>
                  </a:cubicBezTo>
                  <a:cubicBezTo>
                    <a:pt x="3478" y="1987"/>
                    <a:pt x="3484" y="1994"/>
                    <a:pt x="3490" y="2000"/>
                  </a:cubicBezTo>
                  <a:cubicBezTo>
                    <a:pt x="3497" y="2006"/>
                    <a:pt x="3497" y="2006"/>
                    <a:pt x="3497" y="2013"/>
                  </a:cubicBezTo>
                  <a:cubicBezTo>
                    <a:pt x="3503" y="2038"/>
                    <a:pt x="3503" y="2057"/>
                    <a:pt x="3509" y="2082"/>
                  </a:cubicBezTo>
                  <a:cubicBezTo>
                    <a:pt x="3427" y="1994"/>
                    <a:pt x="3345" y="1905"/>
                    <a:pt x="3256" y="1816"/>
                  </a:cubicBezTo>
                  <a:close/>
                  <a:moveTo>
                    <a:pt x="3687" y="2266"/>
                  </a:moveTo>
                  <a:cubicBezTo>
                    <a:pt x="3699" y="2279"/>
                    <a:pt x="3706" y="2291"/>
                    <a:pt x="3712" y="2304"/>
                  </a:cubicBezTo>
                  <a:cubicBezTo>
                    <a:pt x="3712" y="2310"/>
                    <a:pt x="3712" y="2317"/>
                    <a:pt x="3712" y="2323"/>
                  </a:cubicBezTo>
                  <a:cubicBezTo>
                    <a:pt x="3706" y="2304"/>
                    <a:pt x="3699" y="2285"/>
                    <a:pt x="3687" y="2266"/>
                  </a:cubicBezTo>
                  <a:close/>
                  <a:moveTo>
                    <a:pt x="3585" y="2228"/>
                  </a:moveTo>
                  <a:cubicBezTo>
                    <a:pt x="3598" y="2247"/>
                    <a:pt x="3617" y="2266"/>
                    <a:pt x="3636" y="2279"/>
                  </a:cubicBezTo>
                  <a:cubicBezTo>
                    <a:pt x="3649" y="2310"/>
                    <a:pt x="3668" y="2342"/>
                    <a:pt x="3680" y="2380"/>
                  </a:cubicBezTo>
                  <a:cubicBezTo>
                    <a:pt x="3687" y="2386"/>
                    <a:pt x="3699" y="2393"/>
                    <a:pt x="3712" y="2393"/>
                  </a:cubicBezTo>
                  <a:cubicBezTo>
                    <a:pt x="3699" y="2475"/>
                    <a:pt x="3680" y="2557"/>
                    <a:pt x="3636" y="2633"/>
                  </a:cubicBezTo>
                  <a:cubicBezTo>
                    <a:pt x="3642" y="2595"/>
                    <a:pt x="3642" y="2557"/>
                    <a:pt x="3642" y="2519"/>
                  </a:cubicBezTo>
                  <a:cubicBezTo>
                    <a:pt x="3655" y="2519"/>
                    <a:pt x="3674" y="2507"/>
                    <a:pt x="3668" y="2488"/>
                  </a:cubicBezTo>
                  <a:cubicBezTo>
                    <a:pt x="3668" y="2488"/>
                    <a:pt x="3668" y="2488"/>
                    <a:pt x="3668" y="2481"/>
                  </a:cubicBezTo>
                  <a:cubicBezTo>
                    <a:pt x="3655" y="2450"/>
                    <a:pt x="3649" y="2424"/>
                    <a:pt x="3636" y="2393"/>
                  </a:cubicBezTo>
                  <a:cubicBezTo>
                    <a:pt x="3642" y="2386"/>
                    <a:pt x="3649" y="2374"/>
                    <a:pt x="3642" y="2361"/>
                  </a:cubicBezTo>
                  <a:cubicBezTo>
                    <a:pt x="3630" y="2329"/>
                    <a:pt x="3611" y="2291"/>
                    <a:pt x="3592" y="2253"/>
                  </a:cubicBezTo>
                  <a:cubicBezTo>
                    <a:pt x="3585" y="2247"/>
                    <a:pt x="3585" y="2234"/>
                    <a:pt x="3585" y="2228"/>
                  </a:cubicBezTo>
                  <a:close/>
                  <a:moveTo>
                    <a:pt x="2705" y="4027"/>
                  </a:moveTo>
                  <a:cubicBezTo>
                    <a:pt x="2737" y="4084"/>
                    <a:pt x="2775" y="4141"/>
                    <a:pt x="2813" y="4198"/>
                  </a:cubicBezTo>
                  <a:lnTo>
                    <a:pt x="2794" y="4198"/>
                  </a:lnTo>
                  <a:cubicBezTo>
                    <a:pt x="2762" y="4147"/>
                    <a:pt x="2730" y="4084"/>
                    <a:pt x="2705" y="4027"/>
                  </a:cubicBezTo>
                  <a:close/>
                  <a:moveTo>
                    <a:pt x="317" y="315"/>
                  </a:moveTo>
                  <a:cubicBezTo>
                    <a:pt x="374" y="353"/>
                    <a:pt x="438" y="391"/>
                    <a:pt x="501" y="429"/>
                  </a:cubicBezTo>
                  <a:cubicBezTo>
                    <a:pt x="514" y="448"/>
                    <a:pt x="520" y="461"/>
                    <a:pt x="533" y="474"/>
                  </a:cubicBezTo>
                  <a:cubicBezTo>
                    <a:pt x="659" y="702"/>
                    <a:pt x="786" y="930"/>
                    <a:pt x="919" y="1158"/>
                  </a:cubicBezTo>
                  <a:cubicBezTo>
                    <a:pt x="1179" y="1607"/>
                    <a:pt x="1438" y="2063"/>
                    <a:pt x="1698" y="2513"/>
                  </a:cubicBezTo>
                  <a:cubicBezTo>
                    <a:pt x="1964" y="2963"/>
                    <a:pt x="2230" y="3412"/>
                    <a:pt x="2502" y="3856"/>
                  </a:cubicBezTo>
                  <a:cubicBezTo>
                    <a:pt x="2553" y="3938"/>
                    <a:pt x="2616" y="4084"/>
                    <a:pt x="2699" y="4210"/>
                  </a:cubicBezTo>
                  <a:cubicBezTo>
                    <a:pt x="2680" y="4217"/>
                    <a:pt x="2661" y="4217"/>
                    <a:pt x="2648" y="4223"/>
                  </a:cubicBezTo>
                  <a:cubicBezTo>
                    <a:pt x="2224" y="3609"/>
                    <a:pt x="1787" y="3001"/>
                    <a:pt x="1400" y="2355"/>
                  </a:cubicBezTo>
                  <a:cubicBezTo>
                    <a:pt x="1198" y="2006"/>
                    <a:pt x="995" y="1652"/>
                    <a:pt x="805" y="1291"/>
                  </a:cubicBezTo>
                  <a:cubicBezTo>
                    <a:pt x="704" y="1113"/>
                    <a:pt x="609" y="930"/>
                    <a:pt x="520" y="752"/>
                  </a:cubicBezTo>
                  <a:cubicBezTo>
                    <a:pt x="469" y="651"/>
                    <a:pt x="419" y="550"/>
                    <a:pt x="368" y="455"/>
                  </a:cubicBezTo>
                  <a:cubicBezTo>
                    <a:pt x="349" y="404"/>
                    <a:pt x="273" y="315"/>
                    <a:pt x="317" y="315"/>
                  </a:cubicBezTo>
                  <a:close/>
                  <a:moveTo>
                    <a:pt x="2794" y="4426"/>
                  </a:moveTo>
                  <a:cubicBezTo>
                    <a:pt x="2800" y="4438"/>
                    <a:pt x="2800" y="4445"/>
                    <a:pt x="2800" y="4457"/>
                  </a:cubicBezTo>
                  <a:cubicBezTo>
                    <a:pt x="2800" y="4451"/>
                    <a:pt x="2794" y="4445"/>
                    <a:pt x="2787" y="4438"/>
                  </a:cubicBezTo>
                  <a:cubicBezTo>
                    <a:pt x="2787" y="4432"/>
                    <a:pt x="2787" y="4426"/>
                    <a:pt x="2787" y="4426"/>
                  </a:cubicBezTo>
                  <a:close/>
                  <a:moveTo>
                    <a:pt x="2591" y="4470"/>
                  </a:moveTo>
                  <a:cubicBezTo>
                    <a:pt x="2604" y="4533"/>
                    <a:pt x="2610" y="4590"/>
                    <a:pt x="2623" y="4647"/>
                  </a:cubicBezTo>
                  <a:cubicBezTo>
                    <a:pt x="2616" y="4628"/>
                    <a:pt x="2616" y="4603"/>
                    <a:pt x="2604" y="4584"/>
                  </a:cubicBezTo>
                  <a:cubicBezTo>
                    <a:pt x="2597" y="4552"/>
                    <a:pt x="2591" y="4514"/>
                    <a:pt x="2578" y="4476"/>
                  </a:cubicBezTo>
                  <a:cubicBezTo>
                    <a:pt x="2585" y="4476"/>
                    <a:pt x="2585" y="4476"/>
                    <a:pt x="2591" y="4470"/>
                  </a:cubicBezTo>
                  <a:close/>
                  <a:moveTo>
                    <a:pt x="2300" y="4774"/>
                  </a:moveTo>
                  <a:cubicBezTo>
                    <a:pt x="2300" y="4780"/>
                    <a:pt x="2300" y="4780"/>
                    <a:pt x="2306" y="4787"/>
                  </a:cubicBezTo>
                  <a:cubicBezTo>
                    <a:pt x="2300" y="4787"/>
                    <a:pt x="2300" y="4780"/>
                    <a:pt x="2300" y="4780"/>
                  </a:cubicBezTo>
                  <a:cubicBezTo>
                    <a:pt x="2300" y="4774"/>
                    <a:pt x="2300" y="4774"/>
                    <a:pt x="2300" y="4774"/>
                  </a:cubicBezTo>
                  <a:close/>
                  <a:moveTo>
                    <a:pt x="2775" y="4698"/>
                  </a:moveTo>
                  <a:cubicBezTo>
                    <a:pt x="2813" y="4812"/>
                    <a:pt x="2857" y="4920"/>
                    <a:pt x="2889" y="5034"/>
                  </a:cubicBezTo>
                  <a:cubicBezTo>
                    <a:pt x="2851" y="4926"/>
                    <a:pt x="2813" y="4812"/>
                    <a:pt x="2775" y="4698"/>
                  </a:cubicBezTo>
                  <a:close/>
                  <a:moveTo>
                    <a:pt x="2914" y="4464"/>
                  </a:moveTo>
                  <a:cubicBezTo>
                    <a:pt x="2927" y="4470"/>
                    <a:pt x="2933" y="4476"/>
                    <a:pt x="2946" y="4483"/>
                  </a:cubicBezTo>
                  <a:cubicBezTo>
                    <a:pt x="3009" y="4685"/>
                    <a:pt x="3066" y="4882"/>
                    <a:pt x="3117" y="5084"/>
                  </a:cubicBezTo>
                  <a:cubicBezTo>
                    <a:pt x="3110" y="5072"/>
                    <a:pt x="3110" y="5065"/>
                    <a:pt x="3104" y="5059"/>
                  </a:cubicBezTo>
                  <a:cubicBezTo>
                    <a:pt x="3047" y="4863"/>
                    <a:pt x="2984" y="4660"/>
                    <a:pt x="2914" y="4464"/>
                  </a:cubicBezTo>
                  <a:close/>
                  <a:moveTo>
                    <a:pt x="2363" y="4679"/>
                  </a:moveTo>
                  <a:cubicBezTo>
                    <a:pt x="2388" y="4837"/>
                    <a:pt x="2426" y="4989"/>
                    <a:pt x="2464" y="5148"/>
                  </a:cubicBezTo>
                  <a:cubicBezTo>
                    <a:pt x="2452" y="5116"/>
                    <a:pt x="2445" y="5078"/>
                    <a:pt x="2433" y="5046"/>
                  </a:cubicBezTo>
                  <a:cubicBezTo>
                    <a:pt x="2401" y="4939"/>
                    <a:pt x="2376" y="4837"/>
                    <a:pt x="2344" y="4730"/>
                  </a:cubicBezTo>
                  <a:cubicBezTo>
                    <a:pt x="2344" y="4723"/>
                    <a:pt x="2338" y="4717"/>
                    <a:pt x="2338" y="4717"/>
                  </a:cubicBezTo>
                  <a:cubicBezTo>
                    <a:pt x="2344" y="4704"/>
                    <a:pt x="2350" y="4692"/>
                    <a:pt x="2363" y="4679"/>
                  </a:cubicBezTo>
                  <a:close/>
                  <a:moveTo>
                    <a:pt x="2287" y="5148"/>
                  </a:moveTo>
                  <a:lnTo>
                    <a:pt x="2287" y="5148"/>
                  </a:lnTo>
                  <a:cubicBezTo>
                    <a:pt x="2312" y="5236"/>
                    <a:pt x="2338" y="5331"/>
                    <a:pt x="2357" y="5426"/>
                  </a:cubicBezTo>
                  <a:cubicBezTo>
                    <a:pt x="2363" y="5451"/>
                    <a:pt x="2369" y="5475"/>
                    <a:pt x="2369" y="5499"/>
                  </a:cubicBezTo>
                  <a:lnTo>
                    <a:pt x="2369" y="5499"/>
                  </a:lnTo>
                  <a:cubicBezTo>
                    <a:pt x="2341" y="5399"/>
                    <a:pt x="2317" y="5299"/>
                    <a:pt x="2293" y="5198"/>
                  </a:cubicBezTo>
                  <a:cubicBezTo>
                    <a:pt x="2293" y="5179"/>
                    <a:pt x="2287" y="5160"/>
                    <a:pt x="2287" y="5148"/>
                  </a:cubicBezTo>
                  <a:close/>
                  <a:moveTo>
                    <a:pt x="2370" y="5503"/>
                  </a:moveTo>
                  <a:lnTo>
                    <a:pt x="2370" y="5503"/>
                  </a:lnTo>
                  <a:cubicBezTo>
                    <a:pt x="2376" y="5509"/>
                    <a:pt x="2376" y="5515"/>
                    <a:pt x="2376" y="5521"/>
                  </a:cubicBezTo>
                  <a:cubicBezTo>
                    <a:pt x="2374" y="5515"/>
                    <a:pt x="2372" y="5509"/>
                    <a:pt x="2370" y="5503"/>
                  </a:cubicBezTo>
                  <a:close/>
                  <a:moveTo>
                    <a:pt x="2528" y="4508"/>
                  </a:moveTo>
                  <a:cubicBezTo>
                    <a:pt x="2534" y="4527"/>
                    <a:pt x="2534" y="4540"/>
                    <a:pt x="2540" y="4552"/>
                  </a:cubicBezTo>
                  <a:cubicBezTo>
                    <a:pt x="2540" y="4578"/>
                    <a:pt x="2553" y="4635"/>
                    <a:pt x="2572" y="4692"/>
                  </a:cubicBezTo>
                  <a:cubicBezTo>
                    <a:pt x="2604" y="4825"/>
                    <a:pt x="2642" y="4958"/>
                    <a:pt x="2673" y="5091"/>
                  </a:cubicBezTo>
                  <a:cubicBezTo>
                    <a:pt x="2680" y="5110"/>
                    <a:pt x="2686" y="5135"/>
                    <a:pt x="2692" y="5154"/>
                  </a:cubicBezTo>
                  <a:cubicBezTo>
                    <a:pt x="2718" y="5281"/>
                    <a:pt x="2743" y="5407"/>
                    <a:pt x="2768" y="5534"/>
                  </a:cubicBezTo>
                  <a:cubicBezTo>
                    <a:pt x="2718" y="5395"/>
                    <a:pt x="2673" y="5249"/>
                    <a:pt x="2635" y="5103"/>
                  </a:cubicBezTo>
                  <a:cubicBezTo>
                    <a:pt x="2591" y="4913"/>
                    <a:pt x="2547" y="4730"/>
                    <a:pt x="2502" y="4540"/>
                  </a:cubicBezTo>
                  <a:cubicBezTo>
                    <a:pt x="2502" y="4540"/>
                    <a:pt x="2496" y="4540"/>
                    <a:pt x="2496" y="4533"/>
                  </a:cubicBezTo>
                  <a:cubicBezTo>
                    <a:pt x="2509" y="4527"/>
                    <a:pt x="2515" y="4521"/>
                    <a:pt x="2528" y="4508"/>
                  </a:cubicBezTo>
                  <a:close/>
                  <a:moveTo>
                    <a:pt x="2952" y="5452"/>
                  </a:moveTo>
                  <a:cubicBezTo>
                    <a:pt x="2971" y="5496"/>
                    <a:pt x="2990" y="5534"/>
                    <a:pt x="3009" y="5572"/>
                  </a:cubicBezTo>
                  <a:cubicBezTo>
                    <a:pt x="3009" y="5572"/>
                    <a:pt x="3015" y="5578"/>
                    <a:pt x="3015" y="5578"/>
                  </a:cubicBezTo>
                  <a:cubicBezTo>
                    <a:pt x="3009" y="5591"/>
                    <a:pt x="3003" y="5604"/>
                    <a:pt x="2996" y="5616"/>
                  </a:cubicBezTo>
                  <a:cubicBezTo>
                    <a:pt x="2984" y="5559"/>
                    <a:pt x="2971" y="5509"/>
                    <a:pt x="2952" y="5452"/>
                  </a:cubicBezTo>
                  <a:close/>
                  <a:moveTo>
                    <a:pt x="2838" y="5572"/>
                  </a:moveTo>
                  <a:lnTo>
                    <a:pt x="2838" y="5572"/>
                  </a:lnTo>
                  <a:cubicBezTo>
                    <a:pt x="2863" y="5635"/>
                    <a:pt x="2882" y="5692"/>
                    <a:pt x="2908" y="5749"/>
                  </a:cubicBezTo>
                  <a:cubicBezTo>
                    <a:pt x="2901" y="5762"/>
                    <a:pt x="2889" y="5775"/>
                    <a:pt x="2882" y="5787"/>
                  </a:cubicBezTo>
                  <a:cubicBezTo>
                    <a:pt x="2863" y="5718"/>
                    <a:pt x="2851" y="5648"/>
                    <a:pt x="2838" y="5572"/>
                  </a:cubicBezTo>
                  <a:close/>
                  <a:moveTo>
                    <a:pt x="2445" y="4578"/>
                  </a:moveTo>
                  <a:cubicBezTo>
                    <a:pt x="2502" y="4818"/>
                    <a:pt x="2553" y="5059"/>
                    <a:pt x="2623" y="5300"/>
                  </a:cubicBezTo>
                  <a:cubicBezTo>
                    <a:pt x="2648" y="5414"/>
                    <a:pt x="2680" y="5534"/>
                    <a:pt x="2705" y="5654"/>
                  </a:cubicBezTo>
                  <a:cubicBezTo>
                    <a:pt x="2724" y="5730"/>
                    <a:pt x="2737" y="5800"/>
                    <a:pt x="2756" y="5870"/>
                  </a:cubicBezTo>
                  <a:cubicBezTo>
                    <a:pt x="2692" y="5686"/>
                    <a:pt x="2623" y="5496"/>
                    <a:pt x="2572" y="5306"/>
                  </a:cubicBezTo>
                  <a:cubicBezTo>
                    <a:pt x="2566" y="5306"/>
                    <a:pt x="2566" y="5300"/>
                    <a:pt x="2566" y="5300"/>
                  </a:cubicBezTo>
                  <a:cubicBezTo>
                    <a:pt x="2515" y="5072"/>
                    <a:pt x="2464" y="4850"/>
                    <a:pt x="2407" y="4622"/>
                  </a:cubicBezTo>
                  <a:cubicBezTo>
                    <a:pt x="2420" y="4609"/>
                    <a:pt x="2433" y="4590"/>
                    <a:pt x="2445" y="4578"/>
                  </a:cubicBezTo>
                  <a:close/>
                  <a:moveTo>
                    <a:pt x="2680" y="5863"/>
                  </a:moveTo>
                  <a:lnTo>
                    <a:pt x="2680" y="5863"/>
                  </a:lnTo>
                  <a:cubicBezTo>
                    <a:pt x="2692" y="5889"/>
                    <a:pt x="2705" y="5920"/>
                    <a:pt x="2711" y="5952"/>
                  </a:cubicBezTo>
                  <a:cubicBezTo>
                    <a:pt x="2686" y="5971"/>
                    <a:pt x="2654" y="5984"/>
                    <a:pt x="2623" y="5996"/>
                  </a:cubicBezTo>
                  <a:cubicBezTo>
                    <a:pt x="2623" y="5977"/>
                    <a:pt x="2616" y="5958"/>
                    <a:pt x="2616" y="5933"/>
                  </a:cubicBezTo>
                  <a:cubicBezTo>
                    <a:pt x="2616" y="5927"/>
                    <a:pt x="2623" y="5914"/>
                    <a:pt x="2623" y="5901"/>
                  </a:cubicBezTo>
                  <a:cubicBezTo>
                    <a:pt x="2629" y="5908"/>
                    <a:pt x="2629" y="5908"/>
                    <a:pt x="2629" y="5914"/>
                  </a:cubicBezTo>
                  <a:cubicBezTo>
                    <a:pt x="2634" y="5925"/>
                    <a:pt x="2643" y="5930"/>
                    <a:pt x="2653" y="5930"/>
                  </a:cubicBezTo>
                  <a:cubicBezTo>
                    <a:pt x="2671" y="5930"/>
                    <a:pt x="2690" y="5915"/>
                    <a:pt x="2686" y="5895"/>
                  </a:cubicBezTo>
                  <a:cubicBezTo>
                    <a:pt x="2686" y="5882"/>
                    <a:pt x="2680" y="5870"/>
                    <a:pt x="2680" y="5863"/>
                  </a:cubicBezTo>
                  <a:close/>
                  <a:moveTo>
                    <a:pt x="92" y="0"/>
                  </a:moveTo>
                  <a:cubicBezTo>
                    <a:pt x="39" y="0"/>
                    <a:pt x="0" y="74"/>
                    <a:pt x="45" y="113"/>
                  </a:cubicBezTo>
                  <a:cubicBezTo>
                    <a:pt x="159" y="239"/>
                    <a:pt x="254" y="391"/>
                    <a:pt x="349" y="543"/>
                  </a:cubicBezTo>
                  <a:cubicBezTo>
                    <a:pt x="653" y="1227"/>
                    <a:pt x="1046" y="1886"/>
                    <a:pt x="1432" y="2526"/>
                  </a:cubicBezTo>
                  <a:cubicBezTo>
                    <a:pt x="1780" y="3108"/>
                    <a:pt x="2141" y="3710"/>
                    <a:pt x="2547" y="4261"/>
                  </a:cubicBezTo>
                  <a:cubicBezTo>
                    <a:pt x="2426" y="4318"/>
                    <a:pt x="2325" y="4407"/>
                    <a:pt x="2236" y="4514"/>
                  </a:cubicBezTo>
                  <a:cubicBezTo>
                    <a:pt x="2236" y="4502"/>
                    <a:pt x="2236" y="4489"/>
                    <a:pt x="2230" y="4483"/>
                  </a:cubicBezTo>
                  <a:cubicBezTo>
                    <a:pt x="2227" y="4469"/>
                    <a:pt x="2219" y="4464"/>
                    <a:pt x="2211" y="4464"/>
                  </a:cubicBezTo>
                  <a:cubicBezTo>
                    <a:pt x="2200" y="4464"/>
                    <a:pt x="2188" y="4474"/>
                    <a:pt x="2192" y="4489"/>
                  </a:cubicBezTo>
                  <a:cubicBezTo>
                    <a:pt x="2198" y="4508"/>
                    <a:pt x="2198" y="4533"/>
                    <a:pt x="2205" y="4559"/>
                  </a:cubicBezTo>
                  <a:cubicBezTo>
                    <a:pt x="2179" y="4590"/>
                    <a:pt x="2160" y="4622"/>
                    <a:pt x="2135" y="4660"/>
                  </a:cubicBezTo>
                  <a:cubicBezTo>
                    <a:pt x="2122" y="4679"/>
                    <a:pt x="2116" y="4698"/>
                    <a:pt x="2103" y="4717"/>
                  </a:cubicBezTo>
                  <a:cubicBezTo>
                    <a:pt x="2008" y="4888"/>
                    <a:pt x="1945" y="5103"/>
                    <a:pt x="1932" y="5325"/>
                  </a:cubicBezTo>
                  <a:cubicBezTo>
                    <a:pt x="1907" y="5534"/>
                    <a:pt x="1920" y="5756"/>
                    <a:pt x="2021" y="5914"/>
                  </a:cubicBezTo>
                  <a:cubicBezTo>
                    <a:pt x="2107" y="6113"/>
                    <a:pt x="2285" y="6217"/>
                    <a:pt x="2480" y="6217"/>
                  </a:cubicBezTo>
                  <a:cubicBezTo>
                    <a:pt x="2571" y="6217"/>
                    <a:pt x="2665" y="6194"/>
                    <a:pt x="2756" y="6148"/>
                  </a:cubicBezTo>
                  <a:cubicBezTo>
                    <a:pt x="3060" y="5984"/>
                    <a:pt x="3275" y="5591"/>
                    <a:pt x="3345" y="5230"/>
                  </a:cubicBezTo>
                  <a:cubicBezTo>
                    <a:pt x="3383" y="5230"/>
                    <a:pt x="3421" y="5186"/>
                    <a:pt x="3402" y="5141"/>
                  </a:cubicBezTo>
                  <a:cubicBezTo>
                    <a:pt x="3395" y="5110"/>
                    <a:pt x="3383" y="5078"/>
                    <a:pt x="3370" y="5046"/>
                  </a:cubicBezTo>
                  <a:cubicBezTo>
                    <a:pt x="3370" y="5027"/>
                    <a:pt x="3370" y="5015"/>
                    <a:pt x="3370" y="4996"/>
                  </a:cubicBezTo>
                  <a:cubicBezTo>
                    <a:pt x="3376" y="4736"/>
                    <a:pt x="3269" y="4388"/>
                    <a:pt x="3034" y="4255"/>
                  </a:cubicBezTo>
                  <a:cubicBezTo>
                    <a:pt x="2996" y="4191"/>
                    <a:pt x="2958" y="4122"/>
                    <a:pt x="2927" y="4058"/>
                  </a:cubicBezTo>
                  <a:cubicBezTo>
                    <a:pt x="2813" y="3862"/>
                    <a:pt x="2705" y="3666"/>
                    <a:pt x="2591" y="3469"/>
                  </a:cubicBezTo>
                  <a:cubicBezTo>
                    <a:pt x="2369" y="3096"/>
                    <a:pt x="2148" y="2722"/>
                    <a:pt x="1926" y="2348"/>
                  </a:cubicBezTo>
                  <a:cubicBezTo>
                    <a:pt x="1831" y="2196"/>
                    <a:pt x="1742" y="2044"/>
                    <a:pt x="1654" y="1886"/>
                  </a:cubicBezTo>
                  <a:lnTo>
                    <a:pt x="1654" y="1886"/>
                  </a:lnTo>
                  <a:cubicBezTo>
                    <a:pt x="1679" y="1887"/>
                    <a:pt x="1706" y="1888"/>
                    <a:pt x="1732" y="1888"/>
                  </a:cubicBezTo>
                  <a:cubicBezTo>
                    <a:pt x="1973" y="1888"/>
                    <a:pt x="2238" y="1841"/>
                    <a:pt x="2363" y="1835"/>
                  </a:cubicBezTo>
                  <a:cubicBezTo>
                    <a:pt x="2415" y="1833"/>
                    <a:pt x="2468" y="1831"/>
                    <a:pt x="2522" y="1831"/>
                  </a:cubicBezTo>
                  <a:cubicBezTo>
                    <a:pt x="2740" y="1831"/>
                    <a:pt x="2963" y="1856"/>
                    <a:pt x="3161" y="1943"/>
                  </a:cubicBezTo>
                  <a:cubicBezTo>
                    <a:pt x="3294" y="1994"/>
                    <a:pt x="3395" y="2089"/>
                    <a:pt x="3471" y="2196"/>
                  </a:cubicBezTo>
                  <a:cubicBezTo>
                    <a:pt x="3471" y="2196"/>
                    <a:pt x="3478" y="2203"/>
                    <a:pt x="3478" y="2203"/>
                  </a:cubicBezTo>
                  <a:cubicBezTo>
                    <a:pt x="3598" y="2393"/>
                    <a:pt x="3617" y="2633"/>
                    <a:pt x="3478" y="2842"/>
                  </a:cubicBezTo>
                  <a:cubicBezTo>
                    <a:pt x="3456" y="2869"/>
                    <a:pt x="3480" y="2910"/>
                    <a:pt x="3511" y="2910"/>
                  </a:cubicBezTo>
                  <a:cubicBezTo>
                    <a:pt x="3517" y="2910"/>
                    <a:pt x="3523" y="2908"/>
                    <a:pt x="3528" y="2906"/>
                  </a:cubicBezTo>
                  <a:cubicBezTo>
                    <a:pt x="3820" y="2722"/>
                    <a:pt x="3978" y="2399"/>
                    <a:pt x="3915" y="2057"/>
                  </a:cubicBezTo>
                  <a:cubicBezTo>
                    <a:pt x="3832" y="1607"/>
                    <a:pt x="3459" y="1284"/>
                    <a:pt x="3066" y="1101"/>
                  </a:cubicBezTo>
                  <a:cubicBezTo>
                    <a:pt x="2610" y="879"/>
                    <a:pt x="2091" y="803"/>
                    <a:pt x="1616" y="645"/>
                  </a:cubicBezTo>
                  <a:cubicBezTo>
                    <a:pt x="1274" y="537"/>
                    <a:pt x="957" y="379"/>
                    <a:pt x="640" y="233"/>
                  </a:cubicBezTo>
                  <a:cubicBezTo>
                    <a:pt x="628" y="214"/>
                    <a:pt x="615" y="195"/>
                    <a:pt x="602" y="176"/>
                  </a:cubicBezTo>
                  <a:cubicBezTo>
                    <a:pt x="592" y="148"/>
                    <a:pt x="567" y="135"/>
                    <a:pt x="541" y="135"/>
                  </a:cubicBezTo>
                  <a:cubicBezTo>
                    <a:pt x="520" y="135"/>
                    <a:pt x="499" y="143"/>
                    <a:pt x="482" y="157"/>
                  </a:cubicBezTo>
                  <a:cubicBezTo>
                    <a:pt x="362" y="106"/>
                    <a:pt x="241" y="49"/>
                    <a:pt x="115" y="5"/>
                  </a:cubicBezTo>
                  <a:cubicBezTo>
                    <a:pt x="107" y="2"/>
                    <a:pt x="99" y="0"/>
                    <a:pt x="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7166464" y="3944586"/>
              <a:ext cx="108845" cy="170185"/>
            </a:xfrm>
            <a:custGeom>
              <a:avLst/>
              <a:gdLst/>
              <a:ahLst/>
              <a:cxnLst/>
              <a:rect l="l" t="t" r="r" b="b"/>
              <a:pathLst>
                <a:path w="3139" h="4908" extrusionOk="0">
                  <a:moveTo>
                    <a:pt x="902" y="802"/>
                  </a:moveTo>
                  <a:cubicBezTo>
                    <a:pt x="947" y="840"/>
                    <a:pt x="991" y="878"/>
                    <a:pt x="1035" y="910"/>
                  </a:cubicBezTo>
                  <a:cubicBezTo>
                    <a:pt x="1016" y="904"/>
                    <a:pt x="997" y="891"/>
                    <a:pt x="978" y="878"/>
                  </a:cubicBezTo>
                  <a:cubicBezTo>
                    <a:pt x="959" y="866"/>
                    <a:pt x="947" y="859"/>
                    <a:pt x="928" y="847"/>
                  </a:cubicBezTo>
                  <a:cubicBezTo>
                    <a:pt x="921" y="834"/>
                    <a:pt x="915" y="821"/>
                    <a:pt x="902" y="802"/>
                  </a:cubicBezTo>
                  <a:close/>
                  <a:moveTo>
                    <a:pt x="1599" y="796"/>
                  </a:moveTo>
                  <a:lnTo>
                    <a:pt x="1599" y="796"/>
                  </a:lnTo>
                  <a:cubicBezTo>
                    <a:pt x="1643" y="809"/>
                    <a:pt x="1688" y="821"/>
                    <a:pt x="1732" y="828"/>
                  </a:cubicBezTo>
                  <a:cubicBezTo>
                    <a:pt x="1795" y="847"/>
                    <a:pt x="1859" y="859"/>
                    <a:pt x="1922" y="878"/>
                  </a:cubicBezTo>
                  <a:cubicBezTo>
                    <a:pt x="1935" y="885"/>
                    <a:pt x="1947" y="891"/>
                    <a:pt x="1960" y="891"/>
                  </a:cubicBezTo>
                  <a:cubicBezTo>
                    <a:pt x="1973" y="904"/>
                    <a:pt x="1985" y="910"/>
                    <a:pt x="2004" y="916"/>
                  </a:cubicBezTo>
                  <a:cubicBezTo>
                    <a:pt x="1985" y="923"/>
                    <a:pt x="1973" y="942"/>
                    <a:pt x="1992" y="954"/>
                  </a:cubicBezTo>
                  <a:cubicBezTo>
                    <a:pt x="2017" y="973"/>
                    <a:pt x="2049" y="992"/>
                    <a:pt x="2074" y="1005"/>
                  </a:cubicBezTo>
                  <a:cubicBezTo>
                    <a:pt x="1998" y="980"/>
                    <a:pt x="1935" y="954"/>
                    <a:pt x="1922" y="948"/>
                  </a:cubicBezTo>
                  <a:cubicBezTo>
                    <a:pt x="1814" y="904"/>
                    <a:pt x="1707" y="853"/>
                    <a:pt x="1599" y="796"/>
                  </a:cubicBezTo>
                  <a:close/>
                  <a:moveTo>
                    <a:pt x="1890" y="980"/>
                  </a:moveTo>
                  <a:lnTo>
                    <a:pt x="1890" y="980"/>
                  </a:lnTo>
                  <a:cubicBezTo>
                    <a:pt x="1922" y="992"/>
                    <a:pt x="1960" y="1005"/>
                    <a:pt x="1992" y="1024"/>
                  </a:cubicBezTo>
                  <a:cubicBezTo>
                    <a:pt x="1985" y="1024"/>
                    <a:pt x="1979" y="1030"/>
                    <a:pt x="1979" y="1037"/>
                  </a:cubicBezTo>
                  <a:cubicBezTo>
                    <a:pt x="1947" y="1018"/>
                    <a:pt x="1916" y="999"/>
                    <a:pt x="1890" y="980"/>
                  </a:cubicBezTo>
                  <a:close/>
                  <a:moveTo>
                    <a:pt x="1105" y="1043"/>
                  </a:moveTo>
                  <a:lnTo>
                    <a:pt x="1105" y="1043"/>
                  </a:lnTo>
                  <a:cubicBezTo>
                    <a:pt x="1156" y="1075"/>
                    <a:pt x="1200" y="1106"/>
                    <a:pt x="1244" y="1144"/>
                  </a:cubicBezTo>
                  <a:cubicBezTo>
                    <a:pt x="1200" y="1113"/>
                    <a:pt x="1156" y="1087"/>
                    <a:pt x="1118" y="1056"/>
                  </a:cubicBezTo>
                  <a:cubicBezTo>
                    <a:pt x="1111" y="1056"/>
                    <a:pt x="1111" y="1049"/>
                    <a:pt x="1105" y="1043"/>
                  </a:cubicBezTo>
                  <a:close/>
                  <a:moveTo>
                    <a:pt x="2023" y="1030"/>
                  </a:moveTo>
                  <a:lnTo>
                    <a:pt x="2023" y="1030"/>
                  </a:lnTo>
                  <a:cubicBezTo>
                    <a:pt x="2087" y="1056"/>
                    <a:pt x="2156" y="1081"/>
                    <a:pt x="2226" y="1106"/>
                  </a:cubicBezTo>
                  <a:cubicBezTo>
                    <a:pt x="2264" y="1132"/>
                    <a:pt x="2308" y="1157"/>
                    <a:pt x="2346" y="1182"/>
                  </a:cubicBezTo>
                  <a:cubicBezTo>
                    <a:pt x="2296" y="1157"/>
                    <a:pt x="2239" y="1138"/>
                    <a:pt x="2182" y="1119"/>
                  </a:cubicBezTo>
                  <a:cubicBezTo>
                    <a:pt x="2131" y="1087"/>
                    <a:pt x="2074" y="1062"/>
                    <a:pt x="2023" y="1030"/>
                  </a:cubicBezTo>
                  <a:close/>
                  <a:moveTo>
                    <a:pt x="1238" y="688"/>
                  </a:moveTo>
                  <a:lnTo>
                    <a:pt x="1238" y="688"/>
                  </a:lnTo>
                  <a:cubicBezTo>
                    <a:pt x="1276" y="701"/>
                    <a:pt x="1314" y="714"/>
                    <a:pt x="1352" y="720"/>
                  </a:cubicBezTo>
                  <a:cubicBezTo>
                    <a:pt x="1390" y="745"/>
                    <a:pt x="1434" y="764"/>
                    <a:pt x="1472" y="783"/>
                  </a:cubicBezTo>
                  <a:cubicBezTo>
                    <a:pt x="1669" y="904"/>
                    <a:pt x="1878" y="1005"/>
                    <a:pt x="2061" y="1138"/>
                  </a:cubicBezTo>
                  <a:cubicBezTo>
                    <a:pt x="2061" y="1144"/>
                    <a:pt x="2068" y="1144"/>
                    <a:pt x="2068" y="1144"/>
                  </a:cubicBezTo>
                  <a:cubicBezTo>
                    <a:pt x="2068" y="1144"/>
                    <a:pt x="2074" y="1151"/>
                    <a:pt x="2074" y="1151"/>
                  </a:cubicBezTo>
                  <a:cubicBezTo>
                    <a:pt x="2080" y="1151"/>
                    <a:pt x="2080" y="1157"/>
                    <a:pt x="2087" y="1157"/>
                  </a:cubicBezTo>
                  <a:cubicBezTo>
                    <a:pt x="2103" y="1168"/>
                    <a:pt x="2119" y="1179"/>
                    <a:pt x="2128" y="1186"/>
                  </a:cubicBezTo>
                  <a:lnTo>
                    <a:pt x="2128" y="1186"/>
                  </a:lnTo>
                  <a:cubicBezTo>
                    <a:pt x="2113" y="1174"/>
                    <a:pt x="2084" y="1162"/>
                    <a:pt x="2049" y="1151"/>
                  </a:cubicBezTo>
                  <a:cubicBezTo>
                    <a:pt x="1928" y="1100"/>
                    <a:pt x="1814" y="1043"/>
                    <a:pt x="1707" y="986"/>
                  </a:cubicBezTo>
                  <a:cubicBezTo>
                    <a:pt x="1688" y="973"/>
                    <a:pt x="1669" y="967"/>
                    <a:pt x="1650" y="954"/>
                  </a:cubicBezTo>
                  <a:cubicBezTo>
                    <a:pt x="1510" y="866"/>
                    <a:pt x="1377" y="777"/>
                    <a:pt x="1238" y="688"/>
                  </a:cubicBezTo>
                  <a:close/>
                  <a:moveTo>
                    <a:pt x="1111" y="1151"/>
                  </a:moveTo>
                  <a:lnTo>
                    <a:pt x="1111" y="1151"/>
                  </a:lnTo>
                  <a:cubicBezTo>
                    <a:pt x="1130" y="1163"/>
                    <a:pt x="1156" y="1182"/>
                    <a:pt x="1175" y="1201"/>
                  </a:cubicBezTo>
                  <a:cubicBezTo>
                    <a:pt x="1179" y="1214"/>
                    <a:pt x="1178" y="1221"/>
                    <a:pt x="1169" y="1221"/>
                  </a:cubicBezTo>
                  <a:cubicBezTo>
                    <a:pt x="1165" y="1221"/>
                    <a:pt x="1158" y="1219"/>
                    <a:pt x="1149" y="1214"/>
                  </a:cubicBezTo>
                  <a:cubicBezTo>
                    <a:pt x="1137" y="1195"/>
                    <a:pt x="1124" y="1170"/>
                    <a:pt x="1111" y="1151"/>
                  </a:cubicBezTo>
                  <a:close/>
                  <a:moveTo>
                    <a:pt x="966" y="600"/>
                  </a:moveTo>
                  <a:lnTo>
                    <a:pt x="966" y="600"/>
                  </a:lnTo>
                  <a:cubicBezTo>
                    <a:pt x="991" y="606"/>
                    <a:pt x="1016" y="612"/>
                    <a:pt x="1042" y="625"/>
                  </a:cubicBezTo>
                  <a:cubicBezTo>
                    <a:pt x="1225" y="745"/>
                    <a:pt x="1409" y="866"/>
                    <a:pt x="1605" y="973"/>
                  </a:cubicBezTo>
                  <a:lnTo>
                    <a:pt x="1713" y="1043"/>
                  </a:lnTo>
                  <a:cubicBezTo>
                    <a:pt x="1776" y="1087"/>
                    <a:pt x="1935" y="1157"/>
                    <a:pt x="1992" y="1220"/>
                  </a:cubicBezTo>
                  <a:cubicBezTo>
                    <a:pt x="1966" y="1214"/>
                    <a:pt x="1947" y="1208"/>
                    <a:pt x="1922" y="1208"/>
                  </a:cubicBezTo>
                  <a:cubicBezTo>
                    <a:pt x="1920" y="1207"/>
                    <a:pt x="1919" y="1207"/>
                    <a:pt x="1917" y="1207"/>
                  </a:cubicBezTo>
                  <a:cubicBezTo>
                    <a:pt x="1908" y="1207"/>
                    <a:pt x="1904" y="1221"/>
                    <a:pt x="1909" y="1227"/>
                  </a:cubicBezTo>
                  <a:cubicBezTo>
                    <a:pt x="1859" y="1208"/>
                    <a:pt x="1808" y="1176"/>
                    <a:pt x="1757" y="1151"/>
                  </a:cubicBezTo>
                  <a:cubicBezTo>
                    <a:pt x="1751" y="1144"/>
                    <a:pt x="1745" y="1144"/>
                    <a:pt x="1745" y="1138"/>
                  </a:cubicBezTo>
                  <a:cubicBezTo>
                    <a:pt x="1491" y="954"/>
                    <a:pt x="1232" y="771"/>
                    <a:pt x="966" y="600"/>
                  </a:cubicBezTo>
                  <a:close/>
                  <a:moveTo>
                    <a:pt x="712" y="498"/>
                  </a:moveTo>
                  <a:cubicBezTo>
                    <a:pt x="719" y="498"/>
                    <a:pt x="725" y="498"/>
                    <a:pt x="731" y="505"/>
                  </a:cubicBezTo>
                  <a:cubicBezTo>
                    <a:pt x="978" y="707"/>
                    <a:pt x="1238" y="897"/>
                    <a:pt x="1517" y="1062"/>
                  </a:cubicBezTo>
                  <a:cubicBezTo>
                    <a:pt x="1599" y="1106"/>
                    <a:pt x="1688" y="1170"/>
                    <a:pt x="1776" y="1220"/>
                  </a:cubicBezTo>
                  <a:cubicBezTo>
                    <a:pt x="1783" y="1220"/>
                    <a:pt x="1789" y="1227"/>
                    <a:pt x="1789" y="1227"/>
                  </a:cubicBezTo>
                  <a:cubicBezTo>
                    <a:pt x="1840" y="1271"/>
                    <a:pt x="1860" y="1282"/>
                    <a:pt x="1858" y="1282"/>
                  </a:cubicBezTo>
                  <a:cubicBezTo>
                    <a:pt x="1856" y="1282"/>
                    <a:pt x="1837" y="1274"/>
                    <a:pt x="1808" y="1271"/>
                  </a:cubicBezTo>
                  <a:cubicBezTo>
                    <a:pt x="1764" y="1258"/>
                    <a:pt x="1713" y="1239"/>
                    <a:pt x="1662" y="1208"/>
                  </a:cubicBezTo>
                  <a:cubicBezTo>
                    <a:pt x="1358" y="980"/>
                    <a:pt x="1054" y="758"/>
                    <a:pt x="744" y="543"/>
                  </a:cubicBezTo>
                  <a:cubicBezTo>
                    <a:pt x="731" y="524"/>
                    <a:pt x="725" y="511"/>
                    <a:pt x="712" y="498"/>
                  </a:cubicBezTo>
                  <a:close/>
                  <a:moveTo>
                    <a:pt x="1200" y="1163"/>
                  </a:moveTo>
                  <a:lnTo>
                    <a:pt x="1200" y="1163"/>
                  </a:lnTo>
                  <a:cubicBezTo>
                    <a:pt x="1263" y="1201"/>
                    <a:pt x="1327" y="1246"/>
                    <a:pt x="1396" y="1284"/>
                  </a:cubicBezTo>
                  <a:cubicBezTo>
                    <a:pt x="1390" y="1284"/>
                    <a:pt x="1377" y="1284"/>
                    <a:pt x="1352" y="1277"/>
                  </a:cubicBezTo>
                  <a:cubicBezTo>
                    <a:pt x="1314" y="1265"/>
                    <a:pt x="1276" y="1246"/>
                    <a:pt x="1238" y="1214"/>
                  </a:cubicBezTo>
                  <a:cubicBezTo>
                    <a:pt x="1225" y="1195"/>
                    <a:pt x="1213" y="1176"/>
                    <a:pt x="1200" y="1163"/>
                  </a:cubicBezTo>
                  <a:close/>
                  <a:moveTo>
                    <a:pt x="1282" y="1284"/>
                  </a:moveTo>
                  <a:cubicBezTo>
                    <a:pt x="1282" y="1290"/>
                    <a:pt x="1289" y="1290"/>
                    <a:pt x="1289" y="1290"/>
                  </a:cubicBezTo>
                  <a:cubicBezTo>
                    <a:pt x="1282" y="1290"/>
                    <a:pt x="1282" y="1290"/>
                    <a:pt x="1282" y="1284"/>
                  </a:cubicBezTo>
                  <a:close/>
                  <a:moveTo>
                    <a:pt x="1960" y="1157"/>
                  </a:moveTo>
                  <a:lnTo>
                    <a:pt x="1960" y="1157"/>
                  </a:lnTo>
                  <a:cubicBezTo>
                    <a:pt x="2042" y="1195"/>
                    <a:pt x="2131" y="1227"/>
                    <a:pt x="2213" y="1258"/>
                  </a:cubicBezTo>
                  <a:cubicBezTo>
                    <a:pt x="2216" y="1259"/>
                    <a:pt x="2218" y="1260"/>
                    <a:pt x="2221" y="1260"/>
                  </a:cubicBezTo>
                  <a:cubicBezTo>
                    <a:pt x="2235" y="1260"/>
                    <a:pt x="2244" y="1244"/>
                    <a:pt x="2239" y="1233"/>
                  </a:cubicBezTo>
                  <a:lnTo>
                    <a:pt x="2239" y="1233"/>
                  </a:lnTo>
                  <a:cubicBezTo>
                    <a:pt x="2283" y="1252"/>
                    <a:pt x="2327" y="1271"/>
                    <a:pt x="2378" y="1290"/>
                  </a:cubicBezTo>
                  <a:cubicBezTo>
                    <a:pt x="2277" y="1271"/>
                    <a:pt x="2182" y="1258"/>
                    <a:pt x="2087" y="1239"/>
                  </a:cubicBezTo>
                  <a:cubicBezTo>
                    <a:pt x="2049" y="1208"/>
                    <a:pt x="2004" y="1182"/>
                    <a:pt x="1960" y="1157"/>
                  </a:cubicBezTo>
                  <a:close/>
                  <a:moveTo>
                    <a:pt x="1599" y="1214"/>
                  </a:moveTo>
                  <a:cubicBezTo>
                    <a:pt x="1631" y="1233"/>
                    <a:pt x="1662" y="1246"/>
                    <a:pt x="1700" y="1265"/>
                  </a:cubicBezTo>
                  <a:cubicBezTo>
                    <a:pt x="1713" y="1277"/>
                    <a:pt x="1732" y="1290"/>
                    <a:pt x="1745" y="1296"/>
                  </a:cubicBezTo>
                  <a:cubicBezTo>
                    <a:pt x="1719" y="1284"/>
                    <a:pt x="1675" y="1265"/>
                    <a:pt x="1643" y="1252"/>
                  </a:cubicBezTo>
                  <a:cubicBezTo>
                    <a:pt x="1624" y="1239"/>
                    <a:pt x="1612" y="1227"/>
                    <a:pt x="1599" y="1214"/>
                  </a:cubicBezTo>
                  <a:close/>
                  <a:moveTo>
                    <a:pt x="1935" y="1284"/>
                  </a:moveTo>
                  <a:lnTo>
                    <a:pt x="1935" y="1284"/>
                  </a:lnTo>
                  <a:cubicBezTo>
                    <a:pt x="1947" y="1290"/>
                    <a:pt x="1960" y="1290"/>
                    <a:pt x="1973" y="1296"/>
                  </a:cubicBezTo>
                  <a:lnTo>
                    <a:pt x="1947" y="1296"/>
                  </a:lnTo>
                  <a:cubicBezTo>
                    <a:pt x="1941" y="1290"/>
                    <a:pt x="1941" y="1290"/>
                    <a:pt x="1935" y="1284"/>
                  </a:cubicBezTo>
                  <a:close/>
                  <a:moveTo>
                    <a:pt x="1339" y="1170"/>
                  </a:moveTo>
                  <a:lnTo>
                    <a:pt x="1339" y="1170"/>
                  </a:lnTo>
                  <a:cubicBezTo>
                    <a:pt x="1409" y="1214"/>
                    <a:pt x="1485" y="1258"/>
                    <a:pt x="1555" y="1303"/>
                  </a:cubicBezTo>
                  <a:lnTo>
                    <a:pt x="1498" y="1303"/>
                  </a:lnTo>
                  <a:cubicBezTo>
                    <a:pt x="1485" y="1296"/>
                    <a:pt x="1472" y="1284"/>
                    <a:pt x="1453" y="1277"/>
                  </a:cubicBezTo>
                  <a:cubicBezTo>
                    <a:pt x="1415" y="1239"/>
                    <a:pt x="1377" y="1201"/>
                    <a:pt x="1339" y="1170"/>
                  </a:cubicBezTo>
                  <a:close/>
                  <a:moveTo>
                    <a:pt x="2498" y="1341"/>
                  </a:moveTo>
                  <a:lnTo>
                    <a:pt x="2498" y="1341"/>
                  </a:lnTo>
                  <a:cubicBezTo>
                    <a:pt x="2505" y="1341"/>
                    <a:pt x="2511" y="1347"/>
                    <a:pt x="2517" y="1347"/>
                  </a:cubicBezTo>
                  <a:cubicBezTo>
                    <a:pt x="2517" y="1347"/>
                    <a:pt x="2517" y="1347"/>
                    <a:pt x="2517" y="1353"/>
                  </a:cubicBezTo>
                  <a:cubicBezTo>
                    <a:pt x="2511" y="1347"/>
                    <a:pt x="2505" y="1347"/>
                    <a:pt x="2498" y="1341"/>
                  </a:cubicBezTo>
                  <a:close/>
                  <a:moveTo>
                    <a:pt x="2150" y="1290"/>
                  </a:moveTo>
                  <a:lnTo>
                    <a:pt x="2150" y="1290"/>
                  </a:lnTo>
                  <a:cubicBezTo>
                    <a:pt x="2232" y="1303"/>
                    <a:pt x="2315" y="1309"/>
                    <a:pt x="2391" y="1322"/>
                  </a:cubicBezTo>
                  <a:cubicBezTo>
                    <a:pt x="2416" y="1328"/>
                    <a:pt x="2441" y="1328"/>
                    <a:pt x="2467" y="1334"/>
                  </a:cubicBezTo>
                  <a:cubicBezTo>
                    <a:pt x="2473" y="1334"/>
                    <a:pt x="2479" y="1341"/>
                    <a:pt x="2486" y="1347"/>
                  </a:cubicBezTo>
                  <a:cubicBezTo>
                    <a:pt x="2486" y="1347"/>
                    <a:pt x="2486" y="1353"/>
                    <a:pt x="2492" y="1353"/>
                  </a:cubicBezTo>
                  <a:cubicBezTo>
                    <a:pt x="2498" y="1359"/>
                    <a:pt x="2498" y="1365"/>
                    <a:pt x="2503" y="1366"/>
                  </a:cubicBezTo>
                  <a:lnTo>
                    <a:pt x="2503" y="1366"/>
                  </a:lnTo>
                  <a:cubicBezTo>
                    <a:pt x="2440" y="1360"/>
                    <a:pt x="2377" y="1353"/>
                    <a:pt x="2315" y="1341"/>
                  </a:cubicBezTo>
                  <a:cubicBezTo>
                    <a:pt x="2296" y="1334"/>
                    <a:pt x="2270" y="1328"/>
                    <a:pt x="2251" y="1328"/>
                  </a:cubicBezTo>
                  <a:cubicBezTo>
                    <a:pt x="2213" y="1315"/>
                    <a:pt x="2182" y="1303"/>
                    <a:pt x="2150" y="1290"/>
                  </a:cubicBezTo>
                  <a:close/>
                  <a:moveTo>
                    <a:pt x="2568" y="1360"/>
                  </a:moveTo>
                  <a:lnTo>
                    <a:pt x="2568" y="1360"/>
                  </a:lnTo>
                  <a:cubicBezTo>
                    <a:pt x="2587" y="1372"/>
                    <a:pt x="2606" y="1379"/>
                    <a:pt x="2625" y="1385"/>
                  </a:cubicBezTo>
                  <a:cubicBezTo>
                    <a:pt x="2619" y="1385"/>
                    <a:pt x="2606" y="1385"/>
                    <a:pt x="2587" y="1379"/>
                  </a:cubicBezTo>
                  <a:cubicBezTo>
                    <a:pt x="2581" y="1372"/>
                    <a:pt x="2574" y="1366"/>
                    <a:pt x="2568" y="1360"/>
                  </a:cubicBezTo>
                  <a:close/>
                  <a:moveTo>
                    <a:pt x="2486" y="1417"/>
                  </a:moveTo>
                  <a:lnTo>
                    <a:pt x="2486" y="1417"/>
                  </a:lnTo>
                  <a:cubicBezTo>
                    <a:pt x="2498" y="1417"/>
                    <a:pt x="2511" y="1423"/>
                    <a:pt x="2530" y="1423"/>
                  </a:cubicBezTo>
                  <a:cubicBezTo>
                    <a:pt x="2530" y="1429"/>
                    <a:pt x="2536" y="1436"/>
                    <a:pt x="2543" y="1442"/>
                  </a:cubicBezTo>
                  <a:cubicBezTo>
                    <a:pt x="2536" y="1442"/>
                    <a:pt x="2543" y="1448"/>
                    <a:pt x="2543" y="1448"/>
                  </a:cubicBezTo>
                  <a:cubicBezTo>
                    <a:pt x="2530" y="1442"/>
                    <a:pt x="2517" y="1436"/>
                    <a:pt x="2511" y="1429"/>
                  </a:cubicBezTo>
                  <a:cubicBezTo>
                    <a:pt x="2498" y="1423"/>
                    <a:pt x="2492" y="1417"/>
                    <a:pt x="2486" y="1417"/>
                  </a:cubicBezTo>
                  <a:close/>
                  <a:moveTo>
                    <a:pt x="2657" y="1442"/>
                  </a:moveTo>
                  <a:lnTo>
                    <a:pt x="2657" y="1442"/>
                  </a:lnTo>
                  <a:cubicBezTo>
                    <a:pt x="2663" y="1448"/>
                    <a:pt x="2676" y="1448"/>
                    <a:pt x="2682" y="1448"/>
                  </a:cubicBezTo>
                  <a:cubicBezTo>
                    <a:pt x="2695" y="1467"/>
                    <a:pt x="2701" y="1480"/>
                    <a:pt x="2714" y="1499"/>
                  </a:cubicBezTo>
                  <a:cubicBezTo>
                    <a:pt x="2695" y="1480"/>
                    <a:pt x="2676" y="1461"/>
                    <a:pt x="2657" y="1442"/>
                  </a:cubicBezTo>
                  <a:close/>
                  <a:moveTo>
                    <a:pt x="2733" y="1315"/>
                  </a:moveTo>
                  <a:cubicBezTo>
                    <a:pt x="2809" y="1404"/>
                    <a:pt x="2866" y="1505"/>
                    <a:pt x="2897" y="1613"/>
                  </a:cubicBezTo>
                  <a:cubicBezTo>
                    <a:pt x="2847" y="1512"/>
                    <a:pt x="2790" y="1417"/>
                    <a:pt x="2726" y="1315"/>
                  </a:cubicBezTo>
                  <a:close/>
                  <a:moveTo>
                    <a:pt x="2568" y="1429"/>
                  </a:moveTo>
                  <a:cubicBezTo>
                    <a:pt x="2619" y="1474"/>
                    <a:pt x="2682" y="1518"/>
                    <a:pt x="2733" y="1562"/>
                  </a:cubicBezTo>
                  <a:cubicBezTo>
                    <a:pt x="2739" y="1569"/>
                    <a:pt x="2745" y="1575"/>
                    <a:pt x="2752" y="1575"/>
                  </a:cubicBezTo>
                  <a:cubicBezTo>
                    <a:pt x="2758" y="1581"/>
                    <a:pt x="2758" y="1581"/>
                    <a:pt x="2758" y="1588"/>
                  </a:cubicBezTo>
                  <a:cubicBezTo>
                    <a:pt x="2758" y="1607"/>
                    <a:pt x="2764" y="1626"/>
                    <a:pt x="2764" y="1645"/>
                  </a:cubicBezTo>
                  <a:cubicBezTo>
                    <a:pt x="2701" y="1575"/>
                    <a:pt x="2631" y="1505"/>
                    <a:pt x="2568" y="1436"/>
                  </a:cubicBezTo>
                  <a:cubicBezTo>
                    <a:pt x="2568" y="1436"/>
                    <a:pt x="2568" y="1436"/>
                    <a:pt x="2568" y="1429"/>
                  </a:cubicBezTo>
                  <a:close/>
                  <a:moveTo>
                    <a:pt x="2910" y="1790"/>
                  </a:moveTo>
                  <a:cubicBezTo>
                    <a:pt x="2916" y="1797"/>
                    <a:pt x="2923" y="1809"/>
                    <a:pt x="2929" y="1816"/>
                  </a:cubicBezTo>
                  <a:lnTo>
                    <a:pt x="2929" y="1828"/>
                  </a:lnTo>
                  <a:cubicBezTo>
                    <a:pt x="2923" y="1816"/>
                    <a:pt x="2916" y="1803"/>
                    <a:pt x="2910" y="1790"/>
                  </a:cubicBezTo>
                  <a:close/>
                  <a:moveTo>
                    <a:pt x="2821" y="1759"/>
                  </a:moveTo>
                  <a:cubicBezTo>
                    <a:pt x="2840" y="1771"/>
                    <a:pt x="2853" y="1784"/>
                    <a:pt x="2866" y="1797"/>
                  </a:cubicBezTo>
                  <a:cubicBezTo>
                    <a:pt x="2878" y="1822"/>
                    <a:pt x="2891" y="1847"/>
                    <a:pt x="2904" y="1873"/>
                  </a:cubicBezTo>
                  <a:cubicBezTo>
                    <a:pt x="2910" y="1885"/>
                    <a:pt x="2916" y="1885"/>
                    <a:pt x="2923" y="1885"/>
                  </a:cubicBezTo>
                  <a:cubicBezTo>
                    <a:pt x="2916" y="1955"/>
                    <a:pt x="2897" y="2018"/>
                    <a:pt x="2866" y="2075"/>
                  </a:cubicBezTo>
                  <a:cubicBezTo>
                    <a:pt x="2872" y="2050"/>
                    <a:pt x="2872" y="2018"/>
                    <a:pt x="2872" y="1987"/>
                  </a:cubicBezTo>
                  <a:cubicBezTo>
                    <a:pt x="2885" y="1987"/>
                    <a:pt x="2897" y="1980"/>
                    <a:pt x="2891" y="1968"/>
                  </a:cubicBezTo>
                  <a:cubicBezTo>
                    <a:pt x="2891" y="1961"/>
                    <a:pt x="2891" y="1961"/>
                    <a:pt x="2891" y="1961"/>
                  </a:cubicBezTo>
                  <a:cubicBezTo>
                    <a:pt x="2885" y="1936"/>
                    <a:pt x="2872" y="1911"/>
                    <a:pt x="2866" y="1885"/>
                  </a:cubicBezTo>
                  <a:cubicBezTo>
                    <a:pt x="2872" y="1885"/>
                    <a:pt x="2878" y="1873"/>
                    <a:pt x="2872" y="1866"/>
                  </a:cubicBezTo>
                  <a:cubicBezTo>
                    <a:pt x="2859" y="1835"/>
                    <a:pt x="2847" y="1809"/>
                    <a:pt x="2828" y="1778"/>
                  </a:cubicBezTo>
                  <a:cubicBezTo>
                    <a:pt x="2828" y="1771"/>
                    <a:pt x="2828" y="1765"/>
                    <a:pt x="2821" y="1759"/>
                  </a:cubicBezTo>
                  <a:close/>
                  <a:moveTo>
                    <a:pt x="2131" y="3177"/>
                  </a:moveTo>
                  <a:cubicBezTo>
                    <a:pt x="2156" y="3222"/>
                    <a:pt x="2188" y="3266"/>
                    <a:pt x="2213" y="3310"/>
                  </a:cubicBezTo>
                  <a:cubicBezTo>
                    <a:pt x="2207" y="3310"/>
                    <a:pt x="2207" y="3317"/>
                    <a:pt x="2201" y="3317"/>
                  </a:cubicBezTo>
                  <a:cubicBezTo>
                    <a:pt x="2175" y="3272"/>
                    <a:pt x="2150" y="3222"/>
                    <a:pt x="2131" y="3177"/>
                  </a:cubicBezTo>
                  <a:close/>
                  <a:moveTo>
                    <a:pt x="244" y="245"/>
                  </a:moveTo>
                  <a:lnTo>
                    <a:pt x="244" y="245"/>
                  </a:lnTo>
                  <a:cubicBezTo>
                    <a:pt x="294" y="277"/>
                    <a:pt x="345" y="308"/>
                    <a:pt x="396" y="340"/>
                  </a:cubicBezTo>
                  <a:cubicBezTo>
                    <a:pt x="402" y="353"/>
                    <a:pt x="408" y="365"/>
                    <a:pt x="415" y="378"/>
                  </a:cubicBezTo>
                  <a:cubicBezTo>
                    <a:pt x="516" y="555"/>
                    <a:pt x="617" y="733"/>
                    <a:pt x="719" y="910"/>
                  </a:cubicBezTo>
                  <a:cubicBezTo>
                    <a:pt x="928" y="1271"/>
                    <a:pt x="1130" y="1626"/>
                    <a:pt x="1339" y="1980"/>
                  </a:cubicBezTo>
                  <a:cubicBezTo>
                    <a:pt x="1548" y="2341"/>
                    <a:pt x="1757" y="2696"/>
                    <a:pt x="1973" y="3044"/>
                  </a:cubicBezTo>
                  <a:cubicBezTo>
                    <a:pt x="2011" y="3108"/>
                    <a:pt x="2061" y="3222"/>
                    <a:pt x="2125" y="3323"/>
                  </a:cubicBezTo>
                  <a:cubicBezTo>
                    <a:pt x="2112" y="3323"/>
                    <a:pt x="2099" y="3329"/>
                    <a:pt x="2087" y="3336"/>
                  </a:cubicBezTo>
                  <a:cubicBezTo>
                    <a:pt x="1751" y="2848"/>
                    <a:pt x="1409" y="2367"/>
                    <a:pt x="1105" y="1860"/>
                  </a:cubicBezTo>
                  <a:cubicBezTo>
                    <a:pt x="940" y="1581"/>
                    <a:pt x="782" y="1303"/>
                    <a:pt x="630" y="1018"/>
                  </a:cubicBezTo>
                  <a:cubicBezTo>
                    <a:pt x="554" y="878"/>
                    <a:pt x="478" y="733"/>
                    <a:pt x="408" y="593"/>
                  </a:cubicBezTo>
                  <a:cubicBezTo>
                    <a:pt x="364" y="511"/>
                    <a:pt x="326" y="435"/>
                    <a:pt x="288" y="359"/>
                  </a:cubicBezTo>
                  <a:cubicBezTo>
                    <a:pt x="269" y="321"/>
                    <a:pt x="212" y="251"/>
                    <a:pt x="244" y="245"/>
                  </a:cubicBezTo>
                  <a:close/>
                  <a:moveTo>
                    <a:pt x="2201" y="3494"/>
                  </a:moveTo>
                  <a:cubicBezTo>
                    <a:pt x="2207" y="3500"/>
                    <a:pt x="2207" y="3507"/>
                    <a:pt x="2207" y="3513"/>
                  </a:cubicBezTo>
                  <a:lnTo>
                    <a:pt x="2201" y="3500"/>
                  </a:lnTo>
                  <a:cubicBezTo>
                    <a:pt x="2194" y="3500"/>
                    <a:pt x="2194" y="3494"/>
                    <a:pt x="2194" y="3494"/>
                  </a:cubicBezTo>
                  <a:close/>
                  <a:moveTo>
                    <a:pt x="2042" y="3526"/>
                  </a:moveTo>
                  <a:cubicBezTo>
                    <a:pt x="2047" y="3562"/>
                    <a:pt x="2051" y="3595"/>
                    <a:pt x="2058" y="3630"/>
                  </a:cubicBezTo>
                  <a:lnTo>
                    <a:pt x="2058" y="3630"/>
                  </a:lnTo>
                  <a:cubicBezTo>
                    <a:pt x="2057" y="3626"/>
                    <a:pt x="2056" y="3623"/>
                    <a:pt x="2055" y="3621"/>
                  </a:cubicBezTo>
                  <a:cubicBezTo>
                    <a:pt x="2049" y="3589"/>
                    <a:pt x="2036" y="3564"/>
                    <a:pt x="2030" y="3532"/>
                  </a:cubicBezTo>
                  <a:cubicBezTo>
                    <a:pt x="2036" y="3532"/>
                    <a:pt x="2036" y="3532"/>
                    <a:pt x="2042" y="3526"/>
                  </a:cubicBezTo>
                  <a:close/>
                  <a:moveTo>
                    <a:pt x="2062" y="3647"/>
                  </a:moveTo>
                  <a:cubicBezTo>
                    <a:pt x="2064" y="3655"/>
                    <a:pt x="2066" y="3663"/>
                    <a:pt x="2068" y="3671"/>
                  </a:cubicBezTo>
                  <a:cubicBezTo>
                    <a:pt x="2065" y="3663"/>
                    <a:pt x="2063" y="3655"/>
                    <a:pt x="2062" y="3647"/>
                  </a:cubicBezTo>
                  <a:close/>
                  <a:moveTo>
                    <a:pt x="1814" y="3766"/>
                  </a:moveTo>
                  <a:cubicBezTo>
                    <a:pt x="1814" y="3773"/>
                    <a:pt x="1814" y="3773"/>
                    <a:pt x="1814" y="3779"/>
                  </a:cubicBezTo>
                  <a:cubicBezTo>
                    <a:pt x="1814" y="3773"/>
                    <a:pt x="1814" y="3773"/>
                    <a:pt x="1808" y="3773"/>
                  </a:cubicBezTo>
                  <a:cubicBezTo>
                    <a:pt x="1808" y="3773"/>
                    <a:pt x="1814" y="3766"/>
                    <a:pt x="1814" y="3766"/>
                  </a:cubicBezTo>
                  <a:close/>
                  <a:moveTo>
                    <a:pt x="2188" y="3709"/>
                  </a:moveTo>
                  <a:lnTo>
                    <a:pt x="2188" y="3709"/>
                  </a:lnTo>
                  <a:cubicBezTo>
                    <a:pt x="2220" y="3798"/>
                    <a:pt x="2251" y="3880"/>
                    <a:pt x="2277" y="3969"/>
                  </a:cubicBezTo>
                  <a:cubicBezTo>
                    <a:pt x="2245" y="3887"/>
                    <a:pt x="2213" y="3798"/>
                    <a:pt x="2188" y="3709"/>
                  </a:cubicBezTo>
                  <a:close/>
                  <a:moveTo>
                    <a:pt x="2296" y="3526"/>
                  </a:moveTo>
                  <a:cubicBezTo>
                    <a:pt x="2302" y="3526"/>
                    <a:pt x="2315" y="3532"/>
                    <a:pt x="2321" y="3538"/>
                  </a:cubicBezTo>
                  <a:cubicBezTo>
                    <a:pt x="2370" y="3691"/>
                    <a:pt x="2413" y="3844"/>
                    <a:pt x="2450" y="3997"/>
                  </a:cubicBezTo>
                  <a:lnTo>
                    <a:pt x="2450" y="3997"/>
                  </a:lnTo>
                  <a:cubicBezTo>
                    <a:pt x="2449" y="3996"/>
                    <a:pt x="2449" y="3995"/>
                    <a:pt x="2448" y="3994"/>
                  </a:cubicBezTo>
                  <a:cubicBezTo>
                    <a:pt x="2403" y="3836"/>
                    <a:pt x="2353" y="3678"/>
                    <a:pt x="2296" y="3526"/>
                  </a:cubicBezTo>
                  <a:close/>
                  <a:moveTo>
                    <a:pt x="1859" y="3690"/>
                  </a:moveTo>
                  <a:cubicBezTo>
                    <a:pt x="1883" y="3810"/>
                    <a:pt x="1907" y="3925"/>
                    <a:pt x="1936" y="4044"/>
                  </a:cubicBezTo>
                  <a:lnTo>
                    <a:pt x="1936" y="4044"/>
                  </a:lnTo>
                  <a:cubicBezTo>
                    <a:pt x="1929" y="4021"/>
                    <a:pt x="1921" y="4002"/>
                    <a:pt x="1916" y="3982"/>
                  </a:cubicBezTo>
                  <a:cubicBezTo>
                    <a:pt x="1890" y="3899"/>
                    <a:pt x="1871" y="3817"/>
                    <a:pt x="1846" y="3728"/>
                  </a:cubicBezTo>
                  <a:cubicBezTo>
                    <a:pt x="1846" y="3728"/>
                    <a:pt x="1840" y="3722"/>
                    <a:pt x="1840" y="3722"/>
                  </a:cubicBezTo>
                  <a:cubicBezTo>
                    <a:pt x="1846" y="3709"/>
                    <a:pt x="1852" y="3703"/>
                    <a:pt x="1859" y="3690"/>
                  </a:cubicBezTo>
                  <a:close/>
                  <a:moveTo>
                    <a:pt x="1802" y="4058"/>
                  </a:moveTo>
                  <a:lnTo>
                    <a:pt x="1802" y="4058"/>
                  </a:lnTo>
                  <a:cubicBezTo>
                    <a:pt x="1821" y="4134"/>
                    <a:pt x="1840" y="4210"/>
                    <a:pt x="1859" y="4286"/>
                  </a:cubicBezTo>
                  <a:cubicBezTo>
                    <a:pt x="1859" y="4305"/>
                    <a:pt x="1865" y="4324"/>
                    <a:pt x="1871" y="4343"/>
                  </a:cubicBezTo>
                  <a:cubicBezTo>
                    <a:pt x="1871" y="4349"/>
                    <a:pt x="1871" y="4349"/>
                    <a:pt x="1871" y="4355"/>
                  </a:cubicBezTo>
                  <a:cubicBezTo>
                    <a:pt x="1846" y="4273"/>
                    <a:pt x="1827" y="4184"/>
                    <a:pt x="1808" y="4102"/>
                  </a:cubicBezTo>
                  <a:cubicBezTo>
                    <a:pt x="1808" y="4089"/>
                    <a:pt x="1802" y="4077"/>
                    <a:pt x="1802" y="4058"/>
                  </a:cubicBezTo>
                  <a:close/>
                  <a:moveTo>
                    <a:pt x="1992" y="3557"/>
                  </a:moveTo>
                  <a:cubicBezTo>
                    <a:pt x="1998" y="3570"/>
                    <a:pt x="1998" y="3583"/>
                    <a:pt x="1998" y="3595"/>
                  </a:cubicBezTo>
                  <a:cubicBezTo>
                    <a:pt x="2004" y="3614"/>
                    <a:pt x="2011" y="3659"/>
                    <a:pt x="2030" y="3703"/>
                  </a:cubicBezTo>
                  <a:cubicBezTo>
                    <a:pt x="2055" y="3811"/>
                    <a:pt x="2080" y="3912"/>
                    <a:pt x="2106" y="4020"/>
                  </a:cubicBezTo>
                  <a:cubicBezTo>
                    <a:pt x="2112" y="4032"/>
                    <a:pt x="2118" y="4051"/>
                    <a:pt x="2118" y="4064"/>
                  </a:cubicBezTo>
                  <a:cubicBezTo>
                    <a:pt x="2144" y="4165"/>
                    <a:pt x="2163" y="4267"/>
                    <a:pt x="2182" y="4368"/>
                  </a:cubicBezTo>
                  <a:cubicBezTo>
                    <a:pt x="2144" y="4254"/>
                    <a:pt x="2106" y="4140"/>
                    <a:pt x="2074" y="4026"/>
                  </a:cubicBezTo>
                  <a:cubicBezTo>
                    <a:pt x="2042" y="3880"/>
                    <a:pt x="2004" y="3728"/>
                    <a:pt x="1973" y="3583"/>
                  </a:cubicBezTo>
                  <a:cubicBezTo>
                    <a:pt x="1966" y="3583"/>
                    <a:pt x="1966" y="3583"/>
                    <a:pt x="1966" y="3576"/>
                  </a:cubicBezTo>
                  <a:cubicBezTo>
                    <a:pt x="1973" y="3570"/>
                    <a:pt x="1985" y="3564"/>
                    <a:pt x="1992" y="3557"/>
                  </a:cubicBezTo>
                  <a:close/>
                  <a:moveTo>
                    <a:pt x="2327" y="4305"/>
                  </a:moveTo>
                  <a:cubicBezTo>
                    <a:pt x="2340" y="4336"/>
                    <a:pt x="2359" y="4368"/>
                    <a:pt x="2372" y="4400"/>
                  </a:cubicBezTo>
                  <a:lnTo>
                    <a:pt x="2378" y="4400"/>
                  </a:lnTo>
                  <a:cubicBezTo>
                    <a:pt x="2372" y="4412"/>
                    <a:pt x="2365" y="4419"/>
                    <a:pt x="2359" y="4431"/>
                  </a:cubicBezTo>
                  <a:cubicBezTo>
                    <a:pt x="2346" y="4387"/>
                    <a:pt x="2340" y="4349"/>
                    <a:pt x="2327" y="4305"/>
                  </a:cubicBezTo>
                  <a:close/>
                  <a:moveTo>
                    <a:pt x="2239" y="4400"/>
                  </a:moveTo>
                  <a:cubicBezTo>
                    <a:pt x="2251" y="4444"/>
                    <a:pt x="2270" y="4488"/>
                    <a:pt x="2296" y="4533"/>
                  </a:cubicBezTo>
                  <a:cubicBezTo>
                    <a:pt x="2283" y="4545"/>
                    <a:pt x="2277" y="4558"/>
                    <a:pt x="2270" y="4571"/>
                  </a:cubicBezTo>
                  <a:cubicBezTo>
                    <a:pt x="2258" y="4514"/>
                    <a:pt x="2245" y="4457"/>
                    <a:pt x="2239" y="4400"/>
                  </a:cubicBezTo>
                  <a:close/>
                  <a:moveTo>
                    <a:pt x="1928" y="3614"/>
                  </a:moveTo>
                  <a:cubicBezTo>
                    <a:pt x="1966" y="3804"/>
                    <a:pt x="2011" y="3994"/>
                    <a:pt x="2068" y="4178"/>
                  </a:cubicBezTo>
                  <a:cubicBezTo>
                    <a:pt x="2087" y="4273"/>
                    <a:pt x="2112" y="4368"/>
                    <a:pt x="2131" y="4463"/>
                  </a:cubicBezTo>
                  <a:cubicBezTo>
                    <a:pt x="2144" y="4520"/>
                    <a:pt x="2156" y="4577"/>
                    <a:pt x="2175" y="4634"/>
                  </a:cubicBezTo>
                  <a:cubicBezTo>
                    <a:pt x="2118" y="4488"/>
                    <a:pt x="2068" y="4336"/>
                    <a:pt x="2023" y="4191"/>
                  </a:cubicBezTo>
                  <a:cubicBezTo>
                    <a:pt x="2023" y="4184"/>
                    <a:pt x="2023" y="4184"/>
                    <a:pt x="2023" y="4184"/>
                  </a:cubicBezTo>
                  <a:cubicBezTo>
                    <a:pt x="1985" y="4001"/>
                    <a:pt x="1941" y="3823"/>
                    <a:pt x="1897" y="3646"/>
                  </a:cubicBezTo>
                  <a:cubicBezTo>
                    <a:pt x="1903" y="3633"/>
                    <a:pt x="1916" y="3627"/>
                    <a:pt x="1928" y="3614"/>
                  </a:cubicBezTo>
                  <a:close/>
                  <a:moveTo>
                    <a:pt x="2112" y="4621"/>
                  </a:moveTo>
                  <a:lnTo>
                    <a:pt x="2112" y="4621"/>
                  </a:lnTo>
                  <a:cubicBezTo>
                    <a:pt x="2118" y="4647"/>
                    <a:pt x="2131" y="4672"/>
                    <a:pt x="2137" y="4697"/>
                  </a:cubicBezTo>
                  <a:cubicBezTo>
                    <a:pt x="2118" y="4710"/>
                    <a:pt x="2093" y="4723"/>
                    <a:pt x="2068" y="4735"/>
                  </a:cubicBezTo>
                  <a:cubicBezTo>
                    <a:pt x="2068" y="4716"/>
                    <a:pt x="2061" y="4697"/>
                    <a:pt x="2061" y="4685"/>
                  </a:cubicBezTo>
                  <a:cubicBezTo>
                    <a:pt x="2061" y="4672"/>
                    <a:pt x="2068" y="4666"/>
                    <a:pt x="2068" y="4659"/>
                  </a:cubicBezTo>
                  <a:cubicBezTo>
                    <a:pt x="2068" y="4659"/>
                    <a:pt x="2068" y="4666"/>
                    <a:pt x="2074" y="4666"/>
                  </a:cubicBezTo>
                  <a:cubicBezTo>
                    <a:pt x="2076" y="4675"/>
                    <a:pt x="2084" y="4680"/>
                    <a:pt x="2093" y="4680"/>
                  </a:cubicBezTo>
                  <a:cubicBezTo>
                    <a:pt x="2107" y="4680"/>
                    <a:pt x="2122" y="4669"/>
                    <a:pt x="2118" y="4653"/>
                  </a:cubicBezTo>
                  <a:cubicBezTo>
                    <a:pt x="2118" y="4640"/>
                    <a:pt x="2112" y="4634"/>
                    <a:pt x="2112" y="4621"/>
                  </a:cubicBezTo>
                  <a:close/>
                  <a:moveTo>
                    <a:pt x="73" y="1"/>
                  </a:moveTo>
                  <a:cubicBezTo>
                    <a:pt x="31" y="1"/>
                    <a:pt x="1" y="54"/>
                    <a:pt x="28" y="93"/>
                  </a:cubicBezTo>
                  <a:cubicBezTo>
                    <a:pt x="123" y="188"/>
                    <a:pt x="199" y="308"/>
                    <a:pt x="269" y="429"/>
                  </a:cubicBezTo>
                  <a:cubicBezTo>
                    <a:pt x="510" y="967"/>
                    <a:pt x="820" y="1493"/>
                    <a:pt x="1124" y="1993"/>
                  </a:cubicBezTo>
                  <a:cubicBezTo>
                    <a:pt x="1403" y="2455"/>
                    <a:pt x="1688" y="2924"/>
                    <a:pt x="2004" y="3361"/>
                  </a:cubicBezTo>
                  <a:cubicBezTo>
                    <a:pt x="1909" y="3405"/>
                    <a:pt x="1827" y="3475"/>
                    <a:pt x="1764" y="3564"/>
                  </a:cubicBezTo>
                  <a:cubicBezTo>
                    <a:pt x="1764" y="3551"/>
                    <a:pt x="1757" y="3545"/>
                    <a:pt x="1757" y="3532"/>
                  </a:cubicBezTo>
                  <a:cubicBezTo>
                    <a:pt x="1755" y="3524"/>
                    <a:pt x="1749" y="3521"/>
                    <a:pt x="1743" y="3521"/>
                  </a:cubicBezTo>
                  <a:cubicBezTo>
                    <a:pt x="1734" y="3521"/>
                    <a:pt x="1726" y="3527"/>
                    <a:pt x="1726" y="3538"/>
                  </a:cubicBezTo>
                  <a:cubicBezTo>
                    <a:pt x="1732" y="3557"/>
                    <a:pt x="1732" y="3576"/>
                    <a:pt x="1738" y="3595"/>
                  </a:cubicBezTo>
                  <a:cubicBezTo>
                    <a:pt x="1719" y="3621"/>
                    <a:pt x="1700" y="3646"/>
                    <a:pt x="1681" y="3678"/>
                  </a:cubicBezTo>
                  <a:cubicBezTo>
                    <a:pt x="1675" y="3690"/>
                    <a:pt x="1662" y="3709"/>
                    <a:pt x="1656" y="3722"/>
                  </a:cubicBezTo>
                  <a:cubicBezTo>
                    <a:pt x="1580" y="3855"/>
                    <a:pt x="1536" y="4032"/>
                    <a:pt x="1523" y="4203"/>
                  </a:cubicBezTo>
                  <a:cubicBezTo>
                    <a:pt x="1504" y="4368"/>
                    <a:pt x="1510" y="4539"/>
                    <a:pt x="1593" y="4672"/>
                  </a:cubicBezTo>
                  <a:cubicBezTo>
                    <a:pt x="1661" y="4826"/>
                    <a:pt x="1799" y="4908"/>
                    <a:pt x="1949" y="4908"/>
                  </a:cubicBezTo>
                  <a:cubicBezTo>
                    <a:pt x="2021" y="4908"/>
                    <a:pt x="2097" y="4889"/>
                    <a:pt x="2169" y="4849"/>
                  </a:cubicBezTo>
                  <a:cubicBezTo>
                    <a:pt x="2410" y="4723"/>
                    <a:pt x="2581" y="4412"/>
                    <a:pt x="2638" y="4127"/>
                  </a:cubicBezTo>
                  <a:cubicBezTo>
                    <a:pt x="2669" y="4127"/>
                    <a:pt x="2695" y="4089"/>
                    <a:pt x="2682" y="4058"/>
                  </a:cubicBezTo>
                  <a:cubicBezTo>
                    <a:pt x="2676" y="4032"/>
                    <a:pt x="2663" y="4007"/>
                    <a:pt x="2657" y="3982"/>
                  </a:cubicBezTo>
                  <a:cubicBezTo>
                    <a:pt x="2657" y="3969"/>
                    <a:pt x="2657" y="3956"/>
                    <a:pt x="2657" y="3944"/>
                  </a:cubicBezTo>
                  <a:cubicBezTo>
                    <a:pt x="2663" y="3735"/>
                    <a:pt x="2581" y="3462"/>
                    <a:pt x="2391" y="3355"/>
                  </a:cubicBezTo>
                  <a:cubicBezTo>
                    <a:pt x="2359" y="3304"/>
                    <a:pt x="2334" y="3253"/>
                    <a:pt x="2302" y="3203"/>
                  </a:cubicBezTo>
                  <a:cubicBezTo>
                    <a:pt x="2220" y="3044"/>
                    <a:pt x="2131" y="2892"/>
                    <a:pt x="2042" y="2740"/>
                  </a:cubicBezTo>
                  <a:cubicBezTo>
                    <a:pt x="1865" y="2443"/>
                    <a:pt x="1694" y="2151"/>
                    <a:pt x="1517" y="1854"/>
                  </a:cubicBezTo>
                  <a:cubicBezTo>
                    <a:pt x="1447" y="1733"/>
                    <a:pt x="1371" y="1613"/>
                    <a:pt x="1301" y="1486"/>
                  </a:cubicBezTo>
                  <a:lnTo>
                    <a:pt x="1301" y="1486"/>
                  </a:lnTo>
                  <a:cubicBezTo>
                    <a:pt x="1325" y="1488"/>
                    <a:pt x="1348" y="1488"/>
                    <a:pt x="1372" y="1488"/>
                  </a:cubicBezTo>
                  <a:cubicBezTo>
                    <a:pt x="1562" y="1488"/>
                    <a:pt x="1764" y="1448"/>
                    <a:pt x="1865" y="1448"/>
                  </a:cubicBezTo>
                  <a:cubicBezTo>
                    <a:pt x="1901" y="1447"/>
                    <a:pt x="1938" y="1447"/>
                    <a:pt x="1975" y="1447"/>
                  </a:cubicBezTo>
                  <a:cubicBezTo>
                    <a:pt x="2150" y="1447"/>
                    <a:pt x="2330" y="1463"/>
                    <a:pt x="2492" y="1531"/>
                  </a:cubicBezTo>
                  <a:cubicBezTo>
                    <a:pt x="2593" y="1575"/>
                    <a:pt x="2676" y="1645"/>
                    <a:pt x="2739" y="1733"/>
                  </a:cubicBezTo>
                  <a:cubicBezTo>
                    <a:pt x="2739" y="1733"/>
                    <a:pt x="2739" y="1740"/>
                    <a:pt x="2745" y="1740"/>
                  </a:cubicBezTo>
                  <a:cubicBezTo>
                    <a:pt x="2840" y="1885"/>
                    <a:pt x="2853" y="2075"/>
                    <a:pt x="2739" y="2246"/>
                  </a:cubicBezTo>
                  <a:cubicBezTo>
                    <a:pt x="2729" y="2267"/>
                    <a:pt x="2744" y="2296"/>
                    <a:pt x="2766" y="2296"/>
                  </a:cubicBezTo>
                  <a:cubicBezTo>
                    <a:pt x="2772" y="2296"/>
                    <a:pt x="2777" y="2294"/>
                    <a:pt x="2783" y="2291"/>
                  </a:cubicBezTo>
                  <a:cubicBezTo>
                    <a:pt x="3011" y="2145"/>
                    <a:pt x="3138" y="1892"/>
                    <a:pt x="3087" y="1619"/>
                  </a:cubicBezTo>
                  <a:cubicBezTo>
                    <a:pt x="3024" y="1271"/>
                    <a:pt x="2726" y="1011"/>
                    <a:pt x="2416" y="866"/>
                  </a:cubicBezTo>
                  <a:cubicBezTo>
                    <a:pt x="2055" y="695"/>
                    <a:pt x="1650" y="631"/>
                    <a:pt x="1270" y="511"/>
                  </a:cubicBezTo>
                  <a:cubicBezTo>
                    <a:pt x="1004" y="422"/>
                    <a:pt x="757" y="296"/>
                    <a:pt x="503" y="182"/>
                  </a:cubicBezTo>
                  <a:cubicBezTo>
                    <a:pt x="491" y="169"/>
                    <a:pt x="484" y="150"/>
                    <a:pt x="472" y="137"/>
                  </a:cubicBezTo>
                  <a:cubicBezTo>
                    <a:pt x="465" y="117"/>
                    <a:pt x="446" y="107"/>
                    <a:pt x="426" y="107"/>
                  </a:cubicBezTo>
                  <a:cubicBezTo>
                    <a:pt x="409" y="107"/>
                    <a:pt x="391" y="113"/>
                    <a:pt x="377" y="125"/>
                  </a:cubicBezTo>
                  <a:cubicBezTo>
                    <a:pt x="282" y="80"/>
                    <a:pt x="187" y="42"/>
                    <a:pt x="92" y="4"/>
                  </a:cubicBezTo>
                  <a:cubicBezTo>
                    <a:pt x="85" y="2"/>
                    <a:pt x="79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6894439" y="3438123"/>
              <a:ext cx="81070" cy="156835"/>
            </a:xfrm>
            <a:custGeom>
              <a:avLst/>
              <a:gdLst/>
              <a:ahLst/>
              <a:cxnLst/>
              <a:rect l="l" t="t" r="r" b="b"/>
              <a:pathLst>
                <a:path w="2338" h="4523" extrusionOk="0">
                  <a:moveTo>
                    <a:pt x="856" y="924"/>
                  </a:moveTo>
                  <a:lnTo>
                    <a:pt x="856" y="924"/>
                  </a:lnTo>
                  <a:cubicBezTo>
                    <a:pt x="875" y="968"/>
                    <a:pt x="900" y="1013"/>
                    <a:pt x="919" y="1057"/>
                  </a:cubicBezTo>
                  <a:cubicBezTo>
                    <a:pt x="907" y="1038"/>
                    <a:pt x="894" y="1025"/>
                    <a:pt x="888" y="1006"/>
                  </a:cubicBezTo>
                  <a:cubicBezTo>
                    <a:pt x="875" y="994"/>
                    <a:pt x="869" y="981"/>
                    <a:pt x="862" y="968"/>
                  </a:cubicBezTo>
                  <a:cubicBezTo>
                    <a:pt x="856" y="956"/>
                    <a:pt x="856" y="937"/>
                    <a:pt x="856" y="924"/>
                  </a:cubicBezTo>
                  <a:close/>
                  <a:moveTo>
                    <a:pt x="926" y="1184"/>
                  </a:moveTo>
                  <a:lnTo>
                    <a:pt x="926" y="1184"/>
                  </a:lnTo>
                  <a:cubicBezTo>
                    <a:pt x="951" y="1228"/>
                    <a:pt x="976" y="1266"/>
                    <a:pt x="1002" y="1310"/>
                  </a:cubicBezTo>
                  <a:cubicBezTo>
                    <a:pt x="976" y="1272"/>
                    <a:pt x="951" y="1234"/>
                    <a:pt x="932" y="1196"/>
                  </a:cubicBezTo>
                  <a:cubicBezTo>
                    <a:pt x="932" y="1196"/>
                    <a:pt x="926" y="1190"/>
                    <a:pt x="926" y="1184"/>
                  </a:cubicBezTo>
                  <a:close/>
                  <a:moveTo>
                    <a:pt x="894" y="1266"/>
                  </a:moveTo>
                  <a:cubicBezTo>
                    <a:pt x="907" y="1285"/>
                    <a:pt x="913" y="1310"/>
                    <a:pt x="926" y="1329"/>
                  </a:cubicBezTo>
                  <a:cubicBezTo>
                    <a:pt x="926" y="1340"/>
                    <a:pt x="924" y="1345"/>
                    <a:pt x="919" y="1345"/>
                  </a:cubicBezTo>
                  <a:cubicBezTo>
                    <a:pt x="915" y="1345"/>
                    <a:pt x="909" y="1341"/>
                    <a:pt x="900" y="1336"/>
                  </a:cubicBezTo>
                  <a:cubicBezTo>
                    <a:pt x="900" y="1310"/>
                    <a:pt x="894" y="1285"/>
                    <a:pt x="894" y="1266"/>
                  </a:cubicBezTo>
                  <a:close/>
                  <a:moveTo>
                    <a:pt x="957" y="1304"/>
                  </a:moveTo>
                  <a:cubicBezTo>
                    <a:pt x="995" y="1361"/>
                    <a:pt x="1027" y="1418"/>
                    <a:pt x="1065" y="1469"/>
                  </a:cubicBezTo>
                  <a:cubicBezTo>
                    <a:pt x="1065" y="1469"/>
                    <a:pt x="1052" y="1462"/>
                    <a:pt x="1040" y="1450"/>
                  </a:cubicBezTo>
                  <a:cubicBezTo>
                    <a:pt x="1014" y="1431"/>
                    <a:pt x="989" y="1399"/>
                    <a:pt x="970" y="1361"/>
                  </a:cubicBezTo>
                  <a:cubicBezTo>
                    <a:pt x="964" y="1342"/>
                    <a:pt x="964" y="1323"/>
                    <a:pt x="957" y="1304"/>
                  </a:cubicBezTo>
                  <a:close/>
                  <a:moveTo>
                    <a:pt x="1559" y="1412"/>
                  </a:moveTo>
                  <a:lnTo>
                    <a:pt x="1559" y="1412"/>
                  </a:lnTo>
                  <a:cubicBezTo>
                    <a:pt x="1584" y="1431"/>
                    <a:pt x="1603" y="1456"/>
                    <a:pt x="1629" y="1481"/>
                  </a:cubicBezTo>
                  <a:cubicBezTo>
                    <a:pt x="1622" y="1481"/>
                    <a:pt x="1616" y="1481"/>
                    <a:pt x="1610" y="1488"/>
                  </a:cubicBezTo>
                  <a:cubicBezTo>
                    <a:pt x="1591" y="1462"/>
                    <a:pt x="1578" y="1437"/>
                    <a:pt x="1559" y="1412"/>
                  </a:cubicBezTo>
                  <a:close/>
                  <a:moveTo>
                    <a:pt x="1401" y="1165"/>
                  </a:moveTo>
                  <a:cubicBezTo>
                    <a:pt x="1432" y="1190"/>
                    <a:pt x="1464" y="1215"/>
                    <a:pt x="1496" y="1241"/>
                  </a:cubicBezTo>
                  <a:cubicBezTo>
                    <a:pt x="1534" y="1272"/>
                    <a:pt x="1578" y="1310"/>
                    <a:pt x="1622" y="1342"/>
                  </a:cubicBezTo>
                  <a:cubicBezTo>
                    <a:pt x="1629" y="1355"/>
                    <a:pt x="1635" y="1361"/>
                    <a:pt x="1648" y="1367"/>
                  </a:cubicBezTo>
                  <a:cubicBezTo>
                    <a:pt x="1654" y="1380"/>
                    <a:pt x="1660" y="1393"/>
                    <a:pt x="1673" y="1405"/>
                  </a:cubicBezTo>
                  <a:cubicBezTo>
                    <a:pt x="1671" y="1404"/>
                    <a:pt x="1668" y="1404"/>
                    <a:pt x="1666" y="1404"/>
                  </a:cubicBezTo>
                  <a:cubicBezTo>
                    <a:pt x="1654" y="1404"/>
                    <a:pt x="1642" y="1415"/>
                    <a:pt x="1648" y="1431"/>
                  </a:cubicBezTo>
                  <a:cubicBezTo>
                    <a:pt x="1667" y="1450"/>
                    <a:pt x="1679" y="1475"/>
                    <a:pt x="1692" y="1494"/>
                  </a:cubicBezTo>
                  <a:cubicBezTo>
                    <a:pt x="1648" y="1450"/>
                    <a:pt x="1603" y="1405"/>
                    <a:pt x="1597" y="1399"/>
                  </a:cubicBezTo>
                  <a:cubicBezTo>
                    <a:pt x="1527" y="1323"/>
                    <a:pt x="1464" y="1247"/>
                    <a:pt x="1401" y="1165"/>
                  </a:cubicBezTo>
                  <a:close/>
                  <a:moveTo>
                    <a:pt x="1065" y="1367"/>
                  </a:moveTo>
                  <a:cubicBezTo>
                    <a:pt x="1103" y="1424"/>
                    <a:pt x="1147" y="1481"/>
                    <a:pt x="1185" y="1545"/>
                  </a:cubicBezTo>
                  <a:cubicBezTo>
                    <a:pt x="1173" y="1538"/>
                    <a:pt x="1160" y="1532"/>
                    <a:pt x="1141" y="1526"/>
                  </a:cubicBezTo>
                  <a:cubicBezTo>
                    <a:pt x="1135" y="1513"/>
                    <a:pt x="1128" y="1500"/>
                    <a:pt x="1116" y="1488"/>
                  </a:cubicBezTo>
                  <a:cubicBezTo>
                    <a:pt x="1103" y="1443"/>
                    <a:pt x="1084" y="1405"/>
                    <a:pt x="1065" y="1367"/>
                  </a:cubicBezTo>
                  <a:close/>
                  <a:moveTo>
                    <a:pt x="1249" y="1488"/>
                  </a:moveTo>
                  <a:lnTo>
                    <a:pt x="1249" y="1488"/>
                  </a:lnTo>
                  <a:cubicBezTo>
                    <a:pt x="1268" y="1513"/>
                    <a:pt x="1287" y="1538"/>
                    <a:pt x="1312" y="1564"/>
                  </a:cubicBezTo>
                  <a:cubicBezTo>
                    <a:pt x="1318" y="1583"/>
                    <a:pt x="1331" y="1595"/>
                    <a:pt x="1337" y="1608"/>
                  </a:cubicBezTo>
                  <a:lnTo>
                    <a:pt x="1331" y="1608"/>
                  </a:lnTo>
                  <a:cubicBezTo>
                    <a:pt x="1318" y="1583"/>
                    <a:pt x="1293" y="1557"/>
                    <a:pt x="1268" y="1538"/>
                  </a:cubicBezTo>
                  <a:cubicBezTo>
                    <a:pt x="1261" y="1519"/>
                    <a:pt x="1255" y="1500"/>
                    <a:pt x="1249" y="1488"/>
                  </a:cubicBezTo>
                  <a:close/>
                  <a:moveTo>
                    <a:pt x="976" y="785"/>
                  </a:moveTo>
                  <a:lnTo>
                    <a:pt x="976" y="785"/>
                  </a:lnTo>
                  <a:cubicBezTo>
                    <a:pt x="995" y="804"/>
                    <a:pt x="1008" y="816"/>
                    <a:pt x="1027" y="835"/>
                  </a:cubicBezTo>
                  <a:cubicBezTo>
                    <a:pt x="1128" y="994"/>
                    <a:pt x="1230" y="1152"/>
                    <a:pt x="1337" y="1304"/>
                  </a:cubicBezTo>
                  <a:lnTo>
                    <a:pt x="1401" y="1399"/>
                  </a:lnTo>
                  <a:cubicBezTo>
                    <a:pt x="1439" y="1456"/>
                    <a:pt x="1534" y="1564"/>
                    <a:pt x="1553" y="1633"/>
                  </a:cubicBezTo>
                  <a:cubicBezTo>
                    <a:pt x="1540" y="1621"/>
                    <a:pt x="1521" y="1608"/>
                    <a:pt x="1508" y="1595"/>
                  </a:cubicBezTo>
                  <a:cubicBezTo>
                    <a:pt x="1506" y="1594"/>
                    <a:pt x="1504" y="1594"/>
                    <a:pt x="1502" y="1594"/>
                  </a:cubicBezTo>
                  <a:cubicBezTo>
                    <a:pt x="1494" y="1594"/>
                    <a:pt x="1489" y="1604"/>
                    <a:pt x="1489" y="1614"/>
                  </a:cubicBezTo>
                  <a:cubicBezTo>
                    <a:pt x="1451" y="1576"/>
                    <a:pt x="1426" y="1532"/>
                    <a:pt x="1401" y="1494"/>
                  </a:cubicBezTo>
                  <a:cubicBezTo>
                    <a:pt x="1394" y="1494"/>
                    <a:pt x="1394" y="1488"/>
                    <a:pt x="1388" y="1481"/>
                  </a:cubicBezTo>
                  <a:cubicBezTo>
                    <a:pt x="1261" y="1247"/>
                    <a:pt x="1122" y="1013"/>
                    <a:pt x="976" y="785"/>
                  </a:cubicBezTo>
                  <a:close/>
                  <a:moveTo>
                    <a:pt x="818" y="620"/>
                  </a:moveTo>
                  <a:lnTo>
                    <a:pt x="818" y="620"/>
                  </a:lnTo>
                  <a:cubicBezTo>
                    <a:pt x="818" y="620"/>
                    <a:pt x="824" y="626"/>
                    <a:pt x="824" y="626"/>
                  </a:cubicBezTo>
                  <a:cubicBezTo>
                    <a:pt x="945" y="880"/>
                    <a:pt x="1084" y="1114"/>
                    <a:pt x="1242" y="1342"/>
                  </a:cubicBezTo>
                  <a:cubicBezTo>
                    <a:pt x="1287" y="1405"/>
                    <a:pt x="1337" y="1488"/>
                    <a:pt x="1388" y="1557"/>
                  </a:cubicBezTo>
                  <a:cubicBezTo>
                    <a:pt x="1394" y="1564"/>
                    <a:pt x="1394" y="1564"/>
                    <a:pt x="1394" y="1570"/>
                  </a:cubicBezTo>
                  <a:cubicBezTo>
                    <a:pt x="1418" y="1620"/>
                    <a:pt x="1429" y="1637"/>
                    <a:pt x="1427" y="1637"/>
                  </a:cubicBezTo>
                  <a:cubicBezTo>
                    <a:pt x="1426" y="1637"/>
                    <a:pt x="1415" y="1623"/>
                    <a:pt x="1394" y="1608"/>
                  </a:cubicBezTo>
                  <a:cubicBezTo>
                    <a:pt x="1363" y="1589"/>
                    <a:pt x="1331" y="1551"/>
                    <a:pt x="1306" y="1507"/>
                  </a:cubicBezTo>
                  <a:cubicBezTo>
                    <a:pt x="1147" y="1228"/>
                    <a:pt x="989" y="943"/>
                    <a:pt x="824" y="664"/>
                  </a:cubicBezTo>
                  <a:cubicBezTo>
                    <a:pt x="818" y="652"/>
                    <a:pt x="818" y="633"/>
                    <a:pt x="818" y="620"/>
                  </a:cubicBezTo>
                  <a:close/>
                  <a:moveTo>
                    <a:pt x="1154" y="949"/>
                  </a:moveTo>
                  <a:cubicBezTo>
                    <a:pt x="1179" y="975"/>
                    <a:pt x="1204" y="1000"/>
                    <a:pt x="1230" y="1019"/>
                  </a:cubicBezTo>
                  <a:cubicBezTo>
                    <a:pt x="1255" y="1051"/>
                    <a:pt x="1280" y="1082"/>
                    <a:pt x="1306" y="1114"/>
                  </a:cubicBezTo>
                  <a:cubicBezTo>
                    <a:pt x="1420" y="1272"/>
                    <a:pt x="1540" y="1424"/>
                    <a:pt x="1635" y="1595"/>
                  </a:cubicBezTo>
                  <a:cubicBezTo>
                    <a:pt x="1641" y="1602"/>
                    <a:pt x="1641" y="1602"/>
                    <a:pt x="1641" y="1602"/>
                  </a:cubicBezTo>
                  <a:cubicBezTo>
                    <a:pt x="1641" y="1602"/>
                    <a:pt x="1641" y="1608"/>
                    <a:pt x="1641" y="1608"/>
                  </a:cubicBezTo>
                  <a:cubicBezTo>
                    <a:pt x="1648" y="1614"/>
                    <a:pt x="1648" y="1614"/>
                    <a:pt x="1648" y="1621"/>
                  </a:cubicBezTo>
                  <a:cubicBezTo>
                    <a:pt x="1660" y="1633"/>
                    <a:pt x="1673" y="1652"/>
                    <a:pt x="1673" y="1659"/>
                  </a:cubicBezTo>
                  <a:cubicBezTo>
                    <a:pt x="1667" y="1646"/>
                    <a:pt x="1648" y="1627"/>
                    <a:pt x="1622" y="1595"/>
                  </a:cubicBezTo>
                  <a:cubicBezTo>
                    <a:pt x="1553" y="1519"/>
                    <a:pt x="1483" y="1437"/>
                    <a:pt x="1413" y="1348"/>
                  </a:cubicBezTo>
                  <a:cubicBezTo>
                    <a:pt x="1407" y="1336"/>
                    <a:pt x="1394" y="1323"/>
                    <a:pt x="1382" y="1310"/>
                  </a:cubicBezTo>
                  <a:cubicBezTo>
                    <a:pt x="1306" y="1190"/>
                    <a:pt x="1230" y="1070"/>
                    <a:pt x="1154" y="949"/>
                  </a:cubicBezTo>
                  <a:close/>
                  <a:moveTo>
                    <a:pt x="1489" y="1665"/>
                  </a:moveTo>
                  <a:lnTo>
                    <a:pt x="1489" y="1665"/>
                  </a:lnTo>
                  <a:cubicBezTo>
                    <a:pt x="1496" y="1671"/>
                    <a:pt x="1502" y="1678"/>
                    <a:pt x="1515" y="1684"/>
                  </a:cubicBezTo>
                  <a:cubicBezTo>
                    <a:pt x="1508" y="1684"/>
                    <a:pt x="1502" y="1678"/>
                    <a:pt x="1496" y="1678"/>
                  </a:cubicBezTo>
                  <a:cubicBezTo>
                    <a:pt x="1496" y="1671"/>
                    <a:pt x="1489" y="1671"/>
                    <a:pt x="1489" y="1665"/>
                  </a:cubicBezTo>
                  <a:close/>
                  <a:moveTo>
                    <a:pt x="1641" y="1500"/>
                  </a:moveTo>
                  <a:cubicBezTo>
                    <a:pt x="1686" y="1545"/>
                    <a:pt x="1730" y="1583"/>
                    <a:pt x="1774" y="1627"/>
                  </a:cubicBezTo>
                  <a:cubicBezTo>
                    <a:pt x="1800" y="1659"/>
                    <a:pt x="1825" y="1697"/>
                    <a:pt x="1844" y="1728"/>
                  </a:cubicBezTo>
                  <a:cubicBezTo>
                    <a:pt x="1812" y="1697"/>
                    <a:pt x="1774" y="1659"/>
                    <a:pt x="1743" y="1621"/>
                  </a:cubicBezTo>
                  <a:cubicBezTo>
                    <a:pt x="1711" y="1583"/>
                    <a:pt x="1673" y="1538"/>
                    <a:pt x="1641" y="1500"/>
                  </a:cubicBezTo>
                  <a:close/>
                  <a:moveTo>
                    <a:pt x="1553" y="1576"/>
                  </a:moveTo>
                  <a:lnTo>
                    <a:pt x="1553" y="1576"/>
                  </a:lnTo>
                  <a:cubicBezTo>
                    <a:pt x="1603" y="1633"/>
                    <a:pt x="1660" y="1690"/>
                    <a:pt x="1717" y="1741"/>
                  </a:cubicBezTo>
                  <a:cubicBezTo>
                    <a:pt x="1722" y="1746"/>
                    <a:pt x="1727" y="1748"/>
                    <a:pt x="1731" y="1748"/>
                  </a:cubicBezTo>
                  <a:cubicBezTo>
                    <a:pt x="1738" y="1748"/>
                    <a:pt x="1743" y="1743"/>
                    <a:pt x="1743" y="1735"/>
                  </a:cubicBezTo>
                  <a:cubicBezTo>
                    <a:pt x="1774" y="1766"/>
                    <a:pt x="1800" y="1798"/>
                    <a:pt x="1825" y="1823"/>
                  </a:cubicBezTo>
                  <a:cubicBezTo>
                    <a:pt x="1762" y="1779"/>
                    <a:pt x="1692" y="1728"/>
                    <a:pt x="1622" y="1684"/>
                  </a:cubicBezTo>
                  <a:cubicBezTo>
                    <a:pt x="1603" y="1646"/>
                    <a:pt x="1578" y="1608"/>
                    <a:pt x="1553" y="1576"/>
                  </a:cubicBezTo>
                  <a:close/>
                  <a:moveTo>
                    <a:pt x="1907" y="1906"/>
                  </a:moveTo>
                  <a:cubicBezTo>
                    <a:pt x="1914" y="1912"/>
                    <a:pt x="1914" y="1912"/>
                    <a:pt x="1920" y="1918"/>
                  </a:cubicBezTo>
                  <a:lnTo>
                    <a:pt x="1914" y="1918"/>
                  </a:lnTo>
                  <a:cubicBezTo>
                    <a:pt x="1914" y="1918"/>
                    <a:pt x="1914" y="1912"/>
                    <a:pt x="1907" y="1906"/>
                  </a:cubicBezTo>
                  <a:close/>
                  <a:moveTo>
                    <a:pt x="1654" y="1741"/>
                  </a:moveTo>
                  <a:cubicBezTo>
                    <a:pt x="1711" y="1779"/>
                    <a:pt x="1774" y="1817"/>
                    <a:pt x="1831" y="1855"/>
                  </a:cubicBezTo>
                  <a:cubicBezTo>
                    <a:pt x="1844" y="1868"/>
                    <a:pt x="1863" y="1880"/>
                    <a:pt x="1888" y="1893"/>
                  </a:cubicBezTo>
                  <a:cubicBezTo>
                    <a:pt x="1888" y="1893"/>
                    <a:pt x="1888" y="1899"/>
                    <a:pt x="1895" y="1906"/>
                  </a:cubicBezTo>
                  <a:cubicBezTo>
                    <a:pt x="1895" y="1906"/>
                    <a:pt x="1895" y="1912"/>
                    <a:pt x="1895" y="1918"/>
                  </a:cubicBezTo>
                  <a:cubicBezTo>
                    <a:pt x="1895" y="1918"/>
                    <a:pt x="1901" y="1925"/>
                    <a:pt x="1901" y="1931"/>
                  </a:cubicBezTo>
                  <a:cubicBezTo>
                    <a:pt x="1857" y="1899"/>
                    <a:pt x="1806" y="1874"/>
                    <a:pt x="1762" y="1842"/>
                  </a:cubicBezTo>
                  <a:cubicBezTo>
                    <a:pt x="1749" y="1830"/>
                    <a:pt x="1730" y="1817"/>
                    <a:pt x="1717" y="1804"/>
                  </a:cubicBezTo>
                  <a:cubicBezTo>
                    <a:pt x="1692" y="1785"/>
                    <a:pt x="1673" y="1766"/>
                    <a:pt x="1648" y="1747"/>
                  </a:cubicBezTo>
                  <a:cubicBezTo>
                    <a:pt x="1654" y="1747"/>
                    <a:pt x="1654" y="1741"/>
                    <a:pt x="1654" y="1741"/>
                  </a:cubicBezTo>
                  <a:close/>
                  <a:moveTo>
                    <a:pt x="1952" y="1950"/>
                  </a:moveTo>
                  <a:cubicBezTo>
                    <a:pt x="1964" y="1963"/>
                    <a:pt x="1977" y="1975"/>
                    <a:pt x="1990" y="1988"/>
                  </a:cubicBezTo>
                  <a:cubicBezTo>
                    <a:pt x="1983" y="1988"/>
                    <a:pt x="1971" y="1982"/>
                    <a:pt x="1958" y="1969"/>
                  </a:cubicBezTo>
                  <a:cubicBezTo>
                    <a:pt x="1958" y="1963"/>
                    <a:pt x="1952" y="1956"/>
                    <a:pt x="1952" y="1950"/>
                  </a:cubicBezTo>
                  <a:close/>
                  <a:moveTo>
                    <a:pt x="1869" y="1963"/>
                  </a:moveTo>
                  <a:cubicBezTo>
                    <a:pt x="1882" y="1969"/>
                    <a:pt x="1888" y="1975"/>
                    <a:pt x="1901" y="1982"/>
                  </a:cubicBezTo>
                  <a:cubicBezTo>
                    <a:pt x="1901" y="1988"/>
                    <a:pt x="1901" y="1994"/>
                    <a:pt x="1901" y="2001"/>
                  </a:cubicBezTo>
                  <a:cubicBezTo>
                    <a:pt x="1901" y="2001"/>
                    <a:pt x="1901" y="2001"/>
                    <a:pt x="1901" y="2007"/>
                  </a:cubicBezTo>
                  <a:cubicBezTo>
                    <a:pt x="1895" y="1994"/>
                    <a:pt x="1888" y="1988"/>
                    <a:pt x="1882" y="1975"/>
                  </a:cubicBezTo>
                  <a:cubicBezTo>
                    <a:pt x="1882" y="1969"/>
                    <a:pt x="1876" y="1969"/>
                    <a:pt x="1869" y="1963"/>
                  </a:cubicBezTo>
                  <a:close/>
                  <a:moveTo>
                    <a:pt x="1990" y="2045"/>
                  </a:moveTo>
                  <a:cubicBezTo>
                    <a:pt x="1996" y="2051"/>
                    <a:pt x="2009" y="2051"/>
                    <a:pt x="2015" y="2058"/>
                  </a:cubicBezTo>
                  <a:cubicBezTo>
                    <a:pt x="2015" y="2070"/>
                    <a:pt x="2015" y="2089"/>
                    <a:pt x="2015" y="2108"/>
                  </a:cubicBezTo>
                  <a:cubicBezTo>
                    <a:pt x="2009" y="2083"/>
                    <a:pt x="2002" y="2064"/>
                    <a:pt x="1990" y="2045"/>
                  </a:cubicBezTo>
                  <a:close/>
                  <a:moveTo>
                    <a:pt x="1926" y="2001"/>
                  </a:moveTo>
                  <a:cubicBezTo>
                    <a:pt x="1952" y="2058"/>
                    <a:pt x="1983" y="2108"/>
                    <a:pt x="2015" y="2159"/>
                  </a:cubicBezTo>
                  <a:cubicBezTo>
                    <a:pt x="2015" y="2172"/>
                    <a:pt x="2021" y="2178"/>
                    <a:pt x="2021" y="2184"/>
                  </a:cubicBezTo>
                  <a:cubicBezTo>
                    <a:pt x="2021" y="2184"/>
                    <a:pt x="2021" y="2191"/>
                    <a:pt x="2021" y="2191"/>
                  </a:cubicBezTo>
                  <a:cubicBezTo>
                    <a:pt x="2015" y="2203"/>
                    <a:pt x="2015" y="2222"/>
                    <a:pt x="2009" y="2235"/>
                  </a:cubicBezTo>
                  <a:cubicBezTo>
                    <a:pt x="1983" y="2159"/>
                    <a:pt x="1958" y="2083"/>
                    <a:pt x="1926" y="2007"/>
                  </a:cubicBezTo>
                  <a:cubicBezTo>
                    <a:pt x="1926" y="2001"/>
                    <a:pt x="1926" y="2001"/>
                    <a:pt x="1926" y="2001"/>
                  </a:cubicBezTo>
                  <a:close/>
                  <a:moveTo>
                    <a:pt x="2097" y="1969"/>
                  </a:moveTo>
                  <a:cubicBezTo>
                    <a:pt x="2123" y="2064"/>
                    <a:pt x="2129" y="2165"/>
                    <a:pt x="2116" y="2260"/>
                  </a:cubicBezTo>
                  <a:cubicBezTo>
                    <a:pt x="2116" y="2165"/>
                    <a:pt x="2110" y="2070"/>
                    <a:pt x="2091" y="1969"/>
                  </a:cubicBezTo>
                  <a:close/>
                  <a:moveTo>
                    <a:pt x="2066" y="2400"/>
                  </a:moveTo>
                  <a:cubicBezTo>
                    <a:pt x="2066" y="2412"/>
                    <a:pt x="2072" y="2419"/>
                    <a:pt x="2072" y="2431"/>
                  </a:cubicBezTo>
                  <a:cubicBezTo>
                    <a:pt x="2072" y="2431"/>
                    <a:pt x="2066" y="2438"/>
                    <a:pt x="2066" y="2438"/>
                  </a:cubicBezTo>
                  <a:lnTo>
                    <a:pt x="2066" y="2400"/>
                  </a:lnTo>
                  <a:close/>
                  <a:moveTo>
                    <a:pt x="2015" y="2349"/>
                  </a:moveTo>
                  <a:cubicBezTo>
                    <a:pt x="2021" y="2362"/>
                    <a:pt x="2021" y="2381"/>
                    <a:pt x="2028" y="2393"/>
                  </a:cubicBezTo>
                  <a:cubicBezTo>
                    <a:pt x="2034" y="2419"/>
                    <a:pt x="2034" y="2444"/>
                    <a:pt x="2034" y="2469"/>
                  </a:cubicBezTo>
                  <a:cubicBezTo>
                    <a:pt x="2034" y="2476"/>
                    <a:pt x="2040" y="2482"/>
                    <a:pt x="2047" y="2482"/>
                  </a:cubicBezTo>
                  <a:cubicBezTo>
                    <a:pt x="2015" y="2533"/>
                    <a:pt x="1977" y="2577"/>
                    <a:pt x="1933" y="2615"/>
                  </a:cubicBezTo>
                  <a:cubicBezTo>
                    <a:pt x="1945" y="2590"/>
                    <a:pt x="1958" y="2564"/>
                    <a:pt x="1971" y="2545"/>
                  </a:cubicBezTo>
                  <a:cubicBezTo>
                    <a:pt x="1977" y="2545"/>
                    <a:pt x="1990" y="2545"/>
                    <a:pt x="1990" y="2533"/>
                  </a:cubicBezTo>
                  <a:cubicBezTo>
                    <a:pt x="1990" y="2533"/>
                    <a:pt x="1990" y="2533"/>
                    <a:pt x="1990" y="2526"/>
                  </a:cubicBezTo>
                  <a:cubicBezTo>
                    <a:pt x="1996" y="2507"/>
                    <a:pt x="1996" y="2482"/>
                    <a:pt x="1996" y="2463"/>
                  </a:cubicBezTo>
                  <a:cubicBezTo>
                    <a:pt x="2009" y="2463"/>
                    <a:pt x="2015" y="2457"/>
                    <a:pt x="2015" y="2450"/>
                  </a:cubicBezTo>
                  <a:cubicBezTo>
                    <a:pt x="2015" y="2419"/>
                    <a:pt x="2009" y="2393"/>
                    <a:pt x="2009" y="2368"/>
                  </a:cubicBezTo>
                  <a:cubicBezTo>
                    <a:pt x="2009" y="2362"/>
                    <a:pt x="2009" y="2355"/>
                    <a:pt x="2015" y="2349"/>
                  </a:cubicBezTo>
                  <a:close/>
                  <a:moveTo>
                    <a:pt x="534" y="258"/>
                  </a:moveTo>
                  <a:cubicBezTo>
                    <a:pt x="536" y="258"/>
                    <a:pt x="537" y="258"/>
                    <a:pt x="539" y="259"/>
                  </a:cubicBezTo>
                  <a:cubicBezTo>
                    <a:pt x="565" y="297"/>
                    <a:pt x="596" y="341"/>
                    <a:pt x="622" y="379"/>
                  </a:cubicBezTo>
                  <a:cubicBezTo>
                    <a:pt x="622" y="392"/>
                    <a:pt x="628" y="405"/>
                    <a:pt x="628" y="417"/>
                  </a:cubicBezTo>
                  <a:cubicBezTo>
                    <a:pt x="641" y="595"/>
                    <a:pt x="660" y="772"/>
                    <a:pt x="672" y="943"/>
                  </a:cubicBezTo>
                  <a:cubicBezTo>
                    <a:pt x="710" y="1298"/>
                    <a:pt x="742" y="1646"/>
                    <a:pt x="774" y="1994"/>
                  </a:cubicBezTo>
                  <a:cubicBezTo>
                    <a:pt x="812" y="2349"/>
                    <a:pt x="850" y="2697"/>
                    <a:pt x="894" y="3046"/>
                  </a:cubicBezTo>
                  <a:cubicBezTo>
                    <a:pt x="900" y="3109"/>
                    <a:pt x="900" y="3217"/>
                    <a:pt x="913" y="3318"/>
                  </a:cubicBezTo>
                  <a:cubicBezTo>
                    <a:pt x="900" y="3318"/>
                    <a:pt x="894" y="3312"/>
                    <a:pt x="881" y="3312"/>
                  </a:cubicBezTo>
                  <a:cubicBezTo>
                    <a:pt x="793" y="2811"/>
                    <a:pt x="691" y="2324"/>
                    <a:pt x="641" y="1817"/>
                  </a:cubicBezTo>
                  <a:cubicBezTo>
                    <a:pt x="609" y="1545"/>
                    <a:pt x="584" y="1266"/>
                    <a:pt x="565" y="994"/>
                  </a:cubicBezTo>
                  <a:cubicBezTo>
                    <a:pt x="558" y="861"/>
                    <a:pt x="552" y="721"/>
                    <a:pt x="546" y="582"/>
                  </a:cubicBezTo>
                  <a:cubicBezTo>
                    <a:pt x="539" y="506"/>
                    <a:pt x="533" y="430"/>
                    <a:pt x="533" y="360"/>
                  </a:cubicBezTo>
                  <a:cubicBezTo>
                    <a:pt x="533" y="325"/>
                    <a:pt x="517" y="258"/>
                    <a:pt x="534" y="258"/>
                  </a:cubicBezTo>
                  <a:close/>
                  <a:moveTo>
                    <a:pt x="970" y="3210"/>
                  </a:moveTo>
                  <a:lnTo>
                    <a:pt x="970" y="3210"/>
                  </a:lnTo>
                  <a:cubicBezTo>
                    <a:pt x="976" y="3255"/>
                    <a:pt x="983" y="3299"/>
                    <a:pt x="989" y="3343"/>
                  </a:cubicBezTo>
                  <a:cubicBezTo>
                    <a:pt x="983" y="3343"/>
                    <a:pt x="983" y="3337"/>
                    <a:pt x="976" y="3337"/>
                  </a:cubicBezTo>
                  <a:cubicBezTo>
                    <a:pt x="970" y="3293"/>
                    <a:pt x="970" y="3248"/>
                    <a:pt x="970" y="3210"/>
                  </a:cubicBezTo>
                  <a:close/>
                  <a:moveTo>
                    <a:pt x="913" y="3476"/>
                  </a:moveTo>
                  <a:cubicBezTo>
                    <a:pt x="913" y="3483"/>
                    <a:pt x="913" y="3489"/>
                    <a:pt x="913" y="3495"/>
                  </a:cubicBezTo>
                  <a:cubicBezTo>
                    <a:pt x="913" y="3495"/>
                    <a:pt x="907" y="3489"/>
                    <a:pt x="907" y="3483"/>
                  </a:cubicBezTo>
                  <a:cubicBezTo>
                    <a:pt x="907" y="3483"/>
                    <a:pt x="907" y="3476"/>
                    <a:pt x="907" y="3476"/>
                  </a:cubicBezTo>
                  <a:close/>
                  <a:moveTo>
                    <a:pt x="514" y="3552"/>
                  </a:moveTo>
                  <a:cubicBezTo>
                    <a:pt x="514" y="3559"/>
                    <a:pt x="514" y="3559"/>
                    <a:pt x="514" y="3565"/>
                  </a:cubicBezTo>
                  <a:cubicBezTo>
                    <a:pt x="514" y="3559"/>
                    <a:pt x="514" y="3559"/>
                    <a:pt x="508" y="3559"/>
                  </a:cubicBezTo>
                  <a:cubicBezTo>
                    <a:pt x="514" y="3552"/>
                    <a:pt x="514" y="3552"/>
                    <a:pt x="514" y="3552"/>
                  </a:cubicBezTo>
                  <a:close/>
                  <a:moveTo>
                    <a:pt x="774" y="3451"/>
                  </a:moveTo>
                  <a:cubicBezTo>
                    <a:pt x="767" y="3489"/>
                    <a:pt x="755" y="3527"/>
                    <a:pt x="748" y="3565"/>
                  </a:cubicBezTo>
                  <a:cubicBezTo>
                    <a:pt x="748" y="3552"/>
                    <a:pt x="755" y="3540"/>
                    <a:pt x="755" y="3521"/>
                  </a:cubicBezTo>
                  <a:cubicBezTo>
                    <a:pt x="761" y="3502"/>
                    <a:pt x="761" y="3476"/>
                    <a:pt x="767" y="3451"/>
                  </a:cubicBezTo>
                  <a:close/>
                  <a:moveTo>
                    <a:pt x="577" y="3514"/>
                  </a:moveTo>
                  <a:cubicBezTo>
                    <a:pt x="554" y="3608"/>
                    <a:pt x="530" y="3708"/>
                    <a:pt x="512" y="3807"/>
                  </a:cubicBezTo>
                  <a:lnTo>
                    <a:pt x="512" y="3807"/>
                  </a:lnTo>
                  <a:cubicBezTo>
                    <a:pt x="514" y="3790"/>
                    <a:pt x="514" y="3774"/>
                    <a:pt x="514" y="3761"/>
                  </a:cubicBezTo>
                  <a:cubicBezTo>
                    <a:pt x="527" y="3685"/>
                    <a:pt x="539" y="3609"/>
                    <a:pt x="552" y="3540"/>
                  </a:cubicBezTo>
                  <a:cubicBezTo>
                    <a:pt x="552" y="3533"/>
                    <a:pt x="552" y="3533"/>
                    <a:pt x="552" y="3527"/>
                  </a:cubicBezTo>
                  <a:cubicBezTo>
                    <a:pt x="558" y="3521"/>
                    <a:pt x="571" y="3514"/>
                    <a:pt x="577" y="3514"/>
                  </a:cubicBezTo>
                  <a:close/>
                  <a:moveTo>
                    <a:pt x="976" y="3533"/>
                  </a:moveTo>
                  <a:cubicBezTo>
                    <a:pt x="983" y="3540"/>
                    <a:pt x="983" y="3546"/>
                    <a:pt x="989" y="3559"/>
                  </a:cubicBezTo>
                  <a:cubicBezTo>
                    <a:pt x="979" y="3669"/>
                    <a:pt x="961" y="3775"/>
                    <a:pt x="941" y="3883"/>
                  </a:cubicBezTo>
                  <a:lnTo>
                    <a:pt x="941" y="3883"/>
                  </a:lnTo>
                  <a:cubicBezTo>
                    <a:pt x="955" y="3767"/>
                    <a:pt x="966" y="3648"/>
                    <a:pt x="976" y="3533"/>
                  </a:cubicBezTo>
                  <a:close/>
                  <a:moveTo>
                    <a:pt x="926" y="3967"/>
                  </a:moveTo>
                  <a:lnTo>
                    <a:pt x="926" y="3967"/>
                  </a:lnTo>
                  <a:cubicBezTo>
                    <a:pt x="926" y="3968"/>
                    <a:pt x="926" y="3969"/>
                    <a:pt x="926" y="3970"/>
                  </a:cubicBezTo>
                  <a:cubicBezTo>
                    <a:pt x="926" y="3969"/>
                    <a:pt x="926" y="3968"/>
                    <a:pt x="926" y="3967"/>
                  </a:cubicBezTo>
                  <a:close/>
                  <a:moveTo>
                    <a:pt x="398" y="3788"/>
                  </a:moveTo>
                  <a:lnTo>
                    <a:pt x="398" y="3788"/>
                  </a:lnTo>
                  <a:cubicBezTo>
                    <a:pt x="387" y="3849"/>
                    <a:pt x="380" y="3910"/>
                    <a:pt x="368" y="3970"/>
                  </a:cubicBezTo>
                  <a:cubicBezTo>
                    <a:pt x="362" y="3989"/>
                    <a:pt x="356" y="4008"/>
                    <a:pt x="356" y="4021"/>
                  </a:cubicBezTo>
                  <a:cubicBezTo>
                    <a:pt x="356" y="4026"/>
                    <a:pt x="351" y="4027"/>
                    <a:pt x="350" y="4031"/>
                  </a:cubicBezTo>
                  <a:lnTo>
                    <a:pt x="350" y="4031"/>
                  </a:lnTo>
                  <a:cubicBezTo>
                    <a:pt x="362" y="3956"/>
                    <a:pt x="375" y="3887"/>
                    <a:pt x="394" y="3812"/>
                  </a:cubicBezTo>
                  <a:cubicBezTo>
                    <a:pt x="394" y="3803"/>
                    <a:pt x="397" y="3795"/>
                    <a:pt x="398" y="3788"/>
                  </a:cubicBezTo>
                  <a:close/>
                  <a:moveTo>
                    <a:pt x="729" y="3457"/>
                  </a:moveTo>
                  <a:cubicBezTo>
                    <a:pt x="723" y="3464"/>
                    <a:pt x="723" y="3476"/>
                    <a:pt x="723" y="3483"/>
                  </a:cubicBezTo>
                  <a:cubicBezTo>
                    <a:pt x="717" y="3502"/>
                    <a:pt x="710" y="3540"/>
                    <a:pt x="704" y="3578"/>
                  </a:cubicBezTo>
                  <a:cubicBezTo>
                    <a:pt x="685" y="3673"/>
                    <a:pt x="672" y="3761"/>
                    <a:pt x="653" y="3850"/>
                  </a:cubicBezTo>
                  <a:cubicBezTo>
                    <a:pt x="653" y="3869"/>
                    <a:pt x="647" y="3882"/>
                    <a:pt x="647" y="3894"/>
                  </a:cubicBezTo>
                  <a:cubicBezTo>
                    <a:pt x="628" y="3983"/>
                    <a:pt x="609" y="4065"/>
                    <a:pt x="590" y="4154"/>
                  </a:cubicBezTo>
                  <a:cubicBezTo>
                    <a:pt x="596" y="4053"/>
                    <a:pt x="609" y="3951"/>
                    <a:pt x="628" y="3850"/>
                  </a:cubicBezTo>
                  <a:cubicBezTo>
                    <a:pt x="653" y="3723"/>
                    <a:pt x="679" y="3597"/>
                    <a:pt x="698" y="3470"/>
                  </a:cubicBezTo>
                  <a:cubicBezTo>
                    <a:pt x="704" y="3464"/>
                    <a:pt x="698" y="3464"/>
                    <a:pt x="698" y="3464"/>
                  </a:cubicBezTo>
                  <a:cubicBezTo>
                    <a:pt x="710" y="3457"/>
                    <a:pt x="717" y="3457"/>
                    <a:pt x="729" y="3457"/>
                  </a:cubicBezTo>
                  <a:close/>
                  <a:moveTo>
                    <a:pt x="723" y="4154"/>
                  </a:moveTo>
                  <a:cubicBezTo>
                    <a:pt x="723" y="4186"/>
                    <a:pt x="723" y="4211"/>
                    <a:pt x="723" y="4243"/>
                  </a:cubicBezTo>
                  <a:cubicBezTo>
                    <a:pt x="723" y="4243"/>
                    <a:pt x="729" y="4243"/>
                    <a:pt x="729" y="4249"/>
                  </a:cubicBezTo>
                  <a:cubicBezTo>
                    <a:pt x="723" y="4255"/>
                    <a:pt x="710" y="4255"/>
                    <a:pt x="704" y="4262"/>
                  </a:cubicBezTo>
                  <a:cubicBezTo>
                    <a:pt x="710" y="4230"/>
                    <a:pt x="717" y="4192"/>
                    <a:pt x="723" y="4154"/>
                  </a:cubicBezTo>
                  <a:close/>
                  <a:moveTo>
                    <a:pt x="622" y="4198"/>
                  </a:moveTo>
                  <a:cubicBezTo>
                    <a:pt x="615" y="4236"/>
                    <a:pt x="615" y="4281"/>
                    <a:pt x="615" y="4325"/>
                  </a:cubicBezTo>
                  <a:cubicBezTo>
                    <a:pt x="609" y="4325"/>
                    <a:pt x="596" y="4331"/>
                    <a:pt x="584" y="4338"/>
                  </a:cubicBezTo>
                  <a:cubicBezTo>
                    <a:pt x="596" y="4293"/>
                    <a:pt x="609" y="4243"/>
                    <a:pt x="622" y="4198"/>
                  </a:cubicBezTo>
                  <a:close/>
                  <a:moveTo>
                    <a:pt x="660" y="3476"/>
                  </a:moveTo>
                  <a:cubicBezTo>
                    <a:pt x="622" y="3635"/>
                    <a:pt x="590" y="3799"/>
                    <a:pt x="565" y="3964"/>
                  </a:cubicBezTo>
                  <a:cubicBezTo>
                    <a:pt x="546" y="4046"/>
                    <a:pt x="533" y="4129"/>
                    <a:pt x="514" y="4211"/>
                  </a:cubicBezTo>
                  <a:cubicBezTo>
                    <a:pt x="508" y="4255"/>
                    <a:pt x="495" y="4306"/>
                    <a:pt x="489" y="4357"/>
                  </a:cubicBezTo>
                  <a:cubicBezTo>
                    <a:pt x="501" y="4224"/>
                    <a:pt x="508" y="4091"/>
                    <a:pt x="527" y="3958"/>
                  </a:cubicBezTo>
                  <a:cubicBezTo>
                    <a:pt x="527" y="3958"/>
                    <a:pt x="527" y="3951"/>
                    <a:pt x="533" y="3951"/>
                  </a:cubicBezTo>
                  <a:cubicBezTo>
                    <a:pt x="565" y="3799"/>
                    <a:pt x="590" y="3641"/>
                    <a:pt x="622" y="3489"/>
                  </a:cubicBezTo>
                  <a:cubicBezTo>
                    <a:pt x="634" y="3483"/>
                    <a:pt x="647" y="3476"/>
                    <a:pt x="660" y="3476"/>
                  </a:cubicBezTo>
                  <a:close/>
                  <a:moveTo>
                    <a:pt x="444" y="4325"/>
                  </a:moveTo>
                  <a:cubicBezTo>
                    <a:pt x="444" y="4350"/>
                    <a:pt x="438" y="4369"/>
                    <a:pt x="438" y="4388"/>
                  </a:cubicBezTo>
                  <a:cubicBezTo>
                    <a:pt x="419" y="4395"/>
                    <a:pt x="394" y="4395"/>
                    <a:pt x="368" y="4395"/>
                  </a:cubicBezTo>
                  <a:cubicBezTo>
                    <a:pt x="375" y="4382"/>
                    <a:pt x="381" y="4369"/>
                    <a:pt x="381" y="4357"/>
                  </a:cubicBezTo>
                  <a:cubicBezTo>
                    <a:pt x="387" y="4350"/>
                    <a:pt x="394" y="4344"/>
                    <a:pt x="400" y="4338"/>
                  </a:cubicBezTo>
                  <a:cubicBezTo>
                    <a:pt x="400" y="4338"/>
                    <a:pt x="400" y="4344"/>
                    <a:pt x="400" y="4344"/>
                  </a:cubicBezTo>
                  <a:cubicBezTo>
                    <a:pt x="397" y="4358"/>
                    <a:pt x="406" y="4364"/>
                    <a:pt x="416" y="4364"/>
                  </a:cubicBezTo>
                  <a:cubicBezTo>
                    <a:pt x="425" y="4364"/>
                    <a:pt x="435" y="4359"/>
                    <a:pt x="438" y="4350"/>
                  </a:cubicBezTo>
                  <a:cubicBezTo>
                    <a:pt x="438" y="4344"/>
                    <a:pt x="444" y="4338"/>
                    <a:pt x="444" y="4325"/>
                  </a:cubicBezTo>
                  <a:close/>
                  <a:moveTo>
                    <a:pt x="473" y="0"/>
                  </a:moveTo>
                  <a:cubicBezTo>
                    <a:pt x="445" y="0"/>
                    <a:pt x="416" y="30"/>
                    <a:pt x="425" y="63"/>
                  </a:cubicBezTo>
                  <a:cubicBezTo>
                    <a:pt x="463" y="170"/>
                    <a:pt x="482" y="291"/>
                    <a:pt x="495" y="411"/>
                  </a:cubicBezTo>
                  <a:cubicBezTo>
                    <a:pt x="489" y="911"/>
                    <a:pt x="552" y="1431"/>
                    <a:pt x="609" y="1931"/>
                  </a:cubicBezTo>
                  <a:cubicBezTo>
                    <a:pt x="660" y="2387"/>
                    <a:pt x="710" y="2856"/>
                    <a:pt x="805" y="3305"/>
                  </a:cubicBezTo>
                  <a:cubicBezTo>
                    <a:pt x="717" y="3305"/>
                    <a:pt x="628" y="3337"/>
                    <a:pt x="546" y="3375"/>
                  </a:cubicBezTo>
                  <a:cubicBezTo>
                    <a:pt x="552" y="3369"/>
                    <a:pt x="552" y="3362"/>
                    <a:pt x="552" y="3356"/>
                  </a:cubicBezTo>
                  <a:cubicBezTo>
                    <a:pt x="556" y="3345"/>
                    <a:pt x="549" y="3338"/>
                    <a:pt x="541" y="3338"/>
                  </a:cubicBezTo>
                  <a:cubicBezTo>
                    <a:pt x="535" y="3338"/>
                    <a:pt x="529" y="3342"/>
                    <a:pt x="527" y="3350"/>
                  </a:cubicBezTo>
                  <a:cubicBezTo>
                    <a:pt x="520" y="3362"/>
                    <a:pt x="520" y="3375"/>
                    <a:pt x="514" y="3394"/>
                  </a:cubicBezTo>
                  <a:cubicBezTo>
                    <a:pt x="489" y="3407"/>
                    <a:pt x="470" y="3419"/>
                    <a:pt x="444" y="3438"/>
                  </a:cubicBezTo>
                  <a:cubicBezTo>
                    <a:pt x="432" y="3445"/>
                    <a:pt x="419" y="3451"/>
                    <a:pt x="406" y="3464"/>
                  </a:cubicBezTo>
                  <a:cubicBezTo>
                    <a:pt x="299" y="3540"/>
                    <a:pt x="204" y="3660"/>
                    <a:pt x="134" y="3787"/>
                  </a:cubicBezTo>
                  <a:cubicBezTo>
                    <a:pt x="58" y="3907"/>
                    <a:pt x="1" y="4053"/>
                    <a:pt x="20" y="4179"/>
                  </a:cubicBezTo>
                  <a:cubicBezTo>
                    <a:pt x="20" y="4380"/>
                    <a:pt x="177" y="4522"/>
                    <a:pt x="380" y="4522"/>
                  </a:cubicBezTo>
                  <a:cubicBezTo>
                    <a:pt x="389" y="4522"/>
                    <a:pt x="398" y="4522"/>
                    <a:pt x="406" y="4521"/>
                  </a:cubicBezTo>
                  <a:cubicBezTo>
                    <a:pt x="641" y="4509"/>
                    <a:pt x="881" y="4325"/>
                    <a:pt x="1027" y="4129"/>
                  </a:cubicBezTo>
                  <a:cubicBezTo>
                    <a:pt x="1030" y="4130"/>
                    <a:pt x="1034" y="4130"/>
                    <a:pt x="1037" y="4130"/>
                  </a:cubicBezTo>
                  <a:cubicBezTo>
                    <a:pt x="1060" y="4130"/>
                    <a:pt x="1085" y="4112"/>
                    <a:pt x="1090" y="4084"/>
                  </a:cubicBezTo>
                  <a:cubicBezTo>
                    <a:pt x="1090" y="4065"/>
                    <a:pt x="1090" y="4040"/>
                    <a:pt x="1097" y="4021"/>
                  </a:cubicBezTo>
                  <a:cubicBezTo>
                    <a:pt x="1097" y="4008"/>
                    <a:pt x="1103" y="4002"/>
                    <a:pt x="1109" y="3989"/>
                  </a:cubicBezTo>
                  <a:cubicBezTo>
                    <a:pt x="1185" y="3831"/>
                    <a:pt x="1217" y="3584"/>
                    <a:pt x="1109" y="3438"/>
                  </a:cubicBezTo>
                  <a:cubicBezTo>
                    <a:pt x="1103" y="3388"/>
                    <a:pt x="1103" y="3337"/>
                    <a:pt x="1097" y="3286"/>
                  </a:cubicBezTo>
                  <a:cubicBezTo>
                    <a:pt x="1084" y="3134"/>
                    <a:pt x="1071" y="2982"/>
                    <a:pt x="1052" y="2830"/>
                  </a:cubicBezTo>
                  <a:cubicBezTo>
                    <a:pt x="1027" y="2539"/>
                    <a:pt x="995" y="2254"/>
                    <a:pt x="957" y="1963"/>
                  </a:cubicBezTo>
                  <a:cubicBezTo>
                    <a:pt x="945" y="1842"/>
                    <a:pt x="932" y="1722"/>
                    <a:pt x="926" y="1602"/>
                  </a:cubicBezTo>
                  <a:lnTo>
                    <a:pt x="926" y="1602"/>
                  </a:lnTo>
                  <a:cubicBezTo>
                    <a:pt x="1078" y="1678"/>
                    <a:pt x="1287" y="1728"/>
                    <a:pt x="1375" y="1766"/>
                  </a:cubicBezTo>
                  <a:cubicBezTo>
                    <a:pt x="1540" y="1836"/>
                    <a:pt x="1711" y="1918"/>
                    <a:pt x="1831" y="2058"/>
                  </a:cubicBezTo>
                  <a:cubicBezTo>
                    <a:pt x="1901" y="2121"/>
                    <a:pt x="1939" y="2210"/>
                    <a:pt x="1952" y="2298"/>
                  </a:cubicBezTo>
                  <a:cubicBezTo>
                    <a:pt x="1952" y="2298"/>
                    <a:pt x="1952" y="2305"/>
                    <a:pt x="1958" y="2305"/>
                  </a:cubicBezTo>
                  <a:cubicBezTo>
                    <a:pt x="1977" y="2457"/>
                    <a:pt x="1920" y="2609"/>
                    <a:pt x="1774" y="2697"/>
                  </a:cubicBezTo>
                  <a:cubicBezTo>
                    <a:pt x="1757" y="2709"/>
                    <a:pt x="1761" y="2749"/>
                    <a:pt x="1787" y="2749"/>
                  </a:cubicBezTo>
                  <a:cubicBezTo>
                    <a:pt x="1789" y="2749"/>
                    <a:pt x="1791" y="2748"/>
                    <a:pt x="1793" y="2748"/>
                  </a:cubicBezTo>
                  <a:cubicBezTo>
                    <a:pt x="2021" y="2716"/>
                    <a:pt x="2211" y="2564"/>
                    <a:pt x="2268" y="2336"/>
                  </a:cubicBezTo>
                  <a:cubicBezTo>
                    <a:pt x="2338" y="2039"/>
                    <a:pt x="2199" y="1735"/>
                    <a:pt x="2009" y="1507"/>
                  </a:cubicBezTo>
                  <a:cubicBezTo>
                    <a:pt x="1787" y="1247"/>
                    <a:pt x="1496" y="1057"/>
                    <a:pt x="1242" y="823"/>
                  </a:cubicBezTo>
                  <a:cubicBezTo>
                    <a:pt x="1065" y="664"/>
                    <a:pt x="919" y="481"/>
                    <a:pt x="761" y="297"/>
                  </a:cubicBezTo>
                  <a:cubicBezTo>
                    <a:pt x="761" y="284"/>
                    <a:pt x="755" y="272"/>
                    <a:pt x="755" y="253"/>
                  </a:cubicBezTo>
                  <a:cubicBezTo>
                    <a:pt x="760" y="225"/>
                    <a:pt x="727" y="207"/>
                    <a:pt x="698" y="207"/>
                  </a:cubicBezTo>
                  <a:cubicBezTo>
                    <a:pt x="693" y="207"/>
                    <a:pt x="689" y="208"/>
                    <a:pt x="685" y="208"/>
                  </a:cubicBezTo>
                  <a:cubicBezTo>
                    <a:pt x="628" y="145"/>
                    <a:pt x="565" y="75"/>
                    <a:pt x="501" y="12"/>
                  </a:cubicBezTo>
                  <a:cubicBezTo>
                    <a:pt x="493" y="4"/>
                    <a:pt x="483" y="0"/>
                    <a:pt x="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7258353" y="3683380"/>
              <a:ext cx="67894" cy="131384"/>
            </a:xfrm>
            <a:custGeom>
              <a:avLst/>
              <a:gdLst/>
              <a:ahLst/>
              <a:cxnLst/>
              <a:rect l="l" t="t" r="r" b="b"/>
              <a:pathLst>
                <a:path w="1958" h="3789" extrusionOk="0">
                  <a:moveTo>
                    <a:pt x="710" y="773"/>
                  </a:moveTo>
                  <a:lnTo>
                    <a:pt x="710" y="773"/>
                  </a:lnTo>
                  <a:cubicBezTo>
                    <a:pt x="729" y="811"/>
                    <a:pt x="748" y="849"/>
                    <a:pt x="767" y="881"/>
                  </a:cubicBezTo>
                  <a:cubicBezTo>
                    <a:pt x="754" y="868"/>
                    <a:pt x="748" y="856"/>
                    <a:pt x="735" y="843"/>
                  </a:cubicBezTo>
                  <a:cubicBezTo>
                    <a:pt x="729" y="830"/>
                    <a:pt x="722" y="818"/>
                    <a:pt x="716" y="811"/>
                  </a:cubicBezTo>
                  <a:cubicBezTo>
                    <a:pt x="716" y="799"/>
                    <a:pt x="716" y="786"/>
                    <a:pt x="710" y="773"/>
                  </a:cubicBezTo>
                  <a:close/>
                  <a:moveTo>
                    <a:pt x="773" y="989"/>
                  </a:moveTo>
                  <a:cubicBezTo>
                    <a:pt x="792" y="1027"/>
                    <a:pt x="811" y="1058"/>
                    <a:pt x="830" y="1096"/>
                  </a:cubicBezTo>
                  <a:cubicBezTo>
                    <a:pt x="811" y="1065"/>
                    <a:pt x="792" y="1033"/>
                    <a:pt x="773" y="1001"/>
                  </a:cubicBezTo>
                  <a:cubicBezTo>
                    <a:pt x="773" y="995"/>
                    <a:pt x="773" y="995"/>
                    <a:pt x="773" y="989"/>
                  </a:cubicBezTo>
                  <a:close/>
                  <a:moveTo>
                    <a:pt x="741" y="1058"/>
                  </a:moveTo>
                  <a:cubicBezTo>
                    <a:pt x="754" y="1077"/>
                    <a:pt x="760" y="1096"/>
                    <a:pt x="773" y="1115"/>
                  </a:cubicBezTo>
                  <a:cubicBezTo>
                    <a:pt x="773" y="1122"/>
                    <a:pt x="771" y="1125"/>
                    <a:pt x="767" y="1125"/>
                  </a:cubicBezTo>
                  <a:cubicBezTo>
                    <a:pt x="764" y="1125"/>
                    <a:pt x="757" y="1122"/>
                    <a:pt x="748" y="1115"/>
                  </a:cubicBezTo>
                  <a:cubicBezTo>
                    <a:pt x="748" y="1096"/>
                    <a:pt x="748" y="1077"/>
                    <a:pt x="741" y="1058"/>
                  </a:cubicBezTo>
                  <a:close/>
                  <a:moveTo>
                    <a:pt x="798" y="1090"/>
                  </a:moveTo>
                  <a:cubicBezTo>
                    <a:pt x="830" y="1141"/>
                    <a:pt x="855" y="1185"/>
                    <a:pt x="893" y="1229"/>
                  </a:cubicBezTo>
                  <a:cubicBezTo>
                    <a:pt x="887" y="1229"/>
                    <a:pt x="874" y="1223"/>
                    <a:pt x="862" y="1217"/>
                  </a:cubicBezTo>
                  <a:cubicBezTo>
                    <a:pt x="843" y="1198"/>
                    <a:pt x="824" y="1172"/>
                    <a:pt x="805" y="1141"/>
                  </a:cubicBezTo>
                  <a:cubicBezTo>
                    <a:pt x="805" y="1122"/>
                    <a:pt x="798" y="1109"/>
                    <a:pt x="798" y="1090"/>
                  </a:cubicBezTo>
                  <a:close/>
                  <a:moveTo>
                    <a:pt x="1299" y="1179"/>
                  </a:moveTo>
                  <a:cubicBezTo>
                    <a:pt x="1318" y="1198"/>
                    <a:pt x="1337" y="1217"/>
                    <a:pt x="1356" y="1236"/>
                  </a:cubicBezTo>
                  <a:cubicBezTo>
                    <a:pt x="1356" y="1236"/>
                    <a:pt x="1349" y="1242"/>
                    <a:pt x="1343" y="1242"/>
                  </a:cubicBezTo>
                  <a:cubicBezTo>
                    <a:pt x="1330" y="1223"/>
                    <a:pt x="1318" y="1198"/>
                    <a:pt x="1299" y="1179"/>
                  </a:cubicBezTo>
                  <a:close/>
                  <a:moveTo>
                    <a:pt x="1166" y="976"/>
                  </a:moveTo>
                  <a:cubicBezTo>
                    <a:pt x="1197" y="995"/>
                    <a:pt x="1223" y="1014"/>
                    <a:pt x="1248" y="1039"/>
                  </a:cubicBezTo>
                  <a:cubicBezTo>
                    <a:pt x="1280" y="1065"/>
                    <a:pt x="1318" y="1096"/>
                    <a:pt x="1349" y="1122"/>
                  </a:cubicBezTo>
                  <a:cubicBezTo>
                    <a:pt x="1356" y="1128"/>
                    <a:pt x="1368" y="1141"/>
                    <a:pt x="1375" y="1147"/>
                  </a:cubicBezTo>
                  <a:cubicBezTo>
                    <a:pt x="1381" y="1153"/>
                    <a:pt x="1387" y="1166"/>
                    <a:pt x="1394" y="1172"/>
                  </a:cubicBezTo>
                  <a:cubicBezTo>
                    <a:pt x="1381" y="1172"/>
                    <a:pt x="1368" y="1179"/>
                    <a:pt x="1375" y="1198"/>
                  </a:cubicBezTo>
                  <a:cubicBezTo>
                    <a:pt x="1387" y="1217"/>
                    <a:pt x="1400" y="1236"/>
                    <a:pt x="1413" y="1255"/>
                  </a:cubicBezTo>
                  <a:cubicBezTo>
                    <a:pt x="1375" y="1210"/>
                    <a:pt x="1343" y="1179"/>
                    <a:pt x="1337" y="1172"/>
                  </a:cubicBezTo>
                  <a:cubicBezTo>
                    <a:pt x="1273" y="1109"/>
                    <a:pt x="1223" y="1039"/>
                    <a:pt x="1166" y="976"/>
                  </a:cubicBezTo>
                  <a:close/>
                  <a:moveTo>
                    <a:pt x="887" y="1141"/>
                  </a:moveTo>
                  <a:cubicBezTo>
                    <a:pt x="919" y="1191"/>
                    <a:pt x="957" y="1242"/>
                    <a:pt x="988" y="1293"/>
                  </a:cubicBezTo>
                  <a:cubicBezTo>
                    <a:pt x="976" y="1286"/>
                    <a:pt x="963" y="1280"/>
                    <a:pt x="950" y="1274"/>
                  </a:cubicBezTo>
                  <a:cubicBezTo>
                    <a:pt x="944" y="1267"/>
                    <a:pt x="938" y="1255"/>
                    <a:pt x="931" y="1242"/>
                  </a:cubicBezTo>
                  <a:cubicBezTo>
                    <a:pt x="919" y="1210"/>
                    <a:pt x="906" y="1172"/>
                    <a:pt x="887" y="1141"/>
                  </a:cubicBezTo>
                  <a:close/>
                  <a:moveTo>
                    <a:pt x="1045" y="1242"/>
                  </a:moveTo>
                  <a:cubicBezTo>
                    <a:pt x="1058" y="1267"/>
                    <a:pt x="1077" y="1286"/>
                    <a:pt x="1090" y="1312"/>
                  </a:cubicBezTo>
                  <a:cubicBezTo>
                    <a:pt x="1097" y="1319"/>
                    <a:pt x="1102" y="1327"/>
                    <a:pt x="1107" y="1333"/>
                  </a:cubicBezTo>
                  <a:lnTo>
                    <a:pt x="1107" y="1333"/>
                  </a:lnTo>
                  <a:cubicBezTo>
                    <a:pt x="1093" y="1317"/>
                    <a:pt x="1074" y="1302"/>
                    <a:pt x="1058" y="1286"/>
                  </a:cubicBezTo>
                  <a:cubicBezTo>
                    <a:pt x="1052" y="1274"/>
                    <a:pt x="1045" y="1255"/>
                    <a:pt x="1045" y="1242"/>
                  </a:cubicBezTo>
                  <a:close/>
                  <a:moveTo>
                    <a:pt x="678" y="514"/>
                  </a:moveTo>
                  <a:cubicBezTo>
                    <a:pt x="684" y="520"/>
                    <a:pt x="684" y="520"/>
                    <a:pt x="691" y="526"/>
                  </a:cubicBezTo>
                  <a:cubicBezTo>
                    <a:pt x="792" y="735"/>
                    <a:pt x="906" y="932"/>
                    <a:pt x="1039" y="1122"/>
                  </a:cubicBezTo>
                  <a:cubicBezTo>
                    <a:pt x="1077" y="1179"/>
                    <a:pt x="1115" y="1242"/>
                    <a:pt x="1159" y="1305"/>
                  </a:cubicBezTo>
                  <a:cubicBezTo>
                    <a:pt x="1159" y="1305"/>
                    <a:pt x="1166" y="1312"/>
                    <a:pt x="1166" y="1312"/>
                  </a:cubicBezTo>
                  <a:cubicBezTo>
                    <a:pt x="1185" y="1354"/>
                    <a:pt x="1195" y="1368"/>
                    <a:pt x="1194" y="1368"/>
                  </a:cubicBezTo>
                  <a:cubicBezTo>
                    <a:pt x="1194" y="1368"/>
                    <a:pt x="1184" y="1356"/>
                    <a:pt x="1166" y="1343"/>
                  </a:cubicBezTo>
                  <a:cubicBezTo>
                    <a:pt x="1140" y="1324"/>
                    <a:pt x="1115" y="1299"/>
                    <a:pt x="1090" y="1261"/>
                  </a:cubicBezTo>
                  <a:cubicBezTo>
                    <a:pt x="957" y="1027"/>
                    <a:pt x="824" y="792"/>
                    <a:pt x="684" y="558"/>
                  </a:cubicBezTo>
                  <a:cubicBezTo>
                    <a:pt x="684" y="545"/>
                    <a:pt x="684" y="526"/>
                    <a:pt x="678" y="514"/>
                  </a:cubicBezTo>
                  <a:close/>
                  <a:moveTo>
                    <a:pt x="817" y="659"/>
                  </a:moveTo>
                  <a:lnTo>
                    <a:pt x="817" y="659"/>
                  </a:lnTo>
                  <a:cubicBezTo>
                    <a:pt x="830" y="672"/>
                    <a:pt x="843" y="685"/>
                    <a:pt x="855" y="697"/>
                  </a:cubicBezTo>
                  <a:cubicBezTo>
                    <a:pt x="938" y="830"/>
                    <a:pt x="1026" y="963"/>
                    <a:pt x="1115" y="1090"/>
                  </a:cubicBezTo>
                  <a:lnTo>
                    <a:pt x="1166" y="1172"/>
                  </a:lnTo>
                  <a:cubicBezTo>
                    <a:pt x="1197" y="1217"/>
                    <a:pt x="1280" y="1305"/>
                    <a:pt x="1299" y="1369"/>
                  </a:cubicBezTo>
                  <a:cubicBezTo>
                    <a:pt x="1286" y="1356"/>
                    <a:pt x="1267" y="1350"/>
                    <a:pt x="1254" y="1337"/>
                  </a:cubicBezTo>
                  <a:cubicBezTo>
                    <a:pt x="1253" y="1335"/>
                    <a:pt x="1251" y="1335"/>
                    <a:pt x="1249" y="1335"/>
                  </a:cubicBezTo>
                  <a:cubicBezTo>
                    <a:pt x="1245" y="1335"/>
                    <a:pt x="1242" y="1340"/>
                    <a:pt x="1242" y="1350"/>
                  </a:cubicBezTo>
                  <a:cubicBezTo>
                    <a:pt x="1216" y="1318"/>
                    <a:pt x="1191" y="1280"/>
                    <a:pt x="1166" y="1248"/>
                  </a:cubicBezTo>
                  <a:cubicBezTo>
                    <a:pt x="1166" y="1248"/>
                    <a:pt x="1159" y="1242"/>
                    <a:pt x="1159" y="1242"/>
                  </a:cubicBezTo>
                  <a:cubicBezTo>
                    <a:pt x="1052" y="1046"/>
                    <a:pt x="938" y="849"/>
                    <a:pt x="817" y="659"/>
                  </a:cubicBezTo>
                  <a:close/>
                  <a:moveTo>
                    <a:pt x="963" y="799"/>
                  </a:moveTo>
                  <a:cubicBezTo>
                    <a:pt x="982" y="818"/>
                    <a:pt x="1007" y="837"/>
                    <a:pt x="1026" y="856"/>
                  </a:cubicBezTo>
                  <a:cubicBezTo>
                    <a:pt x="1045" y="881"/>
                    <a:pt x="1064" y="906"/>
                    <a:pt x="1090" y="932"/>
                  </a:cubicBezTo>
                  <a:cubicBezTo>
                    <a:pt x="1185" y="1065"/>
                    <a:pt x="1286" y="1191"/>
                    <a:pt x="1368" y="1337"/>
                  </a:cubicBezTo>
                  <a:cubicBezTo>
                    <a:pt x="1368" y="1343"/>
                    <a:pt x="1368" y="1343"/>
                    <a:pt x="1375" y="1350"/>
                  </a:cubicBezTo>
                  <a:cubicBezTo>
                    <a:pt x="1375" y="1350"/>
                    <a:pt x="1375" y="1350"/>
                    <a:pt x="1375" y="1356"/>
                  </a:cubicBezTo>
                  <a:cubicBezTo>
                    <a:pt x="1381" y="1363"/>
                    <a:pt x="1386" y="1369"/>
                    <a:pt x="1390" y="1375"/>
                  </a:cubicBezTo>
                  <a:lnTo>
                    <a:pt x="1390" y="1375"/>
                  </a:lnTo>
                  <a:cubicBezTo>
                    <a:pt x="1381" y="1365"/>
                    <a:pt x="1368" y="1354"/>
                    <a:pt x="1356" y="1337"/>
                  </a:cubicBezTo>
                  <a:cubicBezTo>
                    <a:pt x="1292" y="1274"/>
                    <a:pt x="1235" y="1204"/>
                    <a:pt x="1178" y="1128"/>
                  </a:cubicBezTo>
                  <a:cubicBezTo>
                    <a:pt x="1172" y="1115"/>
                    <a:pt x="1166" y="1103"/>
                    <a:pt x="1153" y="1096"/>
                  </a:cubicBezTo>
                  <a:cubicBezTo>
                    <a:pt x="1090" y="995"/>
                    <a:pt x="1026" y="894"/>
                    <a:pt x="963" y="799"/>
                  </a:cubicBezTo>
                  <a:close/>
                  <a:moveTo>
                    <a:pt x="1242" y="1394"/>
                  </a:moveTo>
                  <a:cubicBezTo>
                    <a:pt x="1248" y="1401"/>
                    <a:pt x="1254" y="1407"/>
                    <a:pt x="1261" y="1407"/>
                  </a:cubicBezTo>
                  <a:cubicBezTo>
                    <a:pt x="1254" y="1407"/>
                    <a:pt x="1254" y="1407"/>
                    <a:pt x="1248" y="1400"/>
                  </a:cubicBezTo>
                  <a:cubicBezTo>
                    <a:pt x="1248" y="1400"/>
                    <a:pt x="1243" y="1396"/>
                    <a:pt x="1242" y="1394"/>
                  </a:cubicBezTo>
                  <a:close/>
                  <a:moveTo>
                    <a:pt x="1375" y="1255"/>
                  </a:moveTo>
                  <a:lnTo>
                    <a:pt x="1375" y="1255"/>
                  </a:lnTo>
                  <a:cubicBezTo>
                    <a:pt x="1406" y="1293"/>
                    <a:pt x="1444" y="1324"/>
                    <a:pt x="1482" y="1362"/>
                  </a:cubicBezTo>
                  <a:cubicBezTo>
                    <a:pt x="1501" y="1388"/>
                    <a:pt x="1520" y="1419"/>
                    <a:pt x="1539" y="1445"/>
                  </a:cubicBezTo>
                  <a:cubicBezTo>
                    <a:pt x="1514" y="1419"/>
                    <a:pt x="1482" y="1388"/>
                    <a:pt x="1451" y="1356"/>
                  </a:cubicBezTo>
                  <a:cubicBezTo>
                    <a:pt x="1425" y="1324"/>
                    <a:pt x="1400" y="1286"/>
                    <a:pt x="1375" y="1255"/>
                  </a:cubicBezTo>
                  <a:close/>
                  <a:moveTo>
                    <a:pt x="1299" y="1318"/>
                  </a:moveTo>
                  <a:cubicBezTo>
                    <a:pt x="1343" y="1362"/>
                    <a:pt x="1387" y="1413"/>
                    <a:pt x="1432" y="1457"/>
                  </a:cubicBezTo>
                  <a:cubicBezTo>
                    <a:pt x="1436" y="1461"/>
                    <a:pt x="1439" y="1463"/>
                    <a:pt x="1442" y="1463"/>
                  </a:cubicBezTo>
                  <a:cubicBezTo>
                    <a:pt x="1448" y="1463"/>
                    <a:pt x="1453" y="1455"/>
                    <a:pt x="1457" y="1451"/>
                  </a:cubicBezTo>
                  <a:cubicBezTo>
                    <a:pt x="1476" y="1476"/>
                    <a:pt x="1501" y="1502"/>
                    <a:pt x="1527" y="1527"/>
                  </a:cubicBezTo>
                  <a:cubicBezTo>
                    <a:pt x="1470" y="1489"/>
                    <a:pt x="1413" y="1445"/>
                    <a:pt x="1356" y="1407"/>
                  </a:cubicBezTo>
                  <a:cubicBezTo>
                    <a:pt x="1337" y="1375"/>
                    <a:pt x="1318" y="1350"/>
                    <a:pt x="1299" y="1318"/>
                  </a:cubicBezTo>
                  <a:close/>
                  <a:moveTo>
                    <a:pt x="1596" y="1597"/>
                  </a:moveTo>
                  <a:lnTo>
                    <a:pt x="1596" y="1597"/>
                  </a:lnTo>
                  <a:cubicBezTo>
                    <a:pt x="1596" y="1597"/>
                    <a:pt x="1596" y="1603"/>
                    <a:pt x="1603" y="1603"/>
                  </a:cubicBezTo>
                  <a:cubicBezTo>
                    <a:pt x="1603" y="1603"/>
                    <a:pt x="1603" y="1609"/>
                    <a:pt x="1603" y="1609"/>
                  </a:cubicBezTo>
                  <a:cubicBezTo>
                    <a:pt x="1596" y="1603"/>
                    <a:pt x="1596" y="1603"/>
                    <a:pt x="1596" y="1597"/>
                  </a:cubicBezTo>
                  <a:close/>
                  <a:moveTo>
                    <a:pt x="1381" y="1457"/>
                  </a:moveTo>
                  <a:cubicBezTo>
                    <a:pt x="1432" y="1489"/>
                    <a:pt x="1482" y="1521"/>
                    <a:pt x="1527" y="1552"/>
                  </a:cubicBezTo>
                  <a:cubicBezTo>
                    <a:pt x="1539" y="1565"/>
                    <a:pt x="1558" y="1571"/>
                    <a:pt x="1571" y="1584"/>
                  </a:cubicBezTo>
                  <a:cubicBezTo>
                    <a:pt x="1577" y="1584"/>
                    <a:pt x="1577" y="1590"/>
                    <a:pt x="1584" y="1597"/>
                  </a:cubicBezTo>
                  <a:cubicBezTo>
                    <a:pt x="1584" y="1597"/>
                    <a:pt x="1584" y="1603"/>
                    <a:pt x="1584" y="1603"/>
                  </a:cubicBezTo>
                  <a:cubicBezTo>
                    <a:pt x="1584" y="1609"/>
                    <a:pt x="1584" y="1609"/>
                    <a:pt x="1584" y="1616"/>
                  </a:cubicBezTo>
                  <a:cubicBezTo>
                    <a:pt x="1546" y="1590"/>
                    <a:pt x="1508" y="1565"/>
                    <a:pt x="1470" y="1546"/>
                  </a:cubicBezTo>
                  <a:cubicBezTo>
                    <a:pt x="1457" y="1533"/>
                    <a:pt x="1444" y="1521"/>
                    <a:pt x="1432" y="1514"/>
                  </a:cubicBezTo>
                  <a:cubicBezTo>
                    <a:pt x="1413" y="1495"/>
                    <a:pt x="1394" y="1476"/>
                    <a:pt x="1375" y="1457"/>
                  </a:cubicBezTo>
                  <a:close/>
                  <a:moveTo>
                    <a:pt x="1628" y="1628"/>
                  </a:moveTo>
                  <a:lnTo>
                    <a:pt x="1628" y="1628"/>
                  </a:lnTo>
                  <a:cubicBezTo>
                    <a:pt x="1641" y="1641"/>
                    <a:pt x="1653" y="1654"/>
                    <a:pt x="1660" y="1660"/>
                  </a:cubicBezTo>
                  <a:cubicBezTo>
                    <a:pt x="1660" y="1660"/>
                    <a:pt x="1647" y="1654"/>
                    <a:pt x="1634" y="1647"/>
                  </a:cubicBezTo>
                  <a:cubicBezTo>
                    <a:pt x="1634" y="1641"/>
                    <a:pt x="1634" y="1635"/>
                    <a:pt x="1628" y="1628"/>
                  </a:cubicBezTo>
                  <a:close/>
                  <a:moveTo>
                    <a:pt x="1565" y="1641"/>
                  </a:moveTo>
                  <a:cubicBezTo>
                    <a:pt x="1571" y="1647"/>
                    <a:pt x="1577" y="1654"/>
                    <a:pt x="1584" y="1660"/>
                  </a:cubicBezTo>
                  <a:cubicBezTo>
                    <a:pt x="1590" y="1666"/>
                    <a:pt x="1590" y="1666"/>
                    <a:pt x="1590" y="1673"/>
                  </a:cubicBezTo>
                  <a:cubicBezTo>
                    <a:pt x="1590" y="1673"/>
                    <a:pt x="1590" y="1679"/>
                    <a:pt x="1590" y="1679"/>
                  </a:cubicBezTo>
                  <a:cubicBezTo>
                    <a:pt x="1584" y="1673"/>
                    <a:pt x="1577" y="1660"/>
                    <a:pt x="1571" y="1654"/>
                  </a:cubicBezTo>
                  <a:cubicBezTo>
                    <a:pt x="1571" y="1647"/>
                    <a:pt x="1565" y="1647"/>
                    <a:pt x="1565" y="1641"/>
                  </a:cubicBezTo>
                  <a:close/>
                  <a:moveTo>
                    <a:pt x="1660" y="1711"/>
                  </a:moveTo>
                  <a:cubicBezTo>
                    <a:pt x="1666" y="1711"/>
                    <a:pt x="1672" y="1717"/>
                    <a:pt x="1679" y="1723"/>
                  </a:cubicBezTo>
                  <a:cubicBezTo>
                    <a:pt x="1679" y="1736"/>
                    <a:pt x="1685" y="1749"/>
                    <a:pt x="1685" y="1761"/>
                  </a:cubicBezTo>
                  <a:lnTo>
                    <a:pt x="1660" y="1711"/>
                  </a:lnTo>
                  <a:close/>
                  <a:moveTo>
                    <a:pt x="1609" y="1673"/>
                  </a:moveTo>
                  <a:cubicBezTo>
                    <a:pt x="1634" y="1717"/>
                    <a:pt x="1660" y="1768"/>
                    <a:pt x="1679" y="1806"/>
                  </a:cubicBezTo>
                  <a:cubicBezTo>
                    <a:pt x="1685" y="1812"/>
                    <a:pt x="1685" y="1818"/>
                    <a:pt x="1685" y="1825"/>
                  </a:cubicBezTo>
                  <a:cubicBezTo>
                    <a:pt x="1685" y="1831"/>
                    <a:pt x="1691" y="1831"/>
                    <a:pt x="1691" y="1831"/>
                  </a:cubicBezTo>
                  <a:cubicBezTo>
                    <a:pt x="1685" y="1844"/>
                    <a:pt x="1679" y="1856"/>
                    <a:pt x="1679" y="1869"/>
                  </a:cubicBezTo>
                  <a:lnTo>
                    <a:pt x="1609" y="1679"/>
                  </a:lnTo>
                  <a:cubicBezTo>
                    <a:pt x="1609" y="1679"/>
                    <a:pt x="1609" y="1679"/>
                    <a:pt x="1609" y="1673"/>
                  </a:cubicBezTo>
                  <a:close/>
                  <a:moveTo>
                    <a:pt x="1755" y="1647"/>
                  </a:moveTo>
                  <a:cubicBezTo>
                    <a:pt x="1774" y="1730"/>
                    <a:pt x="1780" y="1812"/>
                    <a:pt x="1767" y="1894"/>
                  </a:cubicBezTo>
                  <a:cubicBezTo>
                    <a:pt x="1767" y="1812"/>
                    <a:pt x="1761" y="1730"/>
                    <a:pt x="1748" y="1647"/>
                  </a:cubicBezTo>
                  <a:close/>
                  <a:moveTo>
                    <a:pt x="1723" y="2008"/>
                  </a:moveTo>
                  <a:cubicBezTo>
                    <a:pt x="1729" y="2015"/>
                    <a:pt x="1729" y="2027"/>
                    <a:pt x="1729" y="2034"/>
                  </a:cubicBezTo>
                  <a:cubicBezTo>
                    <a:pt x="1729" y="2034"/>
                    <a:pt x="1729" y="2040"/>
                    <a:pt x="1723" y="2040"/>
                  </a:cubicBezTo>
                  <a:cubicBezTo>
                    <a:pt x="1723" y="2034"/>
                    <a:pt x="1723" y="2021"/>
                    <a:pt x="1723" y="2008"/>
                  </a:cubicBezTo>
                  <a:close/>
                  <a:moveTo>
                    <a:pt x="1679" y="1964"/>
                  </a:moveTo>
                  <a:cubicBezTo>
                    <a:pt x="1685" y="1977"/>
                    <a:pt x="1691" y="1989"/>
                    <a:pt x="1698" y="2002"/>
                  </a:cubicBezTo>
                  <a:cubicBezTo>
                    <a:pt x="1698" y="2021"/>
                    <a:pt x="1698" y="2046"/>
                    <a:pt x="1698" y="2065"/>
                  </a:cubicBezTo>
                  <a:cubicBezTo>
                    <a:pt x="1698" y="2072"/>
                    <a:pt x="1704" y="2078"/>
                    <a:pt x="1710" y="2078"/>
                  </a:cubicBezTo>
                  <a:cubicBezTo>
                    <a:pt x="1685" y="2116"/>
                    <a:pt x="1653" y="2154"/>
                    <a:pt x="1615" y="2186"/>
                  </a:cubicBezTo>
                  <a:cubicBezTo>
                    <a:pt x="1628" y="2167"/>
                    <a:pt x="1634" y="2148"/>
                    <a:pt x="1647" y="2129"/>
                  </a:cubicBezTo>
                  <a:cubicBezTo>
                    <a:pt x="1653" y="2129"/>
                    <a:pt x="1660" y="2129"/>
                    <a:pt x="1666" y="2116"/>
                  </a:cubicBezTo>
                  <a:cubicBezTo>
                    <a:pt x="1666" y="2097"/>
                    <a:pt x="1666" y="2078"/>
                    <a:pt x="1666" y="2059"/>
                  </a:cubicBezTo>
                  <a:cubicBezTo>
                    <a:pt x="1672" y="2059"/>
                    <a:pt x="1679" y="2053"/>
                    <a:pt x="1679" y="2046"/>
                  </a:cubicBezTo>
                  <a:cubicBezTo>
                    <a:pt x="1679" y="2027"/>
                    <a:pt x="1679" y="2002"/>
                    <a:pt x="1679" y="1977"/>
                  </a:cubicBezTo>
                  <a:cubicBezTo>
                    <a:pt x="1679" y="1977"/>
                    <a:pt x="1679" y="1970"/>
                    <a:pt x="1679" y="1964"/>
                  </a:cubicBezTo>
                  <a:close/>
                  <a:moveTo>
                    <a:pt x="447" y="216"/>
                  </a:moveTo>
                  <a:cubicBezTo>
                    <a:pt x="448" y="216"/>
                    <a:pt x="449" y="216"/>
                    <a:pt x="450" y="216"/>
                  </a:cubicBezTo>
                  <a:cubicBezTo>
                    <a:pt x="469" y="248"/>
                    <a:pt x="494" y="286"/>
                    <a:pt x="520" y="317"/>
                  </a:cubicBezTo>
                  <a:cubicBezTo>
                    <a:pt x="520" y="330"/>
                    <a:pt x="520" y="343"/>
                    <a:pt x="520" y="349"/>
                  </a:cubicBezTo>
                  <a:cubicBezTo>
                    <a:pt x="532" y="495"/>
                    <a:pt x="545" y="640"/>
                    <a:pt x="564" y="792"/>
                  </a:cubicBezTo>
                  <a:cubicBezTo>
                    <a:pt x="589" y="1084"/>
                    <a:pt x="615" y="1375"/>
                    <a:pt x="646" y="1673"/>
                  </a:cubicBezTo>
                  <a:cubicBezTo>
                    <a:pt x="678" y="1964"/>
                    <a:pt x="703" y="2255"/>
                    <a:pt x="748" y="2547"/>
                  </a:cubicBezTo>
                  <a:cubicBezTo>
                    <a:pt x="754" y="2604"/>
                    <a:pt x="754" y="2692"/>
                    <a:pt x="760" y="2775"/>
                  </a:cubicBezTo>
                  <a:cubicBezTo>
                    <a:pt x="754" y="2775"/>
                    <a:pt x="741" y="2775"/>
                    <a:pt x="735" y="2768"/>
                  </a:cubicBezTo>
                  <a:cubicBezTo>
                    <a:pt x="659" y="2357"/>
                    <a:pt x="577" y="1939"/>
                    <a:pt x="532" y="1521"/>
                  </a:cubicBezTo>
                  <a:cubicBezTo>
                    <a:pt x="507" y="1293"/>
                    <a:pt x="488" y="1065"/>
                    <a:pt x="469" y="830"/>
                  </a:cubicBezTo>
                  <a:cubicBezTo>
                    <a:pt x="463" y="716"/>
                    <a:pt x="456" y="602"/>
                    <a:pt x="450" y="488"/>
                  </a:cubicBezTo>
                  <a:cubicBezTo>
                    <a:pt x="450" y="425"/>
                    <a:pt x="444" y="362"/>
                    <a:pt x="444" y="298"/>
                  </a:cubicBezTo>
                  <a:cubicBezTo>
                    <a:pt x="444" y="274"/>
                    <a:pt x="426" y="216"/>
                    <a:pt x="447" y="216"/>
                  </a:cubicBezTo>
                  <a:close/>
                  <a:moveTo>
                    <a:pt x="811" y="2686"/>
                  </a:moveTo>
                  <a:cubicBezTo>
                    <a:pt x="811" y="2724"/>
                    <a:pt x="817" y="2762"/>
                    <a:pt x="824" y="2794"/>
                  </a:cubicBezTo>
                  <a:lnTo>
                    <a:pt x="811" y="2794"/>
                  </a:lnTo>
                  <a:cubicBezTo>
                    <a:pt x="811" y="2756"/>
                    <a:pt x="811" y="2718"/>
                    <a:pt x="811" y="2686"/>
                  </a:cubicBezTo>
                  <a:close/>
                  <a:moveTo>
                    <a:pt x="760" y="2908"/>
                  </a:moveTo>
                  <a:cubicBezTo>
                    <a:pt x="760" y="2914"/>
                    <a:pt x="760" y="2920"/>
                    <a:pt x="760" y="2927"/>
                  </a:cubicBezTo>
                  <a:lnTo>
                    <a:pt x="754" y="2914"/>
                  </a:lnTo>
                  <a:cubicBezTo>
                    <a:pt x="754" y="2914"/>
                    <a:pt x="754" y="2908"/>
                    <a:pt x="754" y="2908"/>
                  </a:cubicBezTo>
                  <a:close/>
                  <a:moveTo>
                    <a:pt x="646" y="2882"/>
                  </a:moveTo>
                  <a:cubicBezTo>
                    <a:pt x="640" y="2920"/>
                    <a:pt x="627" y="2952"/>
                    <a:pt x="621" y="2984"/>
                  </a:cubicBezTo>
                  <a:cubicBezTo>
                    <a:pt x="621" y="2971"/>
                    <a:pt x="627" y="2958"/>
                    <a:pt x="627" y="2946"/>
                  </a:cubicBezTo>
                  <a:cubicBezTo>
                    <a:pt x="634" y="2927"/>
                    <a:pt x="634" y="2908"/>
                    <a:pt x="640" y="2889"/>
                  </a:cubicBezTo>
                  <a:cubicBezTo>
                    <a:pt x="640" y="2889"/>
                    <a:pt x="646" y="2882"/>
                    <a:pt x="646" y="2882"/>
                  </a:cubicBezTo>
                  <a:close/>
                  <a:moveTo>
                    <a:pt x="482" y="2939"/>
                  </a:moveTo>
                  <a:lnTo>
                    <a:pt x="482" y="2939"/>
                  </a:lnTo>
                  <a:cubicBezTo>
                    <a:pt x="456" y="3028"/>
                    <a:pt x="437" y="3117"/>
                    <a:pt x="425" y="3205"/>
                  </a:cubicBezTo>
                  <a:cubicBezTo>
                    <a:pt x="425" y="3186"/>
                    <a:pt x="425" y="3167"/>
                    <a:pt x="431" y="3142"/>
                  </a:cubicBezTo>
                  <a:cubicBezTo>
                    <a:pt x="437" y="3085"/>
                    <a:pt x="450" y="3022"/>
                    <a:pt x="456" y="2958"/>
                  </a:cubicBezTo>
                  <a:cubicBezTo>
                    <a:pt x="456" y="2958"/>
                    <a:pt x="456" y="2952"/>
                    <a:pt x="456" y="2952"/>
                  </a:cubicBezTo>
                  <a:cubicBezTo>
                    <a:pt x="463" y="2946"/>
                    <a:pt x="469" y="2946"/>
                    <a:pt x="482" y="2939"/>
                  </a:cubicBezTo>
                  <a:close/>
                  <a:moveTo>
                    <a:pt x="684" y="3047"/>
                  </a:moveTo>
                  <a:cubicBezTo>
                    <a:pt x="684" y="3110"/>
                    <a:pt x="678" y="3180"/>
                    <a:pt x="672" y="3243"/>
                  </a:cubicBezTo>
                  <a:cubicBezTo>
                    <a:pt x="672" y="3180"/>
                    <a:pt x="678" y="3110"/>
                    <a:pt x="684" y="3047"/>
                  </a:cubicBezTo>
                  <a:close/>
                  <a:moveTo>
                    <a:pt x="811" y="2958"/>
                  </a:moveTo>
                  <a:cubicBezTo>
                    <a:pt x="817" y="2965"/>
                    <a:pt x="824" y="2971"/>
                    <a:pt x="824" y="2977"/>
                  </a:cubicBezTo>
                  <a:cubicBezTo>
                    <a:pt x="811" y="3091"/>
                    <a:pt x="792" y="3205"/>
                    <a:pt x="773" y="3319"/>
                  </a:cubicBezTo>
                  <a:cubicBezTo>
                    <a:pt x="773" y="3319"/>
                    <a:pt x="773" y="3313"/>
                    <a:pt x="773" y="3307"/>
                  </a:cubicBezTo>
                  <a:cubicBezTo>
                    <a:pt x="792" y="3193"/>
                    <a:pt x="805" y="3072"/>
                    <a:pt x="811" y="2958"/>
                  </a:cubicBezTo>
                  <a:close/>
                  <a:moveTo>
                    <a:pt x="326" y="3186"/>
                  </a:moveTo>
                  <a:lnTo>
                    <a:pt x="326" y="3186"/>
                  </a:lnTo>
                  <a:cubicBezTo>
                    <a:pt x="319" y="3230"/>
                    <a:pt x="310" y="3278"/>
                    <a:pt x="304" y="3326"/>
                  </a:cubicBezTo>
                  <a:cubicBezTo>
                    <a:pt x="299" y="3337"/>
                    <a:pt x="298" y="3348"/>
                    <a:pt x="294" y="3360"/>
                  </a:cubicBezTo>
                  <a:lnTo>
                    <a:pt x="294" y="3360"/>
                  </a:lnTo>
                  <a:cubicBezTo>
                    <a:pt x="300" y="3302"/>
                    <a:pt x="312" y="3245"/>
                    <a:pt x="323" y="3193"/>
                  </a:cubicBezTo>
                  <a:cubicBezTo>
                    <a:pt x="325" y="3190"/>
                    <a:pt x="325" y="3188"/>
                    <a:pt x="326" y="3186"/>
                  </a:cubicBezTo>
                  <a:close/>
                  <a:moveTo>
                    <a:pt x="608" y="2889"/>
                  </a:moveTo>
                  <a:lnTo>
                    <a:pt x="608" y="2889"/>
                  </a:lnTo>
                  <a:cubicBezTo>
                    <a:pt x="602" y="2901"/>
                    <a:pt x="602" y="2908"/>
                    <a:pt x="602" y="2914"/>
                  </a:cubicBezTo>
                  <a:cubicBezTo>
                    <a:pt x="596" y="2927"/>
                    <a:pt x="589" y="2958"/>
                    <a:pt x="583" y="2996"/>
                  </a:cubicBezTo>
                  <a:cubicBezTo>
                    <a:pt x="570" y="3072"/>
                    <a:pt x="558" y="3148"/>
                    <a:pt x="545" y="3224"/>
                  </a:cubicBezTo>
                  <a:cubicBezTo>
                    <a:pt x="545" y="3237"/>
                    <a:pt x="539" y="3250"/>
                    <a:pt x="539" y="3262"/>
                  </a:cubicBezTo>
                  <a:cubicBezTo>
                    <a:pt x="520" y="3332"/>
                    <a:pt x="507" y="3402"/>
                    <a:pt x="488" y="3478"/>
                  </a:cubicBezTo>
                  <a:cubicBezTo>
                    <a:pt x="494" y="3389"/>
                    <a:pt x="507" y="3307"/>
                    <a:pt x="520" y="3218"/>
                  </a:cubicBezTo>
                  <a:cubicBezTo>
                    <a:pt x="539" y="3110"/>
                    <a:pt x="564" y="3009"/>
                    <a:pt x="583" y="2901"/>
                  </a:cubicBezTo>
                  <a:cubicBezTo>
                    <a:pt x="583" y="2901"/>
                    <a:pt x="583" y="2895"/>
                    <a:pt x="583" y="2895"/>
                  </a:cubicBezTo>
                  <a:cubicBezTo>
                    <a:pt x="589" y="2895"/>
                    <a:pt x="596" y="2895"/>
                    <a:pt x="608" y="2889"/>
                  </a:cubicBezTo>
                  <a:close/>
                  <a:moveTo>
                    <a:pt x="602" y="3478"/>
                  </a:moveTo>
                  <a:cubicBezTo>
                    <a:pt x="602" y="3503"/>
                    <a:pt x="602" y="3522"/>
                    <a:pt x="602" y="3547"/>
                  </a:cubicBezTo>
                  <a:cubicBezTo>
                    <a:pt x="602" y="3554"/>
                    <a:pt x="602" y="3554"/>
                    <a:pt x="602" y="3554"/>
                  </a:cubicBezTo>
                  <a:cubicBezTo>
                    <a:pt x="602" y="3560"/>
                    <a:pt x="596" y="3560"/>
                    <a:pt x="589" y="3566"/>
                  </a:cubicBezTo>
                  <a:cubicBezTo>
                    <a:pt x="589" y="3535"/>
                    <a:pt x="596" y="3509"/>
                    <a:pt x="602" y="3478"/>
                  </a:cubicBezTo>
                  <a:close/>
                  <a:moveTo>
                    <a:pt x="513" y="3509"/>
                  </a:moveTo>
                  <a:cubicBezTo>
                    <a:pt x="513" y="3547"/>
                    <a:pt x="513" y="3579"/>
                    <a:pt x="513" y="3617"/>
                  </a:cubicBezTo>
                  <a:cubicBezTo>
                    <a:pt x="501" y="3623"/>
                    <a:pt x="494" y="3623"/>
                    <a:pt x="488" y="3630"/>
                  </a:cubicBezTo>
                  <a:cubicBezTo>
                    <a:pt x="494" y="3592"/>
                    <a:pt x="507" y="3547"/>
                    <a:pt x="513" y="3509"/>
                  </a:cubicBezTo>
                  <a:close/>
                  <a:moveTo>
                    <a:pt x="545" y="2908"/>
                  </a:moveTo>
                  <a:lnTo>
                    <a:pt x="545" y="2908"/>
                  </a:lnTo>
                  <a:cubicBezTo>
                    <a:pt x="520" y="3041"/>
                    <a:pt x="488" y="3180"/>
                    <a:pt x="469" y="3319"/>
                  </a:cubicBezTo>
                  <a:cubicBezTo>
                    <a:pt x="456" y="3383"/>
                    <a:pt x="444" y="3452"/>
                    <a:pt x="431" y="3522"/>
                  </a:cubicBezTo>
                  <a:cubicBezTo>
                    <a:pt x="418" y="3560"/>
                    <a:pt x="412" y="3604"/>
                    <a:pt x="406" y="3642"/>
                  </a:cubicBezTo>
                  <a:cubicBezTo>
                    <a:pt x="412" y="3535"/>
                    <a:pt x="425" y="3421"/>
                    <a:pt x="437" y="3313"/>
                  </a:cubicBezTo>
                  <a:cubicBezTo>
                    <a:pt x="437" y="3307"/>
                    <a:pt x="437" y="3307"/>
                    <a:pt x="437" y="3307"/>
                  </a:cubicBezTo>
                  <a:cubicBezTo>
                    <a:pt x="469" y="3180"/>
                    <a:pt x="494" y="3047"/>
                    <a:pt x="513" y="2920"/>
                  </a:cubicBezTo>
                  <a:cubicBezTo>
                    <a:pt x="526" y="2914"/>
                    <a:pt x="539" y="2914"/>
                    <a:pt x="545" y="2908"/>
                  </a:cubicBezTo>
                  <a:close/>
                  <a:moveTo>
                    <a:pt x="368" y="3624"/>
                  </a:moveTo>
                  <a:cubicBezTo>
                    <a:pt x="368" y="3636"/>
                    <a:pt x="368" y="3655"/>
                    <a:pt x="361" y="3674"/>
                  </a:cubicBezTo>
                  <a:cubicBezTo>
                    <a:pt x="342" y="3680"/>
                    <a:pt x="323" y="3680"/>
                    <a:pt x="304" y="3680"/>
                  </a:cubicBezTo>
                  <a:cubicBezTo>
                    <a:pt x="311" y="3668"/>
                    <a:pt x="311" y="3655"/>
                    <a:pt x="317" y="3642"/>
                  </a:cubicBezTo>
                  <a:cubicBezTo>
                    <a:pt x="323" y="3636"/>
                    <a:pt x="323" y="3636"/>
                    <a:pt x="330" y="3630"/>
                  </a:cubicBezTo>
                  <a:cubicBezTo>
                    <a:pt x="330" y="3630"/>
                    <a:pt x="330" y="3636"/>
                    <a:pt x="330" y="3636"/>
                  </a:cubicBezTo>
                  <a:cubicBezTo>
                    <a:pt x="330" y="3647"/>
                    <a:pt x="339" y="3651"/>
                    <a:pt x="348" y="3651"/>
                  </a:cubicBezTo>
                  <a:cubicBezTo>
                    <a:pt x="355" y="3651"/>
                    <a:pt x="361" y="3648"/>
                    <a:pt x="361" y="3642"/>
                  </a:cubicBezTo>
                  <a:cubicBezTo>
                    <a:pt x="368" y="3636"/>
                    <a:pt x="368" y="3630"/>
                    <a:pt x="368" y="3624"/>
                  </a:cubicBezTo>
                  <a:close/>
                  <a:moveTo>
                    <a:pt x="392" y="0"/>
                  </a:moveTo>
                  <a:cubicBezTo>
                    <a:pt x="369" y="0"/>
                    <a:pt x="346" y="24"/>
                    <a:pt x="355" y="51"/>
                  </a:cubicBezTo>
                  <a:cubicBezTo>
                    <a:pt x="387" y="140"/>
                    <a:pt x="399" y="241"/>
                    <a:pt x="412" y="343"/>
                  </a:cubicBezTo>
                  <a:cubicBezTo>
                    <a:pt x="406" y="767"/>
                    <a:pt x="456" y="1198"/>
                    <a:pt x="501" y="1616"/>
                  </a:cubicBezTo>
                  <a:cubicBezTo>
                    <a:pt x="545" y="1996"/>
                    <a:pt x="596" y="2388"/>
                    <a:pt x="672" y="2768"/>
                  </a:cubicBezTo>
                  <a:cubicBezTo>
                    <a:pt x="596" y="2768"/>
                    <a:pt x="526" y="2787"/>
                    <a:pt x="456" y="2825"/>
                  </a:cubicBezTo>
                  <a:cubicBezTo>
                    <a:pt x="456" y="2819"/>
                    <a:pt x="456" y="2813"/>
                    <a:pt x="456" y="2806"/>
                  </a:cubicBezTo>
                  <a:cubicBezTo>
                    <a:pt x="460" y="2799"/>
                    <a:pt x="455" y="2793"/>
                    <a:pt x="448" y="2793"/>
                  </a:cubicBezTo>
                  <a:cubicBezTo>
                    <a:pt x="444" y="2793"/>
                    <a:pt x="440" y="2795"/>
                    <a:pt x="437" y="2800"/>
                  </a:cubicBezTo>
                  <a:cubicBezTo>
                    <a:pt x="431" y="2813"/>
                    <a:pt x="431" y="2825"/>
                    <a:pt x="425" y="2838"/>
                  </a:cubicBezTo>
                  <a:cubicBezTo>
                    <a:pt x="406" y="2851"/>
                    <a:pt x="387" y="2863"/>
                    <a:pt x="368" y="2876"/>
                  </a:cubicBezTo>
                  <a:cubicBezTo>
                    <a:pt x="355" y="2882"/>
                    <a:pt x="349" y="2889"/>
                    <a:pt x="336" y="2895"/>
                  </a:cubicBezTo>
                  <a:cubicBezTo>
                    <a:pt x="247" y="2965"/>
                    <a:pt x="165" y="3060"/>
                    <a:pt x="108" y="3167"/>
                  </a:cubicBezTo>
                  <a:cubicBezTo>
                    <a:pt x="45" y="3269"/>
                    <a:pt x="0" y="3389"/>
                    <a:pt x="13" y="3497"/>
                  </a:cubicBezTo>
                  <a:cubicBezTo>
                    <a:pt x="13" y="3670"/>
                    <a:pt x="151" y="3788"/>
                    <a:pt x="323" y="3788"/>
                  </a:cubicBezTo>
                  <a:cubicBezTo>
                    <a:pt x="327" y="3788"/>
                    <a:pt x="332" y="3788"/>
                    <a:pt x="336" y="3788"/>
                  </a:cubicBezTo>
                  <a:cubicBezTo>
                    <a:pt x="532" y="3775"/>
                    <a:pt x="735" y="3623"/>
                    <a:pt x="855" y="3452"/>
                  </a:cubicBezTo>
                  <a:cubicBezTo>
                    <a:pt x="859" y="3454"/>
                    <a:pt x="862" y="3454"/>
                    <a:pt x="866" y="3454"/>
                  </a:cubicBezTo>
                  <a:cubicBezTo>
                    <a:pt x="884" y="3454"/>
                    <a:pt x="906" y="3442"/>
                    <a:pt x="906" y="3421"/>
                  </a:cubicBezTo>
                  <a:cubicBezTo>
                    <a:pt x="912" y="3402"/>
                    <a:pt x="912" y="3383"/>
                    <a:pt x="912" y="3364"/>
                  </a:cubicBezTo>
                  <a:cubicBezTo>
                    <a:pt x="919" y="3357"/>
                    <a:pt x="919" y="3345"/>
                    <a:pt x="925" y="3338"/>
                  </a:cubicBezTo>
                  <a:cubicBezTo>
                    <a:pt x="988" y="3205"/>
                    <a:pt x="1014" y="3003"/>
                    <a:pt x="925" y="2876"/>
                  </a:cubicBezTo>
                  <a:cubicBezTo>
                    <a:pt x="919" y="2832"/>
                    <a:pt x="919" y="2794"/>
                    <a:pt x="912" y="2749"/>
                  </a:cubicBezTo>
                  <a:cubicBezTo>
                    <a:pt x="906" y="2623"/>
                    <a:pt x="893" y="2496"/>
                    <a:pt x="881" y="2369"/>
                  </a:cubicBezTo>
                  <a:cubicBezTo>
                    <a:pt x="855" y="2129"/>
                    <a:pt x="824" y="1882"/>
                    <a:pt x="798" y="1641"/>
                  </a:cubicBezTo>
                  <a:cubicBezTo>
                    <a:pt x="786" y="1540"/>
                    <a:pt x="779" y="1438"/>
                    <a:pt x="767" y="1337"/>
                  </a:cubicBezTo>
                  <a:lnTo>
                    <a:pt x="767" y="1337"/>
                  </a:lnTo>
                  <a:cubicBezTo>
                    <a:pt x="900" y="1407"/>
                    <a:pt x="1071" y="1445"/>
                    <a:pt x="1147" y="1476"/>
                  </a:cubicBezTo>
                  <a:cubicBezTo>
                    <a:pt x="1286" y="1533"/>
                    <a:pt x="1425" y="1609"/>
                    <a:pt x="1533" y="1717"/>
                  </a:cubicBezTo>
                  <a:cubicBezTo>
                    <a:pt x="1584" y="1774"/>
                    <a:pt x="1622" y="1850"/>
                    <a:pt x="1628" y="1920"/>
                  </a:cubicBezTo>
                  <a:lnTo>
                    <a:pt x="1634" y="1926"/>
                  </a:lnTo>
                  <a:cubicBezTo>
                    <a:pt x="1653" y="2053"/>
                    <a:pt x="1603" y="2179"/>
                    <a:pt x="1482" y="2255"/>
                  </a:cubicBezTo>
                  <a:cubicBezTo>
                    <a:pt x="1463" y="2268"/>
                    <a:pt x="1470" y="2300"/>
                    <a:pt x="1495" y="2300"/>
                  </a:cubicBezTo>
                  <a:cubicBezTo>
                    <a:pt x="1685" y="2274"/>
                    <a:pt x="1843" y="2141"/>
                    <a:pt x="1894" y="1951"/>
                  </a:cubicBezTo>
                  <a:cubicBezTo>
                    <a:pt x="1957" y="1704"/>
                    <a:pt x="1837" y="1451"/>
                    <a:pt x="1679" y="1261"/>
                  </a:cubicBezTo>
                  <a:cubicBezTo>
                    <a:pt x="1495" y="1046"/>
                    <a:pt x="1248" y="881"/>
                    <a:pt x="1039" y="691"/>
                  </a:cubicBezTo>
                  <a:cubicBezTo>
                    <a:pt x="893" y="552"/>
                    <a:pt x="767" y="400"/>
                    <a:pt x="634" y="248"/>
                  </a:cubicBezTo>
                  <a:cubicBezTo>
                    <a:pt x="634" y="235"/>
                    <a:pt x="627" y="222"/>
                    <a:pt x="627" y="216"/>
                  </a:cubicBezTo>
                  <a:cubicBezTo>
                    <a:pt x="632" y="191"/>
                    <a:pt x="610" y="174"/>
                    <a:pt x="588" y="174"/>
                  </a:cubicBezTo>
                  <a:cubicBezTo>
                    <a:pt x="582" y="174"/>
                    <a:pt x="576" y="175"/>
                    <a:pt x="570" y="178"/>
                  </a:cubicBezTo>
                  <a:cubicBezTo>
                    <a:pt x="520" y="121"/>
                    <a:pt x="469" y="64"/>
                    <a:pt x="418" y="13"/>
                  </a:cubicBezTo>
                  <a:cubicBezTo>
                    <a:pt x="411" y="4"/>
                    <a:pt x="402" y="0"/>
                    <a:pt x="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7992076" y="3709559"/>
              <a:ext cx="67651" cy="111654"/>
            </a:xfrm>
            <a:custGeom>
              <a:avLst/>
              <a:gdLst/>
              <a:ahLst/>
              <a:cxnLst/>
              <a:rect l="l" t="t" r="r" b="b"/>
              <a:pathLst>
                <a:path w="1951" h="3220" extrusionOk="0">
                  <a:moveTo>
                    <a:pt x="1033" y="709"/>
                  </a:moveTo>
                  <a:cubicBezTo>
                    <a:pt x="1039" y="740"/>
                    <a:pt x="1052" y="778"/>
                    <a:pt x="1058" y="810"/>
                  </a:cubicBezTo>
                  <a:cubicBezTo>
                    <a:pt x="1052" y="797"/>
                    <a:pt x="1045" y="785"/>
                    <a:pt x="1039" y="772"/>
                  </a:cubicBezTo>
                  <a:cubicBezTo>
                    <a:pt x="1039" y="759"/>
                    <a:pt x="1033" y="747"/>
                    <a:pt x="1026" y="740"/>
                  </a:cubicBezTo>
                  <a:cubicBezTo>
                    <a:pt x="1026" y="728"/>
                    <a:pt x="1033" y="721"/>
                    <a:pt x="1033" y="709"/>
                  </a:cubicBezTo>
                  <a:close/>
                  <a:moveTo>
                    <a:pt x="1052" y="905"/>
                  </a:moveTo>
                  <a:cubicBezTo>
                    <a:pt x="1064" y="937"/>
                    <a:pt x="1077" y="968"/>
                    <a:pt x="1083" y="1000"/>
                  </a:cubicBezTo>
                  <a:cubicBezTo>
                    <a:pt x="1071" y="968"/>
                    <a:pt x="1058" y="943"/>
                    <a:pt x="1052" y="911"/>
                  </a:cubicBezTo>
                  <a:cubicBezTo>
                    <a:pt x="1052" y="911"/>
                    <a:pt x="1052" y="905"/>
                    <a:pt x="1052" y="905"/>
                  </a:cubicBezTo>
                  <a:close/>
                  <a:moveTo>
                    <a:pt x="1014" y="956"/>
                  </a:moveTo>
                  <a:cubicBezTo>
                    <a:pt x="1020" y="975"/>
                    <a:pt x="1026" y="987"/>
                    <a:pt x="1033" y="1006"/>
                  </a:cubicBezTo>
                  <a:cubicBezTo>
                    <a:pt x="1029" y="1013"/>
                    <a:pt x="1026" y="1016"/>
                    <a:pt x="1022" y="1016"/>
                  </a:cubicBezTo>
                  <a:cubicBezTo>
                    <a:pt x="1018" y="1016"/>
                    <a:pt x="1014" y="1013"/>
                    <a:pt x="1007" y="1006"/>
                  </a:cubicBezTo>
                  <a:cubicBezTo>
                    <a:pt x="1014" y="987"/>
                    <a:pt x="1014" y="975"/>
                    <a:pt x="1014" y="956"/>
                  </a:cubicBezTo>
                  <a:close/>
                  <a:moveTo>
                    <a:pt x="1052" y="1089"/>
                  </a:moveTo>
                  <a:cubicBezTo>
                    <a:pt x="1058" y="1089"/>
                    <a:pt x="1058" y="1089"/>
                    <a:pt x="1058" y="1095"/>
                  </a:cubicBezTo>
                  <a:cubicBezTo>
                    <a:pt x="1058" y="1095"/>
                    <a:pt x="1058" y="1089"/>
                    <a:pt x="1052" y="1089"/>
                  </a:cubicBezTo>
                  <a:close/>
                  <a:moveTo>
                    <a:pt x="1058" y="994"/>
                  </a:moveTo>
                  <a:cubicBezTo>
                    <a:pt x="1071" y="1038"/>
                    <a:pt x="1090" y="1082"/>
                    <a:pt x="1115" y="1127"/>
                  </a:cubicBezTo>
                  <a:cubicBezTo>
                    <a:pt x="1109" y="1120"/>
                    <a:pt x="1102" y="1120"/>
                    <a:pt x="1096" y="1108"/>
                  </a:cubicBezTo>
                  <a:cubicBezTo>
                    <a:pt x="1077" y="1089"/>
                    <a:pt x="1064" y="1063"/>
                    <a:pt x="1058" y="1032"/>
                  </a:cubicBezTo>
                  <a:cubicBezTo>
                    <a:pt x="1058" y="1019"/>
                    <a:pt x="1058" y="1006"/>
                    <a:pt x="1058" y="994"/>
                  </a:cubicBezTo>
                  <a:close/>
                  <a:moveTo>
                    <a:pt x="1121" y="1044"/>
                  </a:moveTo>
                  <a:lnTo>
                    <a:pt x="1121" y="1044"/>
                  </a:lnTo>
                  <a:cubicBezTo>
                    <a:pt x="1147" y="1095"/>
                    <a:pt x="1166" y="1139"/>
                    <a:pt x="1185" y="1190"/>
                  </a:cubicBezTo>
                  <a:cubicBezTo>
                    <a:pt x="1178" y="1184"/>
                    <a:pt x="1172" y="1177"/>
                    <a:pt x="1159" y="1171"/>
                  </a:cubicBezTo>
                  <a:cubicBezTo>
                    <a:pt x="1153" y="1165"/>
                    <a:pt x="1153" y="1152"/>
                    <a:pt x="1147" y="1139"/>
                  </a:cubicBezTo>
                  <a:cubicBezTo>
                    <a:pt x="1140" y="1108"/>
                    <a:pt x="1134" y="1076"/>
                    <a:pt x="1121" y="1044"/>
                  </a:cubicBezTo>
                  <a:close/>
                  <a:moveTo>
                    <a:pt x="1470" y="1140"/>
                  </a:moveTo>
                  <a:lnTo>
                    <a:pt x="1470" y="1140"/>
                  </a:lnTo>
                  <a:cubicBezTo>
                    <a:pt x="1482" y="1164"/>
                    <a:pt x="1494" y="1182"/>
                    <a:pt x="1506" y="1200"/>
                  </a:cubicBezTo>
                  <a:lnTo>
                    <a:pt x="1506" y="1200"/>
                  </a:lnTo>
                  <a:cubicBezTo>
                    <a:pt x="1503" y="1200"/>
                    <a:pt x="1499" y="1203"/>
                    <a:pt x="1495" y="1203"/>
                  </a:cubicBezTo>
                  <a:cubicBezTo>
                    <a:pt x="1489" y="1184"/>
                    <a:pt x="1482" y="1165"/>
                    <a:pt x="1470" y="1140"/>
                  </a:cubicBezTo>
                  <a:close/>
                  <a:moveTo>
                    <a:pt x="1387" y="949"/>
                  </a:moveTo>
                  <a:cubicBezTo>
                    <a:pt x="1406" y="968"/>
                    <a:pt x="1425" y="994"/>
                    <a:pt x="1444" y="1013"/>
                  </a:cubicBezTo>
                  <a:cubicBezTo>
                    <a:pt x="1470" y="1044"/>
                    <a:pt x="1495" y="1070"/>
                    <a:pt x="1520" y="1101"/>
                  </a:cubicBezTo>
                  <a:cubicBezTo>
                    <a:pt x="1527" y="1108"/>
                    <a:pt x="1533" y="1114"/>
                    <a:pt x="1539" y="1120"/>
                  </a:cubicBezTo>
                  <a:cubicBezTo>
                    <a:pt x="1539" y="1133"/>
                    <a:pt x="1546" y="1139"/>
                    <a:pt x="1552" y="1152"/>
                  </a:cubicBezTo>
                  <a:cubicBezTo>
                    <a:pt x="1549" y="1150"/>
                    <a:pt x="1545" y="1150"/>
                    <a:pt x="1542" y="1150"/>
                  </a:cubicBezTo>
                  <a:cubicBezTo>
                    <a:pt x="1534" y="1150"/>
                    <a:pt x="1528" y="1155"/>
                    <a:pt x="1533" y="1165"/>
                  </a:cubicBezTo>
                  <a:cubicBezTo>
                    <a:pt x="1539" y="1184"/>
                    <a:pt x="1546" y="1203"/>
                    <a:pt x="1552" y="1222"/>
                  </a:cubicBezTo>
                  <a:cubicBezTo>
                    <a:pt x="1527" y="1184"/>
                    <a:pt x="1501" y="1146"/>
                    <a:pt x="1501" y="1139"/>
                  </a:cubicBezTo>
                  <a:cubicBezTo>
                    <a:pt x="1457" y="1076"/>
                    <a:pt x="1425" y="1013"/>
                    <a:pt x="1387" y="949"/>
                  </a:cubicBezTo>
                  <a:close/>
                  <a:moveTo>
                    <a:pt x="1242" y="1158"/>
                  </a:moveTo>
                  <a:cubicBezTo>
                    <a:pt x="1248" y="1177"/>
                    <a:pt x="1261" y="1203"/>
                    <a:pt x="1273" y="1222"/>
                  </a:cubicBezTo>
                  <a:cubicBezTo>
                    <a:pt x="1280" y="1234"/>
                    <a:pt x="1286" y="1247"/>
                    <a:pt x="1286" y="1253"/>
                  </a:cubicBezTo>
                  <a:cubicBezTo>
                    <a:pt x="1280" y="1234"/>
                    <a:pt x="1261" y="1215"/>
                    <a:pt x="1248" y="1196"/>
                  </a:cubicBezTo>
                  <a:cubicBezTo>
                    <a:pt x="1248" y="1184"/>
                    <a:pt x="1242" y="1171"/>
                    <a:pt x="1242" y="1158"/>
                  </a:cubicBezTo>
                  <a:close/>
                  <a:moveTo>
                    <a:pt x="1039" y="481"/>
                  </a:moveTo>
                  <a:cubicBezTo>
                    <a:pt x="1045" y="487"/>
                    <a:pt x="1045" y="487"/>
                    <a:pt x="1045" y="493"/>
                  </a:cubicBezTo>
                  <a:cubicBezTo>
                    <a:pt x="1102" y="683"/>
                    <a:pt x="1172" y="873"/>
                    <a:pt x="1254" y="1057"/>
                  </a:cubicBezTo>
                  <a:cubicBezTo>
                    <a:pt x="1280" y="1108"/>
                    <a:pt x="1299" y="1171"/>
                    <a:pt x="1330" y="1228"/>
                  </a:cubicBezTo>
                  <a:cubicBezTo>
                    <a:pt x="1330" y="1228"/>
                    <a:pt x="1337" y="1234"/>
                    <a:pt x="1337" y="1234"/>
                  </a:cubicBezTo>
                  <a:cubicBezTo>
                    <a:pt x="1346" y="1274"/>
                    <a:pt x="1351" y="1288"/>
                    <a:pt x="1350" y="1288"/>
                  </a:cubicBezTo>
                  <a:cubicBezTo>
                    <a:pt x="1349" y="1288"/>
                    <a:pt x="1343" y="1275"/>
                    <a:pt x="1330" y="1260"/>
                  </a:cubicBezTo>
                  <a:cubicBezTo>
                    <a:pt x="1311" y="1241"/>
                    <a:pt x="1292" y="1215"/>
                    <a:pt x="1280" y="1177"/>
                  </a:cubicBezTo>
                  <a:cubicBezTo>
                    <a:pt x="1204" y="956"/>
                    <a:pt x="1121" y="740"/>
                    <a:pt x="1039" y="519"/>
                  </a:cubicBezTo>
                  <a:cubicBezTo>
                    <a:pt x="1039" y="506"/>
                    <a:pt x="1039" y="493"/>
                    <a:pt x="1039" y="481"/>
                  </a:cubicBezTo>
                  <a:close/>
                  <a:moveTo>
                    <a:pt x="1134" y="626"/>
                  </a:moveTo>
                  <a:cubicBezTo>
                    <a:pt x="1147" y="639"/>
                    <a:pt x="1153" y="652"/>
                    <a:pt x="1166" y="664"/>
                  </a:cubicBezTo>
                  <a:cubicBezTo>
                    <a:pt x="1216" y="791"/>
                    <a:pt x="1267" y="918"/>
                    <a:pt x="1324" y="1038"/>
                  </a:cubicBezTo>
                  <a:lnTo>
                    <a:pt x="1356" y="1114"/>
                  </a:lnTo>
                  <a:cubicBezTo>
                    <a:pt x="1375" y="1158"/>
                    <a:pt x="1432" y="1247"/>
                    <a:pt x="1438" y="1304"/>
                  </a:cubicBezTo>
                  <a:cubicBezTo>
                    <a:pt x="1432" y="1291"/>
                    <a:pt x="1419" y="1279"/>
                    <a:pt x="1406" y="1272"/>
                  </a:cubicBezTo>
                  <a:cubicBezTo>
                    <a:pt x="1404" y="1271"/>
                    <a:pt x="1403" y="1270"/>
                    <a:pt x="1401" y="1270"/>
                  </a:cubicBezTo>
                  <a:cubicBezTo>
                    <a:pt x="1397" y="1270"/>
                    <a:pt x="1394" y="1274"/>
                    <a:pt x="1394" y="1279"/>
                  </a:cubicBezTo>
                  <a:cubicBezTo>
                    <a:pt x="1375" y="1247"/>
                    <a:pt x="1362" y="1215"/>
                    <a:pt x="1343" y="1184"/>
                  </a:cubicBezTo>
                  <a:cubicBezTo>
                    <a:pt x="1343" y="1177"/>
                    <a:pt x="1343" y="1177"/>
                    <a:pt x="1343" y="1171"/>
                  </a:cubicBezTo>
                  <a:cubicBezTo>
                    <a:pt x="1280" y="987"/>
                    <a:pt x="1210" y="804"/>
                    <a:pt x="1134" y="626"/>
                  </a:cubicBezTo>
                  <a:close/>
                  <a:moveTo>
                    <a:pt x="1242" y="766"/>
                  </a:moveTo>
                  <a:cubicBezTo>
                    <a:pt x="1254" y="785"/>
                    <a:pt x="1273" y="804"/>
                    <a:pt x="1286" y="823"/>
                  </a:cubicBezTo>
                  <a:cubicBezTo>
                    <a:pt x="1299" y="848"/>
                    <a:pt x="1311" y="873"/>
                    <a:pt x="1324" y="899"/>
                  </a:cubicBezTo>
                  <a:cubicBezTo>
                    <a:pt x="1387" y="1025"/>
                    <a:pt x="1457" y="1152"/>
                    <a:pt x="1501" y="1285"/>
                  </a:cubicBezTo>
                  <a:cubicBezTo>
                    <a:pt x="1501" y="1285"/>
                    <a:pt x="1501" y="1285"/>
                    <a:pt x="1508" y="1291"/>
                  </a:cubicBezTo>
                  <a:cubicBezTo>
                    <a:pt x="1501" y="1291"/>
                    <a:pt x="1501" y="1291"/>
                    <a:pt x="1508" y="1298"/>
                  </a:cubicBezTo>
                  <a:cubicBezTo>
                    <a:pt x="1508" y="1298"/>
                    <a:pt x="1508" y="1298"/>
                    <a:pt x="1508" y="1304"/>
                  </a:cubicBezTo>
                  <a:cubicBezTo>
                    <a:pt x="1508" y="1305"/>
                    <a:pt x="1509" y="1306"/>
                    <a:pt x="1509" y="1307"/>
                  </a:cubicBezTo>
                  <a:lnTo>
                    <a:pt x="1509" y="1307"/>
                  </a:lnTo>
                  <a:cubicBezTo>
                    <a:pt x="1505" y="1300"/>
                    <a:pt x="1500" y="1293"/>
                    <a:pt x="1495" y="1285"/>
                  </a:cubicBezTo>
                  <a:cubicBezTo>
                    <a:pt x="1451" y="1222"/>
                    <a:pt x="1413" y="1152"/>
                    <a:pt x="1375" y="1082"/>
                  </a:cubicBezTo>
                  <a:cubicBezTo>
                    <a:pt x="1368" y="1070"/>
                    <a:pt x="1362" y="1057"/>
                    <a:pt x="1356" y="1044"/>
                  </a:cubicBezTo>
                  <a:lnTo>
                    <a:pt x="1242" y="766"/>
                  </a:lnTo>
                  <a:close/>
                  <a:moveTo>
                    <a:pt x="1387" y="1317"/>
                  </a:moveTo>
                  <a:lnTo>
                    <a:pt x="1387" y="1317"/>
                  </a:lnTo>
                  <a:cubicBezTo>
                    <a:pt x="1394" y="1323"/>
                    <a:pt x="1400" y="1323"/>
                    <a:pt x="1400" y="1329"/>
                  </a:cubicBezTo>
                  <a:cubicBezTo>
                    <a:pt x="1400" y="1329"/>
                    <a:pt x="1394" y="1323"/>
                    <a:pt x="1394" y="1323"/>
                  </a:cubicBezTo>
                  <a:cubicBezTo>
                    <a:pt x="1387" y="1323"/>
                    <a:pt x="1387" y="1317"/>
                    <a:pt x="1387" y="1317"/>
                  </a:cubicBezTo>
                  <a:close/>
                  <a:moveTo>
                    <a:pt x="1520" y="1215"/>
                  </a:moveTo>
                  <a:lnTo>
                    <a:pt x="1520" y="1215"/>
                  </a:lnTo>
                  <a:cubicBezTo>
                    <a:pt x="1546" y="1253"/>
                    <a:pt x="1571" y="1291"/>
                    <a:pt x="1596" y="1323"/>
                  </a:cubicBezTo>
                  <a:cubicBezTo>
                    <a:pt x="1609" y="1348"/>
                    <a:pt x="1622" y="1380"/>
                    <a:pt x="1634" y="1405"/>
                  </a:cubicBezTo>
                  <a:cubicBezTo>
                    <a:pt x="1615" y="1374"/>
                    <a:pt x="1590" y="1348"/>
                    <a:pt x="1571" y="1317"/>
                  </a:cubicBezTo>
                  <a:cubicBezTo>
                    <a:pt x="1558" y="1285"/>
                    <a:pt x="1539" y="1247"/>
                    <a:pt x="1520" y="1215"/>
                  </a:cubicBezTo>
                  <a:close/>
                  <a:moveTo>
                    <a:pt x="1444" y="1260"/>
                  </a:moveTo>
                  <a:cubicBezTo>
                    <a:pt x="1476" y="1304"/>
                    <a:pt x="1508" y="1355"/>
                    <a:pt x="1539" y="1399"/>
                  </a:cubicBezTo>
                  <a:cubicBezTo>
                    <a:pt x="1542" y="1402"/>
                    <a:pt x="1546" y="1403"/>
                    <a:pt x="1549" y="1403"/>
                  </a:cubicBezTo>
                  <a:cubicBezTo>
                    <a:pt x="1555" y="1403"/>
                    <a:pt x="1561" y="1400"/>
                    <a:pt x="1565" y="1393"/>
                  </a:cubicBezTo>
                  <a:cubicBezTo>
                    <a:pt x="1577" y="1424"/>
                    <a:pt x="1596" y="1450"/>
                    <a:pt x="1609" y="1475"/>
                  </a:cubicBezTo>
                  <a:cubicBezTo>
                    <a:pt x="1565" y="1431"/>
                    <a:pt x="1527" y="1386"/>
                    <a:pt x="1482" y="1342"/>
                  </a:cubicBezTo>
                  <a:cubicBezTo>
                    <a:pt x="1470" y="1317"/>
                    <a:pt x="1457" y="1285"/>
                    <a:pt x="1444" y="1260"/>
                  </a:cubicBezTo>
                  <a:close/>
                  <a:moveTo>
                    <a:pt x="1660" y="1538"/>
                  </a:moveTo>
                  <a:cubicBezTo>
                    <a:pt x="1660" y="1545"/>
                    <a:pt x="1660" y="1545"/>
                    <a:pt x="1666" y="1551"/>
                  </a:cubicBezTo>
                  <a:lnTo>
                    <a:pt x="1660" y="1551"/>
                  </a:lnTo>
                  <a:cubicBezTo>
                    <a:pt x="1660" y="1551"/>
                    <a:pt x="1660" y="1545"/>
                    <a:pt x="1660" y="1538"/>
                  </a:cubicBezTo>
                  <a:close/>
                  <a:moveTo>
                    <a:pt x="1495" y="1393"/>
                  </a:moveTo>
                  <a:lnTo>
                    <a:pt x="1495" y="1393"/>
                  </a:lnTo>
                  <a:cubicBezTo>
                    <a:pt x="1533" y="1424"/>
                    <a:pt x="1571" y="1462"/>
                    <a:pt x="1609" y="1494"/>
                  </a:cubicBezTo>
                  <a:cubicBezTo>
                    <a:pt x="1615" y="1507"/>
                    <a:pt x="1628" y="1513"/>
                    <a:pt x="1641" y="1526"/>
                  </a:cubicBezTo>
                  <a:cubicBezTo>
                    <a:pt x="1641" y="1532"/>
                    <a:pt x="1647" y="1532"/>
                    <a:pt x="1647" y="1538"/>
                  </a:cubicBezTo>
                  <a:cubicBezTo>
                    <a:pt x="1647" y="1538"/>
                    <a:pt x="1647" y="1545"/>
                    <a:pt x="1647" y="1545"/>
                  </a:cubicBezTo>
                  <a:cubicBezTo>
                    <a:pt x="1647" y="1551"/>
                    <a:pt x="1647" y="1551"/>
                    <a:pt x="1647" y="1557"/>
                  </a:cubicBezTo>
                  <a:cubicBezTo>
                    <a:pt x="1622" y="1532"/>
                    <a:pt x="1590" y="1507"/>
                    <a:pt x="1558" y="1475"/>
                  </a:cubicBezTo>
                  <a:cubicBezTo>
                    <a:pt x="1552" y="1469"/>
                    <a:pt x="1546" y="1456"/>
                    <a:pt x="1533" y="1443"/>
                  </a:cubicBezTo>
                  <a:cubicBezTo>
                    <a:pt x="1520" y="1431"/>
                    <a:pt x="1508" y="1412"/>
                    <a:pt x="1495" y="1393"/>
                  </a:cubicBezTo>
                  <a:close/>
                  <a:moveTo>
                    <a:pt x="1628" y="1582"/>
                  </a:moveTo>
                  <a:cubicBezTo>
                    <a:pt x="1632" y="1587"/>
                    <a:pt x="1636" y="1591"/>
                    <a:pt x="1641" y="1595"/>
                  </a:cubicBezTo>
                  <a:cubicBezTo>
                    <a:pt x="1641" y="1595"/>
                    <a:pt x="1641" y="1602"/>
                    <a:pt x="1641" y="1608"/>
                  </a:cubicBezTo>
                  <a:cubicBezTo>
                    <a:pt x="1634" y="1602"/>
                    <a:pt x="1634" y="1595"/>
                    <a:pt x="1628" y="1589"/>
                  </a:cubicBezTo>
                  <a:cubicBezTo>
                    <a:pt x="1628" y="1587"/>
                    <a:pt x="1628" y="1584"/>
                    <a:pt x="1628" y="1582"/>
                  </a:cubicBezTo>
                  <a:close/>
                  <a:moveTo>
                    <a:pt x="1679" y="1576"/>
                  </a:moveTo>
                  <a:cubicBezTo>
                    <a:pt x="1691" y="1589"/>
                    <a:pt x="1698" y="1595"/>
                    <a:pt x="1704" y="1608"/>
                  </a:cubicBezTo>
                  <a:cubicBezTo>
                    <a:pt x="1704" y="1608"/>
                    <a:pt x="1691" y="1602"/>
                    <a:pt x="1685" y="1589"/>
                  </a:cubicBezTo>
                  <a:cubicBezTo>
                    <a:pt x="1685" y="1589"/>
                    <a:pt x="1685" y="1583"/>
                    <a:pt x="1679" y="1576"/>
                  </a:cubicBezTo>
                  <a:close/>
                  <a:moveTo>
                    <a:pt x="1698" y="1646"/>
                  </a:moveTo>
                  <a:lnTo>
                    <a:pt x="1698" y="1646"/>
                  </a:lnTo>
                  <a:cubicBezTo>
                    <a:pt x="1704" y="1652"/>
                    <a:pt x="1710" y="1659"/>
                    <a:pt x="1710" y="1659"/>
                  </a:cubicBezTo>
                  <a:cubicBezTo>
                    <a:pt x="1710" y="1671"/>
                    <a:pt x="1710" y="1684"/>
                    <a:pt x="1710" y="1697"/>
                  </a:cubicBezTo>
                  <a:cubicBezTo>
                    <a:pt x="1704" y="1678"/>
                    <a:pt x="1704" y="1665"/>
                    <a:pt x="1698" y="1646"/>
                  </a:cubicBezTo>
                  <a:close/>
                  <a:moveTo>
                    <a:pt x="1660" y="1608"/>
                  </a:moveTo>
                  <a:cubicBezTo>
                    <a:pt x="1672" y="1652"/>
                    <a:pt x="1685" y="1697"/>
                    <a:pt x="1698" y="1735"/>
                  </a:cubicBezTo>
                  <a:cubicBezTo>
                    <a:pt x="1698" y="1741"/>
                    <a:pt x="1704" y="1747"/>
                    <a:pt x="1704" y="1754"/>
                  </a:cubicBezTo>
                  <a:lnTo>
                    <a:pt x="1704" y="1760"/>
                  </a:lnTo>
                  <a:cubicBezTo>
                    <a:pt x="1698" y="1766"/>
                    <a:pt x="1691" y="1779"/>
                    <a:pt x="1685" y="1785"/>
                  </a:cubicBezTo>
                  <a:cubicBezTo>
                    <a:pt x="1679" y="1728"/>
                    <a:pt x="1666" y="1671"/>
                    <a:pt x="1660" y="1614"/>
                  </a:cubicBezTo>
                  <a:cubicBezTo>
                    <a:pt x="1660" y="1608"/>
                    <a:pt x="1660" y="1608"/>
                    <a:pt x="1660" y="1608"/>
                  </a:cubicBezTo>
                  <a:close/>
                  <a:moveTo>
                    <a:pt x="1786" y="1608"/>
                  </a:moveTo>
                  <a:cubicBezTo>
                    <a:pt x="1793" y="1678"/>
                    <a:pt x="1786" y="1754"/>
                    <a:pt x="1761" y="1817"/>
                  </a:cubicBezTo>
                  <a:cubicBezTo>
                    <a:pt x="1774" y="1747"/>
                    <a:pt x="1780" y="1678"/>
                    <a:pt x="1780" y="1608"/>
                  </a:cubicBezTo>
                  <a:close/>
                  <a:moveTo>
                    <a:pt x="1672" y="1868"/>
                  </a:moveTo>
                  <a:cubicBezTo>
                    <a:pt x="1679" y="1880"/>
                    <a:pt x="1679" y="1893"/>
                    <a:pt x="1685" y="1906"/>
                  </a:cubicBezTo>
                  <a:cubicBezTo>
                    <a:pt x="1679" y="1918"/>
                    <a:pt x="1679" y="1937"/>
                    <a:pt x="1672" y="1956"/>
                  </a:cubicBezTo>
                  <a:cubicBezTo>
                    <a:pt x="1672" y="1963"/>
                    <a:pt x="1679" y="1963"/>
                    <a:pt x="1679" y="1969"/>
                  </a:cubicBezTo>
                  <a:cubicBezTo>
                    <a:pt x="1653" y="2001"/>
                    <a:pt x="1622" y="2026"/>
                    <a:pt x="1584" y="2045"/>
                  </a:cubicBezTo>
                  <a:cubicBezTo>
                    <a:pt x="1596" y="2032"/>
                    <a:pt x="1609" y="2020"/>
                    <a:pt x="1622" y="2001"/>
                  </a:cubicBezTo>
                  <a:cubicBezTo>
                    <a:pt x="1624" y="2003"/>
                    <a:pt x="1627" y="2005"/>
                    <a:pt x="1629" y="2005"/>
                  </a:cubicBezTo>
                  <a:cubicBezTo>
                    <a:pt x="1632" y="2005"/>
                    <a:pt x="1634" y="2002"/>
                    <a:pt x="1634" y="1994"/>
                  </a:cubicBezTo>
                  <a:lnTo>
                    <a:pt x="1641" y="1994"/>
                  </a:lnTo>
                  <a:cubicBezTo>
                    <a:pt x="1641" y="1975"/>
                    <a:pt x="1647" y="1963"/>
                    <a:pt x="1653" y="1950"/>
                  </a:cubicBezTo>
                  <a:cubicBezTo>
                    <a:pt x="1653" y="1950"/>
                    <a:pt x="1660" y="1944"/>
                    <a:pt x="1660" y="1937"/>
                  </a:cubicBezTo>
                  <a:cubicBezTo>
                    <a:pt x="1666" y="1918"/>
                    <a:pt x="1666" y="1899"/>
                    <a:pt x="1672" y="1880"/>
                  </a:cubicBezTo>
                  <a:cubicBezTo>
                    <a:pt x="1672" y="1874"/>
                    <a:pt x="1672" y="1874"/>
                    <a:pt x="1672" y="1868"/>
                  </a:cubicBezTo>
                  <a:close/>
                  <a:moveTo>
                    <a:pt x="884" y="194"/>
                  </a:moveTo>
                  <a:cubicBezTo>
                    <a:pt x="885" y="194"/>
                    <a:pt x="886" y="195"/>
                    <a:pt x="887" y="196"/>
                  </a:cubicBezTo>
                  <a:cubicBezTo>
                    <a:pt x="900" y="227"/>
                    <a:pt x="919" y="259"/>
                    <a:pt x="931" y="291"/>
                  </a:cubicBezTo>
                  <a:cubicBezTo>
                    <a:pt x="931" y="303"/>
                    <a:pt x="931" y="310"/>
                    <a:pt x="931" y="316"/>
                  </a:cubicBezTo>
                  <a:cubicBezTo>
                    <a:pt x="919" y="443"/>
                    <a:pt x="912" y="569"/>
                    <a:pt x="900" y="696"/>
                  </a:cubicBezTo>
                  <a:cubicBezTo>
                    <a:pt x="881" y="956"/>
                    <a:pt x="855" y="1209"/>
                    <a:pt x="836" y="1462"/>
                  </a:cubicBezTo>
                  <a:cubicBezTo>
                    <a:pt x="817" y="1716"/>
                    <a:pt x="805" y="1969"/>
                    <a:pt x="792" y="2222"/>
                  </a:cubicBezTo>
                  <a:cubicBezTo>
                    <a:pt x="786" y="2273"/>
                    <a:pt x="773" y="2349"/>
                    <a:pt x="773" y="2419"/>
                  </a:cubicBezTo>
                  <a:cubicBezTo>
                    <a:pt x="760" y="2419"/>
                    <a:pt x="754" y="2412"/>
                    <a:pt x="748" y="2412"/>
                  </a:cubicBezTo>
                  <a:cubicBezTo>
                    <a:pt x="748" y="2045"/>
                    <a:pt x="741" y="1684"/>
                    <a:pt x="760" y="1317"/>
                  </a:cubicBezTo>
                  <a:cubicBezTo>
                    <a:pt x="773" y="1114"/>
                    <a:pt x="792" y="918"/>
                    <a:pt x="817" y="721"/>
                  </a:cubicBezTo>
                  <a:cubicBezTo>
                    <a:pt x="824" y="620"/>
                    <a:pt x="836" y="525"/>
                    <a:pt x="849" y="424"/>
                  </a:cubicBezTo>
                  <a:cubicBezTo>
                    <a:pt x="855" y="373"/>
                    <a:pt x="862" y="316"/>
                    <a:pt x="874" y="265"/>
                  </a:cubicBezTo>
                  <a:cubicBezTo>
                    <a:pt x="874" y="243"/>
                    <a:pt x="874" y="194"/>
                    <a:pt x="884" y="194"/>
                  </a:cubicBezTo>
                  <a:close/>
                  <a:moveTo>
                    <a:pt x="824" y="2349"/>
                  </a:moveTo>
                  <a:cubicBezTo>
                    <a:pt x="824" y="2381"/>
                    <a:pt x="817" y="2412"/>
                    <a:pt x="817" y="2444"/>
                  </a:cubicBezTo>
                  <a:lnTo>
                    <a:pt x="811" y="2444"/>
                  </a:lnTo>
                  <a:cubicBezTo>
                    <a:pt x="817" y="2412"/>
                    <a:pt x="817" y="2381"/>
                    <a:pt x="824" y="2349"/>
                  </a:cubicBezTo>
                  <a:close/>
                  <a:moveTo>
                    <a:pt x="456" y="2539"/>
                  </a:moveTo>
                  <a:cubicBezTo>
                    <a:pt x="456" y="2539"/>
                    <a:pt x="456" y="2539"/>
                    <a:pt x="450" y="2545"/>
                  </a:cubicBezTo>
                  <a:cubicBezTo>
                    <a:pt x="450" y="2539"/>
                    <a:pt x="450" y="2539"/>
                    <a:pt x="450" y="2539"/>
                  </a:cubicBezTo>
                  <a:close/>
                  <a:moveTo>
                    <a:pt x="653" y="2495"/>
                  </a:moveTo>
                  <a:cubicBezTo>
                    <a:pt x="646" y="2520"/>
                    <a:pt x="634" y="2552"/>
                    <a:pt x="621" y="2577"/>
                  </a:cubicBezTo>
                  <a:cubicBezTo>
                    <a:pt x="621" y="2564"/>
                    <a:pt x="627" y="2558"/>
                    <a:pt x="627" y="2545"/>
                  </a:cubicBezTo>
                  <a:cubicBezTo>
                    <a:pt x="634" y="2526"/>
                    <a:pt x="640" y="2514"/>
                    <a:pt x="646" y="2495"/>
                  </a:cubicBezTo>
                  <a:close/>
                  <a:moveTo>
                    <a:pt x="507" y="2514"/>
                  </a:moveTo>
                  <a:lnTo>
                    <a:pt x="507" y="2514"/>
                  </a:lnTo>
                  <a:cubicBezTo>
                    <a:pt x="475" y="2590"/>
                    <a:pt x="444" y="2659"/>
                    <a:pt x="418" y="2735"/>
                  </a:cubicBezTo>
                  <a:cubicBezTo>
                    <a:pt x="425" y="2716"/>
                    <a:pt x="425" y="2697"/>
                    <a:pt x="431" y="2685"/>
                  </a:cubicBezTo>
                  <a:cubicBezTo>
                    <a:pt x="450" y="2634"/>
                    <a:pt x="469" y="2583"/>
                    <a:pt x="482" y="2533"/>
                  </a:cubicBezTo>
                  <a:cubicBezTo>
                    <a:pt x="488" y="2526"/>
                    <a:pt x="488" y="2526"/>
                    <a:pt x="488" y="2526"/>
                  </a:cubicBezTo>
                  <a:cubicBezTo>
                    <a:pt x="494" y="2520"/>
                    <a:pt x="501" y="2520"/>
                    <a:pt x="507" y="2514"/>
                  </a:cubicBezTo>
                  <a:close/>
                  <a:moveTo>
                    <a:pt x="665" y="2641"/>
                  </a:moveTo>
                  <a:cubicBezTo>
                    <a:pt x="653" y="2691"/>
                    <a:pt x="640" y="2748"/>
                    <a:pt x="621" y="2805"/>
                  </a:cubicBezTo>
                  <a:cubicBezTo>
                    <a:pt x="634" y="2748"/>
                    <a:pt x="653" y="2691"/>
                    <a:pt x="665" y="2641"/>
                  </a:cubicBezTo>
                  <a:close/>
                  <a:moveTo>
                    <a:pt x="349" y="2685"/>
                  </a:moveTo>
                  <a:lnTo>
                    <a:pt x="349" y="2685"/>
                  </a:lnTo>
                  <a:cubicBezTo>
                    <a:pt x="330" y="2729"/>
                    <a:pt x="317" y="2773"/>
                    <a:pt x="298" y="2818"/>
                  </a:cubicBezTo>
                  <a:cubicBezTo>
                    <a:pt x="293" y="2828"/>
                    <a:pt x="288" y="2837"/>
                    <a:pt x="283" y="2844"/>
                  </a:cubicBezTo>
                  <a:lnTo>
                    <a:pt x="283" y="2844"/>
                  </a:lnTo>
                  <a:cubicBezTo>
                    <a:pt x="301" y="2797"/>
                    <a:pt x="318" y="2751"/>
                    <a:pt x="336" y="2704"/>
                  </a:cubicBezTo>
                  <a:cubicBezTo>
                    <a:pt x="342" y="2697"/>
                    <a:pt x="342" y="2691"/>
                    <a:pt x="349" y="2685"/>
                  </a:cubicBezTo>
                  <a:close/>
                  <a:moveTo>
                    <a:pt x="786" y="2583"/>
                  </a:moveTo>
                  <a:cubicBezTo>
                    <a:pt x="792" y="2590"/>
                    <a:pt x="792" y="2596"/>
                    <a:pt x="792" y="2602"/>
                  </a:cubicBezTo>
                  <a:cubicBezTo>
                    <a:pt x="770" y="2686"/>
                    <a:pt x="742" y="2770"/>
                    <a:pt x="710" y="2854"/>
                  </a:cubicBezTo>
                  <a:lnTo>
                    <a:pt x="710" y="2854"/>
                  </a:lnTo>
                  <a:cubicBezTo>
                    <a:pt x="739" y="2765"/>
                    <a:pt x="762" y="2671"/>
                    <a:pt x="786" y="2583"/>
                  </a:cubicBezTo>
                  <a:close/>
                  <a:moveTo>
                    <a:pt x="701" y="2877"/>
                  </a:moveTo>
                  <a:lnTo>
                    <a:pt x="701" y="2877"/>
                  </a:lnTo>
                  <a:cubicBezTo>
                    <a:pt x="700" y="2880"/>
                    <a:pt x="698" y="2884"/>
                    <a:pt x="697" y="2887"/>
                  </a:cubicBezTo>
                  <a:cubicBezTo>
                    <a:pt x="697" y="2882"/>
                    <a:pt x="697" y="2881"/>
                    <a:pt x="701" y="2877"/>
                  </a:cubicBezTo>
                  <a:close/>
                  <a:moveTo>
                    <a:pt x="621" y="2495"/>
                  </a:moveTo>
                  <a:cubicBezTo>
                    <a:pt x="615" y="2501"/>
                    <a:pt x="615" y="2507"/>
                    <a:pt x="615" y="2514"/>
                  </a:cubicBezTo>
                  <a:cubicBezTo>
                    <a:pt x="608" y="2526"/>
                    <a:pt x="596" y="2552"/>
                    <a:pt x="589" y="2577"/>
                  </a:cubicBezTo>
                  <a:cubicBezTo>
                    <a:pt x="564" y="2640"/>
                    <a:pt x="539" y="2704"/>
                    <a:pt x="520" y="2767"/>
                  </a:cubicBezTo>
                  <a:cubicBezTo>
                    <a:pt x="513" y="2780"/>
                    <a:pt x="513" y="2786"/>
                    <a:pt x="507" y="2799"/>
                  </a:cubicBezTo>
                  <a:cubicBezTo>
                    <a:pt x="482" y="2856"/>
                    <a:pt x="456" y="2913"/>
                    <a:pt x="431" y="2976"/>
                  </a:cubicBezTo>
                  <a:cubicBezTo>
                    <a:pt x="450" y="2900"/>
                    <a:pt x="475" y="2830"/>
                    <a:pt x="501" y="2761"/>
                  </a:cubicBezTo>
                  <a:cubicBezTo>
                    <a:pt x="532" y="2672"/>
                    <a:pt x="564" y="2583"/>
                    <a:pt x="602" y="2501"/>
                  </a:cubicBezTo>
                  <a:cubicBezTo>
                    <a:pt x="602" y="2501"/>
                    <a:pt x="602" y="2495"/>
                    <a:pt x="602" y="2495"/>
                  </a:cubicBezTo>
                  <a:close/>
                  <a:moveTo>
                    <a:pt x="532" y="2995"/>
                  </a:moveTo>
                  <a:cubicBezTo>
                    <a:pt x="526" y="3014"/>
                    <a:pt x="526" y="3033"/>
                    <a:pt x="520" y="3052"/>
                  </a:cubicBezTo>
                  <a:cubicBezTo>
                    <a:pt x="520" y="3058"/>
                    <a:pt x="520" y="3058"/>
                    <a:pt x="520" y="3058"/>
                  </a:cubicBezTo>
                  <a:cubicBezTo>
                    <a:pt x="513" y="3058"/>
                    <a:pt x="507" y="3065"/>
                    <a:pt x="501" y="3065"/>
                  </a:cubicBezTo>
                  <a:cubicBezTo>
                    <a:pt x="513" y="3039"/>
                    <a:pt x="520" y="3014"/>
                    <a:pt x="532" y="2995"/>
                  </a:cubicBezTo>
                  <a:close/>
                  <a:moveTo>
                    <a:pt x="570" y="2501"/>
                  </a:moveTo>
                  <a:cubicBezTo>
                    <a:pt x="520" y="2609"/>
                    <a:pt x="475" y="2723"/>
                    <a:pt x="437" y="2837"/>
                  </a:cubicBezTo>
                  <a:cubicBezTo>
                    <a:pt x="418" y="2894"/>
                    <a:pt x="393" y="2951"/>
                    <a:pt x="374" y="3001"/>
                  </a:cubicBezTo>
                  <a:cubicBezTo>
                    <a:pt x="361" y="3039"/>
                    <a:pt x="349" y="3071"/>
                    <a:pt x="336" y="3103"/>
                  </a:cubicBezTo>
                  <a:cubicBezTo>
                    <a:pt x="361" y="3014"/>
                    <a:pt x="387" y="2919"/>
                    <a:pt x="418" y="2824"/>
                  </a:cubicBezTo>
                  <a:cubicBezTo>
                    <a:pt x="463" y="2716"/>
                    <a:pt x="501" y="2609"/>
                    <a:pt x="539" y="2507"/>
                  </a:cubicBezTo>
                  <a:cubicBezTo>
                    <a:pt x="551" y="2501"/>
                    <a:pt x="558" y="2501"/>
                    <a:pt x="570" y="2501"/>
                  </a:cubicBezTo>
                  <a:close/>
                  <a:moveTo>
                    <a:pt x="450" y="3008"/>
                  </a:moveTo>
                  <a:lnTo>
                    <a:pt x="450" y="3008"/>
                  </a:lnTo>
                  <a:cubicBezTo>
                    <a:pt x="444" y="3039"/>
                    <a:pt x="437" y="3065"/>
                    <a:pt x="431" y="3096"/>
                  </a:cubicBezTo>
                  <a:cubicBezTo>
                    <a:pt x="425" y="3103"/>
                    <a:pt x="418" y="3103"/>
                    <a:pt x="406" y="3103"/>
                  </a:cubicBezTo>
                  <a:cubicBezTo>
                    <a:pt x="425" y="3071"/>
                    <a:pt x="437" y="3039"/>
                    <a:pt x="450" y="3008"/>
                  </a:cubicBezTo>
                  <a:close/>
                  <a:moveTo>
                    <a:pt x="273" y="3077"/>
                  </a:moveTo>
                  <a:lnTo>
                    <a:pt x="273" y="3084"/>
                  </a:lnTo>
                  <a:cubicBezTo>
                    <a:pt x="268" y="3096"/>
                    <a:pt x="278" y="3103"/>
                    <a:pt x="286" y="3103"/>
                  </a:cubicBezTo>
                  <a:cubicBezTo>
                    <a:pt x="291" y="3103"/>
                    <a:pt x="296" y="3101"/>
                    <a:pt x="298" y="3096"/>
                  </a:cubicBezTo>
                  <a:cubicBezTo>
                    <a:pt x="304" y="3090"/>
                    <a:pt x="304" y="3084"/>
                    <a:pt x="311" y="3077"/>
                  </a:cubicBezTo>
                  <a:lnTo>
                    <a:pt x="311" y="3077"/>
                  </a:lnTo>
                  <a:cubicBezTo>
                    <a:pt x="304" y="3096"/>
                    <a:pt x="298" y="3109"/>
                    <a:pt x="298" y="3122"/>
                  </a:cubicBezTo>
                  <a:lnTo>
                    <a:pt x="247" y="3122"/>
                  </a:lnTo>
                  <a:cubicBezTo>
                    <a:pt x="254" y="3109"/>
                    <a:pt x="254" y="3103"/>
                    <a:pt x="260" y="3090"/>
                  </a:cubicBezTo>
                  <a:cubicBezTo>
                    <a:pt x="266" y="3090"/>
                    <a:pt x="266" y="3084"/>
                    <a:pt x="273" y="3077"/>
                  </a:cubicBezTo>
                  <a:close/>
                  <a:moveTo>
                    <a:pt x="869" y="0"/>
                  </a:moveTo>
                  <a:cubicBezTo>
                    <a:pt x="851" y="0"/>
                    <a:pt x="832" y="16"/>
                    <a:pt x="836" y="37"/>
                  </a:cubicBezTo>
                  <a:cubicBezTo>
                    <a:pt x="849" y="120"/>
                    <a:pt x="843" y="208"/>
                    <a:pt x="843" y="297"/>
                  </a:cubicBezTo>
                  <a:cubicBezTo>
                    <a:pt x="773" y="652"/>
                    <a:pt x="748" y="1032"/>
                    <a:pt x="729" y="1393"/>
                  </a:cubicBezTo>
                  <a:cubicBezTo>
                    <a:pt x="703" y="1722"/>
                    <a:pt x="684" y="2064"/>
                    <a:pt x="697" y="2400"/>
                  </a:cubicBezTo>
                  <a:cubicBezTo>
                    <a:pt x="674" y="2395"/>
                    <a:pt x="651" y="2393"/>
                    <a:pt x="628" y="2393"/>
                  </a:cubicBezTo>
                  <a:cubicBezTo>
                    <a:pt x="586" y="2393"/>
                    <a:pt x="544" y="2400"/>
                    <a:pt x="504" y="2411"/>
                  </a:cubicBezTo>
                  <a:lnTo>
                    <a:pt x="504" y="2411"/>
                  </a:lnTo>
                  <a:cubicBezTo>
                    <a:pt x="507" y="2409"/>
                    <a:pt x="507" y="2405"/>
                    <a:pt x="507" y="2400"/>
                  </a:cubicBezTo>
                  <a:cubicBezTo>
                    <a:pt x="511" y="2392"/>
                    <a:pt x="505" y="2387"/>
                    <a:pt x="499" y="2387"/>
                  </a:cubicBezTo>
                  <a:cubicBezTo>
                    <a:pt x="495" y="2387"/>
                    <a:pt x="490" y="2389"/>
                    <a:pt x="488" y="2393"/>
                  </a:cubicBezTo>
                  <a:cubicBezTo>
                    <a:pt x="488" y="2400"/>
                    <a:pt x="482" y="2412"/>
                    <a:pt x="475" y="2425"/>
                  </a:cubicBezTo>
                  <a:cubicBezTo>
                    <a:pt x="456" y="2431"/>
                    <a:pt x="437" y="2438"/>
                    <a:pt x="418" y="2444"/>
                  </a:cubicBezTo>
                  <a:cubicBezTo>
                    <a:pt x="412" y="2450"/>
                    <a:pt x="399" y="2457"/>
                    <a:pt x="393" y="2457"/>
                  </a:cubicBezTo>
                  <a:cubicBezTo>
                    <a:pt x="304" y="2501"/>
                    <a:pt x="222" y="2571"/>
                    <a:pt x="152" y="2659"/>
                  </a:cubicBezTo>
                  <a:cubicBezTo>
                    <a:pt x="89" y="2735"/>
                    <a:pt x="32" y="2824"/>
                    <a:pt x="26" y="2919"/>
                  </a:cubicBezTo>
                  <a:cubicBezTo>
                    <a:pt x="0" y="3071"/>
                    <a:pt x="102" y="3198"/>
                    <a:pt x="260" y="3217"/>
                  </a:cubicBezTo>
                  <a:cubicBezTo>
                    <a:pt x="273" y="3218"/>
                    <a:pt x="287" y="3219"/>
                    <a:pt x="301" y="3219"/>
                  </a:cubicBezTo>
                  <a:cubicBezTo>
                    <a:pt x="456" y="3219"/>
                    <a:pt x="631" y="3124"/>
                    <a:pt x="748" y="3008"/>
                  </a:cubicBezTo>
                  <a:cubicBezTo>
                    <a:pt x="754" y="3012"/>
                    <a:pt x="761" y="3014"/>
                    <a:pt x="768" y="3014"/>
                  </a:cubicBezTo>
                  <a:cubicBezTo>
                    <a:pt x="781" y="3014"/>
                    <a:pt x="794" y="3006"/>
                    <a:pt x="798" y="2989"/>
                  </a:cubicBezTo>
                  <a:cubicBezTo>
                    <a:pt x="805" y="2976"/>
                    <a:pt x="805" y="2957"/>
                    <a:pt x="811" y="2944"/>
                  </a:cubicBezTo>
                  <a:cubicBezTo>
                    <a:pt x="817" y="2938"/>
                    <a:pt x="817" y="2932"/>
                    <a:pt x="824" y="2925"/>
                  </a:cubicBezTo>
                  <a:cubicBezTo>
                    <a:pt x="900" y="2818"/>
                    <a:pt x="950" y="2647"/>
                    <a:pt x="893" y="2533"/>
                  </a:cubicBezTo>
                  <a:cubicBezTo>
                    <a:pt x="900" y="2495"/>
                    <a:pt x="900" y="2457"/>
                    <a:pt x="906" y="2425"/>
                  </a:cubicBezTo>
                  <a:cubicBezTo>
                    <a:pt x="912" y="2311"/>
                    <a:pt x="925" y="2203"/>
                    <a:pt x="931" y="2089"/>
                  </a:cubicBezTo>
                  <a:cubicBezTo>
                    <a:pt x="944" y="1880"/>
                    <a:pt x="963" y="1671"/>
                    <a:pt x="976" y="1456"/>
                  </a:cubicBezTo>
                  <a:cubicBezTo>
                    <a:pt x="982" y="1374"/>
                    <a:pt x="988" y="1285"/>
                    <a:pt x="995" y="1196"/>
                  </a:cubicBezTo>
                  <a:cubicBezTo>
                    <a:pt x="1096" y="1272"/>
                    <a:pt x="1235" y="1336"/>
                    <a:pt x="1292" y="1374"/>
                  </a:cubicBezTo>
                  <a:cubicBezTo>
                    <a:pt x="1406" y="1443"/>
                    <a:pt x="1514" y="1526"/>
                    <a:pt x="1584" y="1633"/>
                  </a:cubicBezTo>
                  <a:cubicBezTo>
                    <a:pt x="1622" y="1697"/>
                    <a:pt x="1641" y="1760"/>
                    <a:pt x="1641" y="1823"/>
                  </a:cubicBezTo>
                  <a:cubicBezTo>
                    <a:pt x="1641" y="1823"/>
                    <a:pt x="1641" y="1830"/>
                    <a:pt x="1641" y="1830"/>
                  </a:cubicBezTo>
                  <a:cubicBezTo>
                    <a:pt x="1634" y="1937"/>
                    <a:pt x="1577" y="2039"/>
                    <a:pt x="1463" y="2083"/>
                  </a:cubicBezTo>
                  <a:cubicBezTo>
                    <a:pt x="1444" y="2089"/>
                    <a:pt x="1444" y="2121"/>
                    <a:pt x="1470" y="2127"/>
                  </a:cubicBezTo>
                  <a:cubicBezTo>
                    <a:pt x="1475" y="2128"/>
                    <a:pt x="1481" y="2128"/>
                    <a:pt x="1486" y="2128"/>
                  </a:cubicBezTo>
                  <a:cubicBezTo>
                    <a:pt x="1644" y="2128"/>
                    <a:pt x="1789" y="2040"/>
                    <a:pt x="1856" y="1887"/>
                  </a:cubicBezTo>
                  <a:cubicBezTo>
                    <a:pt x="1951" y="1690"/>
                    <a:pt x="1888" y="1456"/>
                    <a:pt x="1780" y="1272"/>
                  </a:cubicBezTo>
                  <a:cubicBezTo>
                    <a:pt x="1653" y="1057"/>
                    <a:pt x="1470" y="880"/>
                    <a:pt x="1318" y="683"/>
                  </a:cubicBezTo>
                  <a:cubicBezTo>
                    <a:pt x="1216" y="550"/>
                    <a:pt x="1134" y="398"/>
                    <a:pt x="1045" y="246"/>
                  </a:cubicBezTo>
                  <a:cubicBezTo>
                    <a:pt x="1045" y="240"/>
                    <a:pt x="1045" y="227"/>
                    <a:pt x="1045" y="215"/>
                  </a:cubicBezTo>
                  <a:cubicBezTo>
                    <a:pt x="1052" y="196"/>
                    <a:pt x="1026" y="177"/>
                    <a:pt x="1001" y="177"/>
                  </a:cubicBezTo>
                  <a:cubicBezTo>
                    <a:pt x="969" y="120"/>
                    <a:pt x="931" y="69"/>
                    <a:pt x="893" y="12"/>
                  </a:cubicBezTo>
                  <a:cubicBezTo>
                    <a:pt x="887" y="4"/>
                    <a:pt x="878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8474787" y="3758798"/>
              <a:ext cx="67443" cy="111584"/>
            </a:xfrm>
            <a:custGeom>
              <a:avLst/>
              <a:gdLst/>
              <a:ahLst/>
              <a:cxnLst/>
              <a:rect l="l" t="t" r="r" b="b"/>
              <a:pathLst>
                <a:path w="1945" h="3218" extrusionOk="0">
                  <a:moveTo>
                    <a:pt x="1032" y="707"/>
                  </a:moveTo>
                  <a:cubicBezTo>
                    <a:pt x="1039" y="745"/>
                    <a:pt x="1051" y="777"/>
                    <a:pt x="1058" y="809"/>
                  </a:cubicBezTo>
                  <a:cubicBezTo>
                    <a:pt x="1051" y="796"/>
                    <a:pt x="1045" y="783"/>
                    <a:pt x="1039" y="771"/>
                  </a:cubicBezTo>
                  <a:cubicBezTo>
                    <a:pt x="1039" y="764"/>
                    <a:pt x="1032" y="752"/>
                    <a:pt x="1026" y="739"/>
                  </a:cubicBezTo>
                  <a:cubicBezTo>
                    <a:pt x="1026" y="726"/>
                    <a:pt x="1026" y="720"/>
                    <a:pt x="1032" y="707"/>
                  </a:cubicBezTo>
                  <a:close/>
                  <a:moveTo>
                    <a:pt x="1053" y="919"/>
                  </a:moveTo>
                  <a:cubicBezTo>
                    <a:pt x="1066" y="946"/>
                    <a:pt x="1072" y="972"/>
                    <a:pt x="1083" y="999"/>
                  </a:cubicBezTo>
                  <a:cubicBezTo>
                    <a:pt x="1072" y="976"/>
                    <a:pt x="1060" y="948"/>
                    <a:pt x="1053" y="919"/>
                  </a:cubicBezTo>
                  <a:close/>
                  <a:moveTo>
                    <a:pt x="1013" y="954"/>
                  </a:moveTo>
                  <a:cubicBezTo>
                    <a:pt x="1020" y="973"/>
                    <a:pt x="1026" y="992"/>
                    <a:pt x="1026" y="1011"/>
                  </a:cubicBezTo>
                  <a:cubicBezTo>
                    <a:pt x="1026" y="1014"/>
                    <a:pt x="1025" y="1016"/>
                    <a:pt x="1023" y="1016"/>
                  </a:cubicBezTo>
                  <a:cubicBezTo>
                    <a:pt x="1020" y="1016"/>
                    <a:pt x="1014" y="1013"/>
                    <a:pt x="1007" y="1005"/>
                  </a:cubicBezTo>
                  <a:cubicBezTo>
                    <a:pt x="1013" y="986"/>
                    <a:pt x="1013" y="973"/>
                    <a:pt x="1013" y="954"/>
                  </a:cubicBezTo>
                  <a:close/>
                  <a:moveTo>
                    <a:pt x="1051" y="1087"/>
                  </a:moveTo>
                  <a:cubicBezTo>
                    <a:pt x="1051" y="1087"/>
                    <a:pt x="1058" y="1094"/>
                    <a:pt x="1058" y="1094"/>
                  </a:cubicBezTo>
                  <a:lnTo>
                    <a:pt x="1051" y="1094"/>
                  </a:lnTo>
                  <a:cubicBezTo>
                    <a:pt x="1051" y="1094"/>
                    <a:pt x="1051" y="1087"/>
                    <a:pt x="1051" y="1087"/>
                  </a:cubicBezTo>
                  <a:close/>
                  <a:moveTo>
                    <a:pt x="1053" y="997"/>
                  </a:moveTo>
                  <a:cubicBezTo>
                    <a:pt x="1072" y="1040"/>
                    <a:pt x="1090" y="1082"/>
                    <a:pt x="1115" y="1125"/>
                  </a:cubicBezTo>
                  <a:cubicBezTo>
                    <a:pt x="1108" y="1125"/>
                    <a:pt x="1102" y="1119"/>
                    <a:pt x="1089" y="1106"/>
                  </a:cubicBezTo>
                  <a:cubicBezTo>
                    <a:pt x="1077" y="1087"/>
                    <a:pt x="1064" y="1062"/>
                    <a:pt x="1058" y="1037"/>
                  </a:cubicBezTo>
                  <a:cubicBezTo>
                    <a:pt x="1058" y="1025"/>
                    <a:pt x="1058" y="1009"/>
                    <a:pt x="1053" y="997"/>
                  </a:cubicBezTo>
                  <a:close/>
                  <a:moveTo>
                    <a:pt x="1121" y="1049"/>
                  </a:moveTo>
                  <a:lnTo>
                    <a:pt x="1121" y="1049"/>
                  </a:lnTo>
                  <a:cubicBezTo>
                    <a:pt x="1140" y="1094"/>
                    <a:pt x="1165" y="1144"/>
                    <a:pt x="1184" y="1189"/>
                  </a:cubicBezTo>
                  <a:cubicBezTo>
                    <a:pt x="1178" y="1182"/>
                    <a:pt x="1165" y="1176"/>
                    <a:pt x="1159" y="1170"/>
                  </a:cubicBezTo>
                  <a:cubicBezTo>
                    <a:pt x="1153" y="1163"/>
                    <a:pt x="1153" y="1151"/>
                    <a:pt x="1146" y="1144"/>
                  </a:cubicBezTo>
                  <a:cubicBezTo>
                    <a:pt x="1140" y="1113"/>
                    <a:pt x="1134" y="1081"/>
                    <a:pt x="1121" y="1049"/>
                  </a:cubicBezTo>
                  <a:close/>
                  <a:moveTo>
                    <a:pt x="1469" y="1145"/>
                  </a:moveTo>
                  <a:cubicBezTo>
                    <a:pt x="1482" y="1163"/>
                    <a:pt x="1495" y="1182"/>
                    <a:pt x="1507" y="1201"/>
                  </a:cubicBezTo>
                  <a:lnTo>
                    <a:pt x="1495" y="1201"/>
                  </a:lnTo>
                  <a:cubicBezTo>
                    <a:pt x="1488" y="1182"/>
                    <a:pt x="1482" y="1163"/>
                    <a:pt x="1469" y="1145"/>
                  </a:cubicBezTo>
                  <a:close/>
                  <a:moveTo>
                    <a:pt x="1387" y="948"/>
                  </a:moveTo>
                  <a:lnTo>
                    <a:pt x="1387" y="948"/>
                  </a:lnTo>
                  <a:cubicBezTo>
                    <a:pt x="1406" y="967"/>
                    <a:pt x="1425" y="992"/>
                    <a:pt x="1444" y="1011"/>
                  </a:cubicBezTo>
                  <a:cubicBezTo>
                    <a:pt x="1469" y="1043"/>
                    <a:pt x="1495" y="1075"/>
                    <a:pt x="1520" y="1106"/>
                  </a:cubicBezTo>
                  <a:cubicBezTo>
                    <a:pt x="1526" y="1113"/>
                    <a:pt x="1533" y="1119"/>
                    <a:pt x="1533" y="1125"/>
                  </a:cubicBezTo>
                  <a:cubicBezTo>
                    <a:pt x="1539" y="1132"/>
                    <a:pt x="1545" y="1144"/>
                    <a:pt x="1552" y="1151"/>
                  </a:cubicBezTo>
                  <a:cubicBezTo>
                    <a:pt x="1549" y="1150"/>
                    <a:pt x="1547" y="1149"/>
                    <a:pt x="1545" y="1149"/>
                  </a:cubicBezTo>
                  <a:cubicBezTo>
                    <a:pt x="1535" y="1149"/>
                    <a:pt x="1528" y="1159"/>
                    <a:pt x="1533" y="1170"/>
                  </a:cubicBezTo>
                  <a:cubicBezTo>
                    <a:pt x="1539" y="1189"/>
                    <a:pt x="1545" y="1201"/>
                    <a:pt x="1552" y="1220"/>
                  </a:cubicBezTo>
                  <a:cubicBezTo>
                    <a:pt x="1526" y="1182"/>
                    <a:pt x="1501" y="1151"/>
                    <a:pt x="1501" y="1138"/>
                  </a:cubicBezTo>
                  <a:cubicBezTo>
                    <a:pt x="1457" y="1081"/>
                    <a:pt x="1425" y="1011"/>
                    <a:pt x="1387" y="948"/>
                  </a:cubicBezTo>
                  <a:close/>
                  <a:moveTo>
                    <a:pt x="1241" y="1157"/>
                  </a:moveTo>
                  <a:cubicBezTo>
                    <a:pt x="1248" y="1182"/>
                    <a:pt x="1260" y="1201"/>
                    <a:pt x="1273" y="1220"/>
                  </a:cubicBezTo>
                  <a:cubicBezTo>
                    <a:pt x="1277" y="1229"/>
                    <a:pt x="1279" y="1237"/>
                    <a:pt x="1281" y="1244"/>
                  </a:cubicBezTo>
                  <a:lnTo>
                    <a:pt x="1281" y="1244"/>
                  </a:lnTo>
                  <a:cubicBezTo>
                    <a:pt x="1273" y="1230"/>
                    <a:pt x="1258" y="1211"/>
                    <a:pt x="1248" y="1195"/>
                  </a:cubicBezTo>
                  <a:cubicBezTo>
                    <a:pt x="1248" y="1182"/>
                    <a:pt x="1241" y="1170"/>
                    <a:pt x="1241" y="1157"/>
                  </a:cubicBezTo>
                  <a:close/>
                  <a:moveTo>
                    <a:pt x="1039" y="486"/>
                  </a:moveTo>
                  <a:cubicBezTo>
                    <a:pt x="1045" y="486"/>
                    <a:pt x="1045" y="492"/>
                    <a:pt x="1045" y="492"/>
                  </a:cubicBezTo>
                  <a:cubicBezTo>
                    <a:pt x="1102" y="688"/>
                    <a:pt x="1165" y="872"/>
                    <a:pt x="1254" y="1056"/>
                  </a:cubicBezTo>
                  <a:cubicBezTo>
                    <a:pt x="1279" y="1106"/>
                    <a:pt x="1298" y="1170"/>
                    <a:pt x="1330" y="1227"/>
                  </a:cubicBezTo>
                  <a:cubicBezTo>
                    <a:pt x="1330" y="1233"/>
                    <a:pt x="1330" y="1233"/>
                    <a:pt x="1336" y="1239"/>
                  </a:cubicBezTo>
                  <a:cubicBezTo>
                    <a:pt x="1346" y="1275"/>
                    <a:pt x="1351" y="1288"/>
                    <a:pt x="1350" y="1288"/>
                  </a:cubicBezTo>
                  <a:cubicBezTo>
                    <a:pt x="1349" y="1288"/>
                    <a:pt x="1342" y="1277"/>
                    <a:pt x="1330" y="1265"/>
                  </a:cubicBezTo>
                  <a:cubicBezTo>
                    <a:pt x="1311" y="1246"/>
                    <a:pt x="1292" y="1214"/>
                    <a:pt x="1279" y="1182"/>
                  </a:cubicBezTo>
                  <a:cubicBezTo>
                    <a:pt x="1203" y="961"/>
                    <a:pt x="1121" y="739"/>
                    <a:pt x="1039" y="517"/>
                  </a:cubicBezTo>
                  <a:cubicBezTo>
                    <a:pt x="1039" y="511"/>
                    <a:pt x="1039" y="498"/>
                    <a:pt x="1039" y="486"/>
                  </a:cubicBezTo>
                  <a:close/>
                  <a:moveTo>
                    <a:pt x="1134" y="625"/>
                  </a:moveTo>
                  <a:cubicBezTo>
                    <a:pt x="1146" y="638"/>
                    <a:pt x="1153" y="650"/>
                    <a:pt x="1165" y="663"/>
                  </a:cubicBezTo>
                  <a:cubicBezTo>
                    <a:pt x="1216" y="796"/>
                    <a:pt x="1267" y="916"/>
                    <a:pt x="1324" y="1043"/>
                  </a:cubicBezTo>
                  <a:lnTo>
                    <a:pt x="1355" y="1119"/>
                  </a:lnTo>
                  <a:cubicBezTo>
                    <a:pt x="1374" y="1163"/>
                    <a:pt x="1431" y="1246"/>
                    <a:pt x="1438" y="1303"/>
                  </a:cubicBezTo>
                  <a:cubicBezTo>
                    <a:pt x="1431" y="1290"/>
                    <a:pt x="1419" y="1284"/>
                    <a:pt x="1406" y="1271"/>
                  </a:cubicBezTo>
                  <a:cubicBezTo>
                    <a:pt x="1404" y="1269"/>
                    <a:pt x="1402" y="1268"/>
                    <a:pt x="1401" y="1268"/>
                  </a:cubicBezTo>
                  <a:cubicBezTo>
                    <a:pt x="1397" y="1268"/>
                    <a:pt x="1393" y="1273"/>
                    <a:pt x="1393" y="1277"/>
                  </a:cubicBezTo>
                  <a:cubicBezTo>
                    <a:pt x="1374" y="1246"/>
                    <a:pt x="1362" y="1214"/>
                    <a:pt x="1343" y="1182"/>
                  </a:cubicBezTo>
                  <a:cubicBezTo>
                    <a:pt x="1343" y="1182"/>
                    <a:pt x="1343" y="1176"/>
                    <a:pt x="1336" y="1176"/>
                  </a:cubicBezTo>
                  <a:cubicBezTo>
                    <a:pt x="1279" y="992"/>
                    <a:pt x="1210" y="809"/>
                    <a:pt x="1134" y="625"/>
                  </a:cubicBezTo>
                  <a:close/>
                  <a:moveTo>
                    <a:pt x="1387" y="1315"/>
                  </a:moveTo>
                  <a:cubicBezTo>
                    <a:pt x="1391" y="1319"/>
                    <a:pt x="1393" y="1323"/>
                    <a:pt x="1395" y="1327"/>
                  </a:cubicBezTo>
                  <a:lnTo>
                    <a:pt x="1395" y="1327"/>
                  </a:lnTo>
                  <a:cubicBezTo>
                    <a:pt x="1392" y="1326"/>
                    <a:pt x="1390" y="1324"/>
                    <a:pt x="1387" y="1322"/>
                  </a:cubicBezTo>
                  <a:cubicBezTo>
                    <a:pt x="1387" y="1322"/>
                    <a:pt x="1387" y="1322"/>
                    <a:pt x="1387" y="1315"/>
                  </a:cubicBezTo>
                  <a:close/>
                  <a:moveTo>
                    <a:pt x="1241" y="764"/>
                  </a:moveTo>
                  <a:cubicBezTo>
                    <a:pt x="1254" y="783"/>
                    <a:pt x="1273" y="802"/>
                    <a:pt x="1286" y="821"/>
                  </a:cubicBezTo>
                  <a:cubicBezTo>
                    <a:pt x="1298" y="847"/>
                    <a:pt x="1311" y="872"/>
                    <a:pt x="1324" y="897"/>
                  </a:cubicBezTo>
                  <a:cubicBezTo>
                    <a:pt x="1387" y="1030"/>
                    <a:pt x="1450" y="1151"/>
                    <a:pt x="1501" y="1284"/>
                  </a:cubicBezTo>
                  <a:cubicBezTo>
                    <a:pt x="1501" y="1290"/>
                    <a:pt x="1501" y="1290"/>
                    <a:pt x="1501" y="1290"/>
                  </a:cubicBezTo>
                  <a:cubicBezTo>
                    <a:pt x="1501" y="1290"/>
                    <a:pt x="1501" y="1296"/>
                    <a:pt x="1507" y="1296"/>
                  </a:cubicBezTo>
                  <a:cubicBezTo>
                    <a:pt x="1507" y="1296"/>
                    <a:pt x="1507" y="1303"/>
                    <a:pt x="1507" y="1303"/>
                  </a:cubicBezTo>
                  <a:cubicBezTo>
                    <a:pt x="1514" y="1315"/>
                    <a:pt x="1520" y="1328"/>
                    <a:pt x="1520" y="1334"/>
                  </a:cubicBezTo>
                  <a:cubicBezTo>
                    <a:pt x="1514" y="1328"/>
                    <a:pt x="1507" y="1309"/>
                    <a:pt x="1495" y="1284"/>
                  </a:cubicBezTo>
                  <a:cubicBezTo>
                    <a:pt x="1450" y="1220"/>
                    <a:pt x="1412" y="1151"/>
                    <a:pt x="1374" y="1081"/>
                  </a:cubicBezTo>
                  <a:cubicBezTo>
                    <a:pt x="1368" y="1068"/>
                    <a:pt x="1362" y="1062"/>
                    <a:pt x="1355" y="1049"/>
                  </a:cubicBezTo>
                  <a:lnTo>
                    <a:pt x="1241" y="764"/>
                  </a:lnTo>
                  <a:close/>
                  <a:moveTo>
                    <a:pt x="1520" y="1214"/>
                  </a:moveTo>
                  <a:lnTo>
                    <a:pt x="1520" y="1214"/>
                  </a:lnTo>
                  <a:cubicBezTo>
                    <a:pt x="1545" y="1252"/>
                    <a:pt x="1571" y="1290"/>
                    <a:pt x="1596" y="1328"/>
                  </a:cubicBezTo>
                  <a:cubicBezTo>
                    <a:pt x="1609" y="1353"/>
                    <a:pt x="1621" y="1379"/>
                    <a:pt x="1634" y="1404"/>
                  </a:cubicBezTo>
                  <a:cubicBezTo>
                    <a:pt x="1615" y="1379"/>
                    <a:pt x="1590" y="1347"/>
                    <a:pt x="1571" y="1315"/>
                  </a:cubicBezTo>
                  <a:cubicBezTo>
                    <a:pt x="1552" y="1284"/>
                    <a:pt x="1539" y="1252"/>
                    <a:pt x="1520" y="1214"/>
                  </a:cubicBezTo>
                  <a:close/>
                  <a:moveTo>
                    <a:pt x="1444" y="1258"/>
                  </a:moveTo>
                  <a:lnTo>
                    <a:pt x="1444" y="1258"/>
                  </a:lnTo>
                  <a:cubicBezTo>
                    <a:pt x="1476" y="1309"/>
                    <a:pt x="1507" y="1353"/>
                    <a:pt x="1539" y="1398"/>
                  </a:cubicBezTo>
                  <a:cubicBezTo>
                    <a:pt x="1542" y="1403"/>
                    <a:pt x="1546" y="1405"/>
                    <a:pt x="1549" y="1405"/>
                  </a:cubicBezTo>
                  <a:cubicBezTo>
                    <a:pt x="1554" y="1405"/>
                    <a:pt x="1558" y="1401"/>
                    <a:pt x="1558" y="1398"/>
                  </a:cubicBezTo>
                  <a:cubicBezTo>
                    <a:pt x="1577" y="1423"/>
                    <a:pt x="1590" y="1448"/>
                    <a:pt x="1609" y="1474"/>
                  </a:cubicBezTo>
                  <a:cubicBezTo>
                    <a:pt x="1564" y="1429"/>
                    <a:pt x="1526" y="1391"/>
                    <a:pt x="1482" y="1347"/>
                  </a:cubicBezTo>
                  <a:cubicBezTo>
                    <a:pt x="1469" y="1315"/>
                    <a:pt x="1457" y="1290"/>
                    <a:pt x="1444" y="1258"/>
                  </a:cubicBezTo>
                  <a:close/>
                  <a:moveTo>
                    <a:pt x="1495" y="1391"/>
                  </a:moveTo>
                  <a:lnTo>
                    <a:pt x="1495" y="1391"/>
                  </a:lnTo>
                  <a:cubicBezTo>
                    <a:pt x="1533" y="1429"/>
                    <a:pt x="1571" y="1461"/>
                    <a:pt x="1602" y="1493"/>
                  </a:cubicBezTo>
                  <a:cubicBezTo>
                    <a:pt x="1615" y="1505"/>
                    <a:pt x="1628" y="1518"/>
                    <a:pt x="1640" y="1524"/>
                  </a:cubicBezTo>
                  <a:cubicBezTo>
                    <a:pt x="1640" y="1531"/>
                    <a:pt x="1647" y="1537"/>
                    <a:pt x="1647" y="1537"/>
                  </a:cubicBezTo>
                  <a:cubicBezTo>
                    <a:pt x="1647" y="1543"/>
                    <a:pt x="1647" y="1543"/>
                    <a:pt x="1647" y="1550"/>
                  </a:cubicBezTo>
                  <a:cubicBezTo>
                    <a:pt x="1647" y="1550"/>
                    <a:pt x="1647" y="1556"/>
                    <a:pt x="1647" y="1556"/>
                  </a:cubicBezTo>
                  <a:cubicBezTo>
                    <a:pt x="1615" y="1531"/>
                    <a:pt x="1590" y="1505"/>
                    <a:pt x="1558" y="1480"/>
                  </a:cubicBezTo>
                  <a:cubicBezTo>
                    <a:pt x="1552" y="1467"/>
                    <a:pt x="1539" y="1455"/>
                    <a:pt x="1533" y="1448"/>
                  </a:cubicBezTo>
                  <a:cubicBezTo>
                    <a:pt x="1520" y="1429"/>
                    <a:pt x="1507" y="1410"/>
                    <a:pt x="1495" y="1391"/>
                  </a:cubicBezTo>
                  <a:close/>
                  <a:moveTo>
                    <a:pt x="1653" y="1543"/>
                  </a:moveTo>
                  <a:cubicBezTo>
                    <a:pt x="1659" y="1543"/>
                    <a:pt x="1659" y="1550"/>
                    <a:pt x="1659" y="1550"/>
                  </a:cubicBezTo>
                  <a:cubicBezTo>
                    <a:pt x="1659" y="1550"/>
                    <a:pt x="1659" y="1550"/>
                    <a:pt x="1659" y="1556"/>
                  </a:cubicBezTo>
                  <a:cubicBezTo>
                    <a:pt x="1659" y="1550"/>
                    <a:pt x="1659" y="1543"/>
                    <a:pt x="1653" y="1543"/>
                  </a:cubicBezTo>
                  <a:close/>
                  <a:moveTo>
                    <a:pt x="1678" y="1575"/>
                  </a:moveTo>
                  <a:cubicBezTo>
                    <a:pt x="1691" y="1588"/>
                    <a:pt x="1697" y="1600"/>
                    <a:pt x="1704" y="1607"/>
                  </a:cubicBezTo>
                  <a:cubicBezTo>
                    <a:pt x="1704" y="1607"/>
                    <a:pt x="1691" y="1600"/>
                    <a:pt x="1685" y="1594"/>
                  </a:cubicBezTo>
                  <a:cubicBezTo>
                    <a:pt x="1685" y="1588"/>
                    <a:pt x="1685" y="1581"/>
                    <a:pt x="1678" y="1575"/>
                  </a:cubicBezTo>
                  <a:close/>
                  <a:moveTo>
                    <a:pt x="1621" y="1575"/>
                  </a:moveTo>
                  <a:cubicBezTo>
                    <a:pt x="1628" y="1581"/>
                    <a:pt x="1634" y="1588"/>
                    <a:pt x="1640" y="1594"/>
                  </a:cubicBezTo>
                  <a:cubicBezTo>
                    <a:pt x="1640" y="1600"/>
                    <a:pt x="1640" y="1600"/>
                    <a:pt x="1640" y="1607"/>
                  </a:cubicBezTo>
                  <a:cubicBezTo>
                    <a:pt x="1640" y="1607"/>
                    <a:pt x="1640" y="1607"/>
                    <a:pt x="1640" y="1613"/>
                  </a:cubicBezTo>
                  <a:cubicBezTo>
                    <a:pt x="1634" y="1600"/>
                    <a:pt x="1634" y="1594"/>
                    <a:pt x="1628" y="1588"/>
                  </a:cubicBezTo>
                  <a:cubicBezTo>
                    <a:pt x="1628" y="1581"/>
                    <a:pt x="1621" y="1581"/>
                    <a:pt x="1621" y="1575"/>
                  </a:cubicBezTo>
                  <a:close/>
                  <a:moveTo>
                    <a:pt x="1697" y="1651"/>
                  </a:moveTo>
                  <a:cubicBezTo>
                    <a:pt x="1704" y="1651"/>
                    <a:pt x="1704" y="1657"/>
                    <a:pt x="1710" y="1664"/>
                  </a:cubicBezTo>
                  <a:cubicBezTo>
                    <a:pt x="1710" y="1676"/>
                    <a:pt x="1710" y="1683"/>
                    <a:pt x="1710" y="1695"/>
                  </a:cubicBezTo>
                  <a:cubicBezTo>
                    <a:pt x="1704" y="1683"/>
                    <a:pt x="1697" y="1664"/>
                    <a:pt x="1697" y="1651"/>
                  </a:cubicBezTo>
                  <a:close/>
                  <a:moveTo>
                    <a:pt x="1659" y="1613"/>
                  </a:moveTo>
                  <a:lnTo>
                    <a:pt x="1659" y="1613"/>
                  </a:lnTo>
                  <a:cubicBezTo>
                    <a:pt x="1672" y="1651"/>
                    <a:pt x="1685" y="1695"/>
                    <a:pt x="1697" y="1733"/>
                  </a:cubicBezTo>
                  <a:cubicBezTo>
                    <a:pt x="1697" y="1740"/>
                    <a:pt x="1697" y="1746"/>
                    <a:pt x="1704" y="1752"/>
                  </a:cubicBezTo>
                  <a:lnTo>
                    <a:pt x="1704" y="1759"/>
                  </a:lnTo>
                  <a:cubicBezTo>
                    <a:pt x="1697" y="1771"/>
                    <a:pt x="1691" y="1778"/>
                    <a:pt x="1685" y="1790"/>
                  </a:cubicBezTo>
                  <a:cubicBezTo>
                    <a:pt x="1678" y="1733"/>
                    <a:pt x="1666" y="1670"/>
                    <a:pt x="1659" y="1613"/>
                  </a:cubicBezTo>
                  <a:close/>
                  <a:moveTo>
                    <a:pt x="1786" y="1613"/>
                  </a:moveTo>
                  <a:cubicBezTo>
                    <a:pt x="1792" y="1683"/>
                    <a:pt x="1780" y="1752"/>
                    <a:pt x="1761" y="1822"/>
                  </a:cubicBezTo>
                  <a:cubicBezTo>
                    <a:pt x="1773" y="1752"/>
                    <a:pt x="1780" y="1683"/>
                    <a:pt x="1780" y="1613"/>
                  </a:cubicBezTo>
                  <a:close/>
                  <a:moveTo>
                    <a:pt x="1672" y="1866"/>
                  </a:moveTo>
                  <a:cubicBezTo>
                    <a:pt x="1678" y="1879"/>
                    <a:pt x="1678" y="1892"/>
                    <a:pt x="1678" y="1904"/>
                  </a:cubicBezTo>
                  <a:cubicBezTo>
                    <a:pt x="1678" y="1923"/>
                    <a:pt x="1678" y="1936"/>
                    <a:pt x="1672" y="1955"/>
                  </a:cubicBezTo>
                  <a:cubicBezTo>
                    <a:pt x="1672" y="1961"/>
                    <a:pt x="1678" y="1968"/>
                    <a:pt x="1678" y="1968"/>
                  </a:cubicBezTo>
                  <a:cubicBezTo>
                    <a:pt x="1653" y="1999"/>
                    <a:pt x="1621" y="2025"/>
                    <a:pt x="1583" y="2050"/>
                  </a:cubicBezTo>
                  <a:cubicBezTo>
                    <a:pt x="1596" y="2031"/>
                    <a:pt x="1609" y="2018"/>
                    <a:pt x="1621" y="1999"/>
                  </a:cubicBezTo>
                  <a:cubicBezTo>
                    <a:pt x="1621" y="2003"/>
                    <a:pt x="1625" y="2004"/>
                    <a:pt x="1628" y="2004"/>
                  </a:cubicBezTo>
                  <a:cubicBezTo>
                    <a:pt x="1631" y="2004"/>
                    <a:pt x="1634" y="2003"/>
                    <a:pt x="1634" y="1999"/>
                  </a:cubicBezTo>
                  <a:cubicBezTo>
                    <a:pt x="1634" y="1999"/>
                    <a:pt x="1634" y="1993"/>
                    <a:pt x="1634" y="1993"/>
                  </a:cubicBezTo>
                  <a:cubicBezTo>
                    <a:pt x="1640" y="1980"/>
                    <a:pt x="1647" y="1961"/>
                    <a:pt x="1647" y="1949"/>
                  </a:cubicBezTo>
                  <a:cubicBezTo>
                    <a:pt x="1653" y="1949"/>
                    <a:pt x="1659" y="1949"/>
                    <a:pt x="1659" y="1942"/>
                  </a:cubicBezTo>
                  <a:cubicBezTo>
                    <a:pt x="1666" y="1923"/>
                    <a:pt x="1666" y="1898"/>
                    <a:pt x="1672" y="1879"/>
                  </a:cubicBezTo>
                  <a:cubicBezTo>
                    <a:pt x="1672" y="1879"/>
                    <a:pt x="1672" y="1873"/>
                    <a:pt x="1672" y="1866"/>
                  </a:cubicBezTo>
                  <a:close/>
                  <a:moveTo>
                    <a:pt x="883" y="193"/>
                  </a:moveTo>
                  <a:cubicBezTo>
                    <a:pt x="884" y="193"/>
                    <a:pt x="885" y="193"/>
                    <a:pt x="887" y="194"/>
                  </a:cubicBezTo>
                  <a:cubicBezTo>
                    <a:pt x="899" y="226"/>
                    <a:pt x="918" y="258"/>
                    <a:pt x="931" y="289"/>
                  </a:cubicBezTo>
                  <a:cubicBezTo>
                    <a:pt x="931" y="302"/>
                    <a:pt x="931" y="315"/>
                    <a:pt x="931" y="321"/>
                  </a:cubicBezTo>
                  <a:cubicBezTo>
                    <a:pt x="918" y="448"/>
                    <a:pt x="912" y="574"/>
                    <a:pt x="899" y="701"/>
                  </a:cubicBezTo>
                  <a:cubicBezTo>
                    <a:pt x="880" y="954"/>
                    <a:pt x="855" y="1208"/>
                    <a:pt x="836" y="1461"/>
                  </a:cubicBezTo>
                  <a:cubicBezTo>
                    <a:pt x="817" y="1714"/>
                    <a:pt x="798" y="1968"/>
                    <a:pt x="792" y="2227"/>
                  </a:cubicBezTo>
                  <a:cubicBezTo>
                    <a:pt x="785" y="2272"/>
                    <a:pt x="773" y="2348"/>
                    <a:pt x="773" y="2424"/>
                  </a:cubicBezTo>
                  <a:cubicBezTo>
                    <a:pt x="760" y="2417"/>
                    <a:pt x="754" y="2417"/>
                    <a:pt x="747" y="2411"/>
                  </a:cubicBezTo>
                  <a:cubicBezTo>
                    <a:pt x="747" y="2050"/>
                    <a:pt x="741" y="1683"/>
                    <a:pt x="760" y="1315"/>
                  </a:cubicBezTo>
                  <a:cubicBezTo>
                    <a:pt x="773" y="1119"/>
                    <a:pt x="792" y="923"/>
                    <a:pt x="817" y="720"/>
                  </a:cubicBezTo>
                  <a:cubicBezTo>
                    <a:pt x="823" y="625"/>
                    <a:pt x="836" y="524"/>
                    <a:pt x="849" y="429"/>
                  </a:cubicBezTo>
                  <a:cubicBezTo>
                    <a:pt x="855" y="372"/>
                    <a:pt x="861" y="321"/>
                    <a:pt x="874" y="264"/>
                  </a:cubicBezTo>
                  <a:cubicBezTo>
                    <a:pt x="874" y="241"/>
                    <a:pt x="874" y="193"/>
                    <a:pt x="883" y="193"/>
                  </a:cubicBezTo>
                  <a:close/>
                  <a:moveTo>
                    <a:pt x="823" y="2348"/>
                  </a:moveTo>
                  <a:cubicBezTo>
                    <a:pt x="823" y="2386"/>
                    <a:pt x="817" y="2417"/>
                    <a:pt x="817" y="2449"/>
                  </a:cubicBezTo>
                  <a:cubicBezTo>
                    <a:pt x="817" y="2449"/>
                    <a:pt x="811" y="2443"/>
                    <a:pt x="811" y="2443"/>
                  </a:cubicBezTo>
                  <a:cubicBezTo>
                    <a:pt x="811" y="2411"/>
                    <a:pt x="817" y="2379"/>
                    <a:pt x="823" y="2348"/>
                  </a:cubicBezTo>
                  <a:close/>
                  <a:moveTo>
                    <a:pt x="456" y="2538"/>
                  </a:moveTo>
                  <a:cubicBezTo>
                    <a:pt x="456" y="2538"/>
                    <a:pt x="450" y="2544"/>
                    <a:pt x="450" y="2544"/>
                  </a:cubicBezTo>
                  <a:cubicBezTo>
                    <a:pt x="450" y="2544"/>
                    <a:pt x="450" y="2544"/>
                    <a:pt x="450" y="2538"/>
                  </a:cubicBezTo>
                  <a:close/>
                  <a:moveTo>
                    <a:pt x="747" y="2531"/>
                  </a:moveTo>
                  <a:cubicBezTo>
                    <a:pt x="747" y="2531"/>
                    <a:pt x="747" y="2531"/>
                    <a:pt x="747" y="2538"/>
                  </a:cubicBezTo>
                  <a:cubicBezTo>
                    <a:pt x="747" y="2538"/>
                    <a:pt x="747" y="2544"/>
                    <a:pt x="741" y="2550"/>
                  </a:cubicBezTo>
                  <a:cubicBezTo>
                    <a:pt x="741" y="2544"/>
                    <a:pt x="741" y="2544"/>
                    <a:pt x="741" y="2538"/>
                  </a:cubicBezTo>
                  <a:cubicBezTo>
                    <a:pt x="747" y="2538"/>
                    <a:pt x="747" y="2531"/>
                    <a:pt x="747" y="2531"/>
                  </a:cubicBezTo>
                  <a:close/>
                  <a:moveTo>
                    <a:pt x="646" y="2493"/>
                  </a:moveTo>
                  <a:cubicBezTo>
                    <a:pt x="652" y="2493"/>
                    <a:pt x="652" y="2500"/>
                    <a:pt x="652" y="2500"/>
                  </a:cubicBezTo>
                  <a:cubicBezTo>
                    <a:pt x="640" y="2525"/>
                    <a:pt x="633" y="2550"/>
                    <a:pt x="621" y="2576"/>
                  </a:cubicBezTo>
                  <a:cubicBezTo>
                    <a:pt x="621" y="2569"/>
                    <a:pt x="627" y="2557"/>
                    <a:pt x="627" y="2550"/>
                  </a:cubicBezTo>
                  <a:cubicBezTo>
                    <a:pt x="633" y="2531"/>
                    <a:pt x="640" y="2512"/>
                    <a:pt x="646" y="2493"/>
                  </a:cubicBezTo>
                  <a:close/>
                  <a:moveTo>
                    <a:pt x="507" y="2519"/>
                  </a:moveTo>
                  <a:cubicBezTo>
                    <a:pt x="475" y="2588"/>
                    <a:pt x="443" y="2658"/>
                    <a:pt x="418" y="2734"/>
                  </a:cubicBezTo>
                  <a:cubicBezTo>
                    <a:pt x="424" y="2715"/>
                    <a:pt x="424" y="2702"/>
                    <a:pt x="431" y="2683"/>
                  </a:cubicBezTo>
                  <a:cubicBezTo>
                    <a:pt x="450" y="2633"/>
                    <a:pt x="469" y="2582"/>
                    <a:pt x="481" y="2531"/>
                  </a:cubicBezTo>
                  <a:cubicBezTo>
                    <a:pt x="481" y="2531"/>
                    <a:pt x="481" y="2525"/>
                    <a:pt x="481" y="2525"/>
                  </a:cubicBezTo>
                  <a:cubicBezTo>
                    <a:pt x="488" y="2525"/>
                    <a:pt x="500" y="2519"/>
                    <a:pt x="507" y="2519"/>
                  </a:cubicBezTo>
                  <a:close/>
                  <a:moveTo>
                    <a:pt x="665" y="2639"/>
                  </a:moveTo>
                  <a:cubicBezTo>
                    <a:pt x="652" y="2696"/>
                    <a:pt x="633" y="2753"/>
                    <a:pt x="621" y="2804"/>
                  </a:cubicBezTo>
                  <a:cubicBezTo>
                    <a:pt x="633" y="2753"/>
                    <a:pt x="646" y="2696"/>
                    <a:pt x="665" y="2639"/>
                  </a:cubicBezTo>
                  <a:close/>
                  <a:moveTo>
                    <a:pt x="348" y="2683"/>
                  </a:moveTo>
                  <a:lnTo>
                    <a:pt x="348" y="2683"/>
                  </a:lnTo>
                  <a:cubicBezTo>
                    <a:pt x="329" y="2728"/>
                    <a:pt x="310" y="2772"/>
                    <a:pt x="298" y="2816"/>
                  </a:cubicBezTo>
                  <a:cubicBezTo>
                    <a:pt x="295" y="2823"/>
                    <a:pt x="291" y="2829"/>
                    <a:pt x="288" y="2835"/>
                  </a:cubicBezTo>
                  <a:cubicBezTo>
                    <a:pt x="304" y="2793"/>
                    <a:pt x="320" y="2751"/>
                    <a:pt x="336" y="2709"/>
                  </a:cubicBezTo>
                  <a:cubicBezTo>
                    <a:pt x="336" y="2702"/>
                    <a:pt x="342" y="2690"/>
                    <a:pt x="348" y="2683"/>
                  </a:cubicBezTo>
                  <a:close/>
                  <a:moveTo>
                    <a:pt x="785" y="2582"/>
                  </a:moveTo>
                  <a:cubicBezTo>
                    <a:pt x="792" y="2588"/>
                    <a:pt x="792" y="2595"/>
                    <a:pt x="792" y="2601"/>
                  </a:cubicBezTo>
                  <a:cubicBezTo>
                    <a:pt x="766" y="2696"/>
                    <a:pt x="735" y="2791"/>
                    <a:pt x="697" y="2886"/>
                  </a:cubicBezTo>
                  <a:cubicBezTo>
                    <a:pt x="697" y="2886"/>
                    <a:pt x="697" y="2880"/>
                    <a:pt x="697" y="2880"/>
                  </a:cubicBezTo>
                  <a:cubicBezTo>
                    <a:pt x="728" y="2778"/>
                    <a:pt x="760" y="2683"/>
                    <a:pt x="785" y="2582"/>
                  </a:cubicBezTo>
                  <a:close/>
                  <a:moveTo>
                    <a:pt x="621" y="2493"/>
                  </a:moveTo>
                  <a:cubicBezTo>
                    <a:pt x="614" y="2500"/>
                    <a:pt x="614" y="2512"/>
                    <a:pt x="608" y="2519"/>
                  </a:cubicBezTo>
                  <a:cubicBezTo>
                    <a:pt x="602" y="2525"/>
                    <a:pt x="595" y="2550"/>
                    <a:pt x="589" y="2582"/>
                  </a:cubicBezTo>
                  <a:cubicBezTo>
                    <a:pt x="564" y="2645"/>
                    <a:pt x="538" y="2709"/>
                    <a:pt x="519" y="2772"/>
                  </a:cubicBezTo>
                  <a:cubicBezTo>
                    <a:pt x="513" y="2778"/>
                    <a:pt x="507" y="2791"/>
                    <a:pt x="507" y="2797"/>
                  </a:cubicBezTo>
                  <a:cubicBezTo>
                    <a:pt x="481" y="2861"/>
                    <a:pt x="456" y="2918"/>
                    <a:pt x="431" y="2975"/>
                  </a:cubicBezTo>
                  <a:cubicBezTo>
                    <a:pt x="450" y="2905"/>
                    <a:pt x="475" y="2835"/>
                    <a:pt x="500" y="2759"/>
                  </a:cubicBezTo>
                  <a:cubicBezTo>
                    <a:pt x="532" y="2677"/>
                    <a:pt x="564" y="2588"/>
                    <a:pt x="595" y="2500"/>
                  </a:cubicBezTo>
                  <a:lnTo>
                    <a:pt x="602" y="2500"/>
                  </a:lnTo>
                  <a:cubicBezTo>
                    <a:pt x="608" y="2493"/>
                    <a:pt x="614" y="2493"/>
                    <a:pt x="621" y="2493"/>
                  </a:cubicBezTo>
                  <a:close/>
                  <a:moveTo>
                    <a:pt x="532" y="2994"/>
                  </a:moveTo>
                  <a:lnTo>
                    <a:pt x="532" y="2994"/>
                  </a:lnTo>
                  <a:cubicBezTo>
                    <a:pt x="526" y="3013"/>
                    <a:pt x="519" y="3038"/>
                    <a:pt x="519" y="3057"/>
                  </a:cubicBezTo>
                  <a:cubicBezTo>
                    <a:pt x="513" y="3063"/>
                    <a:pt x="507" y="3063"/>
                    <a:pt x="500" y="3070"/>
                  </a:cubicBezTo>
                  <a:cubicBezTo>
                    <a:pt x="513" y="3044"/>
                    <a:pt x="519" y="3019"/>
                    <a:pt x="532" y="2994"/>
                  </a:cubicBezTo>
                  <a:close/>
                  <a:moveTo>
                    <a:pt x="570" y="2500"/>
                  </a:moveTo>
                  <a:cubicBezTo>
                    <a:pt x="519" y="2614"/>
                    <a:pt x="475" y="2721"/>
                    <a:pt x="437" y="2835"/>
                  </a:cubicBezTo>
                  <a:cubicBezTo>
                    <a:pt x="418" y="2892"/>
                    <a:pt x="393" y="2949"/>
                    <a:pt x="374" y="3006"/>
                  </a:cubicBezTo>
                  <a:cubicBezTo>
                    <a:pt x="361" y="3038"/>
                    <a:pt x="348" y="3070"/>
                    <a:pt x="336" y="3108"/>
                  </a:cubicBezTo>
                  <a:cubicBezTo>
                    <a:pt x="361" y="3013"/>
                    <a:pt x="386" y="2918"/>
                    <a:pt x="412" y="2829"/>
                  </a:cubicBezTo>
                  <a:cubicBezTo>
                    <a:pt x="412" y="2829"/>
                    <a:pt x="418" y="2823"/>
                    <a:pt x="418" y="2823"/>
                  </a:cubicBezTo>
                  <a:cubicBezTo>
                    <a:pt x="456" y="2721"/>
                    <a:pt x="500" y="2614"/>
                    <a:pt x="538" y="2506"/>
                  </a:cubicBezTo>
                  <a:cubicBezTo>
                    <a:pt x="551" y="2506"/>
                    <a:pt x="557" y="2500"/>
                    <a:pt x="570" y="2500"/>
                  </a:cubicBezTo>
                  <a:close/>
                  <a:moveTo>
                    <a:pt x="450" y="3006"/>
                  </a:moveTo>
                  <a:lnTo>
                    <a:pt x="450" y="3006"/>
                  </a:lnTo>
                  <a:cubicBezTo>
                    <a:pt x="443" y="3038"/>
                    <a:pt x="437" y="3070"/>
                    <a:pt x="431" y="3101"/>
                  </a:cubicBezTo>
                  <a:cubicBezTo>
                    <a:pt x="424" y="3101"/>
                    <a:pt x="412" y="3101"/>
                    <a:pt x="405" y="3108"/>
                  </a:cubicBezTo>
                  <a:cubicBezTo>
                    <a:pt x="418" y="3076"/>
                    <a:pt x="437" y="3044"/>
                    <a:pt x="450" y="3006"/>
                  </a:cubicBezTo>
                  <a:close/>
                  <a:moveTo>
                    <a:pt x="272" y="3082"/>
                  </a:moveTo>
                  <a:lnTo>
                    <a:pt x="272" y="3089"/>
                  </a:lnTo>
                  <a:cubicBezTo>
                    <a:pt x="269" y="3100"/>
                    <a:pt x="276" y="3107"/>
                    <a:pt x="283" y="3107"/>
                  </a:cubicBezTo>
                  <a:cubicBezTo>
                    <a:pt x="289" y="3107"/>
                    <a:pt x="295" y="3103"/>
                    <a:pt x="298" y="3095"/>
                  </a:cubicBezTo>
                  <a:cubicBezTo>
                    <a:pt x="302" y="3091"/>
                    <a:pt x="303" y="3090"/>
                    <a:pt x="304" y="3087"/>
                  </a:cubicBezTo>
                  <a:lnTo>
                    <a:pt x="304" y="3087"/>
                  </a:lnTo>
                  <a:cubicBezTo>
                    <a:pt x="302" y="3099"/>
                    <a:pt x="298" y="3110"/>
                    <a:pt x="298" y="3127"/>
                  </a:cubicBezTo>
                  <a:cubicBezTo>
                    <a:pt x="279" y="3127"/>
                    <a:pt x="260" y="3127"/>
                    <a:pt x="247" y="3120"/>
                  </a:cubicBezTo>
                  <a:cubicBezTo>
                    <a:pt x="253" y="3114"/>
                    <a:pt x="253" y="3101"/>
                    <a:pt x="260" y="3095"/>
                  </a:cubicBezTo>
                  <a:cubicBezTo>
                    <a:pt x="266" y="3089"/>
                    <a:pt x="266" y="3089"/>
                    <a:pt x="272" y="3082"/>
                  </a:cubicBezTo>
                  <a:close/>
                  <a:moveTo>
                    <a:pt x="866" y="1"/>
                  </a:moveTo>
                  <a:cubicBezTo>
                    <a:pt x="849" y="1"/>
                    <a:pt x="832" y="16"/>
                    <a:pt x="836" y="36"/>
                  </a:cubicBezTo>
                  <a:cubicBezTo>
                    <a:pt x="849" y="118"/>
                    <a:pt x="842" y="207"/>
                    <a:pt x="836" y="296"/>
                  </a:cubicBezTo>
                  <a:cubicBezTo>
                    <a:pt x="773" y="657"/>
                    <a:pt x="747" y="1030"/>
                    <a:pt x="722" y="1391"/>
                  </a:cubicBezTo>
                  <a:cubicBezTo>
                    <a:pt x="703" y="1727"/>
                    <a:pt x="684" y="2063"/>
                    <a:pt x="697" y="2398"/>
                  </a:cubicBezTo>
                  <a:cubicBezTo>
                    <a:pt x="681" y="2397"/>
                    <a:pt x="665" y="2396"/>
                    <a:pt x="648" y="2396"/>
                  </a:cubicBezTo>
                  <a:cubicBezTo>
                    <a:pt x="599" y="2396"/>
                    <a:pt x="548" y="2403"/>
                    <a:pt x="500" y="2417"/>
                  </a:cubicBezTo>
                  <a:cubicBezTo>
                    <a:pt x="500" y="2411"/>
                    <a:pt x="507" y="2405"/>
                    <a:pt x="507" y="2398"/>
                  </a:cubicBezTo>
                  <a:cubicBezTo>
                    <a:pt x="511" y="2394"/>
                    <a:pt x="503" y="2387"/>
                    <a:pt x="496" y="2387"/>
                  </a:cubicBezTo>
                  <a:cubicBezTo>
                    <a:pt x="493" y="2387"/>
                    <a:pt x="490" y="2388"/>
                    <a:pt x="488" y="2392"/>
                  </a:cubicBezTo>
                  <a:cubicBezTo>
                    <a:pt x="481" y="2405"/>
                    <a:pt x="481" y="2411"/>
                    <a:pt x="475" y="2424"/>
                  </a:cubicBezTo>
                  <a:cubicBezTo>
                    <a:pt x="456" y="2430"/>
                    <a:pt x="437" y="2436"/>
                    <a:pt x="418" y="2449"/>
                  </a:cubicBezTo>
                  <a:cubicBezTo>
                    <a:pt x="412" y="2449"/>
                    <a:pt x="399" y="2455"/>
                    <a:pt x="393" y="2462"/>
                  </a:cubicBezTo>
                  <a:cubicBezTo>
                    <a:pt x="304" y="2506"/>
                    <a:pt x="222" y="2576"/>
                    <a:pt x="152" y="2658"/>
                  </a:cubicBezTo>
                  <a:cubicBezTo>
                    <a:pt x="89" y="2734"/>
                    <a:pt x="25" y="2829"/>
                    <a:pt x="25" y="2918"/>
                  </a:cubicBezTo>
                  <a:cubicBezTo>
                    <a:pt x="0" y="3076"/>
                    <a:pt x="101" y="3196"/>
                    <a:pt x="260" y="3215"/>
                  </a:cubicBezTo>
                  <a:cubicBezTo>
                    <a:pt x="274" y="3217"/>
                    <a:pt x="288" y="3218"/>
                    <a:pt x="303" y="3218"/>
                  </a:cubicBezTo>
                  <a:cubicBezTo>
                    <a:pt x="458" y="3218"/>
                    <a:pt x="632" y="3129"/>
                    <a:pt x="747" y="3013"/>
                  </a:cubicBezTo>
                  <a:cubicBezTo>
                    <a:pt x="752" y="3014"/>
                    <a:pt x="757" y="3015"/>
                    <a:pt x="762" y="3015"/>
                  </a:cubicBezTo>
                  <a:cubicBezTo>
                    <a:pt x="778" y="3015"/>
                    <a:pt x="793" y="3008"/>
                    <a:pt x="798" y="2994"/>
                  </a:cubicBezTo>
                  <a:cubicBezTo>
                    <a:pt x="804" y="2975"/>
                    <a:pt x="804" y="2962"/>
                    <a:pt x="811" y="2943"/>
                  </a:cubicBezTo>
                  <a:cubicBezTo>
                    <a:pt x="817" y="2937"/>
                    <a:pt x="817" y="2930"/>
                    <a:pt x="823" y="2924"/>
                  </a:cubicBezTo>
                  <a:cubicBezTo>
                    <a:pt x="899" y="2823"/>
                    <a:pt x="950" y="2652"/>
                    <a:pt x="893" y="2531"/>
                  </a:cubicBezTo>
                  <a:cubicBezTo>
                    <a:pt x="893" y="2493"/>
                    <a:pt x="899" y="2462"/>
                    <a:pt x="906" y="2424"/>
                  </a:cubicBezTo>
                  <a:cubicBezTo>
                    <a:pt x="912" y="2316"/>
                    <a:pt x="925" y="2202"/>
                    <a:pt x="931" y="2094"/>
                  </a:cubicBezTo>
                  <a:cubicBezTo>
                    <a:pt x="944" y="1885"/>
                    <a:pt x="963" y="1670"/>
                    <a:pt x="975" y="1461"/>
                  </a:cubicBezTo>
                  <a:cubicBezTo>
                    <a:pt x="982" y="1372"/>
                    <a:pt x="988" y="1284"/>
                    <a:pt x="994" y="1195"/>
                  </a:cubicBezTo>
                  <a:cubicBezTo>
                    <a:pt x="1096" y="1277"/>
                    <a:pt x="1235" y="1334"/>
                    <a:pt x="1292" y="1372"/>
                  </a:cubicBezTo>
                  <a:cubicBezTo>
                    <a:pt x="1406" y="1442"/>
                    <a:pt x="1514" y="1524"/>
                    <a:pt x="1583" y="1638"/>
                  </a:cubicBezTo>
                  <a:cubicBezTo>
                    <a:pt x="1621" y="1695"/>
                    <a:pt x="1640" y="1759"/>
                    <a:pt x="1640" y="1822"/>
                  </a:cubicBezTo>
                  <a:lnTo>
                    <a:pt x="1640" y="1828"/>
                  </a:lnTo>
                  <a:cubicBezTo>
                    <a:pt x="1634" y="1942"/>
                    <a:pt x="1577" y="2044"/>
                    <a:pt x="1463" y="2088"/>
                  </a:cubicBezTo>
                  <a:cubicBezTo>
                    <a:pt x="1444" y="2094"/>
                    <a:pt x="1444" y="2126"/>
                    <a:pt x="1463" y="2126"/>
                  </a:cubicBezTo>
                  <a:cubicBezTo>
                    <a:pt x="1469" y="2126"/>
                    <a:pt x="1474" y="2126"/>
                    <a:pt x="1480" y="2126"/>
                  </a:cubicBezTo>
                  <a:cubicBezTo>
                    <a:pt x="1644" y="2126"/>
                    <a:pt x="1788" y="2039"/>
                    <a:pt x="1856" y="1892"/>
                  </a:cubicBezTo>
                  <a:cubicBezTo>
                    <a:pt x="1944" y="1689"/>
                    <a:pt x="1887" y="1455"/>
                    <a:pt x="1780" y="1271"/>
                  </a:cubicBezTo>
                  <a:cubicBezTo>
                    <a:pt x="1653" y="1056"/>
                    <a:pt x="1469" y="885"/>
                    <a:pt x="1317" y="688"/>
                  </a:cubicBezTo>
                  <a:cubicBezTo>
                    <a:pt x="1216" y="549"/>
                    <a:pt x="1127" y="397"/>
                    <a:pt x="1045" y="251"/>
                  </a:cubicBezTo>
                  <a:cubicBezTo>
                    <a:pt x="1045" y="239"/>
                    <a:pt x="1045" y="232"/>
                    <a:pt x="1045" y="220"/>
                  </a:cubicBezTo>
                  <a:cubicBezTo>
                    <a:pt x="1051" y="198"/>
                    <a:pt x="1027" y="181"/>
                    <a:pt x="1009" y="181"/>
                  </a:cubicBezTo>
                  <a:cubicBezTo>
                    <a:pt x="1006" y="181"/>
                    <a:pt x="1003" y="181"/>
                    <a:pt x="1001" y="182"/>
                  </a:cubicBezTo>
                  <a:cubicBezTo>
                    <a:pt x="969" y="125"/>
                    <a:pt x="931" y="68"/>
                    <a:pt x="893" y="17"/>
                  </a:cubicBezTo>
                  <a:cubicBezTo>
                    <a:pt x="886" y="6"/>
                    <a:pt x="876" y="1"/>
                    <a:pt x="8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8732630" y="3600784"/>
              <a:ext cx="70494" cy="101320"/>
            </a:xfrm>
            <a:custGeom>
              <a:avLst/>
              <a:gdLst/>
              <a:ahLst/>
              <a:cxnLst/>
              <a:rect l="l" t="t" r="r" b="b"/>
              <a:pathLst>
                <a:path w="2033" h="2922" extrusionOk="0">
                  <a:moveTo>
                    <a:pt x="601" y="451"/>
                  </a:moveTo>
                  <a:cubicBezTo>
                    <a:pt x="626" y="470"/>
                    <a:pt x="658" y="489"/>
                    <a:pt x="683" y="508"/>
                  </a:cubicBezTo>
                  <a:cubicBezTo>
                    <a:pt x="671" y="502"/>
                    <a:pt x="658" y="502"/>
                    <a:pt x="645" y="495"/>
                  </a:cubicBezTo>
                  <a:cubicBezTo>
                    <a:pt x="639" y="489"/>
                    <a:pt x="626" y="483"/>
                    <a:pt x="614" y="476"/>
                  </a:cubicBezTo>
                  <a:cubicBezTo>
                    <a:pt x="614" y="464"/>
                    <a:pt x="607" y="457"/>
                    <a:pt x="601" y="451"/>
                  </a:cubicBezTo>
                  <a:close/>
                  <a:moveTo>
                    <a:pt x="1025" y="407"/>
                  </a:moveTo>
                  <a:lnTo>
                    <a:pt x="1025" y="407"/>
                  </a:lnTo>
                  <a:cubicBezTo>
                    <a:pt x="1057" y="413"/>
                    <a:pt x="1082" y="413"/>
                    <a:pt x="1114" y="419"/>
                  </a:cubicBezTo>
                  <a:cubicBezTo>
                    <a:pt x="1152" y="426"/>
                    <a:pt x="1190" y="432"/>
                    <a:pt x="1228" y="438"/>
                  </a:cubicBezTo>
                  <a:cubicBezTo>
                    <a:pt x="1234" y="445"/>
                    <a:pt x="1247" y="445"/>
                    <a:pt x="1253" y="445"/>
                  </a:cubicBezTo>
                  <a:cubicBezTo>
                    <a:pt x="1260" y="451"/>
                    <a:pt x="1272" y="457"/>
                    <a:pt x="1285" y="457"/>
                  </a:cubicBezTo>
                  <a:cubicBezTo>
                    <a:pt x="1272" y="464"/>
                    <a:pt x="1266" y="476"/>
                    <a:pt x="1279" y="483"/>
                  </a:cubicBezTo>
                  <a:cubicBezTo>
                    <a:pt x="1298" y="495"/>
                    <a:pt x="1310" y="502"/>
                    <a:pt x="1329" y="508"/>
                  </a:cubicBezTo>
                  <a:cubicBezTo>
                    <a:pt x="1285" y="495"/>
                    <a:pt x="1247" y="489"/>
                    <a:pt x="1234" y="483"/>
                  </a:cubicBezTo>
                  <a:cubicBezTo>
                    <a:pt x="1165" y="464"/>
                    <a:pt x="1095" y="432"/>
                    <a:pt x="1025" y="407"/>
                  </a:cubicBezTo>
                  <a:close/>
                  <a:moveTo>
                    <a:pt x="1215" y="502"/>
                  </a:moveTo>
                  <a:cubicBezTo>
                    <a:pt x="1241" y="514"/>
                    <a:pt x="1260" y="521"/>
                    <a:pt x="1285" y="527"/>
                  </a:cubicBezTo>
                  <a:cubicBezTo>
                    <a:pt x="1279" y="527"/>
                    <a:pt x="1272" y="527"/>
                    <a:pt x="1272" y="533"/>
                  </a:cubicBezTo>
                  <a:cubicBezTo>
                    <a:pt x="1253" y="521"/>
                    <a:pt x="1234" y="514"/>
                    <a:pt x="1215" y="502"/>
                  </a:cubicBezTo>
                  <a:close/>
                  <a:moveTo>
                    <a:pt x="1298" y="527"/>
                  </a:moveTo>
                  <a:cubicBezTo>
                    <a:pt x="1342" y="540"/>
                    <a:pt x="1386" y="552"/>
                    <a:pt x="1431" y="565"/>
                  </a:cubicBezTo>
                  <a:cubicBezTo>
                    <a:pt x="1456" y="578"/>
                    <a:pt x="1481" y="590"/>
                    <a:pt x="1507" y="603"/>
                  </a:cubicBezTo>
                  <a:cubicBezTo>
                    <a:pt x="1475" y="590"/>
                    <a:pt x="1437" y="584"/>
                    <a:pt x="1405" y="571"/>
                  </a:cubicBezTo>
                  <a:cubicBezTo>
                    <a:pt x="1367" y="559"/>
                    <a:pt x="1336" y="546"/>
                    <a:pt x="1298" y="527"/>
                  </a:cubicBezTo>
                  <a:close/>
                  <a:moveTo>
                    <a:pt x="797" y="362"/>
                  </a:moveTo>
                  <a:lnTo>
                    <a:pt x="797" y="362"/>
                  </a:lnTo>
                  <a:cubicBezTo>
                    <a:pt x="823" y="369"/>
                    <a:pt x="848" y="369"/>
                    <a:pt x="867" y="375"/>
                  </a:cubicBezTo>
                  <a:cubicBezTo>
                    <a:pt x="899" y="388"/>
                    <a:pt x="924" y="400"/>
                    <a:pt x="949" y="407"/>
                  </a:cubicBezTo>
                  <a:cubicBezTo>
                    <a:pt x="1076" y="470"/>
                    <a:pt x="1209" y="521"/>
                    <a:pt x="1329" y="597"/>
                  </a:cubicBezTo>
                  <a:lnTo>
                    <a:pt x="1336" y="597"/>
                  </a:lnTo>
                  <a:cubicBezTo>
                    <a:pt x="1336" y="597"/>
                    <a:pt x="1336" y="597"/>
                    <a:pt x="1342" y="603"/>
                  </a:cubicBezTo>
                  <a:lnTo>
                    <a:pt x="1348" y="603"/>
                  </a:lnTo>
                  <a:cubicBezTo>
                    <a:pt x="1361" y="609"/>
                    <a:pt x="1367" y="616"/>
                    <a:pt x="1380" y="622"/>
                  </a:cubicBezTo>
                  <a:cubicBezTo>
                    <a:pt x="1367" y="616"/>
                    <a:pt x="1348" y="609"/>
                    <a:pt x="1323" y="597"/>
                  </a:cubicBezTo>
                  <a:cubicBezTo>
                    <a:pt x="1247" y="578"/>
                    <a:pt x="1177" y="546"/>
                    <a:pt x="1101" y="521"/>
                  </a:cubicBezTo>
                  <a:cubicBezTo>
                    <a:pt x="1089" y="514"/>
                    <a:pt x="1082" y="508"/>
                    <a:pt x="1070" y="502"/>
                  </a:cubicBezTo>
                  <a:cubicBezTo>
                    <a:pt x="981" y="457"/>
                    <a:pt x="886" y="407"/>
                    <a:pt x="797" y="362"/>
                  </a:cubicBezTo>
                  <a:close/>
                  <a:moveTo>
                    <a:pt x="740" y="590"/>
                  </a:moveTo>
                  <a:lnTo>
                    <a:pt x="740" y="590"/>
                  </a:lnTo>
                  <a:cubicBezTo>
                    <a:pt x="766" y="603"/>
                    <a:pt x="797" y="622"/>
                    <a:pt x="829" y="641"/>
                  </a:cubicBezTo>
                  <a:cubicBezTo>
                    <a:pt x="797" y="628"/>
                    <a:pt x="772" y="609"/>
                    <a:pt x="747" y="597"/>
                  </a:cubicBezTo>
                  <a:cubicBezTo>
                    <a:pt x="741" y="591"/>
                    <a:pt x="740" y="590"/>
                    <a:pt x="740" y="590"/>
                  </a:cubicBezTo>
                  <a:close/>
                  <a:moveTo>
                    <a:pt x="626" y="318"/>
                  </a:moveTo>
                  <a:cubicBezTo>
                    <a:pt x="645" y="324"/>
                    <a:pt x="658" y="331"/>
                    <a:pt x="677" y="331"/>
                  </a:cubicBezTo>
                  <a:cubicBezTo>
                    <a:pt x="791" y="400"/>
                    <a:pt x="918" y="464"/>
                    <a:pt x="1038" y="514"/>
                  </a:cubicBezTo>
                  <a:lnTo>
                    <a:pt x="1114" y="552"/>
                  </a:lnTo>
                  <a:cubicBezTo>
                    <a:pt x="1152" y="578"/>
                    <a:pt x="1253" y="609"/>
                    <a:pt x="1291" y="647"/>
                  </a:cubicBezTo>
                  <a:cubicBezTo>
                    <a:pt x="1279" y="647"/>
                    <a:pt x="1266" y="641"/>
                    <a:pt x="1247" y="641"/>
                  </a:cubicBezTo>
                  <a:cubicBezTo>
                    <a:pt x="1241" y="641"/>
                    <a:pt x="1241" y="654"/>
                    <a:pt x="1241" y="654"/>
                  </a:cubicBezTo>
                  <a:cubicBezTo>
                    <a:pt x="1209" y="647"/>
                    <a:pt x="1177" y="628"/>
                    <a:pt x="1146" y="616"/>
                  </a:cubicBezTo>
                  <a:cubicBezTo>
                    <a:pt x="1139" y="616"/>
                    <a:pt x="1139" y="616"/>
                    <a:pt x="1133" y="609"/>
                  </a:cubicBezTo>
                  <a:cubicBezTo>
                    <a:pt x="968" y="508"/>
                    <a:pt x="797" y="413"/>
                    <a:pt x="626" y="318"/>
                  </a:cubicBezTo>
                  <a:close/>
                  <a:moveTo>
                    <a:pt x="1272" y="609"/>
                  </a:moveTo>
                  <a:cubicBezTo>
                    <a:pt x="1323" y="628"/>
                    <a:pt x="1380" y="641"/>
                    <a:pt x="1431" y="660"/>
                  </a:cubicBezTo>
                  <a:cubicBezTo>
                    <a:pt x="1443" y="660"/>
                    <a:pt x="1450" y="647"/>
                    <a:pt x="1450" y="641"/>
                  </a:cubicBezTo>
                  <a:cubicBezTo>
                    <a:pt x="1475" y="654"/>
                    <a:pt x="1507" y="660"/>
                    <a:pt x="1532" y="673"/>
                  </a:cubicBezTo>
                  <a:cubicBezTo>
                    <a:pt x="1475" y="666"/>
                    <a:pt x="1412" y="660"/>
                    <a:pt x="1355" y="654"/>
                  </a:cubicBezTo>
                  <a:cubicBezTo>
                    <a:pt x="1323" y="641"/>
                    <a:pt x="1298" y="622"/>
                    <a:pt x="1272" y="609"/>
                  </a:cubicBezTo>
                  <a:close/>
                  <a:moveTo>
                    <a:pt x="747" y="654"/>
                  </a:moveTo>
                  <a:lnTo>
                    <a:pt x="747" y="654"/>
                  </a:lnTo>
                  <a:cubicBezTo>
                    <a:pt x="759" y="660"/>
                    <a:pt x="772" y="673"/>
                    <a:pt x="791" y="679"/>
                  </a:cubicBezTo>
                  <a:cubicBezTo>
                    <a:pt x="791" y="692"/>
                    <a:pt x="791" y="692"/>
                    <a:pt x="772" y="692"/>
                  </a:cubicBezTo>
                  <a:cubicBezTo>
                    <a:pt x="766" y="679"/>
                    <a:pt x="753" y="666"/>
                    <a:pt x="747" y="654"/>
                  </a:cubicBezTo>
                  <a:close/>
                  <a:moveTo>
                    <a:pt x="474" y="274"/>
                  </a:moveTo>
                  <a:cubicBezTo>
                    <a:pt x="639" y="388"/>
                    <a:pt x="810" y="489"/>
                    <a:pt x="994" y="578"/>
                  </a:cubicBezTo>
                  <a:cubicBezTo>
                    <a:pt x="1044" y="597"/>
                    <a:pt x="1101" y="635"/>
                    <a:pt x="1158" y="660"/>
                  </a:cubicBezTo>
                  <a:lnTo>
                    <a:pt x="1171" y="660"/>
                  </a:lnTo>
                  <a:cubicBezTo>
                    <a:pt x="1205" y="687"/>
                    <a:pt x="1217" y="694"/>
                    <a:pt x="1215" y="694"/>
                  </a:cubicBezTo>
                  <a:cubicBezTo>
                    <a:pt x="1214" y="694"/>
                    <a:pt x="1202" y="688"/>
                    <a:pt x="1184" y="685"/>
                  </a:cubicBezTo>
                  <a:cubicBezTo>
                    <a:pt x="1152" y="685"/>
                    <a:pt x="1120" y="673"/>
                    <a:pt x="1089" y="660"/>
                  </a:cubicBezTo>
                  <a:cubicBezTo>
                    <a:pt x="892" y="533"/>
                    <a:pt x="690" y="413"/>
                    <a:pt x="487" y="299"/>
                  </a:cubicBezTo>
                  <a:cubicBezTo>
                    <a:pt x="481" y="286"/>
                    <a:pt x="474" y="280"/>
                    <a:pt x="462" y="274"/>
                  </a:cubicBezTo>
                  <a:close/>
                  <a:moveTo>
                    <a:pt x="1614" y="692"/>
                  </a:moveTo>
                  <a:lnTo>
                    <a:pt x="1614" y="692"/>
                  </a:lnTo>
                  <a:cubicBezTo>
                    <a:pt x="1614" y="692"/>
                    <a:pt x="1621" y="692"/>
                    <a:pt x="1621" y="698"/>
                  </a:cubicBezTo>
                  <a:cubicBezTo>
                    <a:pt x="1621" y="698"/>
                    <a:pt x="1614" y="698"/>
                    <a:pt x="1614" y="692"/>
                  </a:cubicBezTo>
                  <a:close/>
                  <a:moveTo>
                    <a:pt x="1051" y="666"/>
                  </a:moveTo>
                  <a:lnTo>
                    <a:pt x="1051" y="666"/>
                  </a:lnTo>
                  <a:cubicBezTo>
                    <a:pt x="1070" y="673"/>
                    <a:pt x="1089" y="685"/>
                    <a:pt x="1114" y="692"/>
                  </a:cubicBezTo>
                  <a:cubicBezTo>
                    <a:pt x="1122" y="696"/>
                    <a:pt x="1128" y="700"/>
                    <a:pt x="1135" y="704"/>
                  </a:cubicBezTo>
                  <a:lnTo>
                    <a:pt x="1135" y="704"/>
                  </a:lnTo>
                  <a:cubicBezTo>
                    <a:pt x="1117" y="696"/>
                    <a:pt x="1097" y="691"/>
                    <a:pt x="1076" y="685"/>
                  </a:cubicBezTo>
                  <a:cubicBezTo>
                    <a:pt x="1070" y="679"/>
                    <a:pt x="1057" y="673"/>
                    <a:pt x="1051" y="666"/>
                  </a:cubicBezTo>
                  <a:close/>
                  <a:moveTo>
                    <a:pt x="1393" y="679"/>
                  </a:moveTo>
                  <a:cubicBezTo>
                    <a:pt x="1443" y="685"/>
                    <a:pt x="1494" y="685"/>
                    <a:pt x="1545" y="685"/>
                  </a:cubicBezTo>
                  <a:cubicBezTo>
                    <a:pt x="1557" y="692"/>
                    <a:pt x="1576" y="692"/>
                    <a:pt x="1589" y="692"/>
                  </a:cubicBezTo>
                  <a:cubicBezTo>
                    <a:pt x="1595" y="692"/>
                    <a:pt x="1595" y="692"/>
                    <a:pt x="1602" y="698"/>
                  </a:cubicBezTo>
                  <a:cubicBezTo>
                    <a:pt x="1602" y="698"/>
                    <a:pt x="1608" y="698"/>
                    <a:pt x="1608" y="704"/>
                  </a:cubicBezTo>
                  <a:cubicBezTo>
                    <a:pt x="1608" y="704"/>
                    <a:pt x="1614" y="711"/>
                    <a:pt x="1614" y="711"/>
                  </a:cubicBezTo>
                  <a:cubicBezTo>
                    <a:pt x="1576" y="711"/>
                    <a:pt x="1538" y="704"/>
                    <a:pt x="1500" y="704"/>
                  </a:cubicBezTo>
                  <a:cubicBezTo>
                    <a:pt x="1481" y="704"/>
                    <a:pt x="1469" y="698"/>
                    <a:pt x="1456" y="698"/>
                  </a:cubicBezTo>
                  <a:cubicBezTo>
                    <a:pt x="1437" y="692"/>
                    <a:pt x="1412" y="685"/>
                    <a:pt x="1393" y="685"/>
                  </a:cubicBezTo>
                  <a:cubicBezTo>
                    <a:pt x="1393" y="679"/>
                    <a:pt x="1393" y="679"/>
                    <a:pt x="1393" y="679"/>
                  </a:cubicBezTo>
                  <a:close/>
                  <a:moveTo>
                    <a:pt x="797" y="654"/>
                  </a:moveTo>
                  <a:lnTo>
                    <a:pt x="797" y="654"/>
                  </a:lnTo>
                  <a:cubicBezTo>
                    <a:pt x="842" y="679"/>
                    <a:pt x="886" y="698"/>
                    <a:pt x="930" y="717"/>
                  </a:cubicBezTo>
                  <a:lnTo>
                    <a:pt x="899" y="717"/>
                  </a:lnTo>
                  <a:cubicBezTo>
                    <a:pt x="880" y="711"/>
                    <a:pt x="854" y="698"/>
                    <a:pt x="829" y="685"/>
                  </a:cubicBezTo>
                  <a:cubicBezTo>
                    <a:pt x="816" y="673"/>
                    <a:pt x="810" y="666"/>
                    <a:pt x="797" y="654"/>
                  </a:cubicBezTo>
                  <a:close/>
                  <a:moveTo>
                    <a:pt x="1652" y="704"/>
                  </a:moveTo>
                  <a:lnTo>
                    <a:pt x="1652" y="704"/>
                  </a:lnTo>
                  <a:cubicBezTo>
                    <a:pt x="1665" y="704"/>
                    <a:pt x="1678" y="711"/>
                    <a:pt x="1690" y="711"/>
                  </a:cubicBezTo>
                  <a:cubicBezTo>
                    <a:pt x="1690" y="717"/>
                    <a:pt x="1678" y="717"/>
                    <a:pt x="1665" y="717"/>
                  </a:cubicBezTo>
                  <a:cubicBezTo>
                    <a:pt x="1665" y="711"/>
                    <a:pt x="1659" y="704"/>
                    <a:pt x="1652" y="704"/>
                  </a:cubicBezTo>
                  <a:close/>
                  <a:moveTo>
                    <a:pt x="886" y="654"/>
                  </a:moveTo>
                  <a:lnTo>
                    <a:pt x="886" y="654"/>
                  </a:lnTo>
                  <a:cubicBezTo>
                    <a:pt x="930" y="679"/>
                    <a:pt x="981" y="698"/>
                    <a:pt x="1025" y="723"/>
                  </a:cubicBezTo>
                  <a:lnTo>
                    <a:pt x="994" y="723"/>
                  </a:lnTo>
                  <a:cubicBezTo>
                    <a:pt x="987" y="723"/>
                    <a:pt x="975" y="717"/>
                    <a:pt x="968" y="711"/>
                  </a:cubicBezTo>
                  <a:cubicBezTo>
                    <a:pt x="937" y="692"/>
                    <a:pt x="911" y="673"/>
                    <a:pt x="886" y="654"/>
                  </a:cubicBezTo>
                  <a:close/>
                  <a:moveTo>
                    <a:pt x="861" y="723"/>
                  </a:moveTo>
                  <a:cubicBezTo>
                    <a:pt x="861" y="730"/>
                    <a:pt x="861" y="730"/>
                    <a:pt x="867" y="730"/>
                  </a:cubicBezTo>
                  <a:lnTo>
                    <a:pt x="861" y="730"/>
                  </a:lnTo>
                  <a:cubicBezTo>
                    <a:pt x="861" y="730"/>
                    <a:pt x="861" y="730"/>
                    <a:pt x="861" y="723"/>
                  </a:cubicBezTo>
                  <a:close/>
                  <a:moveTo>
                    <a:pt x="1633" y="742"/>
                  </a:moveTo>
                  <a:cubicBezTo>
                    <a:pt x="1640" y="749"/>
                    <a:pt x="1640" y="749"/>
                    <a:pt x="1640" y="755"/>
                  </a:cubicBezTo>
                  <a:cubicBezTo>
                    <a:pt x="1633" y="755"/>
                    <a:pt x="1627" y="749"/>
                    <a:pt x="1621" y="749"/>
                  </a:cubicBezTo>
                  <a:cubicBezTo>
                    <a:pt x="1614" y="742"/>
                    <a:pt x="1614" y="742"/>
                    <a:pt x="1608" y="742"/>
                  </a:cubicBezTo>
                  <a:close/>
                  <a:moveTo>
                    <a:pt x="1735" y="749"/>
                  </a:moveTo>
                  <a:cubicBezTo>
                    <a:pt x="1741" y="761"/>
                    <a:pt x="1747" y="768"/>
                    <a:pt x="1754" y="780"/>
                  </a:cubicBezTo>
                  <a:cubicBezTo>
                    <a:pt x="1741" y="768"/>
                    <a:pt x="1728" y="761"/>
                    <a:pt x="1709" y="749"/>
                  </a:cubicBezTo>
                  <a:close/>
                  <a:moveTo>
                    <a:pt x="1754" y="666"/>
                  </a:moveTo>
                  <a:cubicBezTo>
                    <a:pt x="1804" y="717"/>
                    <a:pt x="1842" y="774"/>
                    <a:pt x="1874" y="837"/>
                  </a:cubicBezTo>
                  <a:cubicBezTo>
                    <a:pt x="1836" y="780"/>
                    <a:pt x="1792" y="723"/>
                    <a:pt x="1754" y="666"/>
                  </a:cubicBezTo>
                  <a:close/>
                  <a:moveTo>
                    <a:pt x="1659" y="742"/>
                  </a:moveTo>
                  <a:cubicBezTo>
                    <a:pt x="1697" y="768"/>
                    <a:pt x="1735" y="793"/>
                    <a:pt x="1766" y="818"/>
                  </a:cubicBezTo>
                  <a:cubicBezTo>
                    <a:pt x="1773" y="818"/>
                    <a:pt x="1779" y="825"/>
                    <a:pt x="1779" y="825"/>
                  </a:cubicBezTo>
                  <a:cubicBezTo>
                    <a:pt x="1785" y="825"/>
                    <a:pt x="1785" y="831"/>
                    <a:pt x="1785" y="831"/>
                  </a:cubicBezTo>
                  <a:cubicBezTo>
                    <a:pt x="1785" y="844"/>
                    <a:pt x="1792" y="856"/>
                    <a:pt x="1792" y="863"/>
                  </a:cubicBezTo>
                  <a:lnTo>
                    <a:pt x="1659" y="749"/>
                  </a:lnTo>
                  <a:cubicBezTo>
                    <a:pt x="1659" y="749"/>
                    <a:pt x="1659" y="742"/>
                    <a:pt x="1659" y="742"/>
                  </a:cubicBezTo>
                  <a:close/>
                  <a:moveTo>
                    <a:pt x="1887" y="945"/>
                  </a:moveTo>
                  <a:lnTo>
                    <a:pt x="1887" y="945"/>
                  </a:lnTo>
                  <a:cubicBezTo>
                    <a:pt x="1893" y="951"/>
                    <a:pt x="1899" y="958"/>
                    <a:pt x="1899" y="964"/>
                  </a:cubicBezTo>
                  <a:cubicBezTo>
                    <a:pt x="1899" y="964"/>
                    <a:pt x="1899" y="970"/>
                    <a:pt x="1899" y="970"/>
                  </a:cubicBezTo>
                  <a:cubicBezTo>
                    <a:pt x="1899" y="964"/>
                    <a:pt x="1893" y="958"/>
                    <a:pt x="1887" y="945"/>
                  </a:cubicBezTo>
                  <a:close/>
                  <a:moveTo>
                    <a:pt x="1836" y="932"/>
                  </a:moveTo>
                  <a:cubicBezTo>
                    <a:pt x="1842" y="939"/>
                    <a:pt x="1855" y="945"/>
                    <a:pt x="1861" y="958"/>
                  </a:cubicBezTo>
                  <a:cubicBezTo>
                    <a:pt x="1874" y="970"/>
                    <a:pt x="1880" y="983"/>
                    <a:pt x="1893" y="1002"/>
                  </a:cubicBezTo>
                  <a:cubicBezTo>
                    <a:pt x="1893" y="1008"/>
                    <a:pt x="1899" y="1008"/>
                    <a:pt x="1906" y="1008"/>
                  </a:cubicBezTo>
                  <a:cubicBezTo>
                    <a:pt x="1906" y="1046"/>
                    <a:pt x="1893" y="1091"/>
                    <a:pt x="1880" y="1129"/>
                  </a:cubicBezTo>
                  <a:cubicBezTo>
                    <a:pt x="1880" y="1110"/>
                    <a:pt x="1880" y="1091"/>
                    <a:pt x="1874" y="1072"/>
                  </a:cubicBezTo>
                  <a:cubicBezTo>
                    <a:pt x="1887" y="1072"/>
                    <a:pt x="1893" y="1065"/>
                    <a:pt x="1887" y="1059"/>
                  </a:cubicBezTo>
                  <a:cubicBezTo>
                    <a:pt x="1887" y="1053"/>
                    <a:pt x="1887" y="1053"/>
                    <a:pt x="1887" y="1053"/>
                  </a:cubicBezTo>
                  <a:cubicBezTo>
                    <a:pt x="1880" y="1040"/>
                    <a:pt x="1874" y="1027"/>
                    <a:pt x="1868" y="1008"/>
                  </a:cubicBezTo>
                  <a:cubicBezTo>
                    <a:pt x="1874" y="1008"/>
                    <a:pt x="1874" y="1002"/>
                    <a:pt x="1868" y="996"/>
                  </a:cubicBezTo>
                  <a:cubicBezTo>
                    <a:pt x="1861" y="977"/>
                    <a:pt x="1849" y="964"/>
                    <a:pt x="1842" y="945"/>
                  </a:cubicBezTo>
                  <a:cubicBezTo>
                    <a:pt x="1836" y="939"/>
                    <a:pt x="1836" y="939"/>
                    <a:pt x="1836" y="932"/>
                  </a:cubicBezTo>
                  <a:close/>
                  <a:moveTo>
                    <a:pt x="1488" y="1844"/>
                  </a:moveTo>
                  <a:lnTo>
                    <a:pt x="1488" y="1844"/>
                  </a:lnTo>
                  <a:cubicBezTo>
                    <a:pt x="1507" y="1876"/>
                    <a:pt x="1526" y="1901"/>
                    <a:pt x="1545" y="1927"/>
                  </a:cubicBezTo>
                  <a:lnTo>
                    <a:pt x="1538" y="1927"/>
                  </a:lnTo>
                  <a:cubicBezTo>
                    <a:pt x="1519" y="1901"/>
                    <a:pt x="1500" y="1870"/>
                    <a:pt x="1488" y="1844"/>
                  </a:cubicBezTo>
                  <a:close/>
                  <a:moveTo>
                    <a:pt x="164" y="147"/>
                  </a:moveTo>
                  <a:lnTo>
                    <a:pt x="164" y="147"/>
                  </a:lnTo>
                  <a:cubicBezTo>
                    <a:pt x="196" y="160"/>
                    <a:pt x="227" y="179"/>
                    <a:pt x="259" y="191"/>
                  </a:cubicBezTo>
                  <a:cubicBezTo>
                    <a:pt x="265" y="198"/>
                    <a:pt x="272" y="204"/>
                    <a:pt x="272" y="210"/>
                  </a:cubicBezTo>
                  <a:cubicBezTo>
                    <a:pt x="348" y="318"/>
                    <a:pt x="417" y="419"/>
                    <a:pt x="493" y="527"/>
                  </a:cubicBezTo>
                  <a:cubicBezTo>
                    <a:pt x="639" y="736"/>
                    <a:pt x="785" y="945"/>
                    <a:pt x="930" y="1154"/>
                  </a:cubicBezTo>
                  <a:cubicBezTo>
                    <a:pt x="1076" y="1363"/>
                    <a:pt x="1228" y="1566"/>
                    <a:pt x="1380" y="1775"/>
                  </a:cubicBezTo>
                  <a:cubicBezTo>
                    <a:pt x="1412" y="1806"/>
                    <a:pt x="1450" y="1876"/>
                    <a:pt x="1494" y="1933"/>
                  </a:cubicBezTo>
                  <a:cubicBezTo>
                    <a:pt x="1481" y="1939"/>
                    <a:pt x="1475" y="1939"/>
                    <a:pt x="1469" y="1946"/>
                  </a:cubicBezTo>
                  <a:cubicBezTo>
                    <a:pt x="1234" y="1661"/>
                    <a:pt x="994" y="1388"/>
                    <a:pt x="778" y="1091"/>
                  </a:cubicBezTo>
                  <a:cubicBezTo>
                    <a:pt x="664" y="926"/>
                    <a:pt x="550" y="761"/>
                    <a:pt x="443" y="597"/>
                  </a:cubicBezTo>
                  <a:cubicBezTo>
                    <a:pt x="386" y="514"/>
                    <a:pt x="335" y="432"/>
                    <a:pt x="278" y="350"/>
                  </a:cubicBezTo>
                  <a:cubicBezTo>
                    <a:pt x="253" y="299"/>
                    <a:pt x="221" y="255"/>
                    <a:pt x="196" y="210"/>
                  </a:cubicBezTo>
                  <a:cubicBezTo>
                    <a:pt x="183" y="185"/>
                    <a:pt x="145" y="147"/>
                    <a:pt x="164" y="147"/>
                  </a:cubicBezTo>
                  <a:close/>
                  <a:moveTo>
                    <a:pt x="1545" y="2034"/>
                  </a:moveTo>
                  <a:cubicBezTo>
                    <a:pt x="1551" y="2041"/>
                    <a:pt x="1551" y="2047"/>
                    <a:pt x="1551" y="2047"/>
                  </a:cubicBezTo>
                  <a:cubicBezTo>
                    <a:pt x="1551" y="2047"/>
                    <a:pt x="1545" y="2047"/>
                    <a:pt x="1545" y="2041"/>
                  </a:cubicBezTo>
                  <a:cubicBezTo>
                    <a:pt x="1545" y="2041"/>
                    <a:pt x="1545" y="2041"/>
                    <a:pt x="1545" y="2034"/>
                  </a:cubicBezTo>
                  <a:close/>
                  <a:moveTo>
                    <a:pt x="1450" y="2066"/>
                  </a:moveTo>
                  <a:cubicBezTo>
                    <a:pt x="1454" y="2088"/>
                    <a:pt x="1458" y="2106"/>
                    <a:pt x="1465" y="2126"/>
                  </a:cubicBezTo>
                  <a:lnTo>
                    <a:pt x="1465" y="2126"/>
                  </a:lnTo>
                  <a:cubicBezTo>
                    <a:pt x="1464" y="2125"/>
                    <a:pt x="1463" y="2124"/>
                    <a:pt x="1462" y="2123"/>
                  </a:cubicBezTo>
                  <a:cubicBezTo>
                    <a:pt x="1456" y="2104"/>
                    <a:pt x="1450" y="2085"/>
                    <a:pt x="1443" y="2072"/>
                  </a:cubicBezTo>
                  <a:cubicBezTo>
                    <a:pt x="1443" y="2072"/>
                    <a:pt x="1450" y="2066"/>
                    <a:pt x="1450" y="2066"/>
                  </a:cubicBezTo>
                  <a:close/>
                  <a:moveTo>
                    <a:pt x="1471" y="2143"/>
                  </a:moveTo>
                  <a:cubicBezTo>
                    <a:pt x="1472" y="2147"/>
                    <a:pt x="1474" y="2151"/>
                    <a:pt x="1475" y="2155"/>
                  </a:cubicBezTo>
                  <a:cubicBezTo>
                    <a:pt x="1473" y="2151"/>
                    <a:pt x="1472" y="2147"/>
                    <a:pt x="1471" y="2143"/>
                  </a:cubicBezTo>
                  <a:close/>
                  <a:moveTo>
                    <a:pt x="1551" y="2167"/>
                  </a:moveTo>
                  <a:cubicBezTo>
                    <a:pt x="1576" y="2224"/>
                    <a:pt x="1595" y="2275"/>
                    <a:pt x="1621" y="2326"/>
                  </a:cubicBezTo>
                  <a:cubicBezTo>
                    <a:pt x="1595" y="2275"/>
                    <a:pt x="1570" y="2224"/>
                    <a:pt x="1551" y="2167"/>
                  </a:cubicBezTo>
                  <a:close/>
                  <a:moveTo>
                    <a:pt x="1608" y="2047"/>
                  </a:moveTo>
                  <a:cubicBezTo>
                    <a:pt x="1614" y="2053"/>
                    <a:pt x="1614" y="2053"/>
                    <a:pt x="1621" y="2060"/>
                  </a:cubicBezTo>
                  <a:cubicBezTo>
                    <a:pt x="1665" y="2148"/>
                    <a:pt x="1697" y="2243"/>
                    <a:pt x="1735" y="2338"/>
                  </a:cubicBezTo>
                  <a:cubicBezTo>
                    <a:pt x="1728" y="2338"/>
                    <a:pt x="1728" y="2332"/>
                    <a:pt x="1728" y="2332"/>
                  </a:cubicBezTo>
                  <a:cubicBezTo>
                    <a:pt x="1690" y="2237"/>
                    <a:pt x="1646" y="2142"/>
                    <a:pt x="1608" y="2047"/>
                  </a:cubicBezTo>
                  <a:close/>
                  <a:moveTo>
                    <a:pt x="1348" y="2180"/>
                  </a:moveTo>
                  <a:cubicBezTo>
                    <a:pt x="1367" y="2256"/>
                    <a:pt x="1393" y="2326"/>
                    <a:pt x="1418" y="2402"/>
                  </a:cubicBezTo>
                  <a:cubicBezTo>
                    <a:pt x="1412" y="2383"/>
                    <a:pt x="1405" y="2370"/>
                    <a:pt x="1399" y="2357"/>
                  </a:cubicBezTo>
                  <a:cubicBezTo>
                    <a:pt x="1380" y="2307"/>
                    <a:pt x="1361" y="2256"/>
                    <a:pt x="1342" y="2205"/>
                  </a:cubicBezTo>
                  <a:cubicBezTo>
                    <a:pt x="1342" y="2199"/>
                    <a:pt x="1336" y="2199"/>
                    <a:pt x="1336" y="2199"/>
                  </a:cubicBezTo>
                  <a:cubicBezTo>
                    <a:pt x="1342" y="2193"/>
                    <a:pt x="1342" y="2186"/>
                    <a:pt x="1348" y="2180"/>
                  </a:cubicBezTo>
                  <a:close/>
                  <a:moveTo>
                    <a:pt x="1335" y="2422"/>
                  </a:moveTo>
                  <a:cubicBezTo>
                    <a:pt x="1351" y="2462"/>
                    <a:pt x="1363" y="2501"/>
                    <a:pt x="1380" y="2541"/>
                  </a:cubicBezTo>
                  <a:cubicBezTo>
                    <a:pt x="1380" y="2547"/>
                    <a:pt x="1382" y="2554"/>
                    <a:pt x="1383" y="2560"/>
                  </a:cubicBezTo>
                  <a:lnTo>
                    <a:pt x="1383" y="2560"/>
                  </a:lnTo>
                  <a:cubicBezTo>
                    <a:pt x="1367" y="2518"/>
                    <a:pt x="1352" y="2476"/>
                    <a:pt x="1336" y="2433"/>
                  </a:cubicBezTo>
                  <a:cubicBezTo>
                    <a:pt x="1336" y="2430"/>
                    <a:pt x="1336" y="2426"/>
                    <a:pt x="1335" y="2422"/>
                  </a:cubicBezTo>
                  <a:close/>
                  <a:moveTo>
                    <a:pt x="1424" y="2091"/>
                  </a:moveTo>
                  <a:cubicBezTo>
                    <a:pt x="1424" y="2098"/>
                    <a:pt x="1424" y="2104"/>
                    <a:pt x="1431" y="2110"/>
                  </a:cubicBezTo>
                  <a:cubicBezTo>
                    <a:pt x="1431" y="2123"/>
                    <a:pt x="1437" y="2148"/>
                    <a:pt x="1450" y="2174"/>
                  </a:cubicBezTo>
                  <a:cubicBezTo>
                    <a:pt x="1475" y="2237"/>
                    <a:pt x="1494" y="2300"/>
                    <a:pt x="1519" y="2364"/>
                  </a:cubicBezTo>
                  <a:cubicBezTo>
                    <a:pt x="1519" y="2376"/>
                    <a:pt x="1526" y="2383"/>
                    <a:pt x="1526" y="2395"/>
                  </a:cubicBezTo>
                  <a:cubicBezTo>
                    <a:pt x="1545" y="2452"/>
                    <a:pt x="1564" y="2516"/>
                    <a:pt x="1583" y="2579"/>
                  </a:cubicBezTo>
                  <a:cubicBezTo>
                    <a:pt x="1551" y="2509"/>
                    <a:pt x="1526" y="2440"/>
                    <a:pt x="1500" y="2370"/>
                  </a:cubicBezTo>
                  <a:cubicBezTo>
                    <a:pt x="1469" y="2281"/>
                    <a:pt x="1437" y="2193"/>
                    <a:pt x="1412" y="2104"/>
                  </a:cubicBezTo>
                  <a:lnTo>
                    <a:pt x="1405" y="2104"/>
                  </a:lnTo>
                  <a:cubicBezTo>
                    <a:pt x="1412" y="2098"/>
                    <a:pt x="1418" y="2091"/>
                    <a:pt x="1424" y="2091"/>
                  </a:cubicBezTo>
                  <a:close/>
                  <a:moveTo>
                    <a:pt x="1671" y="2528"/>
                  </a:moveTo>
                  <a:cubicBezTo>
                    <a:pt x="1678" y="2547"/>
                    <a:pt x="1690" y="2566"/>
                    <a:pt x="1703" y="2585"/>
                  </a:cubicBezTo>
                  <a:cubicBezTo>
                    <a:pt x="1703" y="2592"/>
                    <a:pt x="1697" y="2598"/>
                    <a:pt x="1697" y="2604"/>
                  </a:cubicBezTo>
                  <a:cubicBezTo>
                    <a:pt x="1684" y="2579"/>
                    <a:pt x="1678" y="2554"/>
                    <a:pt x="1671" y="2528"/>
                  </a:cubicBezTo>
                  <a:close/>
                  <a:moveTo>
                    <a:pt x="1621" y="2592"/>
                  </a:moveTo>
                  <a:lnTo>
                    <a:pt x="1621" y="2592"/>
                  </a:lnTo>
                  <a:cubicBezTo>
                    <a:pt x="1633" y="2617"/>
                    <a:pt x="1646" y="2649"/>
                    <a:pt x="1659" y="2674"/>
                  </a:cubicBezTo>
                  <a:cubicBezTo>
                    <a:pt x="1659" y="2680"/>
                    <a:pt x="1652" y="2687"/>
                    <a:pt x="1646" y="2693"/>
                  </a:cubicBezTo>
                  <a:cubicBezTo>
                    <a:pt x="1640" y="2661"/>
                    <a:pt x="1627" y="2630"/>
                    <a:pt x="1621" y="2592"/>
                  </a:cubicBezTo>
                  <a:close/>
                  <a:moveTo>
                    <a:pt x="1386" y="2123"/>
                  </a:moveTo>
                  <a:cubicBezTo>
                    <a:pt x="1418" y="2243"/>
                    <a:pt x="1456" y="2357"/>
                    <a:pt x="1500" y="2465"/>
                  </a:cubicBezTo>
                  <a:cubicBezTo>
                    <a:pt x="1519" y="2522"/>
                    <a:pt x="1538" y="2579"/>
                    <a:pt x="1557" y="2636"/>
                  </a:cubicBezTo>
                  <a:cubicBezTo>
                    <a:pt x="1570" y="2674"/>
                    <a:pt x="1576" y="2706"/>
                    <a:pt x="1589" y="2737"/>
                  </a:cubicBezTo>
                  <a:cubicBezTo>
                    <a:pt x="1551" y="2655"/>
                    <a:pt x="1513" y="2566"/>
                    <a:pt x="1475" y="2478"/>
                  </a:cubicBezTo>
                  <a:cubicBezTo>
                    <a:pt x="1475" y="2471"/>
                    <a:pt x="1475" y="2471"/>
                    <a:pt x="1475" y="2471"/>
                  </a:cubicBezTo>
                  <a:cubicBezTo>
                    <a:pt x="1443" y="2364"/>
                    <a:pt x="1405" y="2256"/>
                    <a:pt x="1367" y="2148"/>
                  </a:cubicBezTo>
                  <a:cubicBezTo>
                    <a:pt x="1374" y="2142"/>
                    <a:pt x="1380" y="2136"/>
                    <a:pt x="1386" y="2123"/>
                  </a:cubicBezTo>
                  <a:close/>
                  <a:moveTo>
                    <a:pt x="1557" y="2748"/>
                  </a:moveTo>
                  <a:cubicBezTo>
                    <a:pt x="1563" y="2759"/>
                    <a:pt x="1572" y="2772"/>
                    <a:pt x="1576" y="2782"/>
                  </a:cubicBezTo>
                  <a:cubicBezTo>
                    <a:pt x="1564" y="2788"/>
                    <a:pt x="1545" y="2801"/>
                    <a:pt x="1532" y="2807"/>
                  </a:cubicBezTo>
                  <a:cubicBezTo>
                    <a:pt x="1532" y="2801"/>
                    <a:pt x="1526" y="2788"/>
                    <a:pt x="1526" y="2775"/>
                  </a:cubicBezTo>
                  <a:cubicBezTo>
                    <a:pt x="1526" y="2775"/>
                    <a:pt x="1526" y="2769"/>
                    <a:pt x="1526" y="2763"/>
                  </a:cubicBezTo>
                  <a:cubicBezTo>
                    <a:pt x="1532" y="2763"/>
                    <a:pt x="1532" y="2763"/>
                    <a:pt x="1532" y="2769"/>
                  </a:cubicBezTo>
                  <a:cubicBezTo>
                    <a:pt x="1534" y="2773"/>
                    <a:pt x="1537" y="2774"/>
                    <a:pt x="1541" y="2774"/>
                  </a:cubicBezTo>
                  <a:cubicBezTo>
                    <a:pt x="1551" y="2774"/>
                    <a:pt x="1562" y="2765"/>
                    <a:pt x="1557" y="2756"/>
                  </a:cubicBezTo>
                  <a:cubicBezTo>
                    <a:pt x="1557" y="2754"/>
                    <a:pt x="1557" y="2751"/>
                    <a:pt x="1557" y="2748"/>
                  </a:cubicBezTo>
                  <a:close/>
                  <a:moveTo>
                    <a:pt x="44" y="1"/>
                  </a:moveTo>
                  <a:cubicBezTo>
                    <a:pt x="16" y="1"/>
                    <a:pt x="1" y="41"/>
                    <a:pt x="18" y="58"/>
                  </a:cubicBezTo>
                  <a:cubicBezTo>
                    <a:pt x="82" y="115"/>
                    <a:pt x="139" y="185"/>
                    <a:pt x="189" y="255"/>
                  </a:cubicBezTo>
                  <a:cubicBezTo>
                    <a:pt x="367" y="571"/>
                    <a:pt x="588" y="875"/>
                    <a:pt x="797" y="1173"/>
                  </a:cubicBezTo>
                  <a:cubicBezTo>
                    <a:pt x="994" y="1439"/>
                    <a:pt x="1196" y="1718"/>
                    <a:pt x="1418" y="1965"/>
                  </a:cubicBezTo>
                  <a:cubicBezTo>
                    <a:pt x="1361" y="1996"/>
                    <a:pt x="1317" y="2047"/>
                    <a:pt x="1279" y="2104"/>
                  </a:cubicBezTo>
                  <a:cubicBezTo>
                    <a:pt x="1279" y="2098"/>
                    <a:pt x="1279" y="2091"/>
                    <a:pt x="1272" y="2085"/>
                  </a:cubicBezTo>
                  <a:cubicBezTo>
                    <a:pt x="1272" y="2080"/>
                    <a:pt x="1270" y="2078"/>
                    <a:pt x="1266" y="2078"/>
                  </a:cubicBezTo>
                  <a:cubicBezTo>
                    <a:pt x="1261" y="2078"/>
                    <a:pt x="1253" y="2084"/>
                    <a:pt x="1253" y="2091"/>
                  </a:cubicBezTo>
                  <a:cubicBezTo>
                    <a:pt x="1260" y="2104"/>
                    <a:pt x="1260" y="2117"/>
                    <a:pt x="1266" y="2123"/>
                  </a:cubicBezTo>
                  <a:cubicBezTo>
                    <a:pt x="1253" y="2142"/>
                    <a:pt x="1247" y="2161"/>
                    <a:pt x="1234" y="2180"/>
                  </a:cubicBezTo>
                  <a:cubicBezTo>
                    <a:pt x="1234" y="2186"/>
                    <a:pt x="1228" y="2199"/>
                    <a:pt x="1222" y="2205"/>
                  </a:cubicBezTo>
                  <a:cubicBezTo>
                    <a:pt x="1184" y="2294"/>
                    <a:pt x="1165" y="2402"/>
                    <a:pt x="1165" y="2509"/>
                  </a:cubicBezTo>
                  <a:cubicBezTo>
                    <a:pt x="1165" y="2611"/>
                    <a:pt x="1177" y="2718"/>
                    <a:pt x="1234" y="2794"/>
                  </a:cubicBezTo>
                  <a:cubicBezTo>
                    <a:pt x="1282" y="2878"/>
                    <a:pt x="1363" y="2922"/>
                    <a:pt x="1450" y="2922"/>
                  </a:cubicBezTo>
                  <a:cubicBezTo>
                    <a:pt x="1500" y="2922"/>
                    <a:pt x="1553" y="2907"/>
                    <a:pt x="1602" y="2877"/>
                  </a:cubicBezTo>
                  <a:cubicBezTo>
                    <a:pt x="1741" y="2782"/>
                    <a:pt x="1830" y="2579"/>
                    <a:pt x="1849" y="2402"/>
                  </a:cubicBezTo>
                  <a:cubicBezTo>
                    <a:pt x="1868" y="2402"/>
                    <a:pt x="1887" y="2376"/>
                    <a:pt x="1874" y="2357"/>
                  </a:cubicBezTo>
                  <a:cubicBezTo>
                    <a:pt x="1868" y="2345"/>
                    <a:pt x="1861" y="2326"/>
                    <a:pt x="1855" y="2313"/>
                  </a:cubicBezTo>
                  <a:cubicBezTo>
                    <a:pt x="1855" y="2307"/>
                    <a:pt x="1855" y="2294"/>
                    <a:pt x="1855" y="2288"/>
                  </a:cubicBezTo>
                  <a:cubicBezTo>
                    <a:pt x="1842" y="2161"/>
                    <a:pt x="1779" y="1996"/>
                    <a:pt x="1652" y="1939"/>
                  </a:cubicBezTo>
                  <a:cubicBezTo>
                    <a:pt x="1633" y="1914"/>
                    <a:pt x="1614" y="1882"/>
                    <a:pt x="1595" y="1851"/>
                  </a:cubicBezTo>
                  <a:cubicBezTo>
                    <a:pt x="1532" y="1762"/>
                    <a:pt x="1469" y="1667"/>
                    <a:pt x="1405" y="1578"/>
                  </a:cubicBezTo>
                  <a:cubicBezTo>
                    <a:pt x="1285" y="1407"/>
                    <a:pt x="1158" y="1236"/>
                    <a:pt x="1032" y="1065"/>
                  </a:cubicBezTo>
                  <a:cubicBezTo>
                    <a:pt x="981" y="996"/>
                    <a:pt x="930" y="920"/>
                    <a:pt x="880" y="850"/>
                  </a:cubicBezTo>
                  <a:cubicBezTo>
                    <a:pt x="1006" y="844"/>
                    <a:pt x="1158" y="806"/>
                    <a:pt x="1228" y="793"/>
                  </a:cubicBezTo>
                  <a:cubicBezTo>
                    <a:pt x="1283" y="788"/>
                    <a:pt x="1341" y="783"/>
                    <a:pt x="1398" y="783"/>
                  </a:cubicBezTo>
                  <a:cubicBezTo>
                    <a:pt x="1473" y="783"/>
                    <a:pt x="1549" y="791"/>
                    <a:pt x="1621" y="812"/>
                  </a:cubicBezTo>
                  <a:cubicBezTo>
                    <a:pt x="1684" y="831"/>
                    <a:pt x="1741" y="869"/>
                    <a:pt x="1779" y="920"/>
                  </a:cubicBezTo>
                  <a:cubicBezTo>
                    <a:pt x="1779" y="920"/>
                    <a:pt x="1785" y="926"/>
                    <a:pt x="1785" y="926"/>
                  </a:cubicBezTo>
                  <a:cubicBezTo>
                    <a:pt x="1849" y="1015"/>
                    <a:pt x="1868" y="1129"/>
                    <a:pt x="1811" y="1236"/>
                  </a:cubicBezTo>
                  <a:cubicBezTo>
                    <a:pt x="1801" y="1251"/>
                    <a:pt x="1814" y="1266"/>
                    <a:pt x="1826" y="1266"/>
                  </a:cubicBezTo>
                  <a:cubicBezTo>
                    <a:pt x="1830" y="1266"/>
                    <a:pt x="1833" y="1265"/>
                    <a:pt x="1836" y="1262"/>
                  </a:cubicBezTo>
                  <a:cubicBezTo>
                    <a:pt x="1969" y="1160"/>
                    <a:pt x="2032" y="996"/>
                    <a:pt x="1988" y="831"/>
                  </a:cubicBezTo>
                  <a:cubicBezTo>
                    <a:pt x="1931" y="622"/>
                    <a:pt x="1735" y="476"/>
                    <a:pt x="1532" y="407"/>
                  </a:cubicBezTo>
                  <a:cubicBezTo>
                    <a:pt x="1304" y="318"/>
                    <a:pt x="1051" y="305"/>
                    <a:pt x="810" y="248"/>
                  </a:cubicBezTo>
                  <a:cubicBezTo>
                    <a:pt x="639" y="210"/>
                    <a:pt x="481" y="147"/>
                    <a:pt x="316" y="90"/>
                  </a:cubicBezTo>
                  <a:cubicBezTo>
                    <a:pt x="310" y="84"/>
                    <a:pt x="303" y="71"/>
                    <a:pt x="297" y="65"/>
                  </a:cubicBezTo>
                  <a:cubicBezTo>
                    <a:pt x="291" y="52"/>
                    <a:pt x="280" y="47"/>
                    <a:pt x="269" y="47"/>
                  </a:cubicBezTo>
                  <a:cubicBezTo>
                    <a:pt x="258" y="47"/>
                    <a:pt x="246" y="52"/>
                    <a:pt x="240" y="58"/>
                  </a:cubicBezTo>
                  <a:cubicBezTo>
                    <a:pt x="177" y="39"/>
                    <a:pt x="113" y="20"/>
                    <a:pt x="50" y="1"/>
                  </a:cubicBezTo>
                  <a:cubicBezTo>
                    <a:pt x="48" y="1"/>
                    <a:pt x="46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6973740" y="3863447"/>
              <a:ext cx="103227" cy="123686"/>
            </a:xfrm>
            <a:custGeom>
              <a:avLst/>
              <a:gdLst/>
              <a:ahLst/>
              <a:cxnLst/>
              <a:rect l="l" t="t" r="r" b="b"/>
              <a:pathLst>
                <a:path w="2977" h="3567" extrusionOk="0">
                  <a:moveTo>
                    <a:pt x="2255" y="248"/>
                  </a:moveTo>
                  <a:lnTo>
                    <a:pt x="2255" y="248"/>
                  </a:lnTo>
                  <a:cubicBezTo>
                    <a:pt x="2287" y="400"/>
                    <a:pt x="2268" y="565"/>
                    <a:pt x="2249" y="723"/>
                  </a:cubicBezTo>
                  <a:cubicBezTo>
                    <a:pt x="2242" y="609"/>
                    <a:pt x="2242" y="489"/>
                    <a:pt x="2242" y="375"/>
                  </a:cubicBezTo>
                  <a:cubicBezTo>
                    <a:pt x="2242" y="330"/>
                    <a:pt x="2242" y="292"/>
                    <a:pt x="2242" y="254"/>
                  </a:cubicBezTo>
                  <a:cubicBezTo>
                    <a:pt x="2249" y="254"/>
                    <a:pt x="2249" y="254"/>
                    <a:pt x="2255" y="248"/>
                  </a:cubicBezTo>
                  <a:close/>
                  <a:moveTo>
                    <a:pt x="2160" y="615"/>
                  </a:moveTo>
                  <a:cubicBezTo>
                    <a:pt x="2160" y="672"/>
                    <a:pt x="2160" y="736"/>
                    <a:pt x="2160" y="799"/>
                  </a:cubicBezTo>
                  <a:lnTo>
                    <a:pt x="2147" y="799"/>
                  </a:lnTo>
                  <a:cubicBezTo>
                    <a:pt x="2147" y="736"/>
                    <a:pt x="2154" y="672"/>
                    <a:pt x="2160" y="615"/>
                  </a:cubicBezTo>
                  <a:close/>
                  <a:moveTo>
                    <a:pt x="2135" y="147"/>
                  </a:moveTo>
                  <a:lnTo>
                    <a:pt x="2160" y="159"/>
                  </a:lnTo>
                  <a:cubicBezTo>
                    <a:pt x="2116" y="375"/>
                    <a:pt x="2097" y="590"/>
                    <a:pt x="2084" y="805"/>
                  </a:cubicBezTo>
                  <a:lnTo>
                    <a:pt x="2078" y="805"/>
                  </a:lnTo>
                  <a:cubicBezTo>
                    <a:pt x="2090" y="584"/>
                    <a:pt x="2116" y="368"/>
                    <a:pt x="2135" y="147"/>
                  </a:cubicBezTo>
                  <a:close/>
                  <a:moveTo>
                    <a:pt x="2914" y="799"/>
                  </a:moveTo>
                  <a:cubicBezTo>
                    <a:pt x="2914" y="812"/>
                    <a:pt x="2914" y="824"/>
                    <a:pt x="2920" y="837"/>
                  </a:cubicBezTo>
                  <a:cubicBezTo>
                    <a:pt x="2907" y="837"/>
                    <a:pt x="2901" y="837"/>
                    <a:pt x="2888" y="843"/>
                  </a:cubicBezTo>
                  <a:cubicBezTo>
                    <a:pt x="2888" y="843"/>
                    <a:pt x="2882" y="850"/>
                    <a:pt x="2882" y="850"/>
                  </a:cubicBezTo>
                  <a:cubicBezTo>
                    <a:pt x="2882" y="837"/>
                    <a:pt x="2882" y="824"/>
                    <a:pt x="2876" y="812"/>
                  </a:cubicBezTo>
                  <a:cubicBezTo>
                    <a:pt x="2888" y="805"/>
                    <a:pt x="2901" y="805"/>
                    <a:pt x="2914" y="799"/>
                  </a:cubicBezTo>
                  <a:close/>
                  <a:moveTo>
                    <a:pt x="976" y="362"/>
                  </a:moveTo>
                  <a:cubicBezTo>
                    <a:pt x="969" y="470"/>
                    <a:pt x="969" y="571"/>
                    <a:pt x="969" y="672"/>
                  </a:cubicBezTo>
                  <a:cubicBezTo>
                    <a:pt x="963" y="755"/>
                    <a:pt x="963" y="831"/>
                    <a:pt x="957" y="913"/>
                  </a:cubicBezTo>
                  <a:lnTo>
                    <a:pt x="938" y="913"/>
                  </a:lnTo>
                  <a:cubicBezTo>
                    <a:pt x="944" y="729"/>
                    <a:pt x="957" y="546"/>
                    <a:pt x="976" y="362"/>
                  </a:cubicBezTo>
                  <a:close/>
                  <a:moveTo>
                    <a:pt x="2363" y="938"/>
                  </a:moveTo>
                  <a:cubicBezTo>
                    <a:pt x="2344" y="938"/>
                    <a:pt x="2325" y="945"/>
                    <a:pt x="2306" y="951"/>
                  </a:cubicBezTo>
                  <a:cubicBezTo>
                    <a:pt x="2306" y="945"/>
                    <a:pt x="2312" y="945"/>
                    <a:pt x="2312" y="945"/>
                  </a:cubicBezTo>
                  <a:cubicBezTo>
                    <a:pt x="2325" y="945"/>
                    <a:pt x="2337" y="938"/>
                    <a:pt x="2356" y="938"/>
                  </a:cubicBezTo>
                  <a:close/>
                  <a:moveTo>
                    <a:pt x="2838" y="818"/>
                  </a:moveTo>
                  <a:cubicBezTo>
                    <a:pt x="2844" y="843"/>
                    <a:pt x="2844" y="862"/>
                    <a:pt x="2844" y="888"/>
                  </a:cubicBezTo>
                  <a:cubicBezTo>
                    <a:pt x="2825" y="907"/>
                    <a:pt x="2812" y="926"/>
                    <a:pt x="2800" y="951"/>
                  </a:cubicBezTo>
                  <a:cubicBezTo>
                    <a:pt x="2800" y="951"/>
                    <a:pt x="2800" y="951"/>
                    <a:pt x="2800" y="945"/>
                  </a:cubicBezTo>
                  <a:lnTo>
                    <a:pt x="2793" y="945"/>
                  </a:lnTo>
                  <a:cubicBezTo>
                    <a:pt x="2806" y="932"/>
                    <a:pt x="2800" y="913"/>
                    <a:pt x="2781" y="900"/>
                  </a:cubicBezTo>
                  <a:cubicBezTo>
                    <a:pt x="2793" y="900"/>
                    <a:pt x="2806" y="894"/>
                    <a:pt x="2819" y="894"/>
                  </a:cubicBezTo>
                  <a:cubicBezTo>
                    <a:pt x="2850" y="881"/>
                    <a:pt x="2850" y="837"/>
                    <a:pt x="2819" y="837"/>
                  </a:cubicBezTo>
                  <a:cubicBezTo>
                    <a:pt x="2819" y="831"/>
                    <a:pt x="2819" y="831"/>
                    <a:pt x="2819" y="824"/>
                  </a:cubicBezTo>
                  <a:cubicBezTo>
                    <a:pt x="2825" y="824"/>
                    <a:pt x="2831" y="824"/>
                    <a:pt x="2838" y="818"/>
                  </a:cubicBezTo>
                  <a:close/>
                  <a:moveTo>
                    <a:pt x="2768" y="964"/>
                  </a:moveTo>
                  <a:cubicBezTo>
                    <a:pt x="2768" y="964"/>
                    <a:pt x="2768" y="970"/>
                    <a:pt x="2768" y="970"/>
                  </a:cubicBezTo>
                  <a:cubicBezTo>
                    <a:pt x="2743" y="976"/>
                    <a:pt x="2724" y="983"/>
                    <a:pt x="2698" y="989"/>
                  </a:cubicBezTo>
                  <a:cubicBezTo>
                    <a:pt x="2724" y="983"/>
                    <a:pt x="2749" y="970"/>
                    <a:pt x="2768" y="964"/>
                  </a:cubicBezTo>
                  <a:close/>
                  <a:moveTo>
                    <a:pt x="2299" y="1008"/>
                  </a:moveTo>
                  <a:cubicBezTo>
                    <a:pt x="2293" y="1008"/>
                    <a:pt x="2287" y="1008"/>
                    <a:pt x="2280" y="1014"/>
                  </a:cubicBezTo>
                  <a:cubicBezTo>
                    <a:pt x="2280" y="1008"/>
                    <a:pt x="2280" y="1008"/>
                    <a:pt x="2280" y="1008"/>
                  </a:cubicBezTo>
                  <a:close/>
                  <a:moveTo>
                    <a:pt x="1061" y="1075"/>
                  </a:moveTo>
                  <a:cubicBezTo>
                    <a:pt x="1034" y="1087"/>
                    <a:pt x="1011" y="1097"/>
                    <a:pt x="988" y="1103"/>
                  </a:cubicBezTo>
                  <a:cubicBezTo>
                    <a:pt x="988" y="1103"/>
                    <a:pt x="988" y="1097"/>
                    <a:pt x="988" y="1090"/>
                  </a:cubicBezTo>
                  <a:cubicBezTo>
                    <a:pt x="1014" y="1087"/>
                    <a:pt x="1038" y="1081"/>
                    <a:pt x="1061" y="1075"/>
                  </a:cubicBezTo>
                  <a:close/>
                  <a:moveTo>
                    <a:pt x="1546" y="995"/>
                  </a:moveTo>
                  <a:lnTo>
                    <a:pt x="1546" y="995"/>
                  </a:lnTo>
                  <a:cubicBezTo>
                    <a:pt x="1514" y="1008"/>
                    <a:pt x="1482" y="1014"/>
                    <a:pt x="1451" y="1027"/>
                  </a:cubicBezTo>
                  <a:cubicBezTo>
                    <a:pt x="1330" y="1059"/>
                    <a:pt x="1204" y="1084"/>
                    <a:pt x="1083" y="1103"/>
                  </a:cubicBezTo>
                  <a:cubicBezTo>
                    <a:pt x="1099" y="1098"/>
                    <a:pt x="1093" y="1075"/>
                    <a:pt x="1079" y="1071"/>
                  </a:cubicBezTo>
                  <a:lnTo>
                    <a:pt x="1079" y="1071"/>
                  </a:lnTo>
                  <a:cubicBezTo>
                    <a:pt x="1089" y="1069"/>
                    <a:pt x="1099" y="1067"/>
                    <a:pt x="1109" y="1065"/>
                  </a:cubicBezTo>
                  <a:cubicBezTo>
                    <a:pt x="1166" y="1052"/>
                    <a:pt x="1223" y="1040"/>
                    <a:pt x="1273" y="1027"/>
                  </a:cubicBezTo>
                  <a:cubicBezTo>
                    <a:pt x="1343" y="1014"/>
                    <a:pt x="1413" y="1008"/>
                    <a:pt x="1482" y="1002"/>
                  </a:cubicBezTo>
                  <a:cubicBezTo>
                    <a:pt x="1508" y="1002"/>
                    <a:pt x="1527" y="1002"/>
                    <a:pt x="1546" y="995"/>
                  </a:cubicBezTo>
                  <a:close/>
                  <a:moveTo>
                    <a:pt x="2077" y="1091"/>
                  </a:moveTo>
                  <a:lnTo>
                    <a:pt x="2077" y="1091"/>
                  </a:lnTo>
                  <a:cubicBezTo>
                    <a:pt x="2071" y="1097"/>
                    <a:pt x="2071" y="1097"/>
                    <a:pt x="2065" y="1103"/>
                  </a:cubicBezTo>
                  <a:cubicBezTo>
                    <a:pt x="2065" y="1097"/>
                    <a:pt x="2065" y="1097"/>
                    <a:pt x="2065" y="1097"/>
                  </a:cubicBezTo>
                  <a:cubicBezTo>
                    <a:pt x="2071" y="1097"/>
                    <a:pt x="2071" y="1097"/>
                    <a:pt x="2077" y="1091"/>
                  </a:cubicBezTo>
                  <a:close/>
                  <a:moveTo>
                    <a:pt x="957" y="1103"/>
                  </a:moveTo>
                  <a:cubicBezTo>
                    <a:pt x="957" y="1109"/>
                    <a:pt x="957" y="1116"/>
                    <a:pt x="957" y="1122"/>
                  </a:cubicBezTo>
                  <a:cubicBezTo>
                    <a:pt x="944" y="1122"/>
                    <a:pt x="931" y="1128"/>
                    <a:pt x="919" y="1135"/>
                  </a:cubicBezTo>
                  <a:cubicBezTo>
                    <a:pt x="925" y="1122"/>
                    <a:pt x="925" y="1116"/>
                    <a:pt x="925" y="1103"/>
                  </a:cubicBezTo>
                  <a:close/>
                  <a:moveTo>
                    <a:pt x="2040" y="1103"/>
                  </a:moveTo>
                  <a:cubicBezTo>
                    <a:pt x="2040" y="1109"/>
                    <a:pt x="2040" y="1116"/>
                    <a:pt x="2040" y="1122"/>
                  </a:cubicBezTo>
                  <a:cubicBezTo>
                    <a:pt x="1995" y="1128"/>
                    <a:pt x="1957" y="1128"/>
                    <a:pt x="1919" y="1135"/>
                  </a:cubicBezTo>
                  <a:cubicBezTo>
                    <a:pt x="1957" y="1122"/>
                    <a:pt x="1995" y="1116"/>
                    <a:pt x="2040" y="1103"/>
                  </a:cubicBezTo>
                  <a:close/>
                  <a:moveTo>
                    <a:pt x="1755" y="1071"/>
                  </a:moveTo>
                  <a:lnTo>
                    <a:pt x="1755" y="1071"/>
                  </a:lnTo>
                  <a:cubicBezTo>
                    <a:pt x="1710" y="1084"/>
                    <a:pt x="1666" y="1097"/>
                    <a:pt x="1622" y="1109"/>
                  </a:cubicBezTo>
                  <a:cubicBezTo>
                    <a:pt x="1577" y="1116"/>
                    <a:pt x="1527" y="1128"/>
                    <a:pt x="1476" y="1141"/>
                  </a:cubicBezTo>
                  <a:cubicBezTo>
                    <a:pt x="1571" y="1116"/>
                    <a:pt x="1660" y="1090"/>
                    <a:pt x="1755" y="1071"/>
                  </a:cubicBezTo>
                  <a:close/>
                  <a:moveTo>
                    <a:pt x="520" y="1109"/>
                  </a:moveTo>
                  <a:cubicBezTo>
                    <a:pt x="501" y="1122"/>
                    <a:pt x="475" y="1135"/>
                    <a:pt x="456" y="1147"/>
                  </a:cubicBezTo>
                  <a:cubicBezTo>
                    <a:pt x="463" y="1135"/>
                    <a:pt x="475" y="1122"/>
                    <a:pt x="488" y="1116"/>
                  </a:cubicBezTo>
                  <a:cubicBezTo>
                    <a:pt x="501" y="1116"/>
                    <a:pt x="507" y="1109"/>
                    <a:pt x="520" y="1109"/>
                  </a:cubicBezTo>
                  <a:close/>
                  <a:moveTo>
                    <a:pt x="127" y="1141"/>
                  </a:moveTo>
                  <a:cubicBezTo>
                    <a:pt x="127" y="1147"/>
                    <a:pt x="121" y="1147"/>
                    <a:pt x="114" y="1154"/>
                  </a:cubicBezTo>
                  <a:cubicBezTo>
                    <a:pt x="114" y="1154"/>
                    <a:pt x="114" y="1147"/>
                    <a:pt x="114" y="1147"/>
                  </a:cubicBezTo>
                  <a:cubicBezTo>
                    <a:pt x="121" y="1141"/>
                    <a:pt x="121" y="1141"/>
                    <a:pt x="127" y="1141"/>
                  </a:cubicBezTo>
                  <a:close/>
                  <a:moveTo>
                    <a:pt x="216" y="1135"/>
                  </a:moveTo>
                  <a:cubicBezTo>
                    <a:pt x="184" y="1150"/>
                    <a:pt x="153" y="1162"/>
                    <a:pt x="139" y="1162"/>
                  </a:cubicBezTo>
                  <a:cubicBezTo>
                    <a:pt x="137" y="1162"/>
                    <a:pt x="134" y="1161"/>
                    <a:pt x="133" y="1160"/>
                  </a:cubicBezTo>
                  <a:cubicBezTo>
                    <a:pt x="133" y="1154"/>
                    <a:pt x="146" y="1147"/>
                    <a:pt x="152" y="1141"/>
                  </a:cubicBezTo>
                  <a:cubicBezTo>
                    <a:pt x="171" y="1135"/>
                    <a:pt x="197" y="1135"/>
                    <a:pt x="216" y="1135"/>
                  </a:cubicBezTo>
                  <a:close/>
                  <a:moveTo>
                    <a:pt x="2844" y="1014"/>
                  </a:moveTo>
                  <a:cubicBezTo>
                    <a:pt x="2844" y="1065"/>
                    <a:pt x="2838" y="1116"/>
                    <a:pt x="2831" y="1166"/>
                  </a:cubicBezTo>
                  <a:cubicBezTo>
                    <a:pt x="2831" y="1166"/>
                    <a:pt x="2825" y="1160"/>
                    <a:pt x="2819" y="1160"/>
                  </a:cubicBezTo>
                  <a:cubicBezTo>
                    <a:pt x="2806" y="1166"/>
                    <a:pt x="2800" y="1166"/>
                    <a:pt x="2793" y="1166"/>
                  </a:cubicBezTo>
                  <a:cubicBezTo>
                    <a:pt x="2812" y="1154"/>
                    <a:pt x="2812" y="1122"/>
                    <a:pt x="2800" y="1109"/>
                  </a:cubicBezTo>
                  <a:cubicBezTo>
                    <a:pt x="2806" y="1084"/>
                    <a:pt x="2819" y="1065"/>
                    <a:pt x="2825" y="1040"/>
                  </a:cubicBezTo>
                  <a:cubicBezTo>
                    <a:pt x="2831" y="1033"/>
                    <a:pt x="2838" y="1027"/>
                    <a:pt x="2838" y="1014"/>
                  </a:cubicBezTo>
                  <a:close/>
                  <a:moveTo>
                    <a:pt x="1938" y="964"/>
                  </a:moveTo>
                  <a:cubicBezTo>
                    <a:pt x="1926" y="970"/>
                    <a:pt x="1926" y="983"/>
                    <a:pt x="1932" y="989"/>
                  </a:cubicBezTo>
                  <a:cubicBezTo>
                    <a:pt x="1679" y="1027"/>
                    <a:pt x="1438" y="1097"/>
                    <a:pt x="1197" y="1173"/>
                  </a:cubicBezTo>
                  <a:cubicBezTo>
                    <a:pt x="1286" y="1135"/>
                    <a:pt x="1375" y="1103"/>
                    <a:pt x="1463" y="1071"/>
                  </a:cubicBezTo>
                  <a:cubicBezTo>
                    <a:pt x="1609" y="1040"/>
                    <a:pt x="1755" y="1002"/>
                    <a:pt x="1894" y="964"/>
                  </a:cubicBezTo>
                  <a:close/>
                  <a:moveTo>
                    <a:pt x="2755" y="1040"/>
                  </a:moveTo>
                  <a:cubicBezTo>
                    <a:pt x="2749" y="1046"/>
                    <a:pt x="2749" y="1052"/>
                    <a:pt x="2749" y="1059"/>
                  </a:cubicBezTo>
                  <a:cubicBezTo>
                    <a:pt x="2749" y="1065"/>
                    <a:pt x="2743" y="1078"/>
                    <a:pt x="2743" y="1084"/>
                  </a:cubicBezTo>
                  <a:cubicBezTo>
                    <a:pt x="2743" y="1090"/>
                    <a:pt x="2736" y="1097"/>
                    <a:pt x="2736" y="1103"/>
                  </a:cubicBezTo>
                  <a:cubicBezTo>
                    <a:pt x="2578" y="1135"/>
                    <a:pt x="2420" y="1160"/>
                    <a:pt x="2261" y="1185"/>
                  </a:cubicBezTo>
                  <a:cubicBezTo>
                    <a:pt x="2261" y="1179"/>
                    <a:pt x="2261" y="1173"/>
                    <a:pt x="2261" y="1173"/>
                  </a:cubicBezTo>
                  <a:cubicBezTo>
                    <a:pt x="2331" y="1147"/>
                    <a:pt x="2401" y="1135"/>
                    <a:pt x="2464" y="1122"/>
                  </a:cubicBezTo>
                  <a:cubicBezTo>
                    <a:pt x="2489" y="1109"/>
                    <a:pt x="2515" y="1103"/>
                    <a:pt x="2534" y="1097"/>
                  </a:cubicBezTo>
                  <a:cubicBezTo>
                    <a:pt x="2610" y="1084"/>
                    <a:pt x="2679" y="1065"/>
                    <a:pt x="2755" y="1040"/>
                  </a:cubicBezTo>
                  <a:close/>
                  <a:moveTo>
                    <a:pt x="1172" y="1135"/>
                  </a:moveTo>
                  <a:lnTo>
                    <a:pt x="1172" y="1135"/>
                  </a:lnTo>
                  <a:cubicBezTo>
                    <a:pt x="1121" y="1154"/>
                    <a:pt x="1077" y="1179"/>
                    <a:pt x="1026" y="1204"/>
                  </a:cubicBezTo>
                  <a:cubicBezTo>
                    <a:pt x="1018" y="1204"/>
                    <a:pt x="1009" y="1202"/>
                    <a:pt x="1001" y="1202"/>
                  </a:cubicBezTo>
                  <a:cubicBezTo>
                    <a:pt x="997" y="1202"/>
                    <a:pt x="993" y="1202"/>
                    <a:pt x="988" y="1204"/>
                  </a:cubicBezTo>
                  <a:cubicBezTo>
                    <a:pt x="988" y="1192"/>
                    <a:pt x="988" y="1179"/>
                    <a:pt x="988" y="1166"/>
                  </a:cubicBezTo>
                  <a:cubicBezTo>
                    <a:pt x="1052" y="1160"/>
                    <a:pt x="1115" y="1147"/>
                    <a:pt x="1172" y="1135"/>
                  </a:cubicBezTo>
                  <a:close/>
                  <a:moveTo>
                    <a:pt x="190" y="1166"/>
                  </a:moveTo>
                  <a:cubicBezTo>
                    <a:pt x="171" y="1179"/>
                    <a:pt x="146" y="1198"/>
                    <a:pt x="127" y="1217"/>
                  </a:cubicBezTo>
                  <a:cubicBezTo>
                    <a:pt x="127" y="1204"/>
                    <a:pt x="127" y="1198"/>
                    <a:pt x="121" y="1192"/>
                  </a:cubicBezTo>
                  <a:cubicBezTo>
                    <a:pt x="146" y="1179"/>
                    <a:pt x="171" y="1173"/>
                    <a:pt x="190" y="1166"/>
                  </a:cubicBezTo>
                  <a:close/>
                  <a:moveTo>
                    <a:pt x="950" y="1173"/>
                  </a:moveTo>
                  <a:cubicBezTo>
                    <a:pt x="950" y="1185"/>
                    <a:pt x="950" y="1198"/>
                    <a:pt x="950" y="1211"/>
                  </a:cubicBezTo>
                  <a:cubicBezTo>
                    <a:pt x="938" y="1211"/>
                    <a:pt x="931" y="1217"/>
                    <a:pt x="919" y="1217"/>
                  </a:cubicBezTo>
                  <a:cubicBezTo>
                    <a:pt x="919" y="1204"/>
                    <a:pt x="919" y="1192"/>
                    <a:pt x="919" y="1179"/>
                  </a:cubicBezTo>
                  <a:cubicBezTo>
                    <a:pt x="931" y="1179"/>
                    <a:pt x="944" y="1179"/>
                    <a:pt x="950" y="1173"/>
                  </a:cubicBezTo>
                  <a:close/>
                  <a:moveTo>
                    <a:pt x="355" y="1128"/>
                  </a:moveTo>
                  <a:lnTo>
                    <a:pt x="355" y="1128"/>
                  </a:lnTo>
                  <a:cubicBezTo>
                    <a:pt x="323" y="1147"/>
                    <a:pt x="298" y="1160"/>
                    <a:pt x="273" y="1173"/>
                  </a:cubicBezTo>
                  <a:cubicBezTo>
                    <a:pt x="210" y="1204"/>
                    <a:pt x="170" y="1224"/>
                    <a:pt x="161" y="1224"/>
                  </a:cubicBezTo>
                  <a:cubicBezTo>
                    <a:pt x="151" y="1224"/>
                    <a:pt x="176" y="1202"/>
                    <a:pt x="247" y="1147"/>
                  </a:cubicBezTo>
                  <a:cubicBezTo>
                    <a:pt x="254" y="1141"/>
                    <a:pt x="260" y="1141"/>
                    <a:pt x="266" y="1135"/>
                  </a:cubicBezTo>
                  <a:cubicBezTo>
                    <a:pt x="304" y="1135"/>
                    <a:pt x="330" y="1135"/>
                    <a:pt x="355" y="1128"/>
                  </a:cubicBezTo>
                  <a:close/>
                  <a:moveTo>
                    <a:pt x="2869" y="1141"/>
                  </a:moveTo>
                  <a:cubicBezTo>
                    <a:pt x="2869" y="1173"/>
                    <a:pt x="2869" y="1198"/>
                    <a:pt x="2869" y="1230"/>
                  </a:cubicBezTo>
                  <a:lnTo>
                    <a:pt x="2850" y="1230"/>
                  </a:lnTo>
                  <a:cubicBezTo>
                    <a:pt x="2857" y="1198"/>
                    <a:pt x="2863" y="1173"/>
                    <a:pt x="2869" y="1141"/>
                  </a:cubicBezTo>
                  <a:close/>
                  <a:moveTo>
                    <a:pt x="2154" y="1280"/>
                  </a:moveTo>
                  <a:cubicBezTo>
                    <a:pt x="2154" y="1287"/>
                    <a:pt x="2154" y="1287"/>
                    <a:pt x="2154" y="1293"/>
                  </a:cubicBezTo>
                  <a:lnTo>
                    <a:pt x="2141" y="1293"/>
                  </a:lnTo>
                  <a:cubicBezTo>
                    <a:pt x="2141" y="1293"/>
                    <a:pt x="2141" y="1287"/>
                    <a:pt x="2141" y="1287"/>
                  </a:cubicBezTo>
                  <a:cubicBezTo>
                    <a:pt x="2141" y="1287"/>
                    <a:pt x="2147" y="1287"/>
                    <a:pt x="2154" y="1280"/>
                  </a:cubicBezTo>
                  <a:close/>
                  <a:moveTo>
                    <a:pt x="2014" y="1204"/>
                  </a:moveTo>
                  <a:lnTo>
                    <a:pt x="2014" y="1204"/>
                  </a:lnTo>
                  <a:cubicBezTo>
                    <a:pt x="2008" y="1217"/>
                    <a:pt x="1995" y="1223"/>
                    <a:pt x="1989" y="1236"/>
                  </a:cubicBezTo>
                  <a:cubicBezTo>
                    <a:pt x="1856" y="1255"/>
                    <a:pt x="1723" y="1274"/>
                    <a:pt x="1590" y="1293"/>
                  </a:cubicBezTo>
                  <a:cubicBezTo>
                    <a:pt x="1578" y="1296"/>
                    <a:pt x="1566" y="1298"/>
                    <a:pt x="1554" y="1299"/>
                  </a:cubicBezTo>
                  <a:lnTo>
                    <a:pt x="1554" y="1299"/>
                  </a:lnTo>
                  <a:cubicBezTo>
                    <a:pt x="1708" y="1270"/>
                    <a:pt x="1861" y="1240"/>
                    <a:pt x="2014" y="1204"/>
                  </a:cubicBezTo>
                  <a:close/>
                  <a:moveTo>
                    <a:pt x="57" y="1166"/>
                  </a:moveTo>
                  <a:cubicBezTo>
                    <a:pt x="51" y="1217"/>
                    <a:pt x="51" y="1268"/>
                    <a:pt x="45" y="1318"/>
                  </a:cubicBezTo>
                  <a:cubicBezTo>
                    <a:pt x="45" y="1312"/>
                    <a:pt x="45" y="1306"/>
                    <a:pt x="45" y="1306"/>
                  </a:cubicBezTo>
                  <a:cubicBezTo>
                    <a:pt x="45" y="1274"/>
                    <a:pt x="38" y="1217"/>
                    <a:pt x="45" y="1166"/>
                  </a:cubicBezTo>
                  <a:close/>
                  <a:moveTo>
                    <a:pt x="311" y="1179"/>
                  </a:moveTo>
                  <a:lnTo>
                    <a:pt x="311" y="1179"/>
                  </a:lnTo>
                  <a:cubicBezTo>
                    <a:pt x="247" y="1230"/>
                    <a:pt x="190" y="1287"/>
                    <a:pt x="159" y="1306"/>
                  </a:cubicBezTo>
                  <a:cubicBezTo>
                    <a:pt x="152" y="1312"/>
                    <a:pt x="152" y="1312"/>
                    <a:pt x="152" y="1318"/>
                  </a:cubicBezTo>
                  <a:cubicBezTo>
                    <a:pt x="146" y="1318"/>
                    <a:pt x="140" y="1325"/>
                    <a:pt x="140" y="1325"/>
                  </a:cubicBezTo>
                  <a:cubicBezTo>
                    <a:pt x="140" y="1306"/>
                    <a:pt x="133" y="1287"/>
                    <a:pt x="133" y="1261"/>
                  </a:cubicBezTo>
                  <a:cubicBezTo>
                    <a:pt x="197" y="1236"/>
                    <a:pt x="254" y="1211"/>
                    <a:pt x="311" y="1179"/>
                  </a:cubicBezTo>
                  <a:close/>
                  <a:moveTo>
                    <a:pt x="716" y="1211"/>
                  </a:moveTo>
                  <a:cubicBezTo>
                    <a:pt x="634" y="1242"/>
                    <a:pt x="558" y="1280"/>
                    <a:pt x="482" y="1312"/>
                  </a:cubicBezTo>
                  <a:cubicBezTo>
                    <a:pt x="463" y="1318"/>
                    <a:pt x="450" y="1325"/>
                    <a:pt x="431" y="1331"/>
                  </a:cubicBezTo>
                  <a:cubicBezTo>
                    <a:pt x="494" y="1293"/>
                    <a:pt x="551" y="1255"/>
                    <a:pt x="608" y="1223"/>
                  </a:cubicBezTo>
                  <a:cubicBezTo>
                    <a:pt x="615" y="1223"/>
                    <a:pt x="621" y="1217"/>
                    <a:pt x="634" y="1217"/>
                  </a:cubicBezTo>
                  <a:lnTo>
                    <a:pt x="646" y="1217"/>
                  </a:lnTo>
                  <a:cubicBezTo>
                    <a:pt x="672" y="1217"/>
                    <a:pt x="691" y="1211"/>
                    <a:pt x="716" y="1211"/>
                  </a:cubicBezTo>
                  <a:close/>
                  <a:moveTo>
                    <a:pt x="2078" y="1299"/>
                  </a:moveTo>
                  <a:cubicBezTo>
                    <a:pt x="2078" y="1312"/>
                    <a:pt x="2078" y="1318"/>
                    <a:pt x="2078" y="1331"/>
                  </a:cubicBezTo>
                  <a:lnTo>
                    <a:pt x="2065" y="1331"/>
                  </a:lnTo>
                  <a:cubicBezTo>
                    <a:pt x="2065" y="1325"/>
                    <a:pt x="2065" y="1312"/>
                    <a:pt x="2065" y="1306"/>
                  </a:cubicBezTo>
                  <a:cubicBezTo>
                    <a:pt x="2071" y="1306"/>
                    <a:pt x="2071" y="1299"/>
                    <a:pt x="2078" y="1299"/>
                  </a:cubicBezTo>
                  <a:close/>
                  <a:moveTo>
                    <a:pt x="1153" y="1299"/>
                  </a:moveTo>
                  <a:cubicBezTo>
                    <a:pt x="1115" y="1312"/>
                    <a:pt x="1077" y="1325"/>
                    <a:pt x="1039" y="1337"/>
                  </a:cubicBezTo>
                  <a:lnTo>
                    <a:pt x="1026" y="1337"/>
                  </a:lnTo>
                  <a:cubicBezTo>
                    <a:pt x="1026" y="1331"/>
                    <a:pt x="1020" y="1331"/>
                    <a:pt x="1020" y="1325"/>
                  </a:cubicBezTo>
                  <a:cubicBezTo>
                    <a:pt x="1020" y="1325"/>
                    <a:pt x="1026" y="1325"/>
                    <a:pt x="1033" y="1318"/>
                  </a:cubicBezTo>
                  <a:cubicBezTo>
                    <a:pt x="1071" y="1312"/>
                    <a:pt x="1115" y="1306"/>
                    <a:pt x="1153" y="1299"/>
                  </a:cubicBezTo>
                  <a:close/>
                  <a:moveTo>
                    <a:pt x="767" y="1078"/>
                  </a:moveTo>
                  <a:cubicBezTo>
                    <a:pt x="767" y="1090"/>
                    <a:pt x="767" y="1103"/>
                    <a:pt x="767" y="1109"/>
                  </a:cubicBezTo>
                  <a:cubicBezTo>
                    <a:pt x="754" y="1116"/>
                    <a:pt x="741" y="1122"/>
                    <a:pt x="729" y="1128"/>
                  </a:cubicBezTo>
                  <a:cubicBezTo>
                    <a:pt x="729" y="1128"/>
                    <a:pt x="722" y="1128"/>
                    <a:pt x="716" y="1135"/>
                  </a:cubicBezTo>
                  <a:cubicBezTo>
                    <a:pt x="672" y="1154"/>
                    <a:pt x="627" y="1173"/>
                    <a:pt x="615" y="1179"/>
                  </a:cubicBezTo>
                  <a:cubicBezTo>
                    <a:pt x="475" y="1236"/>
                    <a:pt x="330" y="1299"/>
                    <a:pt x="184" y="1337"/>
                  </a:cubicBezTo>
                  <a:cubicBezTo>
                    <a:pt x="165" y="1344"/>
                    <a:pt x="146" y="1350"/>
                    <a:pt x="140" y="1350"/>
                  </a:cubicBezTo>
                  <a:cubicBezTo>
                    <a:pt x="152" y="1344"/>
                    <a:pt x="178" y="1331"/>
                    <a:pt x="209" y="1312"/>
                  </a:cubicBezTo>
                  <a:cubicBezTo>
                    <a:pt x="216" y="1312"/>
                    <a:pt x="216" y="1312"/>
                    <a:pt x="222" y="1306"/>
                  </a:cubicBezTo>
                  <a:cubicBezTo>
                    <a:pt x="374" y="1242"/>
                    <a:pt x="520" y="1166"/>
                    <a:pt x="672" y="1090"/>
                  </a:cubicBezTo>
                  <a:cubicBezTo>
                    <a:pt x="691" y="1090"/>
                    <a:pt x="710" y="1090"/>
                    <a:pt x="729" y="1084"/>
                  </a:cubicBezTo>
                  <a:cubicBezTo>
                    <a:pt x="741" y="1084"/>
                    <a:pt x="754" y="1084"/>
                    <a:pt x="767" y="1078"/>
                  </a:cubicBezTo>
                  <a:close/>
                  <a:moveTo>
                    <a:pt x="760" y="1236"/>
                  </a:moveTo>
                  <a:cubicBezTo>
                    <a:pt x="760" y="1249"/>
                    <a:pt x="760" y="1261"/>
                    <a:pt x="760" y="1274"/>
                  </a:cubicBezTo>
                  <a:lnTo>
                    <a:pt x="754" y="1274"/>
                  </a:lnTo>
                  <a:cubicBezTo>
                    <a:pt x="646" y="1306"/>
                    <a:pt x="532" y="1337"/>
                    <a:pt x="418" y="1375"/>
                  </a:cubicBezTo>
                  <a:cubicBezTo>
                    <a:pt x="501" y="1337"/>
                    <a:pt x="583" y="1306"/>
                    <a:pt x="665" y="1268"/>
                  </a:cubicBezTo>
                  <a:cubicBezTo>
                    <a:pt x="697" y="1261"/>
                    <a:pt x="729" y="1249"/>
                    <a:pt x="760" y="1236"/>
                  </a:cubicBezTo>
                  <a:close/>
                  <a:moveTo>
                    <a:pt x="2033" y="1312"/>
                  </a:moveTo>
                  <a:cubicBezTo>
                    <a:pt x="2033" y="1318"/>
                    <a:pt x="2033" y="1325"/>
                    <a:pt x="2033" y="1337"/>
                  </a:cubicBezTo>
                  <a:cubicBezTo>
                    <a:pt x="1862" y="1356"/>
                    <a:pt x="1691" y="1382"/>
                    <a:pt x="1520" y="1401"/>
                  </a:cubicBezTo>
                  <a:cubicBezTo>
                    <a:pt x="1691" y="1369"/>
                    <a:pt x="1862" y="1337"/>
                    <a:pt x="2033" y="1312"/>
                  </a:cubicBezTo>
                  <a:close/>
                  <a:moveTo>
                    <a:pt x="418" y="1293"/>
                  </a:moveTo>
                  <a:cubicBezTo>
                    <a:pt x="323" y="1344"/>
                    <a:pt x="228" y="1394"/>
                    <a:pt x="133" y="1445"/>
                  </a:cubicBezTo>
                  <a:cubicBezTo>
                    <a:pt x="133" y="1439"/>
                    <a:pt x="133" y="1432"/>
                    <a:pt x="133" y="1426"/>
                  </a:cubicBezTo>
                  <a:cubicBezTo>
                    <a:pt x="133" y="1413"/>
                    <a:pt x="133" y="1401"/>
                    <a:pt x="133" y="1388"/>
                  </a:cubicBezTo>
                  <a:cubicBezTo>
                    <a:pt x="228" y="1356"/>
                    <a:pt x="323" y="1325"/>
                    <a:pt x="418" y="1293"/>
                  </a:cubicBezTo>
                  <a:close/>
                  <a:moveTo>
                    <a:pt x="754" y="1318"/>
                  </a:moveTo>
                  <a:cubicBezTo>
                    <a:pt x="754" y="1337"/>
                    <a:pt x="754" y="1350"/>
                    <a:pt x="754" y="1369"/>
                  </a:cubicBezTo>
                  <a:cubicBezTo>
                    <a:pt x="684" y="1388"/>
                    <a:pt x="615" y="1407"/>
                    <a:pt x="596" y="1413"/>
                  </a:cubicBezTo>
                  <a:cubicBezTo>
                    <a:pt x="532" y="1426"/>
                    <a:pt x="463" y="1432"/>
                    <a:pt x="399" y="1445"/>
                  </a:cubicBezTo>
                  <a:cubicBezTo>
                    <a:pt x="418" y="1439"/>
                    <a:pt x="425" y="1439"/>
                    <a:pt x="431" y="1432"/>
                  </a:cubicBezTo>
                  <a:cubicBezTo>
                    <a:pt x="539" y="1394"/>
                    <a:pt x="646" y="1356"/>
                    <a:pt x="754" y="1318"/>
                  </a:cubicBezTo>
                  <a:close/>
                  <a:moveTo>
                    <a:pt x="64" y="1445"/>
                  </a:moveTo>
                  <a:cubicBezTo>
                    <a:pt x="64" y="1458"/>
                    <a:pt x="64" y="1477"/>
                    <a:pt x="64" y="1489"/>
                  </a:cubicBezTo>
                  <a:cubicBezTo>
                    <a:pt x="64" y="1489"/>
                    <a:pt x="57" y="1489"/>
                    <a:pt x="57" y="1496"/>
                  </a:cubicBezTo>
                  <a:cubicBezTo>
                    <a:pt x="57" y="1477"/>
                    <a:pt x="64" y="1464"/>
                    <a:pt x="64" y="1445"/>
                  </a:cubicBezTo>
                  <a:close/>
                  <a:moveTo>
                    <a:pt x="748" y="1420"/>
                  </a:moveTo>
                  <a:cubicBezTo>
                    <a:pt x="748" y="1426"/>
                    <a:pt x="748" y="1432"/>
                    <a:pt x="748" y="1439"/>
                  </a:cubicBezTo>
                  <a:cubicBezTo>
                    <a:pt x="741" y="1445"/>
                    <a:pt x="741" y="1445"/>
                    <a:pt x="735" y="1445"/>
                  </a:cubicBezTo>
                  <a:cubicBezTo>
                    <a:pt x="729" y="1451"/>
                    <a:pt x="722" y="1458"/>
                    <a:pt x="716" y="1464"/>
                  </a:cubicBezTo>
                  <a:cubicBezTo>
                    <a:pt x="665" y="1470"/>
                    <a:pt x="608" y="1483"/>
                    <a:pt x="558" y="1496"/>
                  </a:cubicBezTo>
                  <a:cubicBezTo>
                    <a:pt x="553" y="1496"/>
                    <a:pt x="552" y="1493"/>
                    <a:pt x="550" y="1493"/>
                  </a:cubicBezTo>
                  <a:cubicBezTo>
                    <a:pt x="548" y="1493"/>
                    <a:pt x="547" y="1494"/>
                    <a:pt x="545" y="1496"/>
                  </a:cubicBezTo>
                  <a:lnTo>
                    <a:pt x="532" y="1496"/>
                  </a:lnTo>
                  <a:cubicBezTo>
                    <a:pt x="513" y="1502"/>
                    <a:pt x="494" y="1502"/>
                    <a:pt x="475" y="1502"/>
                  </a:cubicBezTo>
                  <a:cubicBezTo>
                    <a:pt x="558" y="1477"/>
                    <a:pt x="640" y="1451"/>
                    <a:pt x="729" y="1426"/>
                  </a:cubicBezTo>
                  <a:cubicBezTo>
                    <a:pt x="735" y="1426"/>
                    <a:pt x="741" y="1426"/>
                    <a:pt x="748" y="1420"/>
                  </a:cubicBezTo>
                  <a:close/>
                  <a:moveTo>
                    <a:pt x="292" y="1451"/>
                  </a:moveTo>
                  <a:lnTo>
                    <a:pt x="292" y="1451"/>
                  </a:lnTo>
                  <a:cubicBezTo>
                    <a:pt x="254" y="1470"/>
                    <a:pt x="216" y="1483"/>
                    <a:pt x="178" y="1502"/>
                  </a:cubicBezTo>
                  <a:cubicBezTo>
                    <a:pt x="159" y="1508"/>
                    <a:pt x="165" y="1534"/>
                    <a:pt x="184" y="1534"/>
                  </a:cubicBezTo>
                  <a:cubicBezTo>
                    <a:pt x="152" y="1546"/>
                    <a:pt x="127" y="1559"/>
                    <a:pt x="95" y="1572"/>
                  </a:cubicBezTo>
                  <a:cubicBezTo>
                    <a:pt x="95" y="1572"/>
                    <a:pt x="95" y="1565"/>
                    <a:pt x="102" y="1565"/>
                  </a:cubicBezTo>
                  <a:cubicBezTo>
                    <a:pt x="108" y="1546"/>
                    <a:pt x="108" y="1534"/>
                    <a:pt x="114" y="1515"/>
                  </a:cubicBezTo>
                  <a:cubicBezTo>
                    <a:pt x="121" y="1515"/>
                    <a:pt x="133" y="1515"/>
                    <a:pt x="133" y="1502"/>
                  </a:cubicBezTo>
                  <a:cubicBezTo>
                    <a:pt x="184" y="1489"/>
                    <a:pt x="235" y="1470"/>
                    <a:pt x="292" y="1451"/>
                  </a:cubicBezTo>
                  <a:close/>
                  <a:moveTo>
                    <a:pt x="2084" y="1451"/>
                  </a:moveTo>
                  <a:cubicBezTo>
                    <a:pt x="2084" y="1553"/>
                    <a:pt x="2090" y="1660"/>
                    <a:pt x="2097" y="1768"/>
                  </a:cubicBezTo>
                  <a:cubicBezTo>
                    <a:pt x="2097" y="1774"/>
                    <a:pt x="2097" y="1787"/>
                    <a:pt x="2097" y="1793"/>
                  </a:cubicBezTo>
                  <a:cubicBezTo>
                    <a:pt x="2097" y="1882"/>
                    <a:pt x="2103" y="1971"/>
                    <a:pt x="2103" y="2059"/>
                  </a:cubicBezTo>
                  <a:lnTo>
                    <a:pt x="2071" y="2059"/>
                  </a:lnTo>
                  <a:cubicBezTo>
                    <a:pt x="2065" y="1971"/>
                    <a:pt x="2065" y="1882"/>
                    <a:pt x="2065" y="1793"/>
                  </a:cubicBezTo>
                  <a:cubicBezTo>
                    <a:pt x="2065" y="1679"/>
                    <a:pt x="2065" y="1565"/>
                    <a:pt x="2065" y="1451"/>
                  </a:cubicBezTo>
                  <a:close/>
                  <a:moveTo>
                    <a:pt x="2698" y="2154"/>
                  </a:moveTo>
                  <a:cubicBezTo>
                    <a:pt x="2698" y="2161"/>
                    <a:pt x="2698" y="2161"/>
                    <a:pt x="2698" y="2161"/>
                  </a:cubicBezTo>
                  <a:cubicBezTo>
                    <a:pt x="2686" y="2161"/>
                    <a:pt x="2679" y="2167"/>
                    <a:pt x="2667" y="2173"/>
                  </a:cubicBezTo>
                  <a:lnTo>
                    <a:pt x="2667" y="2173"/>
                  </a:lnTo>
                  <a:cubicBezTo>
                    <a:pt x="2679" y="2167"/>
                    <a:pt x="2686" y="2161"/>
                    <a:pt x="2698" y="2154"/>
                  </a:cubicBezTo>
                  <a:close/>
                  <a:moveTo>
                    <a:pt x="2033" y="1458"/>
                  </a:moveTo>
                  <a:cubicBezTo>
                    <a:pt x="2033" y="1584"/>
                    <a:pt x="2033" y="1705"/>
                    <a:pt x="2033" y="1831"/>
                  </a:cubicBezTo>
                  <a:cubicBezTo>
                    <a:pt x="2033" y="1914"/>
                    <a:pt x="2027" y="1990"/>
                    <a:pt x="2027" y="2066"/>
                  </a:cubicBezTo>
                  <a:cubicBezTo>
                    <a:pt x="1951" y="2078"/>
                    <a:pt x="1869" y="2085"/>
                    <a:pt x="1786" y="2097"/>
                  </a:cubicBezTo>
                  <a:cubicBezTo>
                    <a:pt x="1786" y="2085"/>
                    <a:pt x="1780" y="2078"/>
                    <a:pt x="1767" y="2078"/>
                  </a:cubicBezTo>
                  <a:cubicBezTo>
                    <a:pt x="1660" y="2097"/>
                    <a:pt x="1552" y="2116"/>
                    <a:pt x="1451" y="2135"/>
                  </a:cubicBezTo>
                  <a:cubicBezTo>
                    <a:pt x="1419" y="2142"/>
                    <a:pt x="1381" y="2148"/>
                    <a:pt x="1349" y="2148"/>
                  </a:cubicBezTo>
                  <a:cubicBezTo>
                    <a:pt x="1356" y="2142"/>
                    <a:pt x="1349" y="2135"/>
                    <a:pt x="1343" y="2135"/>
                  </a:cubicBezTo>
                  <a:cubicBezTo>
                    <a:pt x="1248" y="2148"/>
                    <a:pt x="1153" y="2167"/>
                    <a:pt x="1064" y="2186"/>
                  </a:cubicBezTo>
                  <a:cubicBezTo>
                    <a:pt x="1033" y="2192"/>
                    <a:pt x="1001" y="2192"/>
                    <a:pt x="969" y="2199"/>
                  </a:cubicBezTo>
                  <a:cubicBezTo>
                    <a:pt x="969" y="1990"/>
                    <a:pt x="976" y="1787"/>
                    <a:pt x="976" y="1578"/>
                  </a:cubicBezTo>
                  <a:cubicBezTo>
                    <a:pt x="1134" y="1565"/>
                    <a:pt x="1292" y="1546"/>
                    <a:pt x="1451" y="1527"/>
                  </a:cubicBezTo>
                  <a:cubicBezTo>
                    <a:pt x="1641" y="1508"/>
                    <a:pt x="1837" y="1483"/>
                    <a:pt x="2033" y="1458"/>
                  </a:cubicBezTo>
                  <a:close/>
                  <a:moveTo>
                    <a:pt x="938" y="1584"/>
                  </a:moveTo>
                  <a:cubicBezTo>
                    <a:pt x="931" y="1787"/>
                    <a:pt x="925" y="1996"/>
                    <a:pt x="919" y="2205"/>
                  </a:cubicBezTo>
                  <a:lnTo>
                    <a:pt x="881" y="2205"/>
                  </a:lnTo>
                  <a:cubicBezTo>
                    <a:pt x="887" y="2002"/>
                    <a:pt x="893" y="1793"/>
                    <a:pt x="900" y="1584"/>
                  </a:cubicBezTo>
                  <a:close/>
                  <a:moveTo>
                    <a:pt x="2451" y="2161"/>
                  </a:moveTo>
                  <a:lnTo>
                    <a:pt x="2451" y="2161"/>
                  </a:lnTo>
                  <a:cubicBezTo>
                    <a:pt x="2420" y="2173"/>
                    <a:pt x="2394" y="2180"/>
                    <a:pt x="2369" y="2186"/>
                  </a:cubicBezTo>
                  <a:cubicBezTo>
                    <a:pt x="2331" y="2199"/>
                    <a:pt x="2299" y="2205"/>
                    <a:pt x="2261" y="2218"/>
                  </a:cubicBezTo>
                  <a:cubicBezTo>
                    <a:pt x="2261" y="2205"/>
                    <a:pt x="2261" y="2192"/>
                    <a:pt x="2261" y="2173"/>
                  </a:cubicBezTo>
                  <a:cubicBezTo>
                    <a:pt x="2318" y="2167"/>
                    <a:pt x="2382" y="2167"/>
                    <a:pt x="2451" y="2161"/>
                  </a:cubicBezTo>
                  <a:close/>
                  <a:moveTo>
                    <a:pt x="779" y="1597"/>
                  </a:moveTo>
                  <a:cubicBezTo>
                    <a:pt x="773" y="1806"/>
                    <a:pt x="760" y="2015"/>
                    <a:pt x="760" y="2224"/>
                  </a:cubicBezTo>
                  <a:lnTo>
                    <a:pt x="735" y="2224"/>
                  </a:lnTo>
                  <a:cubicBezTo>
                    <a:pt x="748" y="2015"/>
                    <a:pt x="760" y="1806"/>
                    <a:pt x="779" y="1597"/>
                  </a:cubicBezTo>
                  <a:close/>
                  <a:moveTo>
                    <a:pt x="2407" y="2211"/>
                  </a:moveTo>
                  <a:cubicBezTo>
                    <a:pt x="2363" y="2224"/>
                    <a:pt x="2312" y="2249"/>
                    <a:pt x="2268" y="2268"/>
                  </a:cubicBezTo>
                  <a:lnTo>
                    <a:pt x="2261" y="2268"/>
                  </a:lnTo>
                  <a:cubicBezTo>
                    <a:pt x="2261" y="2262"/>
                    <a:pt x="2261" y="2256"/>
                    <a:pt x="2261" y="2249"/>
                  </a:cubicBezTo>
                  <a:cubicBezTo>
                    <a:pt x="2306" y="2237"/>
                    <a:pt x="2356" y="2224"/>
                    <a:pt x="2407" y="2211"/>
                  </a:cubicBezTo>
                  <a:close/>
                  <a:moveTo>
                    <a:pt x="2103" y="2192"/>
                  </a:moveTo>
                  <a:cubicBezTo>
                    <a:pt x="2109" y="2218"/>
                    <a:pt x="2109" y="2243"/>
                    <a:pt x="2109" y="2268"/>
                  </a:cubicBezTo>
                  <a:cubicBezTo>
                    <a:pt x="2097" y="2268"/>
                    <a:pt x="2084" y="2275"/>
                    <a:pt x="2078" y="2275"/>
                  </a:cubicBezTo>
                  <a:cubicBezTo>
                    <a:pt x="2078" y="2249"/>
                    <a:pt x="2071" y="2224"/>
                    <a:pt x="2071" y="2199"/>
                  </a:cubicBezTo>
                  <a:cubicBezTo>
                    <a:pt x="2084" y="2199"/>
                    <a:pt x="2097" y="2192"/>
                    <a:pt x="2103" y="2192"/>
                  </a:cubicBezTo>
                  <a:close/>
                  <a:moveTo>
                    <a:pt x="2109" y="2300"/>
                  </a:moveTo>
                  <a:cubicBezTo>
                    <a:pt x="2109" y="2300"/>
                    <a:pt x="2109" y="2306"/>
                    <a:pt x="2109" y="2313"/>
                  </a:cubicBezTo>
                  <a:cubicBezTo>
                    <a:pt x="2097" y="2313"/>
                    <a:pt x="2090" y="2313"/>
                    <a:pt x="2078" y="2319"/>
                  </a:cubicBezTo>
                  <a:cubicBezTo>
                    <a:pt x="2078" y="2313"/>
                    <a:pt x="2078" y="2313"/>
                    <a:pt x="2078" y="2306"/>
                  </a:cubicBezTo>
                  <a:cubicBezTo>
                    <a:pt x="2090" y="2306"/>
                    <a:pt x="2097" y="2300"/>
                    <a:pt x="2109" y="2300"/>
                  </a:cubicBezTo>
                  <a:close/>
                  <a:moveTo>
                    <a:pt x="2692" y="2192"/>
                  </a:moveTo>
                  <a:lnTo>
                    <a:pt x="2692" y="2192"/>
                  </a:lnTo>
                  <a:cubicBezTo>
                    <a:pt x="2686" y="2199"/>
                    <a:pt x="2686" y="2205"/>
                    <a:pt x="2686" y="2211"/>
                  </a:cubicBezTo>
                  <a:cubicBezTo>
                    <a:pt x="2584" y="2243"/>
                    <a:pt x="2483" y="2275"/>
                    <a:pt x="2382" y="2319"/>
                  </a:cubicBezTo>
                  <a:cubicBezTo>
                    <a:pt x="2337" y="2325"/>
                    <a:pt x="2306" y="2332"/>
                    <a:pt x="2293" y="2332"/>
                  </a:cubicBezTo>
                  <a:cubicBezTo>
                    <a:pt x="2280" y="2338"/>
                    <a:pt x="2268" y="2338"/>
                    <a:pt x="2261" y="2338"/>
                  </a:cubicBezTo>
                  <a:cubicBezTo>
                    <a:pt x="2261" y="2332"/>
                    <a:pt x="2261" y="2325"/>
                    <a:pt x="2261" y="2319"/>
                  </a:cubicBezTo>
                  <a:cubicBezTo>
                    <a:pt x="2306" y="2300"/>
                    <a:pt x="2356" y="2287"/>
                    <a:pt x="2401" y="2275"/>
                  </a:cubicBezTo>
                  <a:cubicBezTo>
                    <a:pt x="2496" y="2249"/>
                    <a:pt x="2597" y="2218"/>
                    <a:pt x="2692" y="2192"/>
                  </a:cubicBezTo>
                  <a:close/>
                  <a:moveTo>
                    <a:pt x="912" y="2338"/>
                  </a:moveTo>
                  <a:lnTo>
                    <a:pt x="912" y="2344"/>
                  </a:lnTo>
                  <a:cubicBezTo>
                    <a:pt x="900" y="2344"/>
                    <a:pt x="887" y="2351"/>
                    <a:pt x="874" y="2351"/>
                  </a:cubicBezTo>
                  <a:cubicBezTo>
                    <a:pt x="874" y="2351"/>
                    <a:pt x="874" y="2351"/>
                    <a:pt x="874" y="2344"/>
                  </a:cubicBezTo>
                  <a:cubicBezTo>
                    <a:pt x="887" y="2344"/>
                    <a:pt x="900" y="2344"/>
                    <a:pt x="912" y="2338"/>
                  </a:cubicBezTo>
                  <a:close/>
                  <a:moveTo>
                    <a:pt x="2679" y="2262"/>
                  </a:moveTo>
                  <a:cubicBezTo>
                    <a:pt x="2679" y="2275"/>
                    <a:pt x="2673" y="2287"/>
                    <a:pt x="2673" y="2294"/>
                  </a:cubicBezTo>
                  <a:cubicBezTo>
                    <a:pt x="2572" y="2313"/>
                    <a:pt x="2477" y="2332"/>
                    <a:pt x="2382" y="2357"/>
                  </a:cubicBezTo>
                  <a:cubicBezTo>
                    <a:pt x="2439" y="2338"/>
                    <a:pt x="2540" y="2313"/>
                    <a:pt x="2616" y="2281"/>
                  </a:cubicBezTo>
                  <a:cubicBezTo>
                    <a:pt x="2635" y="2275"/>
                    <a:pt x="2654" y="2268"/>
                    <a:pt x="2679" y="2262"/>
                  </a:cubicBezTo>
                  <a:close/>
                  <a:moveTo>
                    <a:pt x="2667" y="2363"/>
                  </a:moveTo>
                  <a:cubicBezTo>
                    <a:pt x="2667" y="2363"/>
                    <a:pt x="2667" y="2363"/>
                    <a:pt x="2667" y="2370"/>
                  </a:cubicBezTo>
                  <a:lnTo>
                    <a:pt x="2648" y="2370"/>
                  </a:lnTo>
                  <a:cubicBezTo>
                    <a:pt x="2654" y="2370"/>
                    <a:pt x="2660" y="2363"/>
                    <a:pt x="2667" y="2363"/>
                  </a:cubicBezTo>
                  <a:close/>
                  <a:moveTo>
                    <a:pt x="2027" y="2325"/>
                  </a:moveTo>
                  <a:cubicBezTo>
                    <a:pt x="2027" y="2332"/>
                    <a:pt x="2027" y="2338"/>
                    <a:pt x="2027" y="2344"/>
                  </a:cubicBezTo>
                  <a:cubicBezTo>
                    <a:pt x="1989" y="2351"/>
                    <a:pt x="1951" y="2357"/>
                    <a:pt x="1913" y="2363"/>
                  </a:cubicBezTo>
                  <a:cubicBezTo>
                    <a:pt x="1854" y="2373"/>
                    <a:pt x="1828" y="2377"/>
                    <a:pt x="1822" y="2377"/>
                  </a:cubicBezTo>
                  <a:cubicBezTo>
                    <a:pt x="1804" y="2377"/>
                    <a:pt x="1961" y="2344"/>
                    <a:pt x="2027" y="2325"/>
                  </a:cubicBezTo>
                  <a:close/>
                  <a:moveTo>
                    <a:pt x="754" y="2363"/>
                  </a:moveTo>
                  <a:cubicBezTo>
                    <a:pt x="754" y="2370"/>
                    <a:pt x="754" y="2370"/>
                    <a:pt x="754" y="2376"/>
                  </a:cubicBezTo>
                  <a:cubicBezTo>
                    <a:pt x="735" y="2376"/>
                    <a:pt x="716" y="2382"/>
                    <a:pt x="697" y="2382"/>
                  </a:cubicBezTo>
                  <a:cubicBezTo>
                    <a:pt x="716" y="2376"/>
                    <a:pt x="735" y="2370"/>
                    <a:pt x="754" y="2363"/>
                  </a:cubicBezTo>
                  <a:close/>
                  <a:moveTo>
                    <a:pt x="1495" y="2313"/>
                  </a:moveTo>
                  <a:cubicBezTo>
                    <a:pt x="1444" y="2325"/>
                    <a:pt x="1394" y="2338"/>
                    <a:pt x="1349" y="2351"/>
                  </a:cubicBezTo>
                  <a:cubicBezTo>
                    <a:pt x="1267" y="2370"/>
                    <a:pt x="1191" y="2382"/>
                    <a:pt x="1109" y="2401"/>
                  </a:cubicBezTo>
                  <a:cubicBezTo>
                    <a:pt x="1235" y="2363"/>
                    <a:pt x="1368" y="2338"/>
                    <a:pt x="1495" y="2313"/>
                  </a:cubicBezTo>
                  <a:close/>
                  <a:moveTo>
                    <a:pt x="912" y="2395"/>
                  </a:moveTo>
                  <a:cubicBezTo>
                    <a:pt x="912" y="2395"/>
                    <a:pt x="912" y="2401"/>
                    <a:pt x="912" y="2408"/>
                  </a:cubicBezTo>
                  <a:cubicBezTo>
                    <a:pt x="900" y="2408"/>
                    <a:pt x="893" y="2414"/>
                    <a:pt x="881" y="2414"/>
                  </a:cubicBezTo>
                  <a:cubicBezTo>
                    <a:pt x="881" y="2414"/>
                    <a:pt x="881" y="2414"/>
                    <a:pt x="874" y="2408"/>
                  </a:cubicBezTo>
                  <a:cubicBezTo>
                    <a:pt x="874" y="2408"/>
                    <a:pt x="874" y="2408"/>
                    <a:pt x="874" y="2401"/>
                  </a:cubicBezTo>
                  <a:cubicBezTo>
                    <a:pt x="881" y="2401"/>
                    <a:pt x="887" y="2401"/>
                    <a:pt x="893" y="2395"/>
                  </a:cubicBezTo>
                  <a:close/>
                  <a:moveTo>
                    <a:pt x="2667" y="2427"/>
                  </a:moveTo>
                  <a:cubicBezTo>
                    <a:pt x="2667" y="2427"/>
                    <a:pt x="2667" y="2427"/>
                    <a:pt x="2667" y="2433"/>
                  </a:cubicBezTo>
                  <a:lnTo>
                    <a:pt x="2635" y="2433"/>
                  </a:lnTo>
                  <a:cubicBezTo>
                    <a:pt x="2648" y="2433"/>
                    <a:pt x="2654" y="2427"/>
                    <a:pt x="2667" y="2427"/>
                  </a:cubicBezTo>
                  <a:close/>
                  <a:moveTo>
                    <a:pt x="2496" y="2376"/>
                  </a:moveTo>
                  <a:lnTo>
                    <a:pt x="2496" y="2376"/>
                  </a:lnTo>
                  <a:cubicBezTo>
                    <a:pt x="2413" y="2408"/>
                    <a:pt x="2337" y="2433"/>
                    <a:pt x="2261" y="2452"/>
                  </a:cubicBezTo>
                  <a:lnTo>
                    <a:pt x="2261" y="2446"/>
                  </a:lnTo>
                  <a:cubicBezTo>
                    <a:pt x="2306" y="2427"/>
                    <a:pt x="2356" y="2414"/>
                    <a:pt x="2407" y="2395"/>
                  </a:cubicBezTo>
                  <a:cubicBezTo>
                    <a:pt x="2432" y="2389"/>
                    <a:pt x="2464" y="2382"/>
                    <a:pt x="2496" y="2376"/>
                  </a:cubicBezTo>
                  <a:close/>
                  <a:moveTo>
                    <a:pt x="665" y="2433"/>
                  </a:moveTo>
                  <a:cubicBezTo>
                    <a:pt x="640" y="2439"/>
                    <a:pt x="621" y="2452"/>
                    <a:pt x="602" y="2458"/>
                  </a:cubicBezTo>
                  <a:cubicBezTo>
                    <a:pt x="608" y="2452"/>
                    <a:pt x="615" y="2446"/>
                    <a:pt x="621" y="2439"/>
                  </a:cubicBezTo>
                  <a:cubicBezTo>
                    <a:pt x="634" y="2439"/>
                    <a:pt x="653" y="2433"/>
                    <a:pt x="665" y="2433"/>
                  </a:cubicBezTo>
                  <a:close/>
                  <a:moveTo>
                    <a:pt x="754" y="2446"/>
                  </a:moveTo>
                  <a:cubicBezTo>
                    <a:pt x="754" y="2446"/>
                    <a:pt x="754" y="2452"/>
                    <a:pt x="754" y="2452"/>
                  </a:cubicBezTo>
                  <a:cubicBezTo>
                    <a:pt x="748" y="2452"/>
                    <a:pt x="741" y="2458"/>
                    <a:pt x="729" y="2465"/>
                  </a:cubicBezTo>
                  <a:lnTo>
                    <a:pt x="710" y="2465"/>
                  </a:lnTo>
                  <a:cubicBezTo>
                    <a:pt x="722" y="2458"/>
                    <a:pt x="741" y="2452"/>
                    <a:pt x="754" y="2446"/>
                  </a:cubicBezTo>
                  <a:close/>
                  <a:moveTo>
                    <a:pt x="374" y="2414"/>
                  </a:moveTo>
                  <a:lnTo>
                    <a:pt x="374" y="2414"/>
                  </a:lnTo>
                  <a:cubicBezTo>
                    <a:pt x="355" y="2433"/>
                    <a:pt x="336" y="2458"/>
                    <a:pt x="317" y="2477"/>
                  </a:cubicBezTo>
                  <a:cubicBezTo>
                    <a:pt x="317" y="2465"/>
                    <a:pt x="317" y="2446"/>
                    <a:pt x="317" y="2427"/>
                  </a:cubicBezTo>
                  <a:cubicBezTo>
                    <a:pt x="336" y="2420"/>
                    <a:pt x="355" y="2420"/>
                    <a:pt x="374" y="2414"/>
                  </a:cubicBezTo>
                  <a:close/>
                  <a:moveTo>
                    <a:pt x="1033" y="2465"/>
                  </a:moveTo>
                  <a:lnTo>
                    <a:pt x="1033" y="2465"/>
                  </a:lnTo>
                  <a:cubicBezTo>
                    <a:pt x="1014" y="2471"/>
                    <a:pt x="995" y="2477"/>
                    <a:pt x="976" y="2477"/>
                  </a:cubicBezTo>
                  <a:cubicBezTo>
                    <a:pt x="995" y="2471"/>
                    <a:pt x="1014" y="2471"/>
                    <a:pt x="1033" y="2465"/>
                  </a:cubicBezTo>
                  <a:close/>
                  <a:moveTo>
                    <a:pt x="2743" y="2477"/>
                  </a:moveTo>
                  <a:lnTo>
                    <a:pt x="2743" y="2484"/>
                  </a:lnTo>
                  <a:lnTo>
                    <a:pt x="2736" y="2484"/>
                  </a:lnTo>
                  <a:cubicBezTo>
                    <a:pt x="2743" y="2484"/>
                    <a:pt x="2743" y="2477"/>
                    <a:pt x="2743" y="2477"/>
                  </a:cubicBezTo>
                  <a:close/>
                  <a:moveTo>
                    <a:pt x="602" y="2522"/>
                  </a:moveTo>
                  <a:cubicBezTo>
                    <a:pt x="583" y="2528"/>
                    <a:pt x="564" y="2534"/>
                    <a:pt x="545" y="2547"/>
                  </a:cubicBezTo>
                  <a:cubicBezTo>
                    <a:pt x="545" y="2541"/>
                    <a:pt x="551" y="2534"/>
                    <a:pt x="558" y="2528"/>
                  </a:cubicBezTo>
                  <a:lnTo>
                    <a:pt x="564" y="2528"/>
                  </a:lnTo>
                  <a:cubicBezTo>
                    <a:pt x="577" y="2528"/>
                    <a:pt x="589" y="2522"/>
                    <a:pt x="602" y="2522"/>
                  </a:cubicBezTo>
                  <a:close/>
                  <a:moveTo>
                    <a:pt x="2027" y="2205"/>
                  </a:moveTo>
                  <a:lnTo>
                    <a:pt x="2027" y="2287"/>
                  </a:lnTo>
                  <a:cubicBezTo>
                    <a:pt x="1932" y="2325"/>
                    <a:pt x="1831" y="2357"/>
                    <a:pt x="1736" y="2389"/>
                  </a:cubicBezTo>
                  <a:cubicBezTo>
                    <a:pt x="1729" y="2395"/>
                    <a:pt x="1729" y="2395"/>
                    <a:pt x="1723" y="2401"/>
                  </a:cubicBezTo>
                  <a:cubicBezTo>
                    <a:pt x="1508" y="2433"/>
                    <a:pt x="1286" y="2484"/>
                    <a:pt x="1071" y="2541"/>
                  </a:cubicBezTo>
                  <a:cubicBezTo>
                    <a:pt x="1052" y="2547"/>
                    <a:pt x="1026" y="2547"/>
                    <a:pt x="1007" y="2553"/>
                  </a:cubicBezTo>
                  <a:cubicBezTo>
                    <a:pt x="1001" y="2547"/>
                    <a:pt x="995" y="2541"/>
                    <a:pt x="988" y="2541"/>
                  </a:cubicBezTo>
                  <a:cubicBezTo>
                    <a:pt x="1020" y="2528"/>
                    <a:pt x="1045" y="2515"/>
                    <a:pt x="1077" y="2509"/>
                  </a:cubicBezTo>
                  <a:cubicBezTo>
                    <a:pt x="1387" y="2446"/>
                    <a:pt x="1691" y="2370"/>
                    <a:pt x="1995" y="2287"/>
                  </a:cubicBezTo>
                  <a:cubicBezTo>
                    <a:pt x="2021" y="2275"/>
                    <a:pt x="2021" y="2243"/>
                    <a:pt x="1995" y="2237"/>
                  </a:cubicBezTo>
                  <a:lnTo>
                    <a:pt x="2008" y="2237"/>
                  </a:lnTo>
                  <a:cubicBezTo>
                    <a:pt x="2021" y="2230"/>
                    <a:pt x="2027" y="2218"/>
                    <a:pt x="2021" y="2205"/>
                  </a:cubicBezTo>
                  <a:close/>
                  <a:moveTo>
                    <a:pt x="1451" y="2547"/>
                  </a:moveTo>
                  <a:lnTo>
                    <a:pt x="1451" y="2547"/>
                  </a:lnTo>
                  <a:cubicBezTo>
                    <a:pt x="1311" y="2572"/>
                    <a:pt x="1178" y="2598"/>
                    <a:pt x="1039" y="2617"/>
                  </a:cubicBezTo>
                  <a:cubicBezTo>
                    <a:pt x="1039" y="2617"/>
                    <a:pt x="1039" y="2610"/>
                    <a:pt x="1039" y="2610"/>
                  </a:cubicBezTo>
                  <a:cubicBezTo>
                    <a:pt x="1052" y="2610"/>
                    <a:pt x="1071" y="2604"/>
                    <a:pt x="1083" y="2598"/>
                  </a:cubicBezTo>
                  <a:cubicBezTo>
                    <a:pt x="1216" y="2572"/>
                    <a:pt x="1349" y="2560"/>
                    <a:pt x="1451" y="2547"/>
                  </a:cubicBezTo>
                  <a:close/>
                  <a:moveTo>
                    <a:pt x="1748" y="2617"/>
                  </a:moveTo>
                  <a:cubicBezTo>
                    <a:pt x="1736" y="2617"/>
                    <a:pt x="1729" y="2617"/>
                    <a:pt x="1723" y="2623"/>
                  </a:cubicBezTo>
                  <a:cubicBezTo>
                    <a:pt x="1723" y="2623"/>
                    <a:pt x="1729" y="2617"/>
                    <a:pt x="1729" y="2617"/>
                  </a:cubicBezTo>
                  <a:close/>
                  <a:moveTo>
                    <a:pt x="729" y="2623"/>
                  </a:moveTo>
                  <a:cubicBezTo>
                    <a:pt x="729" y="2623"/>
                    <a:pt x="735" y="2623"/>
                    <a:pt x="735" y="2629"/>
                  </a:cubicBezTo>
                  <a:cubicBezTo>
                    <a:pt x="722" y="2629"/>
                    <a:pt x="710" y="2636"/>
                    <a:pt x="697" y="2642"/>
                  </a:cubicBezTo>
                  <a:cubicBezTo>
                    <a:pt x="710" y="2636"/>
                    <a:pt x="716" y="2629"/>
                    <a:pt x="729" y="2623"/>
                  </a:cubicBezTo>
                  <a:close/>
                  <a:moveTo>
                    <a:pt x="190" y="2420"/>
                  </a:moveTo>
                  <a:cubicBezTo>
                    <a:pt x="184" y="2427"/>
                    <a:pt x="197" y="2446"/>
                    <a:pt x="209" y="2446"/>
                  </a:cubicBezTo>
                  <a:cubicBezTo>
                    <a:pt x="222" y="2446"/>
                    <a:pt x="228" y="2439"/>
                    <a:pt x="241" y="2439"/>
                  </a:cubicBezTo>
                  <a:cubicBezTo>
                    <a:pt x="228" y="2522"/>
                    <a:pt x="209" y="2598"/>
                    <a:pt x="178" y="2680"/>
                  </a:cubicBezTo>
                  <a:cubicBezTo>
                    <a:pt x="178" y="2636"/>
                    <a:pt x="178" y="2591"/>
                    <a:pt x="178" y="2547"/>
                  </a:cubicBezTo>
                  <a:cubicBezTo>
                    <a:pt x="178" y="2503"/>
                    <a:pt x="178" y="2458"/>
                    <a:pt x="178" y="2420"/>
                  </a:cubicBezTo>
                  <a:close/>
                  <a:moveTo>
                    <a:pt x="108" y="2414"/>
                  </a:moveTo>
                  <a:cubicBezTo>
                    <a:pt x="102" y="2458"/>
                    <a:pt x="102" y="2503"/>
                    <a:pt x="102" y="2547"/>
                  </a:cubicBezTo>
                  <a:cubicBezTo>
                    <a:pt x="102" y="2591"/>
                    <a:pt x="102" y="2636"/>
                    <a:pt x="95" y="2686"/>
                  </a:cubicBezTo>
                  <a:cubicBezTo>
                    <a:pt x="83" y="2585"/>
                    <a:pt x="83" y="2471"/>
                    <a:pt x="95" y="2414"/>
                  </a:cubicBezTo>
                  <a:close/>
                  <a:moveTo>
                    <a:pt x="2122" y="2680"/>
                  </a:moveTo>
                  <a:cubicBezTo>
                    <a:pt x="2128" y="2686"/>
                    <a:pt x="2128" y="2686"/>
                    <a:pt x="2128" y="2686"/>
                  </a:cubicBezTo>
                  <a:cubicBezTo>
                    <a:pt x="2116" y="2693"/>
                    <a:pt x="2103" y="2693"/>
                    <a:pt x="2097" y="2699"/>
                  </a:cubicBezTo>
                  <a:cubicBezTo>
                    <a:pt x="2097" y="2693"/>
                    <a:pt x="2097" y="2693"/>
                    <a:pt x="2097" y="2686"/>
                  </a:cubicBezTo>
                  <a:cubicBezTo>
                    <a:pt x="2103" y="2686"/>
                    <a:pt x="2116" y="2686"/>
                    <a:pt x="2122" y="2680"/>
                  </a:cubicBezTo>
                  <a:close/>
                  <a:moveTo>
                    <a:pt x="1723" y="2623"/>
                  </a:moveTo>
                  <a:lnTo>
                    <a:pt x="1723" y="2623"/>
                  </a:lnTo>
                  <a:cubicBezTo>
                    <a:pt x="1641" y="2629"/>
                    <a:pt x="1558" y="2642"/>
                    <a:pt x="1476" y="2655"/>
                  </a:cubicBezTo>
                  <a:cubicBezTo>
                    <a:pt x="1349" y="2674"/>
                    <a:pt x="1216" y="2693"/>
                    <a:pt x="1090" y="2718"/>
                  </a:cubicBezTo>
                  <a:cubicBezTo>
                    <a:pt x="1109" y="2705"/>
                    <a:pt x="1134" y="2699"/>
                    <a:pt x="1159" y="2693"/>
                  </a:cubicBezTo>
                  <a:cubicBezTo>
                    <a:pt x="1254" y="2680"/>
                    <a:pt x="1343" y="2661"/>
                    <a:pt x="1432" y="2648"/>
                  </a:cubicBezTo>
                  <a:lnTo>
                    <a:pt x="1451" y="2648"/>
                  </a:lnTo>
                  <a:cubicBezTo>
                    <a:pt x="1539" y="2642"/>
                    <a:pt x="1634" y="2629"/>
                    <a:pt x="1723" y="2623"/>
                  </a:cubicBezTo>
                  <a:close/>
                  <a:moveTo>
                    <a:pt x="247" y="2718"/>
                  </a:moveTo>
                  <a:cubicBezTo>
                    <a:pt x="247" y="2724"/>
                    <a:pt x="241" y="2724"/>
                    <a:pt x="241" y="2724"/>
                  </a:cubicBezTo>
                  <a:cubicBezTo>
                    <a:pt x="228" y="2743"/>
                    <a:pt x="235" y="2762"/>
                    <a:pt x="254" y="2769"/>
                  </a:cubicBezTo>
                  <a:cubicBezTo>
                    <a:pt x="254" y="2794"/>
                    <a:pt x="254" y="2813"/>
                    <a:pt x="254" y="2832"/>
                  </a:cubicBezTo>
                  <a:cubicBezTo>
                    <a:pt x="216" y="2845"/>
                    <a:pt x="178" y="2851"/>
                    <a:pt x="140" y="2864"/>
                  </a:cubicBezTo>
                  <a:cubicBezTo>
                    <a:pt x="146" y="2857"/>
                    <a:pt x="146" y="2851"/>
                    <a:pt x="146" y="2845"/>
                  </a:cubicBezTo>
                  <a:cubicBezTo>
                    <a:pt x="149" y="2846"/>
                    <a:pt x="153" y="2847"/>
                    <a:pt x="157" y="2847"/>
                  </a:cubicBezTo>
                  <a:cubicBezTo>
                    <a:pt x="170" y="2847"/>
                    <a:pt x="186" y="2840"/>
                    <a:pt x="190" y="2826"/>
                  </a:cubicBezTo>
                  <a:cubicBezTo>
                    <a:pt x="209" y="2788"/>
                    <a:pt x="228" y="2756"/>
                    <a:pt x="241" y="2718"/>
                  </a:cubicBezTo>
                  <a:close/>
                  <a:moveTo>
                    <a:pt x="893" y="2857"/>
                  </a:moveTo>
                  <a:cubicBezTo>
                    <a:pt x="887" y="3022"/>
                    <a:pt x="881" y="3187"/>
                    <a:pt x="874" y="3351"/>
                  </a:cubicBezTo>
                  <a:cubicBezTo>
                    <a:pt x="874" y="3187"/>
                    <a:pt x="874" y="3022"/>
                    <a:pt x="874" y="2864"/>
                  </a:cubicBezTo>
                  <a:cubicBezTo>
                    <a:pt x="881" y="2857"/>
                    <a:pt x="887" y="2857"/>
                    <a:pt x="893" y="2857"/>
                  </a:cubicBezTo>
                  <a:close/>
                  <a:moveTo>
                    <a:pt x="2128" y="2718"/>
                  </a:moveTo>
                  <a:cubicBezTo>
                    <a:pt x="2128" y="2807"/>
                    <a:pt x="2135" y="2895"/>
                    <a:pt x="2147" y="2984"/>
                  </a:cubicBezTo>
                  <a:cubicBezTo>
                    <a:pt x="2154" y="3041"/>
                    <a:pt x="2179" y="3168"/>
                    <a:pt x="2179" y="3275"/>
                  </a:cubicBezTo>
                  <a:cubicBezTo>
                    <a:pt x="2179" y="3288"/>
                    <a:pt x="2179" y="3307"/>
                    <a:pt x="2173" y="3320"/>
                  </a:cubicBezTo>
                  <a:cubicBezTo>
                    <a:pt x="2166" y="3351"/>
                    <a:pt x="2160" y="3383"/>
                    <a:pt x="2147" y="3421"/>
                  </a:cubicBezTo>
                  <a:cubicBezTo>
                    <a:pt x="2147" y="3421"/>
                    <a:pt x="2141" y="3427"/>
                    <a:pt x="2141" y="3434"/>
                  </a:cubicBezTo>
                  <a:cubicBezTo>
                    <a:pt x="2141" y="3396"/>
                    <a:pt x="2135" y="3358"/>
                    <a:pt x="2135" y="3326"/>
                  </a:cubicBezTo>
                  <a:cubicBezTo>
                    <a:pt x="2128" y="3256"/>
                    <a:pt x="2128" y="3193"/>
                    <a:pt x="2122" y="3123"/>
                  </a:cubicBezTo>
                  <a:cubicBezTo>
                    <a:pt x="2116" y="2990"/>
                    <a:pt x="2103" y="2857"/>
                    <a:pt x="2097" y="2724"/>
                  </a:cubicBezTo>
                  <a:cubicBezTo>
                    <a:pt x="2109" y="2724"/>
                    <a:pt x="2116" y="2724"/>
                    <a:pt x="2128" y="2718"/>
                  </a:cubicBezTo>
                  <a:close/>
                  <a:moveTo>
                    <a:pt x="2087" y="0"/>
                  </a:moveTo>
                  <a:cubicBezTo>
                    <a:pt x="2059" y="0"/>
                    <a:pt x="2033" y="23"/>
                    <a:pt x="2033" y="52"/>
                  </a:cubicBezTo>
                  <a:cubicBezTo>
                    <a:pt x="2027" y="299"/>
                    <a:pt x="2040" y="552"/>
                    <a:pt x="2040" y="805"/>
                  </a:cubicBezTo>
                  <a:cubicBezTo>
                    <a:pt x="1862" y="824"/>
                    <a:pt x="1679" y="837"/>
                    <a:pt x="1495" y="856"/>
                  </a:cubicBezTo>
                  <a:cubicBezTo>
                    <a:pt x="1501" y="850"/>
                    <a:pt x="1495" y="843"/>
                    <a:pt x="1489" y="843"/>
                  </a:cubicBezTo>
                  <a:cubicBezTo>
                    <a:pt x="1457" y="850"/>
                    <a:pt x="1425" y="856"/>
                    <a:pt x="1394" y="862"/>
                  </a:cubicBezTo>
                  <a:cubicBezTo>
                    <a:pt x="1362" y="869"/>
                    <a:pt x="1330" y="869"/>
                    <a:pt x="1299" y="875"/>
                  </a:cubicBezTo>
                  <a:cubicBezTo>
                    <a:pt x="1197" y="888"/>
                    <a:pt x="1096" y="894"/>
                    <a:pt x="995" y="907"/>
                  </a:cubicBezTo>
                  <a:cubicBezTo>
                    <a:pt x="1007" y="641"/>
                    <a:pt x="1020" y="381"/>
                    <a:pt x="1033" y="115"/>
                  </a:cubicBezTo>
                  <a:cubicBezTo>
                    <a:pt x="1033" y="102"/>
                    <a:pt x="1026" y="96"/>
                    <a:pt x="1020" y="90"/>
                  </a:cubicBezTo>
                  <a:cubicBezTo>
                    <a:pt x="976" y="71"/>
                    <a:pt x="938" y="52"/>
                    <a:pt x="893" y="39"/>
                  </a:cubicBezTo>
                  <a:cubicBezTo>
                    <a:pt x="890" y="38"/>
                    <a:pt x="887" y="37"/>
                    <a:pt x="883" y="37"/>
                  </a:cubicBezTo>
                  <a:cubicBezTo>
                    <a:pt x="866" y="37"/>
                    <a:pt x="849" y="50"/>
                    <a:pt x="849" y="71"/>
                  </a:cubicBezTo>
                  <a:cubicBezTo>
                    <a:pt x="817" y="356"/>
                    <a:pt x="798" y="647"/>
                    <a:pt x="779" y="932"/>
                  </a:cubicBezTo>
                  <a:cubicBezTo>
                    <a:pt x="691" y="945"/>
                    <a:pt x="596" y="957"/>
                    <a:pt x="507" y="964"/>
                  </a:cubicBezTo>
                  <a:cubicBezTo>
                    <a:pt x="387" y="983"/>
                    <a:pt x="89" y="964"/>
                    <a:pt x="13" y="1090"/>
                  </a:cubicBezTo>
                  <a:cubicBezTo>
                    <a:pt x="0" y="1109"/>
                    <a:pt x="7" y="1128"/>
                    <a:pt x="19" y="1147"/>
                  </a:cubicBezTo>
                  <a:cubicBezTo>
                    <a:pt x="13" y="1179"/>
                    <a:pt x="13" y="1217"/>
                    <a:pt x="7" y="1242"/>
                  </a:cubicBezTo>
                  <a:cubicBezTo>
                    <a:pt x="0" y="1344"/>
                    <a:pt x="0" y="1445"/>
                    <a:pt x="0" y="1546"/>
                  </a:cubicBezTo>
                  <a:cubicBezTo>
                    <a:pt x="3" y="1558"/>
                    <a:pt x="13" y="1563"/>
                    <a:pt x="23" y="1563"/>
                  </a:cubicBezTo>
                  <a:cubicBezTo>
                    <a:pt x="34" y="1563"/>
                    <a:pt x="45" y="1557"/>
                    <a:pt x="45" y="1546"/>
                  </a:cubicBezTo>
                  <a:cubicBezTo>
                    <a:pt x="51" y="1540"/>
                    <a:pt x="51" y="1534"/>
                    <a:pt x="51" y="1527"/>
                  </a:cubicBezTo>
                  <a:lnTo>
                    <a:pt x="70" y="1527"/>
                  </a:lnTo>
                  <a:cubicBezTo>
                    <a:pt x="70" y="1540"/>
                    <a:pt x="70" y="1546"/>
                    <a:pt x="70" y="1559"/>
                  </a:cubicBezTo>
                  <a:cubicBezTo>
                    <a:pt x="70" y="1572"/>
                    <a:pt x="76" y="1578"/>
                    <a:pt x="89" y="1578"/>
                  </a:cubicBezTo>
                  <a:cubicBezTo>
                    <a:pt x="76" y="1584"/>
                    <a:pt x="64" y="1591"/>
                    <a:pt x="57" y="1597"/>
                  </a:cubicBezTo>
                  <a:cubicBezTo>
                    <a:pt x="51" y="1597"/>
                    <a:pt x="57" y="1603"/>
                    <a:pt x="57" y="1603"/>
                  </a:cubicBezTo>
                  <a:cubicBezTo>
                    <a:pt x="70" y="1610"/>
                    <a:pt x="76" y="1610"/>
                    <a:pt x="89" y="1616"/>
                  </a:cubicBezTo>
                  <a:cubicBezTo>
                    <a:pt x="89" y="1621"/>
                    <a:pt x="92" y="1625"/>
                    <a:pt x="98" y="1625"/>
                  </a:cubicBezTo>
                  <a:cubicBezTo>
                    <a:pt x="101" y="1625"/>
                    <a:pt x="104" y="1624"/>
                    <a:pt x="108" y="1622"/>
                  </a:cubicBezTo>
                  <a:cubicBezTo>
                    <a:pt x="164" y="1643"/>
                    <a:pt x="227" y="1650"/>
                    <a:pt x="292" y="1650"/>
                  </a:cubicBezTo>
                  <a:cubicBezTo>
                    <a:pt x="432" y="1650"/>
                    <a:pt x="580" y="1616"/>
                    <a:pt x="697" y="1603"/>
                  </a:cubicBezTo>
                  <a:lnTo>
                    <a:pt x="741" y="1603"/>
                  </a:lnTo>
                  <a:cubicBezTo>
                    <a:pt x="729" y="1812"/>
                    <a:pt x="722" y="2021"/>
                    <a:pt x="716" y="2230"/>
                  </a:cubicBezTo>
                  <a:cubicBezTo>
                    <a:pt x="520" y="2249"/>
                    <a:pt x="298" y="2256"/>
                    <a:pt x="108" y="2325"/>
                  </a:cubicBezTo>
                  <a:cubicBezTo>
                    <a:pt x="95" y="2325"/>
                    <a:pt x="83" y="2332"/>
                    <a:pt x="70" y="2338"/>
                  </a:cubicBezTo>
                  <a:cubicBezTo>
                    <a:pt x="64" y="2344"/>
                    <a:pt x="57" y="2344"/>
                    <a:pt x="51" y="2351"/>
                  </a:cubicBezTo>
                  <a:cubicBezTo>
                    <a:pt x="32" y="2357"/>
                    <a:pt x="32" y="2376"/>
                    <a:pt x="38" y="2395"/>
                  </a:cubicBezTo>
                  <a:cubicBezTo>
                    <a:pt x="0" y="2522"/>
                    <a:pt x="45" y="2807"/>
                    <a:pt x="57" y="2908"/>
                  </a:cubicBezTo>
                  <a:cubicBezTo>
                    <a:pt x="57" y="2921"/>
                    <a:pt x="57" y="2933"/>
                    <a:pt x="64" y="2940"/>
                  </a:cubicBezTo>
                  <a:cubicBezTo>
                    <a:pt x="67" y="2958"/>
                    <a:pt x="81" y="2965"/>
                    <a:pt x="95" y="2965"/>
                  </a:cubicBezTo>
                  <a:cubicBezTo>
                    <a:pt x="107" y="2965"/>
                    <a:pt x="119" y="2961"/>
                    <a:pt x="127" y="2952"/>
                  </a:cubicBezTo>
                  <a:cubicBezTo>
                    <a:pt x="146" y="2954"/>
                    <a:pt x="165" y="2954"/>
                    <a:pt x="185" y="2954"/>
                  </a:cubicBezTo>
                  <a:cubicBezTo>
                    <a:pt x="365" y="2954"/>
                    <a:pt x="558" y="2905"/>
                    <a:pt x="735" y="2876"/>
                  </a:cubicBezTo>
                  <a:lnTo>
                    <a:pt x="754" y="2876"/>
                  </a:lnTo>
                  <a:cubicBezTo>
                    <a:pt x="754" y="3085"/>
                    <a:pt x="760" y="3288"/>
                    <a:pt x="767" y="3497"/>
                  </a:cubicBezTo>
                  <a:cubicBezTo>
                    <a:pt x="767" y="3522"/>
                    <a:pt x="792" y="3541"/>
                    <a:pt x="817" y="3541"/>
                  </a:cubicBezTo>
                  <a:lnTo>
                    <a:pt x="919" y="3541"/>
                  </a:lnTo>
                  <a:cubicBezTo>
                    <a:pt x="944" y="3541"/>
                    <a:pt x="976" y="3529"/>
                    <a:pt x="976" y="3497"/>
                  </a:cubicBezTo>
                  <a:cubicBezTo>
                    <a:pt x="969" y="3282"/>
                    <a:pt x="969" y="3060"/>
                    <a:pt x="969" y="2845"/>
                  </a:cubicBezTo>
                  <a:cubicBezTo>
                    <a:pt x="1134" y="2826"/>
                    <a:pt x="1292" y="2800"/>
                    <a:pt x="1457" y="2775"/>
                  </a:cubicBezTo>
                  <a:cubicBezTo>
                    <a:pt x="1647" y="2750"/>
                    <a:pt x="1843" y="2724"/>
                    <a:pt x="2033" y="2693"/>
                  </a:cubicBezTo>
                  <a:cubicBezTo>
                    <a:pt x="2040" y="2959"/>
                    <a:pt x="2046" y="3218"/>
                    <a:pt x="2071" y="3478"/>
                  </a:cubicBezTo>
                  <a:lnTo>
                    <a:pt x="2065" y="3478"/>
                  </a:lnTo>
                  <a:cubicBezTo>
                    <a:pt x="2041" y="3484"/>
                    <a:pt x="2045" y="3523"/>
                    <a:pt x="2067" y="3523"/>
                  </a:cubicBezTo>
                  <a:cubicBezTo>
                    <a:pt x="2068" y="3523"/>
                    <a:pt x="2070" y="3523"/>
                    <a:pt x="2071" y="3522"/>
                  </a:cubicBezTo>
                  <a:cubicBezTo>
                    <a:pt x="2071" y="3529"/>
                    <a:pt x="2071" y="3535"/>
                    <a:pt x="2071" y="3535"/>
                  </a:cubicBezTo>
                  <a:cubicBezTo>
                    <a:pt x="2078" y="3560"/>
                    <a:pt x="2097" y="3567"/>
                    <a:pt x="2116" y="3567"/>
                  </a:cubicBezTo>
                  <a:cubicBezTo>
                    <a:pt x="2160" y="3560"/>
                    <a:pt x="2192" y="3535"/>
                    <a:pt x="2204" y="3491"/>
                  </a:cubicBezTo>
                  <a:cubicBezTo>
                    <a:pt x="2204" y="3491"/>
                    <a:pt x="2204" y="3497"/>
                    <a:pt x="2204" y="3503"/>
                  </a:cubicBezTo>
                  <a:cubicBezTo>
                    <a:pt x="2204" y="3522"/>
                    <a:pt x="2222" y="3531"/>
                    <a:pt x="2240" y="3531"/>
                  </a:cubicBezTo>
                  <a:cubicBezTo>
                    <a:pt x="2260" y="3531"/>
                    <a:pt x="2280" y="3520"/>
                    <a:pt x="2280" y="3497"/>
                  </a:cubicBezTo>
                  <a:cubicBezTo>
                    <a:pt x="2274" y="3421"/>
                    <a:pt x="2274" y="3351"/>
                    <a:pt x="2274" y="3275"/>
                  </a:cubicBezTo>
                  <a:cubicBezTo>
                    <a:pt x="2268" y="3079"/>
                    <a:pt x="2261" y="2883"/>
                    <a:pt x="2261" y="2686"/>
                  </a:cubicBezTo>
                  <a:cubicBezTo>
                    <a:pt x="2299" y="2680"/>
                    <a:pt x="2337" y="2674"/>
                    <a:pt x="2375" y="2667"/>
                  </a:cubicBezTo>
                  <a:cubicBezTo>
                    <a:pt x="2394" y="2665"/>
                    <a:pt x="2411" y="2664"/>
                    <a:pt x="2429" y="2664"/>
                  </a:cubicBezTo>
                  <a:cubicBezTo>
                    <a:pt x="2506" y="2664"/>
                    <a:pt x="2577" y="2681"/>
                    <a:pt x="2651" y="2681"/>
                  </a:cubicBezTo>
                  <a:cubicBezTo>
                    <a:pt x="2661" y="2681"/>
                    <a:pt x="2670" y="2681"/>
                    <a:pt x="2679" y="2680"/>
                  </a:cubicBezTo>
                  <a:cubicBezTo>
                    <a:pt x="2724" y="2674"/>
                    <a:pt x="2755" y="2661"/>
                    <a:pt x="2774" y="2642"/>
                  </a:cubicBezTo>
                  <a:cubicBezTo>
                    <a:pt x="2793" y="2642"/>
                    <a:pt x="2819" y="2629"/>
                    <a:pt x="2819" y="2610"/>
                  </a:cubicBezTo>
                  <a:cubicBezTo>
                    <a:pt x="2844" y="2610"/>
                    <a:pt x="2869" y="2598"/>
                    <a:pt x="2869" y="2566"/>
                  </a:cubicBezTo>
                  <a:cubicBezTo>
                    <a:pt x="2869" y="2534"/>
                    <a:pt x="2876" y="2496"/>
                    <a:pt x="2876" y="2458"/>
                  </a:cubicBezTo>
                  <a:cubicBezTo>
                    <a:pt x="2876" y="2452"/>
                    <a:pt x="2869" y="2452"/>
                    <a:pt x="2869" y="2452"/>
                  </a:cubicBezTo>
                  <a:cubicBezTo>
                    <a:pt x="2869" y="2344"/>
                    <a:pt x="2869" y="2243"/>
                    <a:pt x="2869" y="2142"/>
                  </a:cubicBezTo>
                  <a:cubicBezTo>
                    <a:pt x="2869" y="2142"/>
                    <a:pt x="2869" y="2135"/>
                    <a:pt x="2869" y="2135"/>
                  </a:cubicBezTo>
                  <a:cubicBezTo>
                    <a:pt x="2882" y="2129"/>
                    <a:pt x="2876" y="2116"/>
                    <a:pt x="2869" y="2110"/>
                  </a:cubicBezTo>
                  <a:cubicBezTo>
                    <a:pt x="2863" y="2110"/>
                    <a:pt x="2863" y="2104"/>
                    <a:pt x="2857" y="2104"/>
                  </a:cubicBezTo>
                  <a:cubicBezTo>
                    <a:pt x="2844" y="2097"/>
                    <a:pt x="2831" y="2091"/>
                    <a:pt x="2819" y="2091"/>
                  </a:cubicBezTo>
                  <a:lnTo>
                    <a:pt x="2793" y="2091"/>
                  </a:lnTo>
                  <a:cubicBezTo>
                    <a:pt x="2812" y="2078"/>
                    <a:pt x="2831" y="2072"/>
                    <a:pt x="2844" y="2059"/>
                  </a:cubicBezTo>
                  <a:cubicBezTo>
                    <a:pt x="2863" y="2047"/>
                    <a:pt x="2857" y="2015"/>
                    <a:pt x="2838" y="2009"/>
                  </a:cubicBezTo>
                  <a:cubicBezTo>
                    <a:pt x="2785" y="1988"/>
                    <a:pt x="2727" y="1980"/>
                    <a:pt x="2669" y="1980"/>
                  </a:cubicBezTo>
                  <a:cubicBezTo>
                    <a:pt x="2531" y="1980"/>
                    <a:pt x="2384" y="2023"/>
                    <a:pt x="2255" y="2040"/>
                  </a:cubicBezTo>
                  <a:cubicBezTo>
                    <a:pt x="2255" y="1831"/>
                    <a:pt x="2255" y="1629"/>
                    <a:pt x="2255" y="1426"/>
                  </a:cubicBezTo>
                  <a:cubicBezTo>
                    <a:pt x="2458" y="1401"/>
                    <a:pt x="2686" y="1394"/>
                    <a:pt x="2869" y="1318"/>
                  </a:cubicBezTo>
                  <a:cubicBezTo>
                    <a:pt x="2869" y="1318"/>
                    <a:pt x="2869" y="1325"/>
                    <a:pt x="2869" y="1331"/>
                  </a:cubicBezTo>
                  <a:cubicBezTo>
                    <a:pt x="2869" y="1344"/>
                    <a:pt x="2879" y="1350"/>
                    <a:pt x="2888" y="1350"/>
                  </a:cubicBezTo>
                  <a:cubicBezTo>
                    <a:pt x="2898" y="1350"/>
                    <a:pt x="2907" y="1344"/>
                    <a:pt x="2907" y="1331"/>
                  </a:cubicBezTo>
                  <a:cubicBezTo>
                    <a:pt x="2914" y="1318"/>
                    <a:pt x="2914" y="1306"/>
                    <a:pt x="2914" y="1293"/>
                  </a:cubicBezTo>
                  <a:cubicBezTo>
                    <a:pt x="2926" y="1287"/>
                    <a:pt x="2926" y="1268"/>
                    <a:pt x="2920" y="1255"/>
                  </a:cubicBezTo>
                  <a:cubicBezTo>
                    <a:pt x="2926" y="1242"/>
                    <a:pt x="2926" y="1230"/>
                    <a:pt x="2926" y="1217"/>
                  </a:cubicBezTo>
                  <a:cubicBezTo>
                    <a:pt x="2933" y="1217"/>
                    <a:pt x="2939" y="1217"/>
                    <a:pt x="2939" y="1204"/>
                  </a:cubicBezTo>
                  <a:cubicBezTo>
                    <a:pt x="2945" y="1179"/>
                    <a:pt x="2939" y="1154"/>
                    <a:pt x="2939" y="1128"/>
                  </a:cubicBezTo>
                  <a:cubicBezTo>
                    <a:pt x="2945" y="1014"/>
                    <a:pt x="2952" y="900"/>
                    <a:pt x="2945" y="793"/>
                  </a:cubicBezTo>
                  <a:cubicBezTo>
                    <a:pt x="2945" y="786"/>
                    <a:pt x="2952" y="786"/>
                    <a:pt x="2952" y="786"/>
                  </a:cubicBezTo>
                  <a:cubicBezTo>
                    <a:pt x="2977" y="780"/>
                    <a:pt x="2964" y="742"/>
                    <a:pt x="2939" y="742"/>
                  </a:cubicBezTo>
                  <a:cubicBezTo>
                    <a:pt x="2939" y="736"/>
                    <a:pt x="2939" y="729"/>
                    <a:pt x="2939" y="723"/>
                  </a:cubicBezTo>
                  <a:cubicBezTo>
                    <a:pt x="2939" y="710"/>
                    <a:pt x="2926" y="704"/>
                    <a:pt x="2920" y="704"/>
                  </a:cubicBezTo>
                  <a:cubicBezTo>
                    <a:pt x="2838" y="729"/>
                    <a:pt x="2749" y="742"/>
                    <a:pt x="2667" y="761"/>
                  </a:cubicBezTo>
                  <a:lnTo>
                    <a:pt x="2654" y="761"/>
                  </a:lnTo>
                  <a:cubicBezTo>
                    <a:pt x="2673" y="761"/>
                    <a:pt x="2686" y="755"/>
                    <a:pt x="2698" y="748"/>
                  </a:cubicBezTo>
                  <a:cubicBezTo>
                    <a:pt x="2711" y="748"/>
                    <a:pt x="2705" y="729"/>
                    <a:pt x="2692" y="729"/>
                  </a:cubicBezTo>
                  <a:cubicBezTo>
                    <a:pt x="2660" y="742"/>
                    <a:pt x="2622" y="748"/>
                    <a:pt x="2591" y="755"/>
                  </a:cubicBezTo>
                  <a:cubicBezTo>
                    <a:pt x="2502" y="755"/>
                    <a:pt x="2401" y="767"/>
                    <a:pt x="2312" y="780"/>
                  </a:cubicBezTo>
                  <a:cubicBezTo>
                    <a:pt x="2312" y="767"/>
                    <a:pt x="2312" y="761"/>
                    <a:pt x="2318" y="748"/>
                  </a:cubicBezTo>
                  <a:cubicBezTo>
                    <a:pt x="2344" y="552"/>
                    <a:pt x="2375" y="343"/>
                    <a:pt x="2299" y="166"/>
                  </a:cubicBezTo>
                  <a:cubicBezTo>
                    <a:pt x="2299" y="109"/>
                    <a:pt x="2268" y="71"/>
                    <a:pt x="2217" y="45"/>
                  </a:cubicBezTo>
                  <a:cubicBezTo>
                    <a:pt x="2211" y="39"/>
                    <a:pt x="2211" y="39"/>
                    <a:pt x="2204" y="39"/>
                  </a:cubicBezTo>
                  <a:cubicBezTo>
                    <a:pt x="2173" y="20"/>
                    <a:pt x="2135" y="7"/>
                    <a:pt x="2097" y="1"/>
                  </a:cubicBezTo>
                  <a:cubicBezTo>
                    <a:pt x="2093" y="0"/>
                    <a:pt x="2090" y="0"/>
                    <a:pt x="2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7403780" y="3615000"/>
              <a:ext cx="126633" cy="126356"/>
            </a:xfrm>
            <a:custGeom>
              <a:avLst/>
              <a:gdLst/>
              <a:ahLst/>
              <a:cxnLst/>
              <a:rect l="l" t="t" r="r" b="b"/>
              <a:pathLst>
                <a:path w="3652" h="3644" extrusionOk="0">
                  <a:moveTo>
                    <a:pt x="1095" y="459"/>
                  </a:moveTo>
                  <a:cubicBezTo>
                    <a:pt x="1095" y="459"/>
                    <a:pt x="1101" y="465"/>
                    <a:pt x="1107" y="465"/>
                  </a:cubicBezTo>
                  <a:lnTo>
                    <a:pt x="1088" y="465"/>
                  </a:lnTo>
                  <a:cubicBezTo>
                    <a:pt x="1088" y="465"/>
                    <a:pt x="1095" y="465"/>
                    <a:pt x="1095" y="459"/>
                  </a:cubicBezTo>
                  <a:close/>
                  <a:moveTo>
                    <a:pt x="1133" y="478"/>
                  </a:moveTo>
                  <a:cubicBezTo>
                    <a:pt x="1145" y="491"/>
                    <a:pt x="1164" y="497"/>
                    <a:pt x="1183" y="510"/>
                  </a:cubicBezTo>
                  <a:cubicBezTo>
                    <a:pt x="1139" y="503"/>
                    <a:pt x="1101" y="497"/>
                    <a:pt x="1101" y="484"/>
                  </a:cubicBezTo>
                  <a:cubicBezTo>
                    <a:pt x="1101" y="484"/>
                    <a:pt x="1114" y="478"/>
                    <a:pt x="1133" y="478"/>
                  </a:cubicBezTo>
                  <a:close/>
                  <a:moveTo>
                    <a:pt x="1076" y="503"/>
                  </a:moveTo>
                  <a:cubicBezTo>
                    <a:pt x="1101" y="510"/>
                    <a:pt x="1120" y="516"/>
                    <a:pt x="1145" y="522"/>
                  </a:cubicBezTo>
                  <a:cubicBezTo>
                    <a:pt x="1120" y="522"/>
                    <a:pt x="1088" y="522"/>
                    <a:pt x="1063" y="529"/>
                  </a:cubicBezTo>
                  <a:cubicBezTo>
                    <a:pt x="1069" y="516"/>
                    <a:pt x="1069" y="510"/>
                    <a:pt x="1076" y="503"/>
                  </a:cubicBezTo>
                  <a:close/>
                  <a:moveTo>
                    <a:pt x="1025" y="440"/>
                  </a:moveTo>
                  <a:cubicBezTo>
                    <a:pt x="1025" y="440"/>
                    <a:pt x="1031" y="446"/>
                    <a:pt x="1031" y="446"/>
                  </a:cubicBezTo>
                  <a:cubicBezTo>
                    <a:pt x="1000" y="484"/>
                    <a:pt x="968" y="522"/>
                    <a:pt x="936" y="560"/>
                  </a:cubicBezTo>
                  <a:cubicBezTo>
                    <a:pt x="936" y="554"/>
                    <a:pt x="943" y="554"/>
                    <a:pt x="943" y="548"/>
                  </a:cubicBezTo>
                  <a:cubicBezTo>
                    <a:pt x="962" y="529"/>
                    <a:pt x="993" y="478"/>
                    <a:pt x="1025" y="440"/>
                  </a:cubicBezTo>
                  <a:close/>
                  <a:moveTo>
                    <a:pt x="1228" y="541"/>
                  </a:moveTo>
                  <a:cubicBezTo>
                    <a:pt x="1253" y="560"/>
                    <a:pt x="1278" y="573"/>
                    <a:pt x="1297" y="586"/>
                  </a:cubicBezTo>
                  <a:cubicBezTo>
                    <a:pt x="1266" y="586"/>
                    <a:pt x="1240" y="579"/>
                    <a:pt x="1209" y="573"/>
                  </a:cubicBezTo>
                  <a:cubicBezTo>
                    <a:pt x="1063" y="548"/>
                    <a:pt x="1025" y="548"/>
                    <a:pt x="1202" y="541"/>
                  </a:cubicBezTo>
                  <a:close/>
                  <a:moveTo>
                    <a:pt x="1044" y="567"/>
                  </a:moveTo>
                  <a:cubicBezTo>
                    <a:pt x="1107" y="579"/>
                    <a:pt x="1171" y="592"/>
                    <a:pt x="1234" y="605"/>
                  </a:cubicBezTo>
                  <a:cubicBezTo>
                    <a:pt x="1152" y="611"/>
                    <a:pt x="1069" y="617"/>
                    <a:pt x="1031" y="617"/>
                  </a:cubicBezTo>
                  <a:cubicBezTo>
                    <a:pt x="1031" y="617"/>
                    <a:pt x="1025" y="617"/>
                    <a:pt x="1025" y="624"/>
                  </a:cubicBezTo>
                  <a:cubicBezTo>
                    <a:pt x="1019" y="624"/>
                    <a:pt x="1012" y="624"/>
                    <a:pt x="1006" y="617"/>
                  </a:cubicBezTo>
                  <a:cubicBezTo>
                    <a:pt x="1019" y="605"/>
                    <a:pt x="1031" y="586"/>
                    <a:pt x="1044" y="567"/>
                  </a:cubicBezTo>
                  <a:close/>
                  <a:moveTo>
                    <a:pt x="1418" y="655"/>
                  </a:moveTo>
                  <a:cubicBezTo>
                    <a:pt x="1424" y="662"/>
                    <a:pt x="1437" y="662"/>
                    <a:pt x="1443" y="668"/>
                  </a:cubicBezTo>
                  <a:cubicBezTo>
                    <a:pt x="1418" y="668"/>
                    <a:pt x="1392" y="662"/>
                    <a:pt x="1367" y="655"/>
                  </a:cubicBezTo>
                  <a:close/>
                  <a:moveTo>
                    <a:pt x="879" y="674"/>
                  </a:moveTo>
                  <a:cubicBezTo>
                    <a:pt x="873" y="687"/>
                    <a:pt x="860" y="700"/>
                    <a:pt x="854" y="712"/>
                  </a:cubicBezTo>
                  <a:lnTo>
                    <a:pt x="841" y="712"/>
                  </a:lnTo>
                  <a:cubicBezTo>
                    <a:pt x="854" y="700"/>
                    <a:pt x="867" y="687"/>
                    <a:pt x="879" y="674"/>
                  </a:cubicBezTo>
                  <a:close/>
                  <a:moveTo>
                    <a:pt x="968" y="668"/>
                  </a:moveTo>
                  <a:cubicBezTo>
                    <a:pt x="1063" y="700"/>
                    <a:pt x="1158" y="725"/>
                    <a:pt x="1253" y="757"/>
                  </a:cubicBezTo>
                  <a:cubicBezTo>
                    <a:pt x="1145" y="738"/>
                    <a:pt x="1038" y="725"/>
                    <a:pt x="930" y="719"/>
                  </a:cubicBezTo>
                  <a:cubicBezTo>
                    <a:pt x="936" y="712"/>
                    <a:pt x="943" y="706"/>
                    <a:pt x="943" y="700"/>
                  </a:cubicBezTo>
                  <a:cubicBezTo>
                    <a:pt x="955" y="687"/>
                    <a:pt x="962" y="681"/>
                    <a:pt x="968" y="668"/>
                  </a:cubicBezTo>
                  <a:close/>
                  <a:moveTo>
                    <a:pt x="2247" y="326"/>
                  </a:moveTo>
                  <a:cubicBezTo>
                    <a:pt x="2184" y="408"/>
                    <a:pt x="2121" y="491"/>
                    <a:pt x="2064" y="573"/>
                  </a:cubicBezTo>
                  <a:cubicBezTo>
                    <a:pt x="2013" y="636"/>
                    <a:pt x="1962" y="700"/>
                    <a:pt x="1918" y="763"/>
                  </a:cubicBezTo>
                  <a:cubicBezTo>
                    <a:pt x="1912" y="757"/>
                    <a:pt x="1905" y="750"/>
                    <a:pt x="1899" y="750"/>
                  </a:cubicBezTo>
                  <a:cubicBezTo>
                    <a:pt x="2013" y="605"/>
                    <a:pt x="2127" y="465"/>
                    <a:pt x="2247" y="326"/>
                  </a:cubicBezTo>
                  <a:close/>
                  <a:moveTo>
                    <a:pt x="993" y="643"/>
                  </a:moveTo>
                  <a:cubicBezTo>
                    <a:pt x="1012" y="643"/>
                    <a:pt x="1038" y="649"/>
                    <a:pt x="1069" y="655"/>
                  </a:cubicBezTo>
                  <a:lnTo>
                    <a:pt x="1088" y="655"/>
                  </a:lnTo>
                  <a:cubicBezTo>
                    <a:pt x="1247" y="687"/>
                    <a:pt x="1411" y="719"/>
                    <a:pt x="1576" y="744"/>
                  </a:cubicBezTo>
                  <a:cubicBezTo>
                    <a:pt x="1595" y="750"/>
                    <a:pt x="1614" y="763"/>
                    <a:pt x="1627" y="769"/>
                  </a:cubicBezTo>
                  <a:cubicBezTo>
                    <a:pt x="1639" y="776"/>
                    <a:pt x="1652" y="782"/>
                    <a:pt x="1665" y="788"/>
                  </a:cubicBezTo>
                  <a:lnTo>
                    <a:pt x="1646" y="814"/>
                  </a:lnTo>
                  <a:cubicBezTo>
                    <a:pt x="1633" y="807"/>
                    <a:pt x="1620" y="807"/>
                    <a:pt x="1608" y="801"/>
                  </a:cubicBezTo>
                  <a:lnTo>
                    <a:pt x="1589" y="801"/>
                  </a:lnTo>
                  <a:cubicBezTo>
                    <a:pt x="1538" y="795"/>
                    <a:pt x="1500" y="782"/>
                    <a:pt x="1481" y="782"/>
                  </a:cubicBezTo>
                  <a:cubicBezTo>
                    <a:pt x="1329" y="744"/>
                    <a:pt x="1183" y="712"/>
                    <a:pt x="1038" y="662"/>
                  </a:cubicBezTo>
                  <a:cubicBezTo>
                    <a:pt x="1019" y="655"/>
                    <a:pt x="1000" y="649"/>
                    <a:pt x="993" y="643"/>
                  </a:cubicBezTo>
                  <a:close/>
                  <a:moveTo>
                    <a:pt x="898" y="763"/>
                  </a:moveTo>
                  <a:cubicBezTo>
                    <a:pt x="949" y="782"/>
                    <a:pt x="1006" y="795"/>
                    <a:pt x="1057" y="814"/>
                  </a:cubicBezTo>
                  <a:cubicBezTo>
                    <a:pt x="1019" y="801"/>
                    <a:pt x="981" y="795"/>
                    <a:pt x="936" y="788"/>
                  </a:cubicBezTo>
                  <a:cubicBezTo>
                    <a:pt x="934" y="788"/>
                    <a:pt x="932" y="787"/>
                    <a:pt x="931" y="787"/>
                  </a:cubicBezTo>
                  <a:cubicBezTo>
                    <a:pt x="916" y="787"/>
                    <a:pt x="912" y="809"/>
                    <a:pt x="924" y="820"/>
                  </a:cubicBezTo>
                  <a:cubicBezTo>
                    <a:pt x="892" y="807"/>
                    <a:pt x="860" y="801"/>
                    <a:pt x="829" y="795"/>
                  </a:cubicBezTo>
                  <a:lnTo>
                    <a:pt x="835" y="795"/>
                  </a:lnTo>
                  <a:cubicBezTo>
                    <a:pt x="854" y="782"/>
                    <a:pt x="867" y="776"/>
                    <a:pt x="879" y="763"/>
                  </a:cubicBezTo>
                  <a:cubicBezTo>
                    <a:pt x="883" y="766"/>
                    <a:pt x="886" y="768"/>
                    <a:pt x="889" y="768"/>
                  </a:cubicBezTo>
                  <a:cubicBezTo>
                    <a:pt x="892" y="768"/>
                    <a:pt x="895" y="766"/>
                    <a:pt x="898" y="763"/>
                  </a:cubicBezTo>
                  <a:close/>
                  <a:moveTo>
                    <a:pt x="1247" y="795"/>
                  </a:moveTo>
                  <a:lnTo>
                    <a:pt x="1247" y="795"/>
                  </a:lnTo>
                  <a:cubicBezTo>
                    <a:pt x="1316" y="801"/>
                    <a:pt x="1386" y="801"/>
                    <a:pt x="1449" y="814"/>
                  </a:cubicBezTo>
                  <a:lnTo>
                    <a:pt x="1475" y="814"/>
                  </a:lnTo>
                  <a:cubicBezTo>
                    <a:pt x="1475" y="820"/>
                    <a:pt x="1481" y="826"/>
                    <a:pt x="1487" y="826"/>
                  </a:cubicBezTo>
                  <a:cubicBezTo>
                    <a:pt x="1506" y="839"/>
                    <a:pt x="1525" y="852"/>
                    <a:pt x="1544" y="864"/>
                  </a:cubicBezTo>
                  <a:cubicBezTo>
                    <a:pt x="1462" y="845"/>
                    <a:pt x="1380" y="826"/>
                    <a:pt x="1297" y="807"/>
                  </a:cubicBezTo>
                  <a:cubicBezTo>
                    <a:pt x="1278" y="801"/>
                    <a:pt x="1259" y="801"/>
                    <a:pt x="1247" y="795"/>
                  </a:cubicBezTo>
                  <a:close/>
                  <a:moveTo>
                    <a:pt x="1779" y="896"/>
                  </a:moveTo>
                  <a:cubicBezTo>
                    <a:pt x="1785" y="902"/>
                    <a:pt x="1791" y="909"/>
                    <a:pt x="1804" y="909"/>
                  </a:cubicBezTo>
                  <a:cubicBezTo>
                    <a:pt x="1798" y="915"/>
                    <a:pt x="1798" y="921"/>
                    <a:pt x="1791" y="928"/>
                  </a:cubicBezTo>
                  <a:cubicBezTo>
                    <a:pt x="1779" y="921"/>
                    <a:pt x="1772" y="921"/>
                    <a:pt x="1760" y="921"/>
                  </a:cubicBezTo>
                  <a:cubicBezTo>
                    <a:pt x="1766" y="909"/>
                    <a:pt x="1772" y="902"/>
                    <a:pt x="1779" y="896"/>
                  </a:cubicBezTo>
                  <a:close/>
                  <a:moveTo>
                    <a:pt x="1209" y="826"/>
                  </a:moveTo>
                  <a:lnTo>
                    <a:pt x="1209" y="826"/>
                  </a:lnTo>
                  <a:cubicBezTo>
                    <a:pt x="1297" y="845"/>
                    <a:pt x="1386" y="864"/>
                    <a:pt x="1468" y="883"/>
                  </a:cubicBezTo>
                  <a:cubicBezTo>
                    <a:pt x="1500" y="890"/>
                    <a:pt x="1538" y="902"/>
                    <a:pt x="1570" y="909"/>
                  </a:cubicBezTo>
                  <a:cubicBezTo>
                    <a:pt x="1557" y="921"/>
                    <a:pt x="1551" y="928"/>
                    <a:pt x="1538" y="940"/>
                  </a:cubicBezTo>
                  <a:cubicBezTo>
                    <a:pt x="1430" y="902"/>
                    <a:pt x="1323" y="864"/>
                    <a:pt x="1209" y="826"/>
                  </a:cubicBezTo>
                  <a:close/>
                  <a:moveTo>
                    <a:pt x="1728" y="959"/>
                  </a:moveTo>
                  <a:cubicBezTo>
                    <a:pt x="1741" y="959"/>
                    <a:pt x="1747" y="966"/>
                    <a:pt x="1760" y="972"/>
                  </a:cubicBezTo>
                  <a:cubicBezTo>
                    <a:pt x="1753" y="978"/>
                    <a:pt x="1747" y="991"/>
                    <a:pt x="1734" y="997"/>
                  </a:cubicBezTo>
                  <a:cubicBezTo>
                    <a:pt x="1728" y="997"/>
                    <a:pt x="1715" y="991"/>
                    <a:pt x="1703" y="985"/>
                  </a:cubicBezTo>
                  <a:cubicBezTo>
                    <a:pt x="1715" y="978"/>
                    <a:pt x="1722" y="966"/>
                    <a:pt x="1728" y="959"/>
                  </a:cubicBezTo>
                  <a:close/>
                  <a:moveTo>
                    <a:pt x="1152" y="871"/>
                  </a:moveTo>
                  <a:cubicBezTo>
                    <a:pt x="1171" y="877"/>
                    <a:pt x="1177" y="877"/>
                    <a:pt x="1190" y="883"/>
                  </a:cubicBezTo>
                  <a:cubicBezTo>
                    <a:pt x="1297" y="909"/>
                    <a:pt x="1405" y="940"/>
                    <a:pt x="1513" y="978"/>
                  </a:cubicBezTo>
                  <a:cubicBezTo>
                    <a:pt x="1506" y="991"/>
                    <a:pt x="1494" y="997"/>
                    <a:pt x="1487" y="1010"/>
                  </a:cubicBezTo>
                  <a:cubicBezTo>
                    <a:pt x="1418" y="985"/>
                    <a:pt x="1348" y="966"/>
                    <a:pt x="1329" y="953"/>
                  </a:cubicBezTo>
                  <a:cubicBezTo>
                    <a:pt x="1272" y="934"/>
                    <a:pt x="1215" y="896"/>
                    <a:pt x="1152" y="871"/>
                  </a:cubicBezTo>
                  <a:close/>
                  <a:moveTo>
                    <a:pt x="1791" y="985"/>
                  </a:moveTo>
                  <a:cubicBezTo>
                    <a:pt x="1848" y="1016"/>
                    <a:pt x="1905" y="1042"/>
                    <a:pt x="1962" y="1067"/>
                  </a:cubicBezTo>
                  <a:cubicBezTo>
                    <a:pt x="1912" y="1054"/>
                    <a:pt x="1855" y="1048"/>
                    <a:pt x="1798" y="1035"/>
                  </a:cubicBezTo>
                  <a:cubicBezTo>
                    <a:pt x="1798" y="1029"/>
                    <a:pt x="1785" y="1023"/>
                    <a:pt x="1772" y="1016"/>
                  </a:cubicBezTo>
                  <a:cubicBezTo>
                    <a:pt x="1779" y="1004"/>
                    <a:pt x="1785" y="997"/>
                    <a:pt x="1791" y="985"/>
                  </a:cubicBezTo>
                  <a:close/>
                  <a:moveTo>
                    <a:pt x="1177" y="959"/>
                  </a:moveTo>
                  <a:cubicBezTo>
                    <a:pt x="1266" y="985"/>
                    <a:pt x="1348" y="1016"/>
                    <a:pt x="1430" y="1048"/>
                  </a:cubicBezTo>
                  <a:cubicBezTo>
                    <a:pt x="1437" y="1048"/>
                    <a:pt x="1443" y="1054"/>
                    <a:pt x="1449" y="1054"/>
                  </a:cubicBezTo>
                  <a:cubicBezTo>
                    <a:pt x="1443" y="1061"/>
                    <a:pt x="1443" y="1067"/>
                    <a:pt x="1437" y="1067"/>
                  </a:cubicBezTo>
                  <a:lnTo>
                    <a:pt x="1424" y="1067"/>
                  </a:lnTo>
                  <a:cubicBezTo>
                    <a:pt x="1418" y="1067"/>
                    <a:pt x="1405" y="1067"/>
                    <a:pt x="1399" y="1073"/>
                  </a:cubicBezTo>
                  <a:lnTo>
                    <a:pt x="1253" y="1004"/>
                  </a:lnTo>
                  <a:cubicBezTo>
                    <a:pt x="1247" y="997"/>
                    <a:pt x="1247" y="997"/>
                    <a:pt x="1240" y="997"/>
                  </a:cubicBezTo>
                  <a:cubicBezTo>
                    <a:pt x="1234" y="991"/>
                    <a:pt x="1234" y="991"/>
                    <a:pt x="1228" y="991"/>
                  </a:cubicBezTo>
                  <a:cubicBezTo>
                    <a:pt x="1215" y="978"/>
                    <a:pt x="1196" y="972"/>
                    <a:pt x="1177" y="959"/>
                  </a:cubicBezTo>
                  <a:close/>
                  <a:moveTo>
                    <a:pt x="1836" y="928"/>
                  </a:moveTo>
                  <a:cubicBezTo>
                    <a:pt x="1880" y="940"/>
                    <a:pt x="1918" y="953"/>
                    <a:pt x="1950" y="972"/>
                  </a:cubicBezTo>
                  <a:cubicBezTo>
                    <a:pt x="2000" y="991"/>
                    <a:pt x="2057" y="1016"/>
                    <a:pt x="2108" y="1035"/>
                  </a:cubicBezTo>
                  <a:cubicBezTo>
                    <a:pt x="2171" y="1073"/>
                    <a:pt x="2228" y="1105"/>
                    <a:pt x="2292" y="1143"/>
                  </a:cubicBezTo>
                  <a:cubicBezTo>
                    <a:pt x="2311" y="1149"/>
                    <a:pt x="2330" y="1162"/>
                    <a:pt x="2349" y="1175"/>
                  </a:cubicBezTo>
                  <a:cubicBezTo>
                    <a:pt x="2311" y="1162"/>
                    <a:pt x="2279" y="1149"/>
                    <a:pt x="2247" y="1143"/>
                  </a:cubicBezTo>
                  <a:cubicBezTo>
                    <a:pt x="2133" y="1092"/>
                    <a:pt x="2019" y="1042"/>
                    <a:pt x="1905" y="991"/>
                  </a:cubicBezTo>
                  <a:cubicBezTo>
                    <a:pt x="1924" y="991"/>
                    <a:pt x="1931" y="959"/>
                    <a:pt x="1912" y="959"/>
                  </a:cubicBezTo>
                  <a:cubicBezTo>
                    <a:pt x="1886" y="947"/>
                    <a:pt x="1855" y="940"/>
                    <a:pt x="1829" y="934"/>
                  </a:cubicBezTo>
                  <a:cubicBezTo>
                    <a:pt x="1829" y="934"/>
                    <a:pt x="1836" y="928"/>
                    <a:pt x="1836" y="928"/>
                  </a:cubicBezTo>
                  <a:close/>
                  <a:moveTo>
                    <a:pt x="1722" y="1130"/>
                  </a:moveTo>
                  <a:lnTo>
                    <a:pt x="1722" y="1130"/>
                  </a:lnTo>
                  <a:cubicBezTo>
                    <a:pt x="1728" y="1137"/>
                    <a:pt x="1734" y="1137"/>
                    <a:pt x="1741" y="1137"/>
                  </a:cubicBezTo>
                  <a:cubicBezTo>
                    <a:pt x="1779" y="1156"/>
                    <a:pt x="1810" y="1175"/>
                    <a:pt x="1848" y="1187"/>
                  </a:cubicBezTo>
                  <a:cubicBezTo>
                    <a:pt x="1810" y="1175"/>
                    <a:pt x="1772" y="1162"/>
                    <a:pt x="1734" y="1149"/>
                  </a:cubicBezTo>
                  <a:lnTo>
                    <a:pt x="1722" y="1149"/>
                  </a:lnTo>
                  <a:cubicBezTo>
                    <a:pt x="1728" y="1143"/>
                    <a:pt x="1728" y="1137"/>
                    <a:pt x="1722" y="1130"/>
                  </a:cubicBezTo>
                  <a:close/>
                  <a:moveTo>
                    <a:pt x="3318" y="820"/>
                  </a:moveTo>
                  <a:lnTo>
                    <a:pt x="3330" y="845"/>
                  </a:lnTo>
                  <a:cubicBezTo>
                    <a:pt x="3172" y="997"/>
                    <a:pt x="3026" y="1156"/>
                    <a:pt x="2893" y="1327"/>
                  </a:cubicBezTo>
                  <a:cubicBezTo>
                    <a:pt x="2893" y="1327"/>
                    <a:pt x="2893" y="1327"/>
                    <a:pt x="2887" y="1320"/>
                  </a:cubicBezTo>
                  <a:cubicBezTo>
                    <a:pt x="3026" y="1149"/>
                    <a:pt x="3178" y="991"/>
                    <a:pt x="3318" y="820"/>
                  </a:cubicBezTo>
                  <a:close/>
                  <a:moveTo>
                    <a:pt x="2209" y="1251"/>
                  </a:moveTo>
                  <a:lnTo>
                    <a:pt x="2209" y="1251"/>
                  </a:lnTo>
                  <a:cubicBezTo>
                    <a:pt x="2298" y="1282"/>
                    <a:pt x="2387" y="1314"/>
                    <a:pt x="2469" y="1352"/>
                  </a:cubicBezTo>
                  <a:cubicBezTo>
                    <a:pt x="2431" y="1339"/>
                    <a:pt x="2387" y="1320"/>
                    <a:pt x="2342" y="1308"/>
                  </a:cubicBezTo>
                  <a:cubicBezTo>
                    <a:pt x="2298" y="1289"/>
                    <a:pt x="2254" y="1270"/>
                    <a:pt x="2209" y="1251"/>
                  </a:cubicBezTo>
                  <a:close/>
                  <a:moveTo>
                    <a:pt x="3356" y="972"/>
                  </a:moveTo>
                  <a:cubicBezTo>
                    <a:pt x="3299" y="1118"/>
                    <a:pt x="3185" y="1238"/>
                    <a:pt x="3077" y="1358"/>
                  </a:cubicBezTo>
                  <a:cubicBezTo>
                    <a:pt x="3140" y="1257"/>
                    <a:pt x="3210" y="1162"/>
                    <a:pt x="3273" y="1067"/>
                  </a:cubicBezTo>
                  <a:cubicBezTo>
                    <a:pt x="3299" y="1035"/>
                    <a:pt x="3324" y="1004"/>
                    <a:pt x="3349" y="972"/>
                  </a:cubicBezTo>
                  <a:close/>
                  <a:moveTo>
                    <a:pt x="3064" y="1213"/>
                  </a:moveTo>
                  <a:cubicBezTo>
                    <a:pt x="3033" y="1263"/>
                    <a:pt x="2995" y="1314"/>
                    <a:pt x="2957" y="1365"/>
                  </a:cubicBezTo>
                  <a:cubicBezTo>
                    <a:pt x="2957" y="1365"/>
                    <a:pt x="2950" y="1358"/>
                    <a:pt x="2950" y="1358"/>
                  </a:cubicBezTo>
                  <a:cubicBezTo>
                    <a:pt x="2988" y="1308"/>
                    <a:pt x="3026" y="1263"/>
                    <a:pt x="3064" y="1213"/>
                  </a:cubicBezTo>
                  <a:close/>
                  <a:moveTo>
                    <a:pt x="1962" y="1118"/>
                  </a:moveTo>
                  <a:lnTo>
                    <a:pt x="1962" y="1118"/>
                  </a:lnTo>
                  <a:cubicBezTo>
                    <a:pt x="2051" y="1137"/>
                    <a:pt x="2146" y="1156"/>
                    <a:pt x="2235" y="1181"/>
                  </a:cubicBezTo>
                  <a:cubicBezTo>
                    <a:pt x="2368" y="1238"/>
                    <a:pt x="2507" y="1295"/>
                    <a:pt x="2646" y="1352"/>
                  </a:cubicBezTo>
                  <a:cubicBezTo>
                    <a:pt x="2659" y="1358"/>
                    <a:pt x="2672" y="1365"/>
                    <a:pt x="2684" y="1371"/>
                  </a:cubicBezTo>
                  <a:cubicBezTo>
                    <a:pt x="2672" y="1371"/>
                    <a:pt x="2665" y="1377"/>
                    <a:pt x="2659" y="1390"/>
                  </a:cubicBezTo>
                  <a:cubicBezTo>
                    <a:pt x="2437" y="1276"/>
                    <a:pt x="2203" y="1187"/>
                    <a:pt x="1962" y="1118"/>
                  </a:cubicBezTo>
                  <a:close/>
                  <a:moveTo>
                    <a:pt x="2564" y="1498"/>
                  </a:moveTo>
                  <a:cubicBezTo>
                    <a:pt x="2608" y="1517"/>
                    <a:pt x="2646" y="1529"/>
                    <a:pt x="2684" y="1542"/>
                  </a:cubicBezTo>
                  <a:cubicBezTo>
                    <a:pt x="2678" y="1548"/>
                    <a:pt x="2678" y="1555"/>
                    <a:pt x="2672" y="1555"/>
                  </a:cubicBezTo>
                  <a:cubicBezTo>
                    <a:pt x="2640" y="1536"/>
                    <a:pt x="2602" y="1517"/>
                    <a:pt x="2564" y="1498"/>
                  </a:cubicBezTo>
                  <a:close/>
                  <a:moveTo>
                    <a:pt x="2722" y="1555"/>
                  </a:moveTo>
                  <a:cubicBezTo>
                    <a:pt x="2716" y="1555"/>
                    <a:pt x="2710" y="1555"/>
                    <a:pt x="2710" y="1561"/>
                  </a:cubicBezTo>
                  <a:cubicBezTo>
                    <a:pt x="2710" y="1555"/>
                    <a:pt x="2710" y="1555"/>
                    <a:pt x="2710" y="1555"/>
                  </a:cubicBezTo>
                  <a:close/>
                  <a:moveTo>
                    <a:pt x="3001" y="1574"/>
                  </a:moveTo>
                  <a:cubicBezTo>
                    <a:pt x="3014" y="1580"/>
                    <a:pt x="3026" y="1586"/>
                    <a:pt x="3039" y="1593"/>
                  </a:cubicBezTo>
                  <a:cubicBezTo>
                    <a:pt x="3039" y="1593"/>
                    <a:pt x="3045" y="1599"/>
                    <a:pt x="3045" y="1599"/>
                  </a:cubicBezTo>
                  <a:cubicBezTo>
                    <a:pt x="3026" y="1593"/>
                    <a:pt x="3007" y="1580"/>
                    <a:pt x="2995" y="1574"/>
                  </a:cubicBezTo>
                  <a:close/>
                  <a:moveTo>
                    <a:pt x="2938" y="1605"/>
                  </a:moveTo>
                  <a:cubicBezTo>
                    <a:pt x="2944" y="1612"/>
                    <a:pt x="2944" y="1612"/>
                    <a:pt x="2950" y="1612"/>
                  </a:cubicBezTo>
                  <a:lnTo>
                    <a:pt x="2938" y="1612"/>
                  </a:lnTo>
                  <a:cubicBezTo>
                    <a:pt x="2938" y="1612"/>
                    <a:pt x="2938" y="1612"/>
                    <a:pt x="2938" y="1605"/>
                  </a:cubicBezTo>
                  <a:close/>
                  <a:moveTo>
                    <a:pt x="2263" y="1463"/>
                  </a:moveTo>
                  <a:lnTo>
                    <a:pt x="2263" y="1463"/>
                  </a:lnTo>
                  <a:cubicBezTo>
                    <a:pt x="2376" y="1514"/>
                    <a:pt x="2491" y="1566"/>
                    <a:pt x="2608" y="1618"/>
                  </a:cubicBezTo>
                  <a:cubicBezTo>
                    <a:pt x="2596" y="1618"/>
                    <a:pt x="2583" y="1618"/>
                    <a:pt x="2570" y="1624"/>
                  </a:cubicBezTo>
                  <a:lnTo>
                    <a:pt x="2564" y="1624"/>
                  </a:lnTo>
                  <a:cubicBezTo>
                    <a:pt x="2467" y="1570"/>
                    <a:pt x="2365" y="1517"/>
                    <a:pt x="2263" y="1463"/>
                  </a:cubicBezTo>
                  <a:close/>
                  <a:moveTo>
                    <a:pt x="518" y="1618"/>
                  </a:moveTo>
                  <a:cubicBezTo>
                    <a:pt x="531" y="1631"/>
                    <a:pt x="550" y="1637"/>
                    <a:pt x="569" y="1643"/>
                  </a:cubicBezTo>
                  <a:cubicBezTo>
                    <a:pt x="537" y="1650"/>
                    <a:pt x="512" y="1656"/>
                    <a:pt x="487" y="1669"/>
                  </a:cubicBezTo>
                  <a:cubicBezTo>
                    <a:pt x="493" y="1650"/>
                    <a:pt x="506" y="1637"/>
                    <a:pt x="518" y="1618"/>
                  </a:cubicBezTo>
                  <a:close/>
                  <a:moveTo>
                    <a:pt x="341" y="1479"/>
                  </a:moveTo>
                  <a:cubicBezTo>
                    <a:pt x="347" y="1485"/>
                    <a:pt x="347" y="1485"/>
                    <a:pt x="354" y="1491"/>
                  </a:cubicBezTo>
                  <a:cubicBezTo>
                    <a:pt x="322" y="1523"/>
                    <a:pt x="297" y="1561"/>
                    <a:pt x="271" y="1593"/>
                  </a:cubicBezTo>
                  <a:cubicBezTo>
                    <a:pt x="246" y="1631"/>
                    <a:pt x="214" y="1669"/>
                    <a:pt x="183" y="1700"/>
                  </a:cubicBezTo>
                  <a:cubicBezTo>
                    <a:pt x="233" y="1612"/>
                    <a:pt x="297" y="1523"/>
                    <a:pt x="341" y="1479"/>
                  </a:cubicBezTo>
                  <a:close/>
                  <a:moveTo>
                    <a:pt x="1373" y="1213"/>
                  </a:moveTo>
                  <a:lnTo>
                    <a:pt x="1373" y="1213"/>
                  </a:lnTo>
                  <a:cubicBezTo>
                    <a:pt x="1247" y="1377"/>
                    <a:pt x="1120" y="1548"/>
                    <a:pt x="993" y="1713"/>
                  </a:cubicBezTo>
                  <a:cubicBezTo>
                    <a:pt x="987" y="1713"/>
                    <a:pt x="987" y="1707"/>
                    <a:pt x="981" y="1707"/>
                  </a:cubicBezTo>
                  <a:cubicBezTo>
                    <a:pt x="974" y="1707"/>
                    <a:pt x="974" y="1700"/>
                    <a:pt x="974" y="1700"/>
                  </a:cubicBezTo>
                  <a:cubicBezTo>
                    <a:pt x="1107" y="1536"/>
                    <a:pt x="1240" y="1377"/>
                    <a:pt x="1373" y="1213"/>
                  </a:cubicBezTo>
                  <a:close/>
                  <a:moveTo>
                    <a:pt x="2089" y="1485"/>
                  </a:moveTo>
                  <a:cubicBezTo>
                    <a:pt x="2247" y="1561"/>
                    <a:pt x="2406" y="1637"/>
                    <a:pt x="2564" y="1707"/>
                  </a:cubicBezTo>
                  <a:cubicBezTo>
                    <a:pt x="2558" y="1713"/>
                    <a:pt x="2551" y="1726"/>
                    <a:pt x="2545" y="1732"/>
                  </a:cubicBezTo>
                  <a:cubicBezTo>
                    <a:pt x="2393" y="1650"/>
                    <a:pt x="2241" y="1567"/>
                    <a:pt x="2089" y="1485"/>
                  </a:cubicBezTo>
                  <a:close/>
                  <a:moveTo>
                    <a:pt x="404" y="1536"/>
                  </a:moveTo>
                  <a:cubicBezTo>
                    <a:pt x="411" y="1536"/>
                    <a:pt x="411" y="1542"/>
                    <a:pt x="417" y="1542"/>
                  </a:cubicBezTo>
                  <a:cubicBezTo>
                    <a:pt x="404" y="1548"/>
                    <a:pt x="404" y="1567"/>
                    <a:pt x="417" y="1574"/>
                  </a:cubicBezTo>
                  <a:cubicBezTo>
                    <a:pt x="423" y="1580"/>
                    <a:pt x="436" y="1580"/>
                    <a:pt x="449" y="1586"/>
                  </a:cubicBezTo>
                  <a:cubicBezTo>
                    <a:pt x="385" y="1650"/>
                    <a:pt x="328" y="1700"/>
                    <a:pt x="259" y="1745"/>
                  </a:cubicBezTo>
                  <a:cubicBezTo>
                    <a:pt x="278" y="1707"/>
                    <a:pt x="303" y="1675"/>
                    <a:pt x="328" y="1637"/>
                  </a:cubicBezTo>
                  <a:cubicBezTo>
                    <a:pt x="354" y="1605"/>
                    <a:pt x="379" y="1567"/>
                    <a:pt x="404" y="1536"/>
                  </a:cubicBezTo>
                  <a:close/>
                  <a:moveTo>
                    <a:pt x="2589" y="1719"/>
                  </a:moveTo>
                  <a:cubicBezTo>
                    <a:pt x="2596" y="1726"/>
                    <a:pt x="2596" y="1726"/>
                    <a:pt x="2602" y="1726"/>
                  </a:cubicBezTo>
                  <a:lnTo>
                    <a:pt x="2583" y="1751"/>
                  </a:lnTo>
                  <a:cubicBezTo>
                    <a:pt x="2583" y="1751"/>
                    <a:pt x="2577" y="1745"/>
                    <a:pt x="2570" y="1745"/>
                  </a:cubicBezTo>
                  <a:lnTo>
                    <a:pt x="2589" y="1719"/>
                  </a:lnTo>
                  <a:close/>
                  <a:moveTo>
                    <a:pt x="2659" y="1751"/>
                  </a:moveTo>
                  <a:cubicBezTo>
                    <a:pt x="2665" y="1751"/>
                    <a:pt x="2672" y="1757"/>
                    <a:pt x="2672" y="1757"/>
                  </a:cubicBezTo>
                  <a:cubicBezTo>
                    <a:pt x="2672" y="1757"/>
                    <a:pt x="2672" y="1757"/>
                    <a:pt x="2665" y="1764"/>
                  </a:cubicBezTo>
                  <a:cubicBezTo>
                    <a:pt x="2665" y="1764"/>
                    <a:pt x="2659" y="1757"/>
                    <a:pt x="2659" y="1757"/>
                  </a:cubicBezTo>
                  <a:lnTo>
                    <a:pt x="2659" y="1751"/>
                  </a:lnTo>
                  <a:close/>
                  <a:moveTo>
                    <a:pt x="1475" y="1276"/>
                  </a:moveTo>
                  <a:cubicBezTo>
                    <a:pt x="1487" y="1282"/>
                    <a:pt x="1500" y="1289"/>
                    <a:pt x="1513" y="1295"/>
                  </a:cubicBezTo>
                  <a:cubicBezTo>
                    <a:pt x="1386" y="1460"/>
                    <a:pt x="1259" y="1624"/>
                    <a:pt x="1133" y="1789"/>
                  </a:cubicBezTo>
                  <a:cubicBezTo>
                    <a:pt x="1120" y="1783"/>
                    <a:pt x="1114" y="1776"/>
                    <a:pt x="1101" y="1770"/>
                  </a:cubicBezTo>
                  <a:cubicBezTo>
                    <a:pt x="1221" y="1605"/>
                    <a:pt x="1348" y="1441"/>
                    <a:pt x="1475" y="1276"/>
                  </a:cubicBezTo>
                  <a:close/>
                  <a:moveTo>
                    <a:pt x="3482" y="1770"/>
                  </a:moveTo>
                  <a:cubicBezTo>
                    <a:pt x="3489" y="1776"/>
                    <a:pt x="3495" y="1776"/>
                    <a:pt x="3501" y="1783"/>
                  </a:cubicBezTo>
                  <a:cubicBezTo>
                    <a:pt x="3496" y="1788"/>
                    <a:pt x="3491" y="1794"/>
                    <a:pt x="3486" y="1801"/>
                  </a:cubicBezTo>
                  <a:lnTo>
                    <a:pt x="3486" y="1801"/>
                  </a:lnTo>
                  <a:cubicBezTo>
                    <a:pt x="3487" y="1792"/>
                    <a:pt x="3485" y="1783"/>
                    <a:pt x="3476" y="1776"/>
                  </a:cubicBezTo>
                  <a:cubicBezTo>
                    <a:pt x="3476" y="1776"/>
                    <a:pt x="3476" y="1776"/>
                    <a:pt x="3482" y="1770"/>
                  </a:cubicBezTo>
                  <a:close/>
                  <a:moveTo>
                    <a:pt x="759" y="1808"/>
                  </a:moveTo>
                  <a:cubicBezTo>
                    <a:pt x="772" y="1814"/>
                    <a:pt x="778" y="1821"/>
                    <a:pt x="791" y="1827"/>
                  </a:cubicBezTo>
                  <a:cubicBezTo>
                    <a:pt x="772" y="1821"/>
                    <a:pt x="746" y="1821"/>
                    <a:pt x="727" y="1814"/>
                  </a:cubicBezTo>
                  <a:cubicBezTo>
                    <a:pt x="740" y="1814"/>
                    <a:pt x="746" y="1814"/>
                    <a:pt x="759" y="1808"/>
                  </a:cubicBezTo>
                  <a:close/>
                  <a:moveTo>
                    <a:pt x="854" y="1808"/>
                  </a:moveTo>
                  <a:lnTo>
                    <a:pt x="854" y="1808"/>
                  </a:lnTo>
                  <a:cubicBezTo>
                    <a:pt x="873" y="1814"/>
                    <a:pt x="892" y="1821"/>
                    <a:pt x="911" y="1827"/>
                  </a:cubicBezTo>
                  <a:cubicBezTo>
                    <a:pt x="905" y="1827"/>
                    <a:pt x="905" y="1833"/>
                    <a:pt x="905" y="1833"/>
                  </a:cubicBezTo>
                  <a:cubicBezTo>
                    <a:pt x="886" y="1827"/>
                    <a:pt x="867" y="1821"/>
                    <a:pt x="854" y="1808"/>
                  </a:cubicBezTo>
                  <a:close/>
                  <a:moveTo>
                    <a:pt x="3539" y="1789"/>
                  </a:moveTo>
                  <a:cubicBezTo>
                    <a:pt x="3552" y="1795"/>
                    <a:pt x="3558" y="1802"/>
                    <a:pt x="3571" y="1802"/>
                  </a:cubicBezTo>
                  <a:cubicBezTo>
                    <a:pt x="3571" y="1814"/>
                    <a:pt x="3565" y="1827"/>
                    <a:pt x="3552" y="1840"/>
                  </a:cubicBezTo>
                  <a:cubicBezTo>
                    <a:pt x="3546" y="1833"/>
                    <a:pt x="3539" y="1827"/>
                    <a:pt x="3527" y="1827"/>
                  </a:cubicBezTo>
                  <a:lnTo>
                    <a:pt x="3520" y="1827"/>
                  </a:lnTo>
                  <a:cubicBezTo>
                    <a:pt x="3527" y="1814"/>
                    <a:pt x="3533" y="1802"/>
                    <a:pt x="3539" y="1789"/>
                  </a:cubicBezTo>
                  <a:close/>
                  <a:moveTo>
                    <a:pt x="3286" y="1833"/>
                  </a:moveTo>
                  <a:lnTo>
                    <a:pt x="3286" y="1833"/>
                  </a:lnTo>
                  <a:cubicBezTo>
                    <a:pt x="3311" y="1840"/>
                    <a:pt x="3337" y="1846"/>
                    <a:pt x="3362" y="1852"/>
                  </a:cubicBezTo>
                  <a:cubicBezTo>
                    <a:pt x="3362" y="1852"/>
                    <a:pt x="3356" y="1859"/>
                    <a:pt x="3356" y="1859"/>
                  </a:cubicBezTo>
                  <a:cubicBezTo>
                    <a:pt x="3337" y="1852"/>
                    <a:pt x="3311" y="1840"/>
                    <a:pt x="3286" y="1833"/>
                  </a:cubicBezTo>
                  <a:close/>
                  <a:moveTo>
                    <a:pt x="3406" y="1814"/>
                  </a:moveTo>
                  <a:lnTo>
                    <a:pt x="3406" y="1814"/>
                  </a:lnTo>
                  <a:cubicBezTo>
                    <a:pt x="3419" y="1821"/>
                    <a:pt x="3432" y="1821"/>
                    <a:pt x="3444" y="1827"/>
                  </a:cubicBezTo>
                  <a:cubicBezTo>
                    <a:pt x="3448" y="1829"/>
                    <a:pt x="3452" y="1829"/>
                    <a:pt x="3456" y="1829"/>
                  </a:cubicBezTo>
                  <a:cubicBezTo>
                    <a:pt x="3463" y="1829"/>
                    <a:pt x="3469" y="1827"/>
                    <a:pt x="3474" y="1822"/>
                  </a:cubicBezTo>
                  <a:lnTo>
                    <a:pt x="3474" y="1822"/>
                  </a:lnTo>
                  <a:cubicBezTo>
                    <a:pt x="3472" y="1826"/>
                    <a:pt x="3471" y="1830"/>
                    <a:pt x="3470" y="1833"/>
                  </a:cubicBezTo>
                  <a:cubicBezTo>
                    <a:pt x="3444" y="1840"/>
                    <a:pt x="3419" y="1846"/>
                    <a:pt x="3394" y="1859"/>
                  </a:cubicBezTo>
                  <a:cubicBezTo>
                    <a:pt x="3406" y="1852"/>
                    <a:pt x="3413" y="1827"/>
                    <a:pt x="3406" y="1814"/>
                  </a:cubicBezTo>
                  <a:close/>
                  <a:moveTo>
                    <a:pt x="651" y="1840"/>
                  </a:moveTo>
                  <a:cubicBezTo>
                    <a:pt x="651" y="1840"/>
                    <a:pt x="651" y="1846"/>
                    <a:pt x="658" y="1846"/>
                  </a:cubicBezTo>
                  <a:cubicBezTo>
                    <a:pt x="670" y="1852"/>
                    <a:pt x="683" y="1859"/>
                    <a:pt x="696" y="1865"/>
                  </a:cubicBezTo>
                  <a:cubicBezTo>
                    <a:pt x="670" y="1859"/>
                    <a:pt x="651" y="1859"/>
                    <a:pt x="632" y="1852"/>
                  </a:cubicBezTo>
                  <a:cubicBezTo>
                    <a:pt x="639" y="1846"/>
                    <a:pt x="645" y="1846"/>
                    <a:pt x="651" y="1840"/>
                  </a:cubicBezTo>
                  <a:close/>
                  <a:moveTo>
                    <a:pt x="810" y="1884"/>
                  </a:moveTo>
                  <a:cubicBezTo>
                    <a:pt x="829" y="1884"/>
                    <a:pt x="841" y="1890"/>
                    <a:pt x="860" y="1897"/>
                  </a:cubicBezTo>
                  <a:cubicBezTo>
                    <a:pt x="848" y="1897"/>
                    <a:pt x="841" y="1897"/>
                    <a:pt x="829" y="1890"/>
                  </a:cubicBezTo>
                  <a:cubicBezTo>
                    <a:pt x="822" y="1890"/>
                    <a:pt x="816" y="1884"/>
                    <a:pt x="810" y="1884"/>
                  </a:cubicBezTo>
                  <a:close/>
                  <a:moveTo>
                    <a:pt x="1019" y="1878"/>
                  </a:moveTo>
                  <a:cubicBezTo>
                    <a:pt x="1031" y="1884"/>
                    <a:pt x="1038" y="1890"/>
                    <a:pt x="1050" y="1897"/>
                  </a:cubicBezTo>
                  <a:cubicBezTo>
                    <a:pt x="1038" y="1897"/>
                    <a:pt x="1025" y="1890"/>
                    <a:pt x="1012" y="1890"/>
                  </a:cubicBezTo>
                  <a:cubicBezTo>
                    <a:pt x="1012" y="1884"/>
                    <a:pt x="1019" y="1884"/>
                    <a:pt x="1019" y="1878"/>
                  </a:cubicBezTo>
                  <a:close/>
                  <a:moveTo>
                    <a:pt x="284" y="1814"/>
                  </a:moveTo>
                  <a:cubicBezTo>
                    <a:pt x="284" y="1814"/>
                    <a:pt x="284" y="1821"/>
                    <a:pt x="290" y="1821"/>
                  </a:cubicBezTo>
                  <a:lnTo>
                    <a:pt x="278" y="1821"/>
                  </a:lnTo>
                  <a:cubicBezTo>
                    <a:pt x="259" y="1827"/>
                    <a:pt x="252" y="1846"/>
                    <a:pt x="265" y="1865"/>
                  </a:cubicBezTo>
                  <a:cubicBezTo>
                    <a:pt x="252" y="1884"/>
                    <a:pt x="240" y="1897"/>
                    <a:pt x="227" y="1916"/>
                  </a:cubicBezTo>
                  <a:cubicBezTo>
                    <a:pt x="189" y="1903"/>
                    <a:pt x="157" y="1890"/>
                    <a:pt x="119" y="1878"/>
                  </a:cubicBezTo>
                  <a:cubicBezTo>
                    <a:pt x="126" y="1871"/>
                    <a:pt x="126" y="1865"/>
                    <a:pt x="132" y="1865"/>
                  </a:cubicBezTo>
                  <a:cubicBezTo>
                    <a:pt x="140" y="1873"/>
                    <a:pt x="150" y="1878"/>
                    <a:pt x="161" y="1878"/>
                  </a:cubicBezTo>
                  <a:cubicBezTo>
                    <a:pt x="168" y="1878"/>
                    <a:pt x="175" y="1876"/>
                    <a:pt x="183" y="1871"/>
                  </a:cubicBezTo>
                  <a:cubicBezTo>
                    <a:pt x="214" y="1852"/>
                    <a:pt x="252" y="1833"/>
                    <a:pt x="284" y="1814"/>
                  </a:cubicBezTo>
                  <a:close/>
                  <a:moveTo>
                    <a:pt x="2577" y="1878"/>
                  </a:moveTo>
                  <a:cubicBezTo>
                    <a:pt x="2577" y="1884"/>
                    <a:pt x="2577" y="1884"/>
                    <a:pt x="2577" y="1884"/>
                  </a:cubicBezTo>
                  <a:cubicBezTo>
                    <a:pt x="2564" y="1903"/>
                    <a:pt x="2551" y="1922"/>
                    <a:pt x="2533" y="1941"/>
                  </a:cubicBezTo>
                  <a:lnTo>
                    <a:pt x="2533" y="1941"/>
                  </a:lnTo>
                  <a:cubicBezTo>
                    <a:pt x="2551" y="1922"/>
                    <a:pt x="2564" y="1903"/>
                    <a:pt x="2577" y="1878"/>
                  </a:cubicBezTo>
                  <a:close/>
                  <a:moveTo>
                    <a:pt x="981" y="1928"/>
                  </a:moveTo>
                  <a:cubicBezTo>
                    <a:pt x="987" y="1928"/>
                    <a:pt x="993" y="1928"/>
                    <a:pt x="1000" y="1935"/>
                  </a:cubicBezTo>
                  <a:cubicBezTo>
                    <a:pt x="1006" y="1935"/>
                    <a:pt x="1012" y="1941"/>
                    <a:pt x="1019" y="1941"/>
                  </a:cubicBezTo>
                  <a:cubicBezTo>
                    <a:pt x="1012" y="1941"/>
                    <a:pt x="1012" y="1947"/>
                    <a:pt x="1012" y="1947"/>
                  </a:cubicBezTo>
                  <a:cubicBezTo>
                    <a:pt x="1000" y="1947"/>
                    <a:pt x="993" y="1947"/>
                    <a:pt x="981" y="1941"/>
                  </a:cubicBezTo>
                  <a:cubicBezTo>
                    <a:pt x="981" y="1941"/>
                    <a:pt x="981" y="1935"/>
                    <a:pt x="981" y="1935"/>
                  </a:cubicBezTo>
                  <a:cubicBezTo>
                    <a:pt x="981" y="1928"/>
                    <a:pt x="981" y="1928"/>
                    <a:pt x="981" y="1928"/>
                  </a:cubicBezTo>
                  <a:close/>
                  <a:moveTo>
                    <a:pt x="2830" y="1726"/>
                  </a:moveTo>
                  <a:cubicBezTo>
                    <a:pt x="2900" y="1751"/>
                    <a:pt x="2963" y="1783"/>
                    <a:pt x="3020" y="1802"/>
                  </a:cubicBezTo>
                  <a:cubicBezTo>
                    <a:pt x="3045" y="1814"/>
                    <a:pt x="3071" y="1821"/>
                    <a:pt x="3090" y="1827"/>
                  </a:cubicBezTo>
                  <a:cubicBezTo>
                    <a:pt x="3159" y="1859"/>
                    <a:pt x="3229" y="1884"/>
                    <a:pt x="3305" y="1909"/>
                  </a:cubicBezTo>
                  <a:cubicBezTo>
                    <a:pt x="3299" y="1909"/>
                    <a:pt x="3292" y="1916"/>
                    <a:pt x="3292" y="1916"/>
                  </a:cubicBezTo>
                  <a:cubicBezTo>
                    <a:pt x="3286" y="1922"/>
                    <a:pt x="3273" y="1928"/>
                    <a:pt x="3267" y="1935"/>
                  </a:cubicBezTo>
                  <a:cubicBezTo>
                    <a:pt x="3261" y="1941"/>
                    <a:pt x="3254" y="1947"/>
                    <a:pt x="3254" y="1954"/>
                  </a:cubicBezTo>
                  <a:cubicBezTo>
                    <a:pt x="3109" y="1884"/>
                    <a:pt x="2963" y="1814"/>
                    <a:pt x="2817" y="1738"/>
                  </a:cubicBezTo>
                  <a:cubicBezTo>
                    <a:pt x="2824" y="1738"/>
                    <a:pt x="2824" y="1732"/>
                    <a:pt x="2830" y="1726"/>
                  </a:cubicBezTo>
                  <a:close/>
                  <a:moveTo>
                    <a:pt x="702" y="2017"/>
                  </a:moveTo>
                  <a:cubicBezTo>
                    <a:pt x="715" y="2017"/>
                    <a:pt x="721" y="2017"/>
                    <a:pt x="734" y="2023"/>
                  </a:cubicBezTo>
                  <a:cubicBezTo>
                    <a:pt x="734" y="2023"/>
                    <a:pt x="740" y="2023"/>
                    <a:pt x="740" y="2030"/>
                  </a:cubicBezTo>
                  <a:cubicBezTo>
                    <a:pt x="727" y="2023"/>
                    <a:pt x="715" y="2017"/>
                    <a:pt x="702" y="2017"/>
                  </a:cubicBezTo>
                  <a:close/>
                  <a:moveTo>
                    <a:pt x="3387" y="1935"/>
                  </a:moveTo>
                  <a:cubicBezTo>
                    <a:pt x="3387" y="1941"/>
                    <a:pt x="3387" y="1941"/>
                    <a:pt x="3394" y="1941"/>
                  </a:cubicBezTo>
                  <a:cubicBezTo>
                    <a:pt x="3362" y="1979"/>
                    <a:pt x="3330" y="2017"/>
                    <a:pt x="3299" y="2055"/>
                  </a:cubicBezTo>
                  <a:cubicBezTo>
                    <a:pt x="3292" y="2049"/>
                    <a:pt x="3292" y="2049"/>
                    <a:pt x="3286" y="2042"/>
                  </a:cubicBezTo>
                  <a:cubicBezTo>
                    <a:pt x="3280" y="2042"/>
                    <a:pt x="3273" y="2036"/>
                    <a:pt x="3261" y="2030"/>
                  </a:cubicBezTo>
                  <a:lnTo>
                    <a:pt x="3261" y="2030"/>
                  </a:lnTo>
                  <a:cubicBezTo>
                    <a:pt x="3263" y="2030"/>
                    <a:pt x="3266" y="2031"/>
                    <a:pt x="3269" y="2031"/>
                  </a:cubicBezTo>
                  <a:cubicBezTo>
                    <a:pt x="3290" y="2031"/>
                    <a:pt x="3304" y="2009"/>
                    <a:pt x="3299" y="1992"/>
                  </a:cubicBezTo>
                  <a:cubicBezTo>
                    <a:pt x="3324" y="1979"/>
                    <a:pt x="3343" y="1966"/>
                    <a:pt x="3362" y="1954"/>
                  </a:cubicBezTo>
                  <a:cubicBezTo>
                    <a:pt x="3368" y="1947"/>
                    <a:pt x="3381" y="1941"/>
                    <a:pt x="3387" y="1935"/>
                  </a:cubicBezTo>
                  <a:close/>
                  <a:moveTo>
                    <a:pt x="3337" y="2061"/>
                  </a:moveTo>
                  <a:cubicBezTo>
                    <a:pt x="3324" y="2080"/>
                    <a:pt x="3305" y="2106"/>
                    <a:pt x="3292" y="2131"/>
                  </a:cubicBezTo>
                  <a:cubicBezTo>
                    <a:pt x="3286" y="2125"/>
                    <a:pt x="3280" y="2125"/>
                    <a:pt x="3273" y="2118"/>
                  </a:cubicBezTo>
                  <a:cubicBezTo>
                    <a:pt x="3299" y="2099"/>
                    <a:pt x="3318" y="2080"/>
                    <a:pt x="3337" y="2061"/>
                  </a:cubicBezTo>
                  <a:close/>
                  <a:moveTo>
                    <a:pt x="1177" y="2061"/>
                  </a:moveTo>
                  <a:cubicBezTo>
                    <a:pt x="1297" y="2106"/>
                    <a:pt x="1424" y="2156"/>
                    <a:pt x="1544" y="2213"/>
                  </a:cubicBezTo>
                  <a:cubicBezTo>
                    <a:pt x="1494" y="2194"/>
                    <a:pt x="1443" y="2175"/>
                    <a:pt x="1399" y="2156"/>
                  </a:cubicBezTo>
                  <a:cubicBezTo>
                    <a:pt x="1323" y="2125"/>
                    <a:pt x="1253" y="2093"/>
                    <a:pt x="1177" y="2061"/>
                  </a:cubicBezTo>
                  <a:close/>
                  <a:moveTo>
                    <a:pt x="1544" y="1314"/>
                  </a:moveTo>
                  <a:cubicBezTo>
                    <a:pt x="1684" y="1390"/>
                    <a:pt x="1817" y="1472"/>
                    <a:pt x="1956" y="1548"/>
                  </a:cubicBezTo>
                  <a:cubicBezTo>
                    <a:pt x="2127" y="1643"/>
                    <a:pt x="2304" y="1738"/>
                    <a:pt x="2475" y="1827"/>
                  </a:cubicBezTo>
                  <a:cubicBezTo>
                    <a:pt x="2399" y="1928"/>
                    <a:pt x="2330" y="2030"/>
                    <a:pt x="2254" y="2131"/>
                  </a:cubicBezTo>
                  <a:cubicBezTo>
                    <a:pt x="2209" y="2194"/>
                    <a:pt x="2165" y="2258"/>
                    <a:pt x="2121" y="2321"/>
                  </a:cubicBezTo>
                  <a:cubicBezTo>
                    <a:pt x="2045" y="2283"/>
                    <a:pt x="1975" y="2245"/>
                    <a:pt x="1905" y="2207"/>
                  </a:cubicBezTo>
                  <a:cubicBezTo>
                    <a:pt x="1905" y="2194"/>
                    <a:pt x="1905" y="2188"/>
                    <a:pt x="1899" y="2182"/>
                  </a:cubicBezTo>
                  <a:cubicBezTo>
                    <a:pt x="1798" y="2131"/>
                    <a:pt x="1703" y="2087"/>
                    <a:pt x="1608" y="2042"/>
                  </a:cubicBezTo>
                  <a:cubicBezTo>
                    <a:pt x="1576" y="2030"/>
                    <a:pt x="1544" y="2011"/>
                    <a:pt x="1519" y="1998"/>
                  </a:cubicBezTo>
                  <a:cubicBezTo>
                    <a:pt x="1525" y="1992"/>
                    <a:pt x="1525" y="1985"/>
                    <a:pt x="1519" y="1979"/>
                  </a:cubicBezTo>
                  <a:cubicBezTo>
                    <a:pt x="1437" y="1935"/>
                    <a:pt x="1348" y="1897"/>
                    <a:pt x="1259" y="1859"/>
                  </a:cubicBezTo>
                  <a:cubicBezTo>
                    <a:pt x="1234" y="1846"/>
                    <a:pt x="1209" y="1827"/>
                    <a:pt x="1177" y="1814"/>
                  </a:cubicBezTo>
                  <a:cubicBezTo>
                    <a:pt x="1297" y="1643"/>
                    <a:pt x="1424" y="1479"/>
                    <a:pt x="1544" y="1314"/>
                  </a:cubicBezTo>
                  <a:close/>
                  <a:moveTo>
                    <a:pt x="2501" y="1840"/>
                  </a:moveTo>
                  <a:cubicBezTo>
                    <a:pt x="2507" y="1846"/>
                    <a:pt x="2513" y="1846"/>
                    <a:pt x="2520" y="1852"/>
                  </a:cubicBezTo>
                  <a:cubicBezTo>
                    <a:pt x="2463" y="1941"/>
                    <a:pt x="2406" y="2030"/>
                    <a:pt x="2349" y="2118"/>
                  </a:cubicBezTo>
                  <a:cubicBezTo>
                    <a:pt x="2342" y="2125"/>
                    <a:pt x="2336" y="2131"/>
                    <a:pt x="2330" y="2137"/>
                  </a:cubicBezTo>
                  <a:cubicBezTo>
                    <a:pt x="2279" y="2213"/>
                    <a:pt x="2235" y="2283"/>
                    <a:pt x="2184" y="2359"/>
                  </a:cubicBezTo>
                  <a:lnTo>
                    <a:pt x="2152" y="2340"/>
                  </a:lnTo>
                  <a:cubicBezTo>
                    <a:pt x="2203" y="2270"/>
                    <a:pt x="2254" y="2194"/>
                    <a:pt x="2304" y="2125"/>
                  </a:cubicBezTo>
                  <a:cubicBezTo>
                    <a:pt x="2368" y="2030"/>
                    <a:pt x="2437" y="1935"/>
                    <a:pt x="2501" y="1840"/>
                  </a:cubicBezTo>
                  <a:close/>
                  <a:moveTo>
                    <a:pt x="993" y="2194"/>
                  </a:moveTo>
                  <a:cubicBezTo>
                    <a:pt x="1012" y="2194"/>
                    <a:pt x="1025" y="2201"/>
                    <a:pt x="1044" y="2207"/>
                  </a:cubicBezTo>
                  <a:cubicBezTo>
                    <a:pt x="1158" y="2264"/>
                    <a:pt x="1278" y="2334"/>
                    <a:pt x="1367" y="2378"/>
                  </a:cubicBezTo>
                  <a:cubicBezTo>
                    <a:pt x="1240" y="2321"/>
                    <a:pt x="1120" y="2258"/>
                    <a:pt x="993" y="2194"/>
                  </a:cubicBezTo>
                  <a:close/>
                  <a:moveTo>
                    <a:pt x="993" y="2099"/>
                  </a:moveTo>
                  <a:lnTo>
                    <a:pt x="993" y="2099"/>
                  </a:lnTo>
                  <a:cubicBezTo>
                    <a:pt x="1025" y="2112"/>
                    <a:pt x="1057" y="2118"/>
                    <a:pt x="1088" y="2131"/>
                  </a:cubicBezTo>
                  <a:cubicBezTo>
                    <a:pt x="1373" y="2258"/>
                    <a:pt x="1665" y="2378"/>
                    <a:pt x="1962" y="2479"/>
                  </a:cubicBezTo>
                  <a:cubicBezTo>
                    <a:pt x="1967" y="2481"/>
                    <a:pt x="1970" y="2482"/>
                    <a:pt x="1974" y="2482"/>
                  </a:cubicBezTo>
                  <a:cubicBezTo>
                    <a:pt x="1993" y="2482"/>
                    <a:pt x="2005" y="2458"/>
                    <a:pt x="1994" y="2448"/>
                  </a:cubicBezTo>
                  <a:lnTo>
                    <a:pt x="2000" y="2448"/>
                  </a:lnTo>
                  <a:cubicBezTo>
                    <a:pt x="2003" y="2449"/>
                    <a:pt x="2005" y="2449"/>
                    <a:pt x="2008" y="2449"/>
                  </a:cubicBezTo>
                  <a:cubicBezTo>
                    <a:pt x="2019" y="2449"/>
                    <a:pt x="2032" y="2439"/>
                    <a:pt x="2032" y="2429"/>
                  </a:cubicBezTo>
                  <a:cubicBezTo>
                    <a:pt x="2032" y="2429"/>
                    <a:pt x="2038" y="2435"/>
                    <a:pt x="2038" y="2435"/>
                  </a:cubicBezTo>
                  <a:cubicBezTo>
                    <a:pt x="2019" y="2460"/>
                    <a:pt x="2007" y="2479"/>
                    <a:pt x="1988" y="2505"/>
                  </a:cubicBezTo>
                  <a:cubicBezTo>
                    <a:pt x="1886" y="2473"/>
                    <a:pt x="1791" y="2441"/>
                    <a:pt x="1690" y="2416"/>
                  </a:cubicBezTo>
                  <a:cubicBezTo>
                    <a:pt x="1684" y="2416"/>
                    <a:pt x="1677" y="2416"/>
                    <a:pt x="1677" y="2422"/>
                  </a:cubicBezTo>
                  <a:cubicBezTo>
                    <a:pt x="1475" y="2321"/>
                    <a:pt x="1272" y="2232"/>
                    <a:pt x="1063" y="2156"/>
                  </a:cubicBezTo>
                  <a:cubicBezTo>
                    <a:pt x="1044" y="2144"/>
                    <a:pt x="1025" y="2131"/>
                    <a:pt x="1000" y="2125"/>
                  </a:cubicBezTo>
                  <a:cubicBezTo>
                    <a:pt x="1000" y="2112"/>
                    <a:pt x="1000" y="2106"/>
                    <a:pt x="993" y="2099"/>
                  </a:cubicBezTo>
                  <a:close/>
                  <a:moveTo>
                    <a:pt x="2076" y="2454"/>
                  </a:moveTo>
                  <a:cubicBezTo>
                    <a:pt x="2089" y="2460"/>
                    <a:pt x="2095" y="2467"/>
                    <a:pt x="2108" y="2473"/>
                  </a:cubicBezTo>
                  <a:cubicBezTo>
                    <a:pt x="2095" y="2492"/>
                    <a:pt x="2083" y="2511"/>
                    <a:pt x="2064" y="2530"/>
                  </a:cubicBezTo>
                  <a:cubicBezTo>
                    <a:pt x="2057" y="2530"/>
                    <a:pt x="2045" y="2524"/>
                    <a:pt x="2032" y="2517"/>
                  </a:cubicBezTo>
                  <a:cubicBezTo>
                    <a:pt x="2051" y="2498"/>
                    <a:pt x="2064" y="2479"/>
                    <a:pt x="2076" y="2454"/>
                  </a:cubicBezTo>
                  <a:close/>
                  <a:moveTo>
                    <a:pt x="1766" y="2454"/>
                  </a:moveTo>
                  <a:cubicBezTo>
                    <a:pt x="1777" y="2454"/>
                    <a:pt x="1908" y="2508"/>
                    <a:pt x="1969" y="2530"/>
                  </a:cubicBezTo>
                  <a:cubicBezTo>
                    <a:pt x="1969" y="2536"/>
                    <a:pt x="1962" y="2543"/>
                    <a:pt x="1956" y="2549"/>
                  </a:cubicBezTo>
                  <a:cubicBezTo>
                    <a:pt x="1924" y="2530"/>
                    <a:pt x="1886" y="2517"/>
                    <a:pt x="1848" y="2498"/>
                  </a:cubicBezTo>
                  <a:cubicBezTo>
                    <a:pt x="1782" y="2466"/>
                    <a:pt x="1761" y="2454"/>
                    <a:pt x="1766" y="2454"/>
                  </a:cubicBezTo>
                  <a:close/>
                  <a:moveTo>
                    <a:pt x="2019" y="2549"/>
                  </a:moveTo>
                  <a:cubicBezTo>
                    <a:pt x="2026" y="2549"/>
                    <a:pt x="2038" y="2555"/>
                    <a:pt x="2051" y="2555"/>
                  </a:cubicBezTo>
                  <a:cubicBezTo>
                    <a:pt x="2045" y="2562"/>
                    <a:pt x="2045" y="2562"/>
                    <a:pt x="2045" y="2568"/>
                  </a:cubicBezTo>
                  <a:cubicBezTo>
                    <a:pt x="2032" y="2562"/>
                    <a:pt x="2019" y="2562"/>
                    <a:pt x="2013" y="2555"/>
                  </a:cubicBezTo>
                  <a:cubicBezTo>
                    <a:pt x="2013" y="2555"/>
                    <a:pt x="2013" y="2549"/>
                    <a:pt x="2019" y="2549"/>
                  </a:cubicBezTo>
                  <a:close/>
                  <a:moveTo>
                    <a:pt x="974" y="2302"/>
                  </a:moveTo>
                  <a:cubicBezTo>
                    <a:pt x="1000" y="2315"/>
                    <a:pt x="1025" y="2321"/>
                    <a:pt x="1044" y="2327"/>
                  </a:cubicBezTo>
                  <a:cubicBezTo>
                    <a:pt x="1133" y="2372"/>
                    <a:pt x="1215" y="2410"/>
                    <a:pt x="1297" y="2448"/>
                  </a:cubicBezTo>
                  <a:cubicBezTo>
                    <a:pt x="1297" y="2454"/>
                    <a:pt x="1304" y="2454"/>
                    <a:pt x="1310" y="2460"/>
                  </a:cubicBezTo>
                  <a:cubicBezTo>
                    <a:pt x="1386" y="2505"/>
                    <a:pt x="1468" y="2549"/>
                    <a:pt x="1544" y="2593"/>
                  </a:cubicBezTo>
                  <a:cubicBezTo>
                    <a:pt x="1475" y="2555"/>
                    <a:pt x="1399" y="2524"/>
                    <a:pt x="1329" y="2486"/>
                  </a:cubicBezTo>
                  <a:cubicBezTo>
                    <a:pt x="1209" y="2422"/>
                    <a:pt x="1095" y="2365"/>
                    <a:pt x="974" y="2302"/>
                  </a:cubicBezTo>
                  <a:close/>
                  <a:moveTo>
                    <a:pt x="1553" y="2600"/>
                  </a:moveTo>
                  <a:lnTo>
                    <a:pt x="1553" y="2600"/>
                  </a:lnTo>
                  <a:cubicBezTo>
                    <a:pt x="1559" y="2601"/>
                    <a:pt x="1564" y="2606"/>
                    <a:pt x="1570" y="2606"/>
                  </a:cubicBezTo>
                  <a:cubicBezTo>
                    <a:pt x="1566" y="2606"/>
                    <a:pt x="1559" y="2604"/>
                    <a:pt x="1553" y="2600"/>
                  </a:cubicBezTo>
                  <a:close/>
                  <a:moveTo>
                    <a:pt x="2241" y="2543"/>
                  </a:moveTo>
                  <a:cubicBezTo>
                    <a:pt x="2292" y="2574"/>
                    <a:pt x="2349" y="2612"/>
                    <a:pt x="2406" y="2644"/>
                  </a:cubicBezTo>
                  <a:cubicBezTo>
                    <a:pt x="2380" y="2638"/>
                    <a:pt x="2349" y="2625"/>
                    <a:pt x="2330" y="2619"/>
                  </a:cubicBezTo>
                  <a:cubicBezTo>
                    <a:pt x="2292" y="2606"/>
                    <a:pt x="2254" y="2593"/>
                    <a:pt x="2216" y="2581"/>
                  </a:cubicBezTo>
                  <a:cubicBezTo>
                    <a:pt x="2222" y="2568"/>
                    <a:pt x="2235" y="2555"/>
                    <a:pt x="2241" y="2543"/>
                  </a:cubicBezTo>
                  <a:close/>
                  <a:moveTo>
                    <a:pt x="2197" y="2606"/>
                  </a:moveTo>
                  <a:cubicBezTo>
                    <a:pt x="2247" y="2625"/>
                    <a:pt x="2298" y="2638"/>
                    <a:pt x="2342" y="2657"/>
                  </a:cubicBezTo>
                  <a:cubicBezTo>
                    <a:pt x="2292" y="2644"/>
                    <a:pt x="2247" y="2631"/>
                    <a:pt x="2197" y="2625"/>
                  </a:cubicBezTo>
                  <a:lnTo>
                    <a:pt x="2184" y="2625"/>
                  </a:lnTo>
                  <a:cubicBezTo>
                    <a:pt x="2190" y="2619"/>
                    <a:pt x="2197" y="2612"/>
                    <a:pt x="2197" y="2606"/>
                  </a:cubicBezTo>
                  <a:close/>
                  <a:moveTo>
                    <a:pt x="715" y="2296"/>
                  </a:moveTo>
                  <a:cubicBezTo>
                    <a:pt x="721" y="2302"/>
                    <a:pt x="727" y="2302"/>
                    <a:pt x="734" y="2308"/>
                  </a:cubicBezTo>
                  <a:cubicBezTo>
                    <a:pt x="632" y="2441"/>
                    <a:pt x="531" y="2568"/>
                    <a:pt x="430" y="2701"/>
                  </a:cubicBezTo>
                  <a:cubicBezTo>
                    <a:pt x="525" y="2562"/>
                    <a:pt x="620" y="2429"/>
                    <a:pt x="715" y="2296"/>
                  </a:cubicBezTo>
                  <a:close/>
                  <a:moveTo>
                    <a:pt x="2577" y="2777"/>
                  </a:moveTo>
                  <a:cubicBezTo>
                    <a:pt x="2589" y="2777"/>
                    <a:pt x="2596" y="2783"/>
                    <a:pt x="2608" y="2783"/>
                  </a:cubicBezTo>
                  <a:cubicBezTo>
                    <a:pt x="2608" y="2783"/>
                    <a:pt x="2608" y="2783"/>
                    <a:pt x="2608" y="2790"/>
                  </a:cubicBezTo>
                  <a:cubicBezTo>
                    <a:pt x="2596" y="2783"/>
                    <a:pt x="2589" y="2783"/>
                    <a:pt x="2577" y="2777"/>
                  </a:cubicBezTo>
                  <a:close/>
                  <a:moveTo>
                    <a:pt x="2159" y="2657"/>
                  </a:moveTo>
                  <a:cubicBezTo>
                    <a:pt x="2209" y="2676"/>
                    <a:pt x="2254" y="2695"/>
                    <a:pt x="2304" y="2707"/>
                  </a:cubicBezTo>
                  <a:cubicBezTo>
                    <a:pt x="2393" y="2745"/>
                    <a:pt x="2488" y="2777"/>
                    <a:pt x="2583" y="2809"/>
                  </a:cubicBezTo>
                  <a:cubicBezTo>
                    <a:pt x="2577" y="2815"/>
                    <a:pt x="2577" y="2815"/>
                    <a:pt x="2570" y="2821"/>
                  </a:cubicBezTo>
                  <a:cubicBezTo>
                    <a:pt x="2469" y="2790"/>
                    <a:pt x="2361" y="2758"/>
                    <a:pt x="2260" y="2733"/>
                  </a:cubicBezTo>
                  <a:cubicBezTo>
                    <a:pt x="2222" y="2714"/>
                    <a:pt x="2190" y="2695"/>
                    <a:pt x="2178" y="2695"/>
                  </a:cubicBezTo>
                  <a:cubicBezTo>
                    <a:pt x="2165" y="2688"/>
                    <a:pt x="2152" y="2682"/>
                    <a:pt x="2146" y="2682"/>
                  </a:cubicBezTo>
                  <a:cubicBezTo>
                    <a:pt x="2152" y="2676"/>
                    <a:pt x="2159" y="2669"/>
                    <a:pt x="2159" y="2657"/>
                  </a:cubicBezTo>
                  <a:close/>
                  <a:moveTo>
                    <a:pt x="2089" y="2764"/>
                  </a:moveTo>
                  <a:cubicBezTo>
                    <a:pt x="2133" y="2777"/>
                    <a:pt x="2184" y="2796"/>
                    <a:pt x="2235" y="2809"/>
                  </a:cubicBezTo>
                  <a:cubicBezTo>
                    <a:pt x="2260" y="2821"/>
                    <a:pt x="2285" y="2834"/>
                    <a:pt x="2317" y="2847"/>
                  </a:cubicBezTo>
                  <a:cubicBezTo>
                    <a:pt x="2235" y="2821"/>
                    <a:pt x="2159" y="2802"/>
                    <a:pt x="2083" y="2771"/>
                  </a:cubicBezTo>
                  <a:cubicBezTo>
                    <a:pt x="2083" y="2771"/>
                    <a:pt x="2083" y="2764"/>
                    <a:pt x="2089" y="2764"/>
                  </a:cubicBezTo>
                  <a:close/>
                  <a:moveTo>
                    <a:pt x="1810" y="2866"/>
                  </a:moveTo>
                  <a:cubicBezTo>
                    <a:pt x="1817" y="2872"/>
                    <a:pt x="1829" y="2878"/>
                    <a:pt x="1836" y="2878"/>
                  </a:cubicBezTo>
                  <a:cubicBezTo>
                    <a:pt x="1836" y="2885"/>
                    <a:pt x="1836" y="2885"/>
                    <a:pt x="1836" y="2885"/>
                  </a:cubicBezTo>
                  <a:cubicBezTo>
                    <a:pt x="1823" y="2878"/>
                    <a:pt x="1817" y="2878"/>
                    <a:pt x="1804" y="2878"/>
                  </a:cubicBezTo>
                  <a:cubicBezTo>
                    <a:pt x="1804" y="2872"/>
                    <a:pt x="1810" y="2872"/>
                    <a:pt x="1810" y="2866"/>
                  </a:cubicBezTo>
                  <a:close/>
                  <a:moveTo>
                    <a:pt x="2235" y="2765"/>
                  </a:moveTo>
                  <a:cubicBezTo>
                    <a:pt x="2292" y="2784"/>
                    <a:pt x="2393" y="2821"/>
                    <a:pt x="2469" y="2840"/>
                  </a:cubicBezTo>
                  <a:cubicBezTo>
                    <a:pt x="2488" y="2847"/>
                    <a:pt x="2513" y="2853"/>
                    <a:pt x="2532" y="2859"/>
                  </a:cubicBezTo>
                  <a:cubicBezTo>
                    <a:pt x="2526" y="2866"/>
                    <a:pt x="2520" y="2872"/>
                    <a:pt x="2507" y="2885"/>
                  </a:cubicBezTo>
                  <a:cubicBezTo>
                    <a:pt x="2419" y="2840"/>
                    <a:pt x="2330" y="2796"/>
                    <a:pt x="2235" y="2765"/>
                  </a:cubicBezTo>
                  <a:close/>
                  <a:moveTo>
                    <a:pt x="2399" y="2973"/>
                  </a:moveTo>
                  <a:lnTo>
                    <a:pt x="2399" y="2973"/>
                  </a:lnTo>
                  <a:cubicBezTo>
                    <a:pt x="2406" y="2980"/>
                    <a:pt x="2418" y="2980"/>
                    <a:pt x="2425" y="2986"/>
                  </a:cubicBezTo>
                  <a:cubicBezTo>
                    <a:pt x="2412" y="2986"/>
                    <a:pt x="2406" y="2980"/>
                    <a:pt x="2399" y="2973"/>
                  </a:cubicBezTo>
                  <a:close/>
                  <a:moveTo>
                    <a:pt x="1791" y="2897"/>
                  </a:moveTo>
                  <a:cubicBezTo>
                    <a:pt x="1798" y="2904"/>
                    <a:pt x="1810" y="2910"/>
                    <a:pt x="1817" y="2910"/>
                  </a:cubicBezTo>
                  <a:cubicBezTo>
                    <a:pt x="1772" y="2986"/>
                    <a:pt x="1722" y="3062"/>
                    <a:pt x="1677" y="3138"/>
                  </a:cubicBezTo>
                  <a:cubicBezTo>
                    <a:pt x="1652" y="3189"/>
                    <a:pt x="1601" y="3303"/>
                    <a:pt x="1538" y="3398"/>
                  </a:cubicBezTo>
                  <a:cubicBezTo>
                    <a:pt x="1525" y="3404"/>
                    <a:pt x="1519" y="3417"/>
                    <a:pt x="1513" y="3429"/>
                  </a:cubicBezTo>
                  <a:cubicBezTo>
                    <a:pt x="1481" y="3448"/>
                    <a:pt x="1456" y="3474"/>
                    <a:pt x="1430" y="3493"/>
                  </a:cubicBezTo>
                  <a:cubicBezTo>
                    <a:pt x="1424" y="3493"/>
                    <a:pt x="1418" y="3499"/>
                    <a:pt x="1418" y="3499"/>
                  </a:cubicBezTo>
                  <a:cubicBezTo>
                    <a:pt x="1437" y="3467"/>
                    <a:pt x="1456" y="3436"/>
                    <a:pt x="1475" y="3410"/>
                  </a:cubicBezTo>
                  <a:cubicBezTo>
                    <a:pt x="1506" y="3353"/>
                    <a:pt x="1544" y="3296"/>
                    <a:pt x="1582" y="3239"/>
                  </a:cubicBezTo>
                  <a:cubicBezTo>
                    <a:pt x="1652" y="3125"/>
                    <a:pt x="1722" y="3011"/>
                    <a:pt x="1791" y="2897"/>
                  </a:cubicBezTo>
                  <a:close/>
                  <a:moveTo>
                    <a:pt x="2340" y="1"/>
                  </a:moveTo>
                  <a:cubicBezTo>
                    <a:pt x="2331" y="1"/>
                    <a:pt x="2323" y="4"/>
                    <a:pt x="2317" y="9"/>
                  </a:cubicBezTo>
                  <a:cubicBezTo>
                    <a:pt x="2127" y="231"/>
                    <a:pt x="1943" y="446"/>
                    <a:pt x="1760" y="674"/>
                  </a:cubicBezTo>
                  <a:cubicBezTo>
                    <a:pt x="1677" y="630"/>
                    <a:pt x="1601" y="586"/>
                    <a:pt x="1519" y="541"/>
                  </a:cubicBezTo>
                  <a:cubicBezTo>
                    <a:pt x="1420" y="492"/>
                    <a:pt x="1235" y="347"/>
                    <a:pt x="1101" y="347"/>
                  </a:cubicBezTo>
                  <a:cubicBezTo>
                    <a:pt x="1081" y="347"/>
                    <a:pt x="1062" y="350"/>
                    <a:pt x="1044" y="358"/>
                  </a:cubicBezTo>
                  <a:cubicBezTo>
                    <a:pt x="1025" y="364"/>
                    <a:pt x="1012" y="383"/>
                    <a:pt x="1012" y="408"/>
                  </a:cubicBezTo>
                  <a:cubicBezTo>
                    <a:pt x="987" y="434"/>
                    <a:pt x="968" y="459"/>
                    <a:pt x="949" y="478"/>
                  </a:cubicBezTo>
                  <a:cubicBezTo>
                    <a:pt x="886" y="554"/>
                    <a:pt x="822" y="636"/>
                    <a:pt x="772" y="719"/>
                  </a:cubicBezTo>
                  <a:cubicBezTo>
                    <a:pt x="758" y="737"/>
                    <a:pt x="774" y="752"/>
                    <a:pt x="791" y="752"/>
                  </a:cubicBezTo>
                  <a:cubicBezTo>
                    <a:pt x="797" y="752"/>
                    <a:pt x="804" y="749"/>
                    <a:pt x="810" y="744"/>
                  </a:cubicBezTo>
                  <a:cubicBezTo>
                    <a:pt x="810" y="744"/>
                    <a:pt x="816" y="738"/>
                    <a:pt x="822" y="731"/>
                  </a:cubicBezTo>
                  <a:cubicBezTo>
                    <a:pt x="822" y="738"/>
                    <a:pt x="829" y="744"/>
                    <a:pt x="835" y="744"/>
                  </a:cubicBezTo>
                  <a:cubicBezTo>
                    <a:pt x="829" y="750"/>
                    <a:pt x="822" y="763"/>
                    <a:pt x="816" y="769"/>
                  </a:cubicBezTo>
                  <a:cubicBezTo>
                    <a:pt x="810" y="782"/>
                    <a:pt x="816" y="788"/>
                    <a:pt x="822" y="795"/>
                  </a:cubicBezTo>
                  <a:lnTo>
                    <a:pt x="784" y="795"/>
                  </a:lnTo>
                  <a:cubicBezTo>
                    <a:pt x="778" y="795"/>
                    <a:pt x="778" y="801"/>
                    <a:pt x="784" y="801"/>
                  </a:cubicBezTo>
                  <a:cubicBezTo>
                    <a:pt x="784" y="814"/>
                    <a:pt x="791" y="820"/>
                    <a:pt x="797" y="826"/>
                  </a:cubicBezTo>
                  <a:cubicBezTo>
                    <a:pt x="797" y="839"/>
                    <a:pt x="803" y="845"/>
                    <a:pt x="810" y="845"/>
                  </a:cubicBezTo>
                  <a:cubicBezTo>
                    <a:pt x="917" y="997"/>
                    <a:pt x="1152" y="1086"/>
                    <a:pt x="1304" y="1175"/>
                  </a:cubicBezTo>
                  <a:cubicBezTo>
                    <a:pt x="1316" y="1181"/>
                    <a:pt x="1329" y="1187"/>
                    <a:pt x="1342" y="1194"/>
                  </a:cubicBezTo>
                  <a:cubicBezTo>
                    <a:pt x="1209" y="1358"/>
                    <a:pt x="1082" y="1523"/>
                    <a:pt x="955" y="1694"/>
                  </a:cubicBezTo>
                  <a:cubicBezTo>
                    <a:pt x="778" y="1593"/>
                    <a:pt x="594" y="1472"/>
                    <a:pt x="398" y="1422"/>
                  </a:cubicBezTo>
                  <a:cubicBezTo>
                    <a:pt x="392" y="1409"/>
                    <a:pt x="379" y="1409"/>
                    <a:pt x="366" y="1409"/>
                  </a:cubicBezTo>
                  <a:cubicBezTo>
                    <a:pt x="354" y="1409"/>
                    <a:pt x="347" y="1403"/>
                    <a:pt x="341" y="1403"/>
                  </a:cubicBezTo>
                  <a:cubicBezTo>
                    <a:pt x="339" y="1402"/>
                    <a:pt x="336" y="1402"/>
                    <a:pt x="334" y="1402"/>
                  </a:cubicBezTo>
                  <a:cubicBezTo>
                    <a:pt x="319" y="1402"/>
                    <a:pt x="309" y="1418"/>
                    <a:pt x="309" y="1434"/>
                  </a:cubicBezTo>
                  <a:cubicBezTo>
                    <a:pt x="202" y="1517"/>
                    <a:pt x="69" y="1770"/>
                    <a:pt x="24" y="1865"/>
                  </a:cubicBezTo>
                  <a:cubicBezTo>
                    <a:pt x="18" y="1871"/>
                    <a:pt x="12" y="1884"/>
                    <a:pt x="12" y="1897"/>
                  </a:cubicBezTo>
                  <a:cubicBezTo>
                    <a:pt x="0" y="1919"/>
                    <a:pt x="19" y="1942"/>
                    <a:pt x="42" y="1942"/>
                  </a:cubicBezTo>
                  <a:cubicBezTo>
                    <a:pt x="44" y="1942"/>
                    <a:pt x="47" y="1942"/>
                    <a:pt x="50" y="1941"/>
                  </a:cubicBezTo>
                  <a:cubicBezTo>
                    <a:pt x="208" y="2061"/>
                    <a:pt x="417" y="2144"/>
                    <a:pt x="594" y="2232"/>
                  </a:cubicBezTo>
                  <a:cubicBezTo>
                    <a:pt x="601" y="2239"/>
                    <a:pt x="607" y="2239"/>
                    <a:pt x="607" y="2245"/>
                  </a:cubicBezTo>
                  <a:cubicBezTo>
                    <a:pt x="493" y="2410"/>
                    <a:pt x="373" y="2581"/>
                    <a:pt x="259" y="2758"/>
                  </a:cubicBezTo>
                  <a:cubicBezTo>
                    <a:pt x="246" y="2771"/>
                    <a:pt x="252" y="2809"/>
                    <a:pt x="271" y="2821"/>
                  </a:cubicBezTo>
                  <a:cubicBezTo>
                    <a:pt x="303" y="2840"/>
                    <a:pt x="328" y="2859"/>
                    <a:pt x="354" y="2878"/>
                  </a:cubicBezTo>
                  <a:cubicBezTo>
                    <a:pt x="366" y="2885"/>
                    <a:pt x="381" y="2890"/>
                    <a:pt x="394" y="2890"/>
                  </a:cubicBezTo>
                  <a:cubicBezTo>
                    <a:pt x="408" y="2890"/>
                    <a:pt x="420" y="2885"/>
                    <a:pt x="430" y="2872"/>
                  </a:cubicBezTo>
                  <a:cubicBezTo>
                    <a:pt x="550" y="2695"/>
                    <a:pt x="677" y="2517"/>
                    <a:pt x="803" y="2340"/>
                  </a:cubicBezTo>
                  <a:cubicBezTo>
                    <a:pt x="949" y="2416"/>
                    <a:pt x="1095" y="2492"/>
                    <a:pt x="1240" y="2568"/>
                  </a:cubicBezTo>
                  <a:cubicBezTo>
                    <a:pt x="1411" y="2657"/>
                    <a:pt x="1582" y="2745"/>
                    <a:pt x="1753" y="2834"/>
                  </a:cubicBezTo>
                  <a:cubicBezTo>
                    <a:pt x="1608" y="3049"/>
                    <a:pt x="1462" y="3271"/>
                    <a:pt x="1329" y="3493"/>
                  </a:cubicBezTo>
                  <a:cubicBezTo>
                    <a:pt x="1326" y="3491"/>
                    <a:pt x="1323" y="3491"/>
                    <a:pt x="1320" y="3491"/>
                  </a:cubicBezTo>
                  <a:cubicBezTo>
                    <a:pt x="1300" y="3491"/>
                    <a:pt x="1287" y="3526"/>
                    <a:pt x="1304" y="3537"/>
                  </a:cubicBezTo>
                  <a:cubicBezTo>
                    <a:pt x="1304" y="3537"/>
                    <a:pt x="1304" y="3543"/>
                    <a:pt x="1297" y="3550"/>
                  </a:cubicBezTo>
                  <a:cubicBezTo>
                    <a:pt x="1291" y="3562"/>
                    <a:pt x="1297" y="3588"/>
                    <a:pt x="1316" y="3594"/>
                  </a:cubicBezTo>
                  <a:cubicBezTo>
                    <a:pt x="1331" y="3604"/>
                    <a:pt x="1346" y="3608"/>
                    <a:pt x="1362" y="3608"/>
                  </a:cubicBezTo>
                  <a:cubicBezTo>
                    <a:pt x="1387" y="3608"/>
                    <a:pt x="1413" y="3597"/>
                    <a:pt x="1437" y="3581"/>
                  </a:cubicBezTo>
                  <a:lnTo>
                    <a:pt x="1437" y="3581"/>
                  </a:lnTo>
                  <a:lnTo>
                    <a:pt x="1430" y="3594"/>
                  </a:lnTo>
                  <a:cubicBezTo>
                    <a:pt x="1412" y="3617"/>
                    <a:pt x="1438" y="3644"/>
                    <a:pt x="1463" y="3644"/>
                  </a:cubicBezTo>
                  <a:cubicBezTo>
                    <a:pt x="1472" y="3644"/>
                    <a:pt x="1481" y="3641"/>
                    <a:pt x="1487" y="3632"/>
                  </a:cubicBezTo>
                  <a:cubicBezTo>
                    <a:pt x="1532" y="3569"/>
                    <a:pt x="1570" y="3512"/>
                    <a:pt x="1614" y="3448"/>
                  </a:cubicBezTo>
                  <a:cubicBezTo>
                    <a:pt x="1722" y="3284"/>
                    <a:pt x="1836" y="3125"/>
                    <a:pt x="1950" y="2967"/>
                  </a:cubicBezTo>
                  <a:cubicBezTo>
                    <a:pt x="1981" y="2980"/>
                    <a:pt x="2013" y="2992"/>
                    <a:pt x="2051" y="3011"/>
                  </a:cubicBezTo>
                  <a:cubicBezTo>
                    <a:pt x="2146" y="3062"/>
                    <a:pt x="2203" y="3144"/>
                    <a:pt x="2292" y="3201"/>
                  </a:cubicBezTo>
                  <a:cubicBezTo>
                    <a:pt x="2330" y="3220"/>
                    <a:pt x="2361" y="3227"/>
                    <a:pt x="2393" y="3227"/>
                  </a:cubicBezTo>
                  <a:cubicBezTo>
                    <a:pt x="2399" y="3230"/>
                    <a:pt x="2409" y="3233"/>
                    <a:pt x="2419" y="3233"/>
                  </a:cubicBezTo>
                  <a:cubicBezTo>
                    <a:pt x="2430" y="3233"/>
                    <a:pt x="2441" y="3230"/>
                    <a:pt x="2450" y="3220"/>
                  </a:cubicBezTo>
                  <a:cubicBezTo>
                    <a:pt x="2457" y="3231"/>
                    <a:pt x="2469" y="3237"/>
                    <a:pt x="2482" y="3237"/>
                  </a:cubicBezTo>
                  <a:cubicBezTo>
                    <a:pt x="2493" y="3237"/>
                    <a:pt x="2505" y="3232"/>
                    <a:pt x="2513" y="3220"/>
                  </a:cubicBezTo>
                  <a:cubicBezTo>
                    <a:pt x="2532" y="3189"/>
                    <a:pt x="2558" y="3163"/>
                    <a:pt x="2577" y="3132"/>
                  </a:cubicBezTo>
                  <a:cubicBezTo>
                    <a:pt x="2577" y="3132"/>
                    <a:pt x="2583" y="3125"/>
                    <a:pt x="2583" y="3125"/>
                  </a:cubicBezTo>
                  <a:cubicBezTo>
                    <a:pt x="2640" y="3043"/>
                    <a:pt x="2703" y="2954"/>
                    <a:pt x="2760" y="2872"/>
                  </a:cubicBezTo>
                  <a:cubicBezTo>
                    <a:pt x="2760" y="2872"/>
                    <a:pt x="2760" y="2872"/>
                    <a:pt x="2760" y="2866"/>
                  </a:cubicBezTo>
                  <a:cubicBezTo>
                    <a:pt x="2773" y="2866"/>
                    <a:pt x="2779" y="2853"/>
                    <a:pt x="2773" y="2847"/>
                  </a:cubicBezTo>
                  <a:cubicBezTo>
                    <a:pt x="2773" y="2840"/>
                    <a:pt x="2773" y="2840"/>
                    <a:pt x="2767" y="2834"/>
                  </a:cubicBezTo>
                  <a:cubicBezTo>
                    <a:pt x="2767" y="2821"/>
                    <a:pt x="2754" y="2809"/>
                    <a:pt x="2741" y="2802"/>
                  </a:cubicBezTo>
                  <a:cubicBezTo>
                    <a:pt x="2741" y="2796"/>
                    <a:pt x="2735" y="2790"/>
                    <a:pt x="2729" y="2783"/>
                  </a:cubicBezTo>
                  <a:lnTo>
                    <a:pt x="2729" y="2783"/>
                  </a:lnTo>
                  <a:cubicBezTo>
                    <a:pt x="2748" y="2790"/>
                    <a:pt x="2767" y="2790"/>
                    <a:pt x="2786" y="2790"/>
                  </a:cubicBezTo>
                  <a:cubicBezTo>
                    <a:pt x="2811" y="2790"/>
                    <a:pt x="2824" y="2764"/>
                    <a:pt x="2811" y="2745"/>
                  </a:cubicBezTo>
                  <a:cubicBezTo>
                    <a:pt x="2710" y="2587"/>
                    <a:pt x="2482" y="2517"/>
                    <a:pt x="2323" y="2435"/>
                  </a:cubicBezTo>
                  <a:cubicBezTo>
                    <a:pt x="2437" y="2264"/>
                    <a:pt x="2558" y="2099"/>
                    <a:pt x="2672" y="1935"/>
                  </a:cubicBezTo>
                  <a:cubicBezTo>
                    <a:pt x="2849" y="2030"/>
                    <a:pt x="3045" y="2156"/>
                    <a:pt x="3235" y="2201"/>
                  </a:cubicBezTo>
                  <a:cubicBezTo>
                    <a:pt x="3235" y="2207"/>
                    <a:pt x="3235" y="2207"/>
                    <a:pt x="3229" y="2213"/>
                  </a:cubicBezTo>
                  <a:cubicBezTo>
                    <a:pt x="3219" y="2228"/>
                    <a:pt x="3232" y="2243"/>
                    <a:pt x="3247" y="2243"/>
                  </a:cubicBezTo>
                  <a:cubicBezTo>
                    <a:pt x="3252" y="2243"/>
                    <a:pt x="3256" y="2242"/>
                    <a:pt x="3261" y="2239"/>
                  </a:cubicBezTo>
                  <a:cubicBezTo>
                    <a:pt x="3267" y="2226"/>
                    <a:pt x="3280" y="2220"/>
                    <a:pt x="3286" y="2207"/>
                  </a:cubicBezTo>
                  <a:cubicBezTo>
                    <a:pt x="3305" y="2207"/>
                    <a:pt x="3311" y="2194"/>
                    <a:pt x="3318" y="2182"/>
                  </a:cubicBezTo>
                  <a:cubicBezTo>
                    <a:pt x="3324" y="2169"/>
                    <a:pt x="3330" y="2163"/>
                    <a:pt x="3343" y="2150"/>
                  </a:cubicBezTo>
                  <a:cubicBezTo>
                    <a:pt x="3346" y="2153"/>
                    <a:pt x="3349" y="2155"/>
                    <a:pt x="3353" y="2155"/>
                  </a:cubicBezTo>
                  <a:cubicBezTo>
                    <a:pt x="3356" y="2155"/>
                    <a:pt x="3359" y="2153"/>
                    <a:pt x="3362" y="2150"/>
                  </a:cubicBezTo>
                  <a:cubicBezTo>
                    <a:pt x="3375" y="2131"/>
                    <a:pt x="3387" y="2106"/>
                    <a:pt x="3400" y="2087"/>
                  </a:cubicBezTo>
                  <a:cubicBezTo>
                    <a:pt x="3476" y="1998"/>
                    <a:pt x="3539" y="1909"/>
                    <a:pt x="3603" y="1814"/>
                  </a:cubicBezTo>
                  <a:cubicBezTo>
                    <a:pt x="3609" y="1814"/>
                    <a:pt x="3609" y="1814"/>
                    <a:pt x="3615" y="1821"/>
                  </a:cubicBezTo>
                  <a:cubicBezTo>
                    <a:pt x="3617" y="1821"/>
                    <a:pt x="3619" y="1821"/>
                    <a:pt x="3621" y="1821"/>
                  </a:cubicBezTo>
                  <a:cubicBezTo>
                    <a:pt x="3642" y="1821"/>
                    <a:pt x="3652" y="1788"/>
                    <a:pt x="3628" y="1776"/>
                  </a:cubicBezTo>
                  <a:cubicBezTo>
                    <a:pt x="3634" y="1770"/>
                    <a:pt x="3634" y="1764"/>
                    <a:pt x="3641" y="1757"/>
                  </a:cubicBezTo>
                  <a:cubicBezTo>
                    <a:pt x="3647" y="1751"/>
                    <a:pt x="3641" y="1732"/>
                    <a:pt x="3628" y="1732"/>
                  </a:cubicBezTo>
                  <a:cubicBezTo>
                    <a:pt x="3552" y="1700"/>
                    <a:pt x="3476" y="1669"/>
                    <a:pt x="3394" y="1631"/>
                  </a:cubicBezTo>
                  <a:cubicBezTo>
                    <a:pt x="3394" y="1631"/>
                    <a:pt x="3387" y="1631"/>
                    <a:pt x="3387" y="1624"/>
                  </a:cubicBezTo>
                  <a:lnTo>
                    <a:pt x="3387" y="1624"/>
                  </a:lnTo>
                  <a:cubicBezTo>
                    <a:pt x="3400" y="1631"/>
                    <a:pt x="3413" y="1637"/>
                    <a:pt x="3425" y="1637"/>
                  </a:cubicBezTo>
                  <a:cubicBezTo>
                    <a:pt x="3427" y="1638"/>
                    <a:pt x="3429" y="1638"/>
                    <a:pt x="3430" y="1638"/>
                  </a:cubicBezTo>
                  <a:cubicBezTo>
                    <a:pt x="3440" y="1638"/>
                    <a:pt x="3443" y="1624"/>
                    <a:pt x="3432" y="1624"/>
                  </a:cubicBezTo>
                  <a:cubicBezTo>
                    <a:pt x="3400" y="1605"/>
                    <a:pt x="3368" y="1593"/>
                    <a:pt x="3337" y="1580"/>
                  </a:cubicBezTo>
                  <a:cubicBezTo>
                    <a:pt x="3261" y="1529"/>
                    <a:pt x="3178" y="1485"/>
                    <a:pt x="3096" y="1441"/>
                  </a:cubicBezTo>
                  <a:cubicBezTo>
                    <a:pt x="3102" y="1434"/>
                    <a:pt x="3109" y="1422"/>
                    <a:pt x="3115" y="1415"/>
                  </a:cubicBezTo>
                  <a:cubicBezTo>
                    <a:pt x="3254" y="1270"/>
                    <a:pt x="3400" y="1124"/>
                    <a:pt x="3438" y="934"/>
                  </a:cubicBezTo>
                  <a:cubicBezTo>
                    <a:pt x="3476" y="890"/>
                    <a:pt x="3470" y="833"/>
                    <a:pt x="3444" y="782"/>
                  </a:cubicBezTo>
                  <a:cubicBezTo>
                    <a:pt x="3444" y="776"/>
                    <a:pt x="3444" y="776"/>
                    <a:pt x="3438" y="769"/>
                  </a:cubicBezTo>
                  <a:cubicBezTo>
                    <a:pt x="3419" y="738"/>
                    <a:pt x="3394" y="706"/>
                    <a:pt x="3368" y="681"/>
                  </a:cubicBezTo>
                  <a:cubicBezTo>
                    <a:pt x="3360" y="672"/>
                    <a:pt x="3347" y="667"/>
                    <a:pt x="3334" y="667"/>
                  </a:cubicBezTo>
                  <a:cubicBezTo>
                    <a:pt x="3318" y="667"/>
                    <a:pt x="3303" y="674"/>
                    <a:pt x="3292" y="687"/>
                  </a:cubicBezTo>
                  <a:cubicBezTo>
                    <a:pt x="3140" y="883"/>
                    <a:pt x="3007" y="1099"/>
                    <a:pt x="2855" y="1308"/>
                  </a:cubicBezTo>
                  <a:cubicBezTo>
                    <a:pt x="2703" y="1213"/>
                    <a:pt x="2545" y="1118"/>
                    <a:pt x="2387" y="1029"/>
                  </a:cubicBezTo>
                  <a:cubicBezTo>
                    <a:pt x="2393" y="1023"/>
                    <a:pt x="2393" y="1016"/>
                    <a:pt x="2387" y="1010"/>
                  </a:cubicBezTo>
                  <a:cubicBezTo>
                    <a:pt x="2355" y="997"/>
                    <a:pt x="2330" y="985"/>
                    <a:pt x="2298" y="978"/>
                  </a:cubicBezTo>
                  <a:cubicBezTo>
                    <a:pt x="2273" y="959"/>
                    <a:pt x="2247" y="947"/>
                    <a:pt x="2216" y="928"/>
                  </a:cubicBezTo>
                  <a:cubicBezTo>
                    <a:pt x="2127" y="877"/>
                    <a:pt x="2038" y="826"/>
                    <a:pt x="1950" y="776"/>
                  </a:cubicBezTo>
                  <a:cubicBezTo>
                    <a:pt x="2108" y="567"/>
                    <a:pt x="2273" y="364"/>
                    <a:pt x="2437" y="155"/>
                  </a:cubicBezTo>
                  <a:cubicBezTo>
                    <a:pt x="2450" y="149"/>
                    <a:pt x="2450" y="136"/>
                    <a:pt x="2444" y="123"/>
                  </a:cubicBezTo>
                  <a:cubicBezTo>
                    <a:pt x="2418" y="85"/>
                    <a:pt x="2393" y="47"/>
                    <a:pt x="2368" y="16"/>
                  </a:cubicBezTo>
                  <a:cubicBezTo>
                    <a:pt x="2361" y="5"/>
                    <a:pt x="2350" y="1"/>
                    <a:pt x="2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8129528" y="3752383"/>
              <a:ext cx="111168" cy="127361"/>
            </a:xfrm>
            <a:custGeom>
              <a:avLst/>
              <a:gdLst/>
              <a:ahLst/>
              <a:cxnLst/>
              <a:rect l="l" t="t" r="r" b="b"/>
              <a:pathLst>
                <a:path w="3206" h="3673" extrusionOk="0">
                  <a:moveTo>
                    <a:pt x="1280" y="335"/>
                  </a:moveTo>
                  <a:lnTo>
                    <a:pt x="1280" y="335"/>
                  </a:lnTo>
                  <a:cubicBezTo>
                    <a:pt x="1261" y="436"/>
                    <a:pt x="1249" y="538"/>
                    <a:pt x="1230" y="639"/>
                  </a:cubicBezTo>
                  <a:cubicBezTo>
                    <a:pt x="1217" y="721"/>
                    <a:pt x="1198" y="797"/>
                    <a:pt x="1185" y="873"/>
                  </a:cubicBezTo>
                  <a:lnTo>
                    <a:pt x="1160" y="873"/>
                  </a:lnTo>
                  <a:cubicBezTo>
                    <a:pt x="1198" y="696"/>
                    <a:pt x="1242" y="512"/>
                    <a:pt x="1280" y="335"/>
                  </a:cubicBezTo>
                  <a:close/>
                  <a:moveTo>
                    <a:pt x="2566" y="411"/>
                  </a:moveTo>
                  <a:cubicBezTo>
                    <a:pt x="2579" y="563"/>
                    <a:pt x="2528" y="728"/>
                    <a:pt x="2490" y="880"/>
                  </a:cubicBezTo>
                  <a:cubicBezTo>
                    <a:pt x="2503" y="759"/>
                    <a:pt x="2515" y="645"/>
                    <a:pt x="2534" y="525"/>
                  </a:cubicBezTo>
                  <a:cubicBezTo>
                    <a:pt x="2541" y="487"/>
                    <a:pt x="2547" y="449"/>
                    <a:pt x="2553" y="411"/>
                  </a:cubicBezTo>
                  <a:close/>
                  <a:moveTo>
                    <a:pt x="2465" y="291"/>
                  </a:moveTo>
                  <a:cubicBezTo>
                    <a:pt x="2471" y="297"/>
                    <a:pt x="2477" y="297"/>
                    <a:pt x="2484" y="303"/>
                  </a:cubicBezTo>
                  <a:cubicBezTo>
                    <a:pt x="2414" y="512"/>
                    <a:pt x="2357" y="721"/>
                    <a:pt x="2313" y="930"/>
                  </a:cubicBezTo>
                  <a:lnTo>
                    <a:pt x="2306" y="930"/>
                  </a:lnTo>
                  <a:cubicBezTo>
                    <a:pt x="2351" y="715"/>
                    <a:pt x="2414" y="506"/>
                    <a:pt x="2465" y="291"/>
                  </a:cubicBezTo>
                  <a:close/>
                  <a:moveTo>
                    <a:pt x="2420" y="753"/>
                  </a:moveTo>
                  <a:cubicBezTo>
                    <a:pt x="2408" y="816"/>
                    <a:pt x="2401" y="873"/>
                    <a:pt x="2389" y="937"/>
                  </a:cubicBezTo>
                  <a:lnTo>
                    <a:pt x="2376" y="937"/>
                  </a:lnTo>
                  <a:cubicBezTo>
                    <a:pt x="2389" y="873"/>
                    <a:pt x="2401" y="816"/>
                    <a:pt x="2420" y="753"/>
                  </a:cubicBezTo>
                  <a:close/>
                  <a:moveTo>
                    <a:pt x="330" y="981"/>
                  </a:moveTo>
                  <a:cubicBezTo>
                    <a:pt x="330" y="987"/>
                    <a:pt x="324" y="987"/>
                    <a:pt x="318" y="994"/>
                  </a:cubicBezTo>
                  <a:cubicBezTo>
                    <a:pt x="318" y="987"/>
                    <a:pt x="318" y="987"/>
                    <a:pt x="318" y="981"/>
                  </a:cubicBezTo>
                  <a:close/>
                  <a:moveTo>
                    <a:pt x="356" y="981"/>
                  </a:moveTo>
                  <a:cubicBezTo>
                    <a:pt x="375" y="981"/>
                    <a:pt x="400" y="987"/>
                    <a:pt x="419" y="987"/>
                  </a:cubicBezTo>
                  <a:cubicBezTo>
                    <a:pt x="391" y="997"/>
                    <a:pt x="360" y="1003"/>
                    <a:pt x="345" y="1003"/>
                  </a:cubicBezTo>
                  <a:cubicBezTo>
                    <a:pt x="340" y="1003"/>
                    <a:pt x="337" y="1002"/>
                    <a:pt x="337" y="1000"/>
                  </a:cubicBezTo>
                  <a:cubicBezTo>
                    <a:pt x="337" y="994"/>
                    <a:pt x="343" y="994"/>
                    <a:pt x="356" y="981"/>
                  </a:cubicBezTo>
                  <a:close/>
                  <a:moveTo>
                    <a:pt x="723" y="1006"/>
                  </a:moveTo>
                  <a:cubicBezTo>
                    <a:pt x="698" y="1019"/>
                    <a:pt x="679" y="1025"/>
                    <a:pt x="653" y="1032"/>
                  </a:cubicBezTo>
                  <a:cubicBezTo>
                    <a:pt x="666" y="1025"/>
                    <a:pt x="679" y="1013"/>
                    <a:pt x="691" y="1006"/>
                  </a:cubicBezTo>
                  <a:close/>
                  <a:moveTo>
                    <a:pt x="387" y="1013"/>
                  </a:moveTo>
                  <a:lnTo>
                    <a:pt x="387" y="1013"/>
                  </a:lnTo>
                  <a:cubicBezTo>
                    <a:pt x="368" y="1025"/>
                    <a:pt x="343" y="1038"/>
                    <a:pt x="318" y="1057"/>
                  </a:cubicBezTo>
                  <a:cubicBezTo>
                    <a:pt x="318" y="1044"/>
                    <a:pt x="318" y="1038"/>
                    <a:pt x="318" y="1025"/>
                  </a:cubicBezTo>
                  <a:cubicBezTo>
                    <a:pt x="343" y="1025"/>
                    <a:pt x="368" y="1019"/>
                    <a:pt x="387" y="1013"/>
                  </a:cubicBezTo>
                  <a:close/>
                  <a:moveTo>
                    <a:pt x="470" y="994"/>
                  </a:moveTo>
                  <a:cubicBezTo>
                    <a:pt x="501" y="1000"/>
                    <a:pt x="533" y="1000"/>
                    <a:pt x="552" y="1006"/>
                  </a:cubicBezTo>
                  <a:cubicBezTo>
                    <a:pt x="527" y="1013"/>
                    <a:pt x="501" y="1025"/>
                    <a:pt x="470" y="1032"/>
                  </a:cubicBezTo>
                  <a:cubicBezTo>
                    <a:pt x="402" y="1053"/>
                    <a:pt x="358" y="1069"/>
                    <a:pt x="349" y="1069"/>
                  </a:cubicBezTo>
                  <a:cubicBezTo>
                    <a:pt x="340" y="1069"/>
                    <a:pt x="370" y="1052"/>
                    <a:pt x="451" y="1006"/>
                  </a:cubicBezTo>
                  <a:cubicBezTo>
                    <a:pt x="457" y="1000"/>
                    <a:pt x="463" y="1000"/>
                    <a:pt x="470" y="994"/>
                  </a:cubicBezTo>
                  <a:close/>
                  <a:moveTo>
                    <a:pt x="1262" y="1052"/>
                  </a:moveTo>
                  <a:lnTo>
                    <a:pt x="1262" y="1052"/>
                  </a:lnTo>
                  <a:cubicBezTo>
                    <a:pt x="1239" y="1058"/>
                    <a:pt x="1216" y="1064"/>
                    <a:pt x="1188" y="1069"/>
                  </a:cubicBezTo>
                  <a:lnTo>
                    <a:pt x="1188" y="1069"/>
                  </a:lnTo>
                  <a:cubicBezTo>
                    <a:pt x="1192" y="1068"/>
                    <a:pt x="1192" y="1062"/>
                    <a:pt x="1192" y="1057"/>
                  </a:cubicBezTo>
                  <a:cubicBezTo>
                    <a:pt x="1217" y="1057"/>
                    <a:pt x="1240" y="1055"/>
                    <a:pt x="1262" y="1052"/>
                  </a:cubicBezTo>
                  <a:close/>
                  <a:moveTo>
                    <a:pt x="1483" y="1032"/>
                  </a:moveTo>
                  <a:cubicBezTo>
                    <a:pt x="1553" y="1038"/>
                    <a:pt x="1622" y="1038"/>
                    <a:pt x="1692" y="1044"/>
                  </a:cubicBezTo>
                  <a:lnTo>
                    <a:pt x="1755" y="1044"/>
                  </a:lnTo>
                  <a:cubicBezTo>
                    <a:pt x="1724" y="1051"/>
                    <a:pt x="1686" y="1057"/>
                    <a:pt x="1654" y="1063"/>
                  </a:cubicBezTo>
                  <a:cubicBezTo>
                    <a:pt x="1527" y="1070"/>
                    <a:pt x="1407" y="1076"/>
                    <a:pt x="1280" y="1082"/>
                  </a:cubicBezTo>
                  <a:cubicBezTo>
                    <a:pt x="1297" y="1077"/>
                    <a:pt x="1294" y="1052"/>
                    <a:pt x="1277" y="1050"/>
                  </a:cubicBezTo>
                  <a:lnTo>
                    <a:pt x="1277" y="1050"/>
                  </a:lnTo>
                  <a:cubicBezTo>
                    <a:pt x="1289" y="1048"/>
                    <a:pt x="1300" y="1046"/>
                    <a:pt x="1312" y="1044"/>
                  </a:cubicBezTo>
                  <a:cubicBezTo>
                    <a:pt x="1369" y="1044"/>
                    <a:pt x="1426" y="1038"/>
                    <a:pt x="1483" y="1032"/>
                  </a:cubicBezTo>
                  <a:close/>
                  <a:moveTo>
                    <a:pt x="1154" y="1063"/>
                  </a:moveTo>
                  <a:cubicBezTo>
                    <a:pt x="1154" y="1070"/>
                    <a:pt x="1154" y="1076"/>
                    <a:pt x="1154" y="1082"/>
                  </a:cubicBezTo>
                  <a:cubicBezTo>
                    <a:pt x="1141" y="1082"/>
                    <a:pt x="1128" y="1082"/>
                    <a:pt x="1116" y="1089"/>
                  </a:cubicBezTo>
                  <a:cubicBezTo>
                    <a:pt x="1122" y="1076"/>
                    <a:pt x="1122" y="1070"/>
                    <a:pt x="1122" y="1063"/>
                  </a:cubicBezTo>
                  <a:close/>
                  <a:moveTo>
                    <a:pt x="3136" y="1051"/>
                  </a:moveTo>
                  <a:cubicBezTo>
                    <a:pt x="3136" y="1057"/>
                    <a:pt x="3136" y="1070"/>
                    <a:pt x="3136" y="1089"/>
                  </a:cubicBezTo>
                  <a:cubicBezTo>
                    <a:pt x="3130" y="1086"/>
                    <a:pt x="3125" y="1084"/>
                    <a:pt x="3120" y="1084"/>
                  </a:cubicBezTo>
                  <a:cubicBezTo>
                    <a:pt x="3115" y="1084"/>
                    <a:pt x="3111" y="1086"/>
                    <a:pt x="3104" y="1089"/>
                  </a:cubicBezTo>
                  <a:cubicBezTo>
                    <a:pt x="3104" y="1089"/>
                    <a:pt x="3098" y="1095"/>
                    <a:pt x="3098" y="1095"/>
                  </a:cubicBezTo>
                  <a:cubicBezTo>
                    <a:pt x="3098" y="1082"/>
                    <a:pt x="3098" y="1070"/>
                    <a:pt x="3098" y="1051"/>
                  </a:cubicBezTo>
                  <a:close/>
                  <a:moveTo>
                    <a:pt x="2566" y="1101"/>
                  </a:moveTo>
                  <a:cubicBezTo>
                    <a:pt x="2566" y="1101"/>
                    <a:pt x="2572" y="1108"/>
                    <a:pt x="2572" y="1108"/>
                  </a:cubicBezTo>
                  <a:lnTo>
                    <a:pt x="2522" y="1108"/>
                  </a:lnTo>
                  <a:cubicBezTo>
                    <a:pt x="2534" y="1108"/>
                    <a:pt x="2547" y="1101"/>
                    <a:pt x="2566" y="1101"/>
                  </a:cubicBezTo>
                  <a:close/>
                  <a:moveTo>
                    <a:pt x="242" y="994"/>
                  </a:moveTo>
                  <a:cubicBezTo>
                    <a:pt x="248" y="994"/>
                    <a:pt x="254" y="1000"/>
                    <a:pt x="254" y="1000"/>
                  </a:cubicBezTo>
                  <a:cubicBezTo>
                    <a:pt x="248" y="1044"/>
                    <a:pt x="235" y="1095"/>
                    <a:pt x="223" y="1146"/>
                  </a:cubicBezTo>
                  <a:cubicBezTo>
                    <a:pt x="223" y="1139"/>
                    <a:pt x="223" y="1133"/>
                    <a:pt x="223" y="1127"/>
                  </a:cubicBezTo>
                  <a:cubicBezTo>
                    <a:pt x="229" y="1101"/>
                    <a:pt x="235" y="1044"/>
                    <a:pt x="242" y="994"/>
                  </a:cubicBezTo>
                  <a:close/>
                  <a:moveTo>
                    <a:pt x="508" y="1044"/>
                  </a:moveTo>
                  <a:lnTo>
                    <a:pt x="508" y="1044"/>
                  </a:lnTo>
                  <a:cubicBezTo>
                    <a:pt x="438" y="1089"/>
                    <a:pt x="368" y="1133"/>
                    <a:pt x="337" y="1146"/>
                  </a:cubicBezTo>
                  <a:cubicBezTo>
                    <a:pt x="330" y="1152"/>
                    <a:pt x="330" y="1152"/>
                    <a:pt x="330" y="1158"/>
                  </a:cubicBezTo>
                  <a:cubicBezTo>
                    <a:pt x="324" y="1158"/>
                    <a:pt x="318" y="1165"/>
                    <a:pt x="311" y="1165"/>
                  </a:cubicBezTo>
                  <a:cubicBezTo>
                    <a:pt x="318" y="1146"/>
                    <a:pt x="318" y="1120"/>
                    <a:pt x="318" y="1101"/>
                  </a:cubicBezTo>
                  <a:cubicBezTo>
                    <a:pt x="381" y="1082"/>
                    <a:pt x="444" y="1070"/>
                    <a:pt x="508" y="1044"/>
                  </a:cubicBezTo>
                  <a:close/>
                  <a:moveTo>
                    <a:pt x="1141" y="1133"/>
                  </a:moveTo>
                  <a:cubicBezTo>
                    <a:pt x="1141" y="1146"/>
                    <a:pt x="1135" y="1158"/>
                    <a:pt x="1135" y="1171"/>
                  </a:cubicBezTo>
                  <a:lnTo>
                    <a:pt x="1103" y="1171"/>
                  </a:lnTo>
                  <a:cubicBezTo>
                    <a:pt x="1103" y="1158"/>
                    <a:pt x="1103" y="1146"/>
                    <a:pt x="1109" y="1133"/>
                  </a:cubicBezTo>
                  <a:close/>
                  <a:moveTo>
                    <a:pt x="2104" y="1063"/>
                  </a:moveTo>
                  <a:cubicBezTo>
                    <a:pt x="2123" y="1063"/>
                    <a:pt x="2135" y="1070"/>
                    <a:pt x="2148" y="1070"/>
                  </a:cubicBezTo>
                  <a:cubicBezTo>
                    <a:pt x="2135" y="1070"/>
                    <a:pt x="2129" y="1082"/>
                    <a:pt x="2135" y="1095"/>
                  </a:cubicBezTo>
                  <a:cubicBezTo>
                    <a:pt x="1882" y="1095"/>
                    <a:pt x="1635" y="1127"/>
                    <a:pt x="1388" y="1171"/>
                  </a:cubicBezTo>
                  <a:cubicBezTo>
                    <a:pt x="1477" y="1146"/>
                    <a:pt x="1565" y="1127"/>
                    <a:pt x="1660" y="1108"/>
                  </a:cubicBezTo>
                  <a:cubicBezTo>
                    <a:pt x="1806" y="1095"/>
                    <a:pt x="1958" y="1082"/>
                    <a:pt x="2104" y="1063"/>
                  </a:cubicBezTo>
                  <a:close/>
                  <a:moveTo>
                    <a:pt x="1369" y="1127"/>
                  </a:moveTo>
                  <a:cubicBezTo>
                    <a:pt x="1312" y="1139"/>
                    <a:pt x="1261" y="1158"/>
                    <a:pt x="1211" y="1177"/>
                  </a:cubicBezTo>
                  <a:cubicBezTo>
                    <a:pt x="1198" y="1171"/>
                    <a:pt x="1185" y="1165"/>
                    <a:pt x="1173" y="1165"/>
                  </a:cubicBezTo>
                  <a:cubicBezTo>
                    <a:pt x="1173" y="1158"/>
                    <a:pt x="1173" y="1146"/>
                    <a:pt x="1179" y="1133"/>
                  </a:cubicBezTo>
                  <a:cubicBezTo>
                    <a:pt x="1242" y="1133"/>
                    <a:pt x="1306" y="1127"/>
                    <a:pt x="1369" y="1127"/>
                  </a:cubicBezTo>
                  <a:close/>
                  <a:moveTo>
                    <a:pt x="1952" y="1146"/>
                  </a:moveTo>
                  <a:lnTo>
                    <a:pt x="1952" y="1146"/>
                  </a:lnTo>
                  <a:cubicBezTo>
                    <a:pt x="1907" y="1152"/>
                    <a:pt x="1863" y="1158"/>
                    <a:pt x="1812" y="1165"/>
                  </a:cubicBezTo>
                  <a:cubicBezTo>
                    <a:pt x="1768" y="1171"/>
                    <a:pt x="1717" y="1171"/>
                    <a:pt x="1667" y="1177"/>
                  </a:cubicBezTo>
                  <a:cubicBezTo>
                    <a:pt x="1762" y="1165"/>
                    <a:pt x="1857" y="1152"/>
                    <a:pt x="1952" y="1146"/>
                  </a:cubicBezTo>
                  <a:close/>
                  <a:moveTo>
                    <a:pt x="3060" y="1057"/>
                  </a:moveTo>
                  <a:cubicBezTo>
                    <a:pt x="3060" y="1082"/>
                    <a:pt x="3060" y="1101"/>
                    <a:pt x="3054" y="1120"/>
                  </a:cubicBezTo>
                  <a:cubicBezTo>
                    <a:pt x="3035" y="1139"/>
                    <a:pt x="3016" y="1158"/>
                    <a:pt x="2997" y="1177"/>
                  </a:cubicBezTo>
                  <a:cubicBezTo>
                    <a:pt x="3009" y="1165"/>
                    <a:pt x="3009" y="1139"/>
                    <a:pt x="2990" y="1133"/>
                  </a:cubicBezTo>
                  <a:cubicBezTo>
                    <a:pt x="3003" y="1133"/>
                    <a:pt x="3016" y="1127"/>
                    <a:pt x="3028" y="1127"/>
                  </a:cubicBezTo>
                  <a:cubicBezTo>
                    <a:pt x="3066" y="1120"/>
                    <a:pt x="3066" y="1076"/>
                    <a:pt x="3041" y="1070"/>
                  </a:cubicBezTo>
                  <a:cubicBezTo>
                    <a:pt x="3041" y="1070"/>
                    <a:pt x="3041" y="1063"/>
                    <a:pt x="3041" y="1063"/>
                  </a:cubicBezTo>
                  <a:cubicBezTo>
                    <a:pt x="3047" y="1063"/>
                    <a:pt x="3054" y="1057"/>
                    <a:pt x="3060" y="1057"/>
                  </a:cubicBezTo>
                  <a:close/>
                  <a:moveTo>
                    <a:pt x="976" y="1013"/>
                  </a:moveTo>
                  <a:cubicBezTo>
                    <a:pt x="970" y="1025"/>
                    <a:pt x="970" y="1032"/>
                    <a:pt x="970" y="1044"/>
                  </a:cubicBezTo>
                  <a:cubicBezTo>
                    <a:pt x="957" y="1044"/>
                    <a:pt x="945" y="1051"/>
                    <a:pt x="932" y="1057"/>
                  </a:cubicBezTo>
                  <a:lnTo>
                    <a:pt x="913" y="1057"/>
                  </a:lnTo>
                  <a:cubicBezTo>
                    <a:pt x="862" y="1076"/>
                    <a:pt x="824" y="1089"/>
                    <a:pt x="805" y="1089"/>
                  </a:cubicBezTo>
                  <a:cubicBezTo>
                    <a:pt x="660" y="1127"/>
                    <a:pt x="508" y="1165"/>
                    <a:pt x="362" y="1184"/>
                  </a:cubicBezTo>
                  <a:cubicBezTo>
                    <a:pt x="337" y="1190"/>
                    <a:pt x="318" y="1190"/>
                    <a:pt x="311" y="1190"/>
                  </a:cubicBezTo>
                  <a:cubicBezTo>
                    <a:pt x="324" y="1184"/>
                    <a:pt x="356" y="1177"/>
                    <a:pt x="387" y="1165"/>
                  </a:cubicBezTo>
                  <a:cubicBezTo>
                    <a:pt x="387" y="1165"/>
                    <a:pt x="394" y="1158"/>
                    <a:pt x="400" y="1158"/>
                  </a:cubicBezTo>
                  <a:cubicBezTo>
                    <a:pt x="558" y="1114"/>
                    <a:pt x="717" y="1063"/>
                    <a:pt x="875" y="1013"/>
                  </a:cubicBezTo>
                  <a:close/>
                  <a:moveTo>
                    <a:pt x="2971" y="1190"/>
                  </a:moveTo>
                  <a:lnTo>
                    <a:pt x="2965" y="1196"/>
                  </a:lnTo>
                  <a:cubicBezTo>
                    <a:pt x="2946" y="1196"/>
                    <a:pt x="2921" y="1203"/>
                    <a:pt x="2895" y="1203"/>
                  </a:cubicBezTo>
                  <a:cubicBezTo>
                    <a:pt x="2921" y="1196"/>
                    <a:pt x="2946" y="1196"/>
                    <a:pt x="2971" y="1190"/>
                  </a:cubicBezTo>
                  <a:close/>
                  <a:moveTo>
                    <a:pt x="818" y="1127"/>
                  </a:moveTo>
                  <a:cubicBezTo>
                    <a:pt x="824" y="1127"/>
                    <a:pt x="824" y="1133"/>
                    <a:pt x="831" y="1133"/>
                  </a:cubicBezTo>
                  <a:lnTo>
                    <a:pt x="900" y="1133"/>
                  </a:lnTo>
                  <a:cubicBezTo>
                    <a:pt x="818" y="1152"/>
                    <a:pt x="736" y="1177"/>
                    <a:pt x="660" y="1196"/>
                  </a:cubicBezTo>
                  <a:cubicBezTo>
                    <a:pt x="641" y="1203"/>
                    <a:pt x="622" y="1209"/>
                    <a:pt x="603" y="1209"/>
                  </a:cubicBezTo>
                  <a:cubicBezTo>
                    <a:pt x="666" y="1184"/>
                    <a:pt x="736" y="1152"/>
                    <a:pt x="799" y="1133"/>
                  </a:cubicBezTo>
                  <a:cubicBezTo>
                    <a:pt x="799" y="1133"/>
                    <a:pt x="805" y="1127"/>
                    <a:pt x="818" y="1127"/>
                  </a:cubicBezTo>
                  <a:close/>
                  <a:moveTo>
                    <a:pt x="2262" y="1215"/>
                  </a:moveTo>
                  <a:cubicBezTo>
                    <a:pt x="2262" y="1215"/>
                    <a:pt x="2256" y="1222"/>
                    <a:pt x="2256" y="1222"/>
                  </a:cubicBezTo>
                  <a:cubicBezTo>
                    <a:pt x="2256" y="1222"/>
                    <a:pt x="2256" y="1222"/>
                    <a:pt x="2256" y="1215"/>
                  </a:cubicBezTo>
                  <a:close/>
                  <a:moveTo>
                    <a:pt x="2224" y="1222"/>
                  </a:moveTo>
                  <a:lnTo>
                    <a:pt x="2224" y="1241"/>
                  </a:lnTo>
                  <a:cubicBezTo>
                    <a:pt x="2180" y="1234"/>
                    <a:pt x="2142" y="1234"/>
                    <a:pt x="2104" y="1234"/>
                  </a:cubicBezTo>
                  <a:cubicBezTo>
                    <a:pt x="2142" y="1228"/>
                    <a:pt x="2186" y="1228"/>
                    <a:pt x="2224" y="1222"/>
                  </a:cubicBezTo>
                  <a:close/>
                  <a:moveTo>
                    <a:pt x="945" y="1165"/>
                  </a:moveTo>
                  <a:lnTo>
                    <a:pt x="945" y="1165"/>
                  </a:lnTo>
                  <a:cubicBezTo>
                    <a:pt x="938" y="1177"/>
                    <a:pt x="938" y="1190"/>
                    <a:pt x="932" y="1209"/>
                  </a:cubicBezTo>
                  <a:cubicBezTo>
                    <a:pt x="818" y="1222"/>
                    <a:pt x="704" y="1234"/>
                    <a:pt x="590" y="1253"/>
                  </a:cubicBezTo>
                  <a:cubicBezTo>
                    <a:pt x="672" y="1228"/>
                    <a:pt x="761" y="1209"/>
                    <a:pt x="843" y="1190"/>
                  </a:cubicBezTo>
                  <a:lnTo>
                    <a:pt x="945" y="1165"/>
                  </a:lnTo>
                  <a:close/>
                  <a:moveTo>
                    <a:pt x="596" y="1171"/>
                  </a:moveTo>
                  <a:lnTo>
                    <a:pt x="596" y="1171"/>
                  </a:lnTo>
                  <a:cubicBezTo>
                    <a:pt x="495" y="1209"/>
                    <a:pt x="394" y="1247"/>
                    <a:pt x="292" y="1285"/>
                  </a:cubicBezTo>
                  <a:cubicBezTo>
                    <a:pt x="292" y="1279"/>
                    <a:pt x="292" y="1272"/>
                    <a:pt x="292" y="1260"/>
                  </a:cubicBezTo>
                  <a:cubicBezTo>
                    <a:pt x="299" y="1247"/>
                    <a:pt x="299" y="1234"/>
                    <a:pt x="305" y="1222"/>
                  </a:cubicBezTo>
                  <a:cubicBezTo>
                    <a:pt x="400" y="1209"/>
                    <a:pt x="495" y="1190"/>
                    <a:pt x="596" y="1171"/>
                  </a:cubicBezTo>
                  <a:close/>
                  <a:moveTo>
                    <a:pt x="1318" y="1285"/>
                  </a:moveTo>
                  <a:cubicBezTo>
                    <a:pt x="1280" y="1291"/>
                    <a:pt x="1242" y="1298"/>
                    <a:pt x="1198" y="1304"/>
                  </a:cubicBezTo>
                  <a:lnTo>
                    <a:pt x="1192" y="1304"/>
                  </a:lnTo>
                  <a:cubicBezTo>
                    <a:pt x="1192" y="1304"/>
                    <a:pt x="1185" y="1298"/>
                    <a:pt x="1185" y="1291"/>
                  </a:cubicBezTo>
                  <a:lnTo>
                    <a:pt x="1204" y="1291"/>
                  </a:lnTo>
                  <a:cubicBezTo>
                    <a:pt x="1242" y="1291"/>
                    <a:pt x="1280" y="1285"/>
                    <a:pt x="1318" y="1285"/>
                  </a:cubicBezTo>
                  <a:close/>
                  <a:moveTo>
                    <a:pt x="223" y="1273"/>
                  </a:moveTo>
                  <a:cubicBezTo>
                    <a:pt x="223" y="1285"/>
                    <a:pt x="223" y="1304"/>
                    <a:pt x="216" y="1317"/>
                  </a:cubicBezTo>
                  <a:lnTo>
                    <a:pt x="210" y="1317"/>
                  </a:lnTo>
                  <a:cubicBezTo>
                    <a:pt x="216" y="1304"/>
                    <a:pt x="223" y="1291"/>
                    <a:pt x="223" y="1273"/>
                  </a:cubicBezTo>
                  <a:close/>
                  <a:moveTo>
                    <a:pt x="926" y="1253"/>
                  </a:moveTo>
                  <a:cubicBezTo>
                    <a:pt x="919" y="1266"/>
                    <a:pt x="919" y="1279"/>
                    <a:pt x="913" y="1298"/>
                  </a:cubicBezTo>
                  <a:cubicBezTo>
                    <a:pt x="843" y="1304"/>
                    <a:pt x="774" y="1317"/>
                    <a:pt x="755" y="1317"/>
                  </a:cubicBezTo>
                  <a:cubicBezTo>
                    <a:pt x="723" y="1320"/>
                    <a:pt x="690" y="1320"/>
                    <a:pt x="656" y="1320"/>
                  </a:cubicBezTo>
                  <a:cubicBezTo>
                    <a:pt x="623" y="1320"/>
                    <a:pt x="590" y="1320"/>
                    <a:pt x="558" y="1323"/>
                  </a:cubicBezTo>
                  <a:cubicBezTo>
                    <a:pt x="571" y="1317"/>
                    <a:pt x="584" y="1317"/>
                    <a:pt x="590" y="1317"/>
                  </a:cubicBezTo>
                  <a:cubicBezTo>
                    <a:pt x="704" y="1291"/>
                    <a:pt x="812" y="1266"/>
                    <a:pt x="926" y="1253"/>
                  </a:cubicBezTo>
                  <a:close/>
                  <a:moveTo>
                    <a:pt x="2940" y="1266"/>
                  </a:moveTo>
                  <a:cubicBezTo>
                    <a:pt x="2940" y="1266"/>
                    <a:pt x="2940" y="1272"/>
                    <a:pt x="2940" y="1279"/>
                  </a:cubicBezTo>
                  <a:cubicBezTo>
                    <a:pt x="2933" y="1285"/>
                    <a:pt x="2927" y="1298"/>
                    <a:pt x="2927" y="1304"/>
                  </a:cubicBezTo>
                  <a:cubicBezTo>
                    <a:pt x="2921" y="1310"/>
                    <a:pt x="2921" y="1317"/>
                    <a:pt x="2921" y="1323"/>
                  </a:cubicBezTo>
                  <a:cubicBezTo>
                    <a:pt x="2756" y="1329"/>
                    <a:pt x="2598" y="1336"/>
                    <a:pt x="2433" y="1336"/>
                  </a:cubicBezTo>
                  <a:cubicBezTo>
                    <a:pt x="2439" y="1329"/>
                    <a:pt x="2439" y="1323"/>
                    <a:pt x="2439" y="1323"/>
                  </a:cubicBezTo>
                  <a:cubicBezTo>
                    <a:pt x="2509" y="1310"/>
                    <a:pt x="2585" y="1304"/>
                    <a:pt x="2648" y="1298"/>
                  </a:cubicBezTo>
                  <a:cubicBezTo>
                    <a:pt x="2667" y="1298"/>
                    <a:pt x="2693" y="1291"/>
                    <a:pt x="2718" y="1291"/>
                  </a:cubicBezTo>
                  <a:cubicBezTo>
                    <a:pt x="2794" y="1285"/>
                    <a:pt x="2870" y="1272"/>
                    <a:pt x="2940" y="1266"/>
                  </a:cubicBezTo>
                  <a:close/>
                  <a:moveTo>
                    <a:pt x="2192" y="1323"/>
                  </a:moveTo>
                  <a:cubicBezTo>
                    <a:pt x="2180" y="1329"/>
                    <a:pt x="2167" y="1336"/>
                    <a:pt x="2161" y="1342"/>
                  </a:cubicBezTo>
                  <a:lnTo>
                    <a:pt x="1776" y="1342"/>
                  </a:lnTo>
                  <a:cubicBezTo>
                    <a:pt x="1913" y="1333"/>
                    <a:pt x="2052" y="1328"/>
                    <a:pt x="2192" y="1323"/>
                  </a:cubicBezTo>
                  <a:close/>
                  <a:moveTo>
                    <a:pt x="907" y="1348"/>
                  </a:moveTo>
                  <a:cubicBezTo>
                    <a:pt x="907" y="1355"/>
                    <a:pt x="900" y="1361"/>
                    <a:pt x="900" y="1367"/>
                  </a:cubicBezTo>
                  <a:cubicBezTo>
                    <a:pt x="894" y="1367"/>
                    <a:pt x="894" y="1367"/>
                    <a:pt x="888" y="1374"/>
                  </a:cubicBezTo>
                  <a:cubicBezTo>
                    <a:pt x="881" y="1374"/>
                    <a:pt x="875" y="1380"/>
                    <a:pt x="869" y="1386"/>
                  </a:cubicBezTo>
                  <a:cubicBezTo>
                    <a:pt x="812" y="1386"/>
                    <a:pt x="761" y="1393"/>
                    <a:pt x="704" y="1393"/>
                  </a:cubicBezTo>
                  <a:lnTo>
                    <a:pt x="679" y="1393"/>
                  </a:lnTo>
                  <a:cubicBezTo>
                    <a:pt x="660" y="1393"/>
                    <a:pt x="641" y="1386"/>
                    <a:pt x="622" y="1386"/>
                  </a:cubicBezTo>
                  <a:cubicBezTo>
                    <a:pt x="710" y="1374"/>
                    <a:pt x="793" y="1361"/>
                    <a:pt x="881" y="1348"/>
                  </a:cubicBezTo>
                  <a:close/>
                  <a:moveTo>
                    <a:pt x="444" y="1310"/>
                  </a:moveTo>
                  <a:lnTo>
                    <a:pt x="444" y="1310"/>
                  </a:lnTo>
                  <a:cubicBezTo>
                    <a:pt x="406" y="1323"/>
                    <a:pt x="368" y="1329"/>
                    <a:pt x="330" y="1342"/>
                  </a:cubicBezTo>
                  <a:cubicBezTo>
                    <a:pt x="311" y="1348"/>
                    <a:pt x="311" y="1380"/>
                    <a:pt x="330" y="1380"/>
                  </a:cubicBezTo>
                  <a:cubicBezTo>
                    <a:pt x="301" y="1386"/>
                    <a:pt x="271" y="1392"/>
                    <a:pt x="242" y="1398"/>
                  </a:cubicBezTo>
                  <a:lnTo>
                    <a:pt x="242" y="1398"/>
                  </a:lnTo>
                  <a:cubicBezTo>
                    <a:pt x="248" y="1379"/>
                    <a:pt x="254" y="1361"/>
                    <a:pt x="261" y="1348"/>
                  </a:cubicBezTo>
                  <a:cubicBezTo>
                    <a:pt x="273" y="1348"/>
                    <a:pt x="280" y="1348"/>
                    <a:pt x="280" y="1342"/>
                  </a:cubicBezTo>
                  <a:cubicBezTo>
                    <a:pt x="337" y="1329"/>
                    <a:pt x="394" y="1323"/>
                    <a:pt x="444" y="1310"/>
                  </a:cubicBezTo>
                  <a:close/>
                  <a:moveTo>
                    <a:pt x="3035" y="1253"/>
                  </a:moveTo>
                  <a:cubicBezTo>
                    <a:pt x="3028" y="1298"/>
                    <a:pt x="3016" y="1348"/>
                    <a:pt x="3003" y="1399"/>
                  </a:cubicBezTo>
                  <a:cubicBezTo>
                    <a:pt x="3003" y="1399"/>
                    <a:pt x="2997" y="1393"/>
                    <a:pt x="2990" y="1393"/>
                  </a:cubicBezTo>
                  <a:lnTo>
                    <a:pt x="2965" y="1393"/>
                  </a:lnTo>
                  <a:cubicBezTo>
                    <a:pt x="2984" y="1380"/>
                    <a:pt x="2990" y="1355"/>
                    <a:pt x="2978" y="1336"/>
                  </a:cubicBezTo>
                  <a:cubicBezTo>
                    <a:pt x="2990" y="1317"/>
                    <a:pt x="3003" y="1298"/>
                    <a:pt x="3016" y="1279"/>
                  </a:cubicBezTo>
                  <a:cubicBezTo>
                    <a:pt x="3022" y="1266"/>
                    <a:pt x="3028" y="1260"/>
                    <a:pt x="3028" y="1253"/>
                  </a:cubicBezTo>
                  <a:close/>
                  <a:moveTo>
                    <a:pt x="2313" y="1418"/>
                  </a:moveTo>
                  <a:cubicBezTo>
                    <a:pt x="2313" y="1418"/>
                    <a:pt x="2313" y="1418"/>
                    <a:pt x="2313" y="1424"/>
                  </a:cubicBezTo>
                  <a:lnTo>
                    <a:pt x="2300" y="1424"/>
                  </a:lnTo>
                  <a:cubicBezTo>
                    <a:pt x="2300" y="1424"/>
                    <a:pt x="2300" y="1418"/>
                    <a:pt x="2300" y="1418"/>
                  </a:cubicBezTo>
                  <a:close/>
                  <a:moveTo>
                    <a:pt x="2192" y="1424"/>
                  </a:moveTo>
                  <a:cubicBezTo>
                    <a:pt x="2192" y="1431"/>
                    <a:pt x="2192" y="1443"/>
                    <a:pt x="2186" y="1450"/>
                  </a:cubicBezTo>
                  <a:cubicBezTo>
                    <a:pt x="2015" y="1450"/>
                    <a:pt x="1844" y="1443"/>
                    <a:pt x="1667" y="1443"/>
                  </a:cubicBezTo>
                  <a:cubicBezTo>
                    <a:pt x="1844" y="1437"/>
                    <a:pt x="2015" y="1431"/>
                    <a:pt x="2192" y="1424"/>
                  </a:cubicBezTo>
                  <a:close/>
                  <a:moveTo>
                    <a:pt x="2237" y="1424"/>
                  </a:moveTo>
                  <a:cubicBezTo>
                    <a:pt x="2237" y="1431"/>
                    <a:pt x="2237" y="1443"/>
                    <a:pt x="2230" y="1450"/>
                  </a:cubicBezTo>
                  <a:lnTo>
                    <a:pt x="2218" y="1450"/>
                  </a:lnTo>
                  <a:cubicBezTo>
                    <a:pt x="2218" y="1443"/>
                    <a:pt x="2224" y="1431"/>
                    <a:pt x="2224" y="1424"/>
                  </a:cubicBezTo>
                  <a:close/>
                  <a:moveTo>
                    <a:pt x="3041" y="1380"/>
                  </a:moveTo>
                  <a:cubicBezTo>
                    <a:pt x="3041" y="1412"/>
                    <a:pt x="3035" y="1437"/>
                    <a:pt x="3035" y="1469"/>
                  </a:cubicBezTo>
                  <a:cubicBezTo>
                    <a:pt x="3028" y="1469"/>
                    <a:pt x="3022" y="1462"/>
                    <a:pt x="3016" y="1462"/>
                  </a:cubicBezTo>
                  <a:cubicBezTo>
                    <a:pt x="3022" y="1437"/>
                    <a:pt x="3035" y="1412"/>
                    <a:pt x="3041" y="1380"/>
                  </a:cubicBezTo>
                  <a:close/>
                  <a:moveTo>
                    <a:pt x="2287" y="1570"/>
                  </a:moveTo>
                  <a:cubicBezTo>
                    <a:pt x="2281" y="1595"/>
                    <a:pt x="2281" y="1621"/>
                    <a:pt x="2275" y="1646"/>
                  </a:cubicBezTo>
                  <a:cubicBezTo>
                    <a:pt x="2275" y="1621"/>
                    <a:pt x="2281" y="1595"/>
                    <a:pt x="2281" y="1570"/>
                  </a:cubicBezTo>
                  <a:close/>
                  <a:moveTo>
                    <a:pt x="907" y="1526"/>
                  </a:moveTo>
                  <a:lnTo>
                    <a:pt x="907" y="1526"/>
                  </a:lnTo>
                  <a:cubicBezTo>
                    <a:pt x="869" y="1735"/>
                    <a:pt x="831" y="1937"/>
                    <a:pt x="799" y="2140"/>
                  </a:cubicBezTo>
                  <a:lnTo>
                    <a:pt x="774" y="2140"/>
                  </a:lnTo>
                  <a:cubicBezTo>
                    <a:pt x="818" y="1937"/>
                    <a:pt x="862" y="1735"/>
                    <a:pt x="907" y="1526"/>
                  </a:cubicBezTo>
                  <a:close/>
                  <a:moveTo>
                    <a:pt x="1027" y="1532"/>
                  </a:moveTo>
                  <a:cubicBezTo>
                    <a:pt x="1046" y="1532"/>
                    <a:pt x="1059" y="1532"/>
                    <a:pt x="1071" y="1538"/>
                  </a:cubicBezTo>
                  <a:cubicBezTo>
                    <a:pt x="1033" y="1741"/>
                    <a:pt x="995" y="1944"/>
                    <a:pt x="957" y="2146"/>
                  </a:cubicBezTo>
                  <a:lnTo>
                    <a:pt x="919" y="2146"/>
                  </a:lnTo>
                  <a:cubicBezTo>
                    <a:pt x="951" y="1944"/>
                    <a:pt x="989" y="1735"/>
                    <a:pt x="1027" y="1532"/>
                  </a:cubicBezTo>
                  <a:close/>
                  <a:moveTo>
                    <a:pt x="1109" y="1538"/>
                  </a:moveTo>
                  <a:cubicBezTo>
                    <a:pt x="1268" y="1545"/>
                    <a:pt x="1420" y="1551"/>
                    <a:pt x="1578" y="1557"/>
                  </a:cubicBezTo>
                  <a:cubicBezTo>
                    <a:pt x="1774" y="1564"/>
                    <a:pt x="1971" y="1564"/>
                    <a:pt x="2167" y="1570"/>
                  </a:cubicBezTo>
                  <a:cubicBezTo>
                    <a:pt x="2148" y="1697"/>
                    <a:pt x="2129" y="1817"/>
                    <a:pt x="2110" y="1944"/>
                  </a:cubicBezTo>
                  <a:cubicBezTo>
                    <a:pt x="2104" y="2020"/>
                    <a:pt x="2091" y="2096"/>
                    <a:pt x="2078" y="2172"/>
                  </a:cubicBezTo>
                  <a:cubicBezTo>
                    <a:pt x="1996" y="2172"/>
                    <a:pt x="1914" y="2172"/>
                    <a:pt x="1831" y="2165"/>
                  </a:cubicBezTo>
                  <a:cubicBezTo>
                    <a:pt x="1831" y="2159"/>
                    <a:pt x="1831" y="2146"/>
                    <a:pt x="1812" y="2146"/>
                  </a:cubicBezTo>
                  <a:cubicBezTo>
                    <a:pt x="1705" y="2146"/>
                    <a:pt x="1603" y="2153"/>
                    <a:pt x="1496" y="2159"/>
                  </a:cubicBezTo>
                  <a:lnTo>
                    <a:pt x="1394" y="2159"/>
                  </a:lnTo>
                  <a:cubicBezTo>
                    <a:pt x="1401" y="2153"/>
                    <a:pt x="1394" y="2140"/>
                    <a:pt x="1388" y="2140"/>
                  </a:cubicBezTo>
                  <a:cubicBezTo>
                    <a:pt x="1293" y="2140"/>
                    <a:pt x="1198" y="2146"/>
                    <a:pt x="1103" y="2153"/>
                  </a:cubicBezTo>
                  <a:cubicBezTo>
                    <a:pt x="1071" y="2146"/>
                    <a:pt x="1040" y="2146"/>
                    <a:pt x="1008" y="2146"/>
                  </a:cubicBezTo>
                  <a:cubicBezTo>
                    <a:pt x="1040" y="1944"/>
                    <a:pt x="1071" y="1741"/>
                    <a:pt x="1109" y="1538"/>
                  </a:cubicBezTo>
                  <a:close/>
                  <a:moveTo>
                    <a:pt x="2218" y="1570"/>
                  </a:moveTo>
                  <a:cubicBezTo>
                    <a:pt x="2205" y="1678"/>
                    <a:pt x="2199" y="1779"/>
                    <a:pt x="2186" y="1887"/>
                  </a:cubicBezTo>
                  <a:cubicBezTo>
                    <a:pt x="2186" y="1893"/>
                    <a:pt x="2186" y="1906"/>
                    <a:pt x="2186" y="1912"/>
                  </a:cubicBezTo>
                  <a:cubicBezTo>
                    <a:pt x="2173" y="2001"/>
                    <a:pt x="2161" y="2089"/>
                    <a:pt x="2148" y="2172"/>
                  </a:cubicBezTo>
                  <a:lnTo>
                    <a:pt x="2116" y="2172"/>
                  </a:lnTo>
                  <a:cubicBezTo>
                    <a:pt x="2129" y="2083"/>
                    <a:pt x="2142" y="2001"/>
                    <a:pt x="2154" y="1912"/>
                  </a:cubicBezTo>
                  <a:cubicBezTo>
                    <a:pt x="2167" y="1798"/>
                    <a:pt x="2186" y="1684"/>
                    <a:pt x="2199" y="1570"/>
                  </a:cubicBezTo>
                  <a:close/>
                  <a:moveTo>
                    <a:pt x="774" y="2286"/>
                  </a:moveTo>
                  <a:cubicBezTo>
                    <a:pt x="774" y="2286"/>
                    <a:pt x="774" y="2292"/>
                    <a:pt x="774" y="2292"/>
                  </a:cubicBezTo>
                  <a:lnTo>
                    <a:pt x="717" y="2292"/>
                  </a:lnTo>
                  <a:cubicBezTo>
                    <a:pt x="736" y="2292"/>
                    <a:pt x="755" y="2286"/>
                    <a:pt x="774" y="2286"/>
                  </a:cubicBezTo>
                  <a:close/>
                  <a:moveTo>
                    <a:pt x="932" y="2279"/>
                  </a:moveTo>
                  <a:cubicBezTo>
                    <a:pt x="932" y="2279"/>
                    <a:pt x="932" y="2286"/>
                    <a:pt x="932" y="2286"/>
                  </a:cubicBezTo>
                  <a:cubicBezTo>
                    <a:pt x="919" y="2286"/>
                    <a:pt x="907" y="2286"/>
                    <a:pt x="894" y="2292"/>
                  </a:cubicBezTo>
                  <a:cubicBezTo>
                    <a:pt x="894" y="2286"/>
                    <a:pt x="894" y="2286"/>
                    <a:pt x="900" y="2279"/>
                  </a:cubicBezTo>
                  <a:close/>
                  <a:moveTo>
                    <a:pt x="387" y="2279"/>
                  </a:moveTo>
                  <a:cubicBezTo>
                    <a:pt x="362" y="2292"/>
                    <a:pt x="343" y="2311"/>
                    <a:pt x="324" y="2336"/>
                  </a:cubicBezTo>
                  <a:cubicBezTo>
                    <a:pt x="324" y="2317"/>
                    <a:pt x="330" y="2298"/>
                    <a:pt x="330" y="2279"/>
                  </a:cubicBezTo>
                  <a:close/>
                  <a:moveTo>
                    <a:pt x="672" y="2336"/>
                  </a:moveTo>
                  <a:cubicBezTo>
                    <a:pt x="653" y="2343"/>
                    <a:pt x="628" y="2349"/>
                    <a:pt x="609" y="2355"/>
                  </a:cubicBezTo>
                  <a:cubicBezTo>
                    <a:pt x="615" y="2349"/>
                    <a:pt x="622" y="2343"/>
                    <a:pt x="634" y="2336"/>
                  </a:cubicBezTo>
                  <a:close/>
                  <a:moveTo>
                    <a:pt x="926" y="2336"/>
                  </a:moveTo>
                  <a:cubicBezTo>
                    <a:pt x="926" y="2336"/>
                    <a:pt x="919" y="2343"/>
                    <a:pt x="919" y="2349"/>
                  </a:cubicBezTo>
                  <a:cubicBezTo>
                    <a:pt x="913" y="2349"/>
                    <a:pt x="900" y="2349"/>
                    <a:pt x="894" y="2355"/>
                  </a:cubicBezTo>
                  <a:cubicBezTo>
                    <a:pt x="894" y="2349"/>
                    <a:pt x="888" y="2349"/>
                    <a:pt x="888" y="2343"/>
                  </a:cubicBezTo>
                  <a:cubicBezTo>
                    <a:pt x="888" y="2343"/>
                    <a:pt x="888" y="2343"/>
                    <a:pt x="888" y="2336"/>
                  </a:cubicBezTo>
                  <a:close/>
                  <a:moveTo>
                    <a:pt x="2287" y="2311"/>
                  </a:moveTo>
                  <a:cubicBezTo>
                    <a:pt x="2351" y="2317"/>
                    <a:pt x="2414" y="2324"/>
                    <a:pt x="2477" y="2330"/>
                  </a:cubicBezTo>
                  <a:cubicBezTo>
                    <a:pt x="2452" y="2336"/>
                    <a:pt x="2427" y="2336"/>
                    <a:pt x="2401" y="2343"/>
                  </a:cubicBezTo>
                  <a:cubicBezTo>
                    <a:pt x="2357" y="2349"/>
                    <a:pt x="2319" y="2349"/>
                    <a:pt x="2281" y="2355"/>
                  </a:cubicBezTo>
                  <a:cubicBezTo>
                    <a:pt x="2281" y="2343"/>
                    <a:pt x="2287" y="2330"/>
                    <a:pt x="2287" y="2311"/>
                  </a:cubicBezTo>
                  <a:close/>
                  <a:moveTo>
                    <a:pt x="1515" y="2336"/>
                  </a:moveTo>
                  <a:cubicBezTo>
                    <a:pt x="1464" y="2343"/>
                    <a:pt x="1413" y="2349"/>
                    <a:pt x="1363" y="2355"/>
                  </a:cubicBezTo>
                  <a:cubicBezTo>
                    <a:pt x="1280" y="2362"/>
                    <a:pt x="1198" y="2368"/>
                    <a:pt x="1122" y="2368"/>
                  </a:cubicBezTo>
                  <a:cubicBezTo>
                    <a:pt x="1249" y="2355"/>
                    <a:pt x="1382" y="2343"/>
                    <a:pt x="1515" y="2336"/>
                  </a:cubicBezTo>
                  <a:close/>
                  <a:moveTo>
                    <a:pt x="2724" y="2362"/>
                  </a:moveTo>
                  <a:cubicBezTo>
                    <a:pt x="2712" y="2368"/>
                    <a:pt x="2705" y="2368"/>
                    <a:pt x="2693" y="2368"/>
                  </a:cubicBezTo>
                  <a:cubicBezTo>
                    <a:pt x="2705" y="2368"/>
                    <a:pt x="2712" y="2362"/>
                    <a:pt x="2724" y="2362"/>
                  </a:cubicBezTo>
                  <a:close/>
                  <a:moveTo>
                    <a:pt x="761" y="2368"/>
                  </a:moveTo>
                  <a:cubicBezTo>
                    <a:pt x="755" y="2368"/>
                    <a:pt x="742" y="2374"/>
                    <a:pt x="736" y="2374"/>
                  </a:cubicBezTo>
                  <a:lnTo>
                    <a:pt x="710" y="2374"/>
                  </a:lnTo>
                  <a:cubicBezTo>
                    <a:pt x="729" y="2374"/>
                    <a:pt x="748" y="2368"/>
                    <a:pt x="761" y="2368"/>
                  </a:cubicBezTo>
                  <a:close/>
                  <a:moveTo>
                    <a:pt x="2135" y="2311"/>
                  </a:moveTo>
                  <a:cubicBezTo>
                    <a:pt x="2129" y="2336"/>
                    <a:pt x="2129" y="2355"/>
                    <a:pt x="2129" y="2381"/>
                  </a:cubicBezTo>
                  <a:cubicBezTo>
                    <a:pt x="2116" y="2381"/>
                    <a:pt x="2104" y="2387"/>
                    <a:pt x="2091" y="2387"/>
                  </a:cubicBezTo>
                  <a:cubicBezTo>
                    <a:pt x="2097" y="2362"/>
                    <a:pt x="2097" y="2336"/>
                    <a:pt x="2104" y="2311"/>
                  </a:cubicBezTo>
                  <a:close/>
                  <a:moveTo>
                    <a:pt x="2433" y="2368"/>
                  </a:moveTo>
                  <a:cubicBezTo>
                    <a:pt x="2382" y="2381"/>
                    <a:pt x="2332" y="2393"/>
                    <a:pt x="2281" y="2406"/>
                  </a:cubicBezTo>
                  <a:lnTo>
                    <a:pt x="2275" y="2406"/>
                  </a:lnTo>
                  <a:cubicBezTo>
                    <a:pt x="2275" y="2400"/>
                    <a:pt x="2275" y="2393"/>
                    <a:pt x="2275" y="2387"/>
                  </a:cubicBezTo>
                  <a:cubicBezTo>
                    <a:pt x="2332" y="2381"/>
                    <a:pt x="2382" y="2374"/>
                    <a:pt x="2433" y="2368"/>
                  </a:cubicBezTo>
                  <a:close/>
                  <a:moveTo>
                    <a:pt x="558" y="2412"/>
                  </a:moveTo>
                  <a:cubicBezTo>
                    <a:pt x="571" y="2412"/>
                    <a:pt x="590" y="2419"/>
                    <a:pt x="603" y="2419"/>
                  </a:cubicBezTo>
                  <a:cubicBezTo>
                    <a:pt x="584" y="2419"/>
                    <a:pt x="558" y="2425"/>
                    <a:pt x="539" y="2431"/>
                  </a:cubicBezTo>
                  <a:cubicBezTo>
                    <a:pt x="546" y="2425"/>
                    <a:pt x="546" y="2419"/>
                    <a:pt x="552" y="2412"/>
                  </a:cubicBezTo>
                  <a:close/>
                  <a:moveTo>
                    <a:pt x="2123" y="2412"/>
                  </a:moveTo>
                  <a:lnTo>
                    <a:pt x="2123" y="2425"/>
                  </a:lnTo>
                  <a:cubicBezTo>
                    <a:pt x="2110" y="2425"/>
                    <a:pt x="2097" y="2431"/>
                    <a:pt x="2091" y="2431"/>
                  </a:cubicBezTo>
                  <a:cubicBezTo>
                    <a:pt x="2091" y="2425"/>
                    <a:pt x="2091" y="2425"/>
                    <a:pt x="2091" y="2419"/>
                  </a:cubicBezTo>
                  <a:cubicBezTo>
                    <a:pt x="2104" y="2419"/>
                    <a:pt x="2110" y="2412"/>
                    <a:pt x="2123" y="2412"/>
                  </a:cubicBezTo>
                  <a:close/>
                  <a:moveTo>
                    <a:pt x="2040" y="2425"/>
                  </a:moveTo>
                  <a:cubicBezTo>
                    <a:pt x="2040" y="2431"/>
                    <a:pt x="2040" y="2438"/>
                    <a:pt x="2040" y="2444"/>
                  </a:cubicBezTo>
                  <a:cubicBezTo>
                    <a:pt x="1996" y="2450"/>
                    <a:pt x="1958" y="2450"/>
                    <a:pt x="1920" y="2450"/>
                  </a:cubicBezTo>
                  <a:cubicBezTo>
                    <a:pt x="1888" y="2451"/>
                    <a:pt x="1865" y="2452"/>
                    <a:pt x="1850" y="2452"/>
                  </a:cubicBezTo>
                  <a:cubicBezTo>
                    <a:pt x="1754" y="2452"/>
                    <a:pt x="1958" y="2436"/>
                    <a:pt x="2040" y="2425"/>
                  </a:cubicBezTo>
                  <a:close/>
                  <a:moveTo>
                    <a:pt x="520" y="2457"/>
                  </a:moveTo>
                  <a:cubicBezTo>
                    <a:pt x="520" y="2457"/>
                    <a:pt x="520" y="2457"/>
                    <a:pt x="520" y="2463"/>
                  </a:cubicBezTo>
                  <a:lnTo>
                    <a:pt x="514" y="2463"/>
                  </a:lnTo>
                  <a:cubicBezTo>
                    <a:pt x="520" y="2463"/>
                    <a:pt x="520" y="2457"/>
                    <a:pt x="520" y="2457"/>
                  </a:cubicBezTo>
                  <a:close/>
                  <a:moveTo>
                    <a:pt x="2712" y="2393"/>
                  </a:moveTo>
                  <a:cubicBezTo>
                    <a:pt x="2712" y="2400"/>
                    <a:pt x="2712" y="2406"/>
                    <a:pt x="2705" y="2412"/>
                  </a:cubicBezTo>
                  <a:cubicBezTo>
                    <a:pt x="2598" y="2431"/>
                    <a:pt x="2490" y="2450"/>
                    <a:pt x="2389" y="2469"/>
                  </a:cubicBezTo>
                  <a:cubicBezTo>
                    <a:pt x="2344" y="2476"/>
                    <a:pt x="2313" y="2476"/>
                    <a:pt x="2300" y="2476"/>
                  </a:cubicBezTo>
                  <a:lnTo>
                    <a:pt x="2268" y="2476"/>
                  </a:lnTo>
                  <a:cubicBezTo>
                    <a:pt x="2268" y="2469"/>
                    <a:pt x="2268" y="2463"/>
                    <a:pt x="2268" y="2457"/>
                  </a:cubicBezTo>
                  <a:cubicBezTo>
                    <a:pt x="2319" y="2444"/>
                    <a:pt x="2370" y="2438"/>
                    <a:pt x="2414" y="2431"/>
                  </a:cubicBezTo>
                  <a:cubicBezTo>
                    <a:pt x="2515" y="2419"/>
                    <a:pt x="2617" y="2406"/>
                    <a:pt x="2712" y="2393"/>
                  </a:cubicBezTo>
                  <a:close/>
                  <a:moveTo>
                    <a:pt x="128" y="2235"/>
                  </a:moveTo>
                  <a:cubicBezTo>
                    <a:pt x="115" y="2279"/>
                    <a:pt x="109" y="2324"/>
                    <a:pt x="102" y="2368"/>
                  </a:cubicBezTo>
                  <a:cubicBezTo>
                    <a:pt x="96" y="2412"/>
                    <a:pt x="83" y="2457"/>
                    <a:pt x="77" y="2501"/>
                  </a:cubicBezTo>
                  <a:cubicBezTo>
                    <a:pt x="77" y="2400"/>
                    <a:pt x="90" y="2292"/>
                    <a:pt x="115" y="2235"/>
                  </a:cubicBezTo>
                  <a:close/>
                  <a:moveTo>
                    <a:pt x="2693" y="2463"/>
                  </a:moveTo>
                  <a:cubicBezTo>
                    <a:pt x="2686" y="2469"/>
                    <a:pt x="2686" y="2482"/>
                    <a:pt x="2680" y="2495"/>
                  </a:cubicBezTo>
                  <a:cubicBezTo>
                    <a:pt x="2604" y="2495"/>
                    <a:pt x="2529" y="2498"/>
                    <a:pt x="2456" y="2505"/>
                  </a:cubicBezTo>
                  <a:lnTo>
                    <a:pt x="2456" y="2505"/>
                  </a:lnTo>
                  <a:cubicBezTo>
                    <a:pt x="2510" y="2498"/>
                    <a:pt x="2572" y="2488"/>
                    <a:pt x="2623" y="2476"/>
                  </a:cubicBezTo>
                  <a:cubicBezTo>
                    <a:pt x="2648" y="2469"/>
                    <a:pt x="2667" y="2463"/>
                    <a:pt x="2693" y="2463"/>
                  </a:cubicBezTo>
                  <a:close/>
                  <a:moveTo>
                    <a:pt x="210" y="2254"/>
                  </a:moveTo>
                  <a:cubicBezTo>
                    <a:pt x="204" y="2265"/>
                    <a:pt x="204" y="2281"/>
                    <a:pt x="216" y="2281"/>
                  </a:cubicBezTo>
                  <a:cubicBezTo>
                    <a:pt x="218" y="2281"/>
                    <a:pt x="220" y="2280"/>
                    <a:pt x="223" y="2279"/>
                  </a:cubicBezTo>
                  <a:lnTo>
                    <a:pt x="254" y="2279"/>
                  </a:lnTo>
                  <a:cubicBezTo>
                    <a:pt x="229" y="2362"/>
                    <a:pt x="197" y="2438"/>
                    <a:pt x="159" y="2507"/>
                  </a:cubicBezTo>
                  <a:cubicBezTo>
                    <a:pt x="159" y="2463"/>
                    <a:pt x="166" y="2419"/>
                    <a:pt x="172" y="2374"/>
                  </a:cubicBezTo>
                  <a:cubicBezTo>
                    <a:pt x="178" y="2336"/>
                    <a:pt x="185" y="2292"/>
                    <a:pt x="191" y="2254"/>
                  </a:cubicBezTo>
                  <a:close/>
                  <a:moveTo>
                    <a:pt x="2059" y="2311"/>
                  </a:moveTo>
                  <a:cubicBezTo>
                    <a:pt x="2053" y="2336"/>
                    <a:pt x="2047" y="2368"/>
                    <a:pt x="2047" y="2393"/>
                  </a:cubicBezTo>
                  <a:cubicBezTo>
                    <a:pt x="1945" y="2412"/>
                    <a:pt x="1844" y="2431"/>
                    <a:pt x="1736" y="2450"/>
                  </a:cubicBezTo>
                  <a:cubicBezTo>
                    <a:pt x="1736" y="2450"/>
                    <a:pt x="1730" y="2457"/>
                    <a:pt x="1730" y="2463"/>
                  </a:cubicBezTo>
                  <a:cubicBezTo>
                    <a:pt x="1508" y="2463"/>
                    <a:pt x="1280" y="2476"/>
                    <a:pt x="1059" y="2507"/>
                  </a:cubicBezTo>
                  <a:cubicBezTo>
                    <a:pt x="1040" y="2507"/>
                    <a:pt x="1014" y="2501"/>
                    <a:pt x="995" y="2501"/>
                  </a:cubicBezTo>
                  <a:cubicBezTo>
                    <a:pt x="989" y="2495"/>
                    <a:pt x="983" y="2495"/>
                    <a:pt x="976" y="2488"/>
                  </a:cubicBezTo>
                  <a:cubicBezTo>
                    <a:pt x="1008" y="2482"/>
                    <a:pt x="1040" y="2476"/>
                    <a:pt x="1071" y="2469"/>
                  </a:cubicBezTo>
                  <a:cubicBezTo>
                    <a:pt x="1388" y="2457"/>
                    <a:pt x="1698" y="2425"/>
                    <a:pt x="2015" y="2387"/>
                  </a:cubicBezTo>
                  <a:cubicBezTo>
                    <a:pt x="2040" y="2381"/>
                    <a:pt x="2040" y="2343"/>
                    <a:pt x="2021" y="2336"/>
                  </a:cubicBezTo>
                  <a:lnTo>
                    <a:pt x="2028" y="2336"/>
                  </a:lnTo>
                  <a:cubicBezTo>
                    <a:pt x="2047" y="2336"/>
                    <a:pt x="2053" y="2317"/>
                    <a:pt x="2047" y="2311"/>
                  </a:cubicBezTo>
                  <a:close/>
                  <a:moveTo>
                    <a:pt x="710" y="2533"/>
                  </a:moveTo>
                  <a:cubicBezTo>
                    <a:pt x="710" y="2539"/>
                    <a:pt x="710" y="2539"/>
                    <a:pt x="717" y="2539"/>
                  </a:cubicBezTo>
                  <a:cubicBezTo>
                    <a:pt x="704" y="2539"/>
                    <a:pt x="685" y="2545"/>
                    <a:pt x="672" y="2545"/>
                  </a:cubicBezTo>
                  <a:lnTo>
                    <a:pt x="672" y="2545"/>
                  </a:lnTo>
                  <a:cubicBezTo>
                    <a:pt x="685" y="2545"/>
                    <a:pt x="698" y="2539"/>
                    <a:pt x="710" y="2533"/>
                  </a:cubicBezTo>
                  <a:close/>
                  <a:moveTo>
                    <a:pt x="2667" y="2558"/>
                  </a:moveTo>
                  <a:cubicBezTo>
                    <a:pt x="2667" y="2558"/>
                    <a:pt x="2667" y="2564"/>
                    <a:pt x="2661" y="2564"/>
                  </a:cubicBezTo>
                  <a:lnTo>
                    <a:pt x="2642" y="2564"/>
                  </a:lnTo>
                  <a:cubicBezTo>
                    <a:pt x="2655" y="2564"/>
                    <a:pt x="2661" y="2558"/>
                    <a:pt x="2667" y="2558"/>
                  </a:cubicBezTo>
                  <a:close/>
                  <a:moveTo>
                    <a:pt x="1198" y="2562"/>
                  </a:moveTo>
                  <a:cubicBezTo>
                    <a:pt x="1286" y="2562"/>
                    <a:pt x="1369" y="2564"/>
                    <a:pt x="1432" y="2564"/>
                  </a:cubicBezTo>
                  <a:cubicBezTo>
                    <a:pt x="1293" y="2571"/>
                    <a:pt x="1160" y="2571"/>
                    <a:pt x="1021" y="2571"/>
                  </a:cubicBezTo>
                  <a:lnTo>
                    <a:pt x="1014" y="2571"/>
                  </a:lnTo>
                  <a:cubicBezTo>
                    <a:pt x="1033" y="2564"/>
                    <a:pt x="1052" y="2564"/>
                    <a:pt x="1065" y="2564"/>
                  </a:cubicBezTo>
                  <a:cubicBezTo>
                    <a:pt x="1109" y="2562"/>
                    <a:pt x="1154" y="2562"/>
                    <a:pt x="1198" y="2562"/>
                  </a:cubicBezTo>
                  <a:close/>
                  <a:moveTo>
                    <a:pt x="2490" y="2552"/>
                  </a:moveTo>
                  <a:cubicBezTo>
                    <a:pt x="2414" y="2564"/>
                    <a:pt x="2332" y="2583"/>
                    <a:pt x="2249" y="2590"/>
                  </a:cubicBezTo>
                  <a:cubicBezTo>
                    <a:pt x="2249" y="2583"/>
                    <a:pt x="2249" y="2583"/>
                    <a:pt x="2249" y="2583"/>
                  </a:cubicBezTo>
                  <a:cubicBezTo>
                    <a:pt x="2300" y="2571"/>
                    <a:pt x="2351" y="2564"/>
                    <a:pt x="2401" y="2558"/>
                  </a:cubicBezTo>
                  <a:cubicBezTo>
                    <a:pt x="2433" y="2552"/>
                    <a:pt x="2458" y="2552"/>
                    <a:pt x="2490" y="2552"/>
                  </a:cubicBezTo>
                  <a:close/>
                  <a:moveTo>
                    <a:pt x="2655" y="2621"/>
                  </a:moveTo>
                  <a:cubicBezTo>
                    <a:pt x="2655" y="2621"/>
                    <a:pt x="2655" y="2621"/>
                    <a:pt x="2655" y="2628"/>
                  </a:cubicBezTo>
                  <a:lnTo>
                    <a:pt x="2623" y="2628"/>
                  </a:lnTo>
                  <a:cubicBezTo>
                    <a:pt x="2636" y="2621"/>
                    <a:pt x="2642" y="2621"/>
                    <a:pt x="2655" y="2621"/>
                  </a:cubicBezTo>
                  <a:close/>
                  <a:moveTo>
                    <a:pt x="1401" y="2659"/>
                  </a:moveTo>
                  <a:cubicBezTo>
                    <a:pt x="1407" y="2659"/>
                    <a:pt x="1413" y="2666"/>
                    <a:pt x="1420" y="2666"/>
                  </a:cubicBezTo>
                  <a:cubicBezTo>
                    <a:pt x="1508" y="2672"/>
                    <a:pt x="1603" y="2672"/>
                    <a:pt x="1692" y="2678"/>
                  </a:cubicBezTo>
                  <a:lnTo>
                    <a:pt x="1052" y="2678"/>
                  </a:lnTo>
                  <a:cubicBezTo>
                    <a:pt x="1078" y="2672"/>
                    <a:pt x="1103" y="2672"/>
                    <a:pt x="1128" y="2666"/>
                  </a:cubicBezTo>
                  <a:cubicBezTo>
                    <a:pt x="1217" y="2666"/>
                    <a:pt x="1312" y="2666"/>
                    <a:pt x="1401" y="2659"/>
                  </a:cubicBezTo>
                  <a:close/>
                  <a:moveTo>
                    <a:pt x="216" y="2558"/>
                  </a:moveTo>
                  <a:cubicBezTo>
                    <a:pt x="216" y="2564"/>
                    <a:pt x="216" y="2564"/>
                    <a:pt x="210" y="2564"/>
                  </a:cubicBezTo>
                  <a:cubicBezTo>
                    <a:pt x="197" y="2577"/>
                    <a:pt x="204" y="2602"/>
                    <a:pt x="216" y="2609"/>
                  </a:cubicBezTo>
                  <a:cubicBezTo>
                    <a:pt x="216" y="2634"/>
                    <a:pt x="216" y="2653"/>
                    <a:pt x="210" y="2672"/>
                  </a:cubicBezTo>
                  <a:cubicBezTo>
                    <a:pt x="172" y="2678"/>
                    <a:pt x="134" y="2678"/>
                    <a:pt x="96" y="2685"/>
                  </a:cubicBezTo>
                  <a:cubicBezTo>
                    <a:pt x="96" y="2678"/>
                    <a:pt x="96" y="2678"/>
                    <a:pt x="102" y="2672"/>
                  </a:cubicBezTo>
                  <a:cubicBezTo>
                    <a:pt x="106" y="2674"/>
                    <a:pt x="110" y="2675"/>
                    <a:pt x="114" y="2675"/>
                  </a:cubicBezTo>
                  <a:cubicBezTo>
                    <a:pt x="125" y="2675"/>
                    <a:pt x="137" y="2669"/>
                    <a:pt x="147" y="2659"/>
                  </a:cubicBezTo>
                  <a:cubicBezTo>
                    <a:pt x="172" y="2621"/>
                    <a:pt x="191" y="2590"/>
                    <a:pt x="210" y="2558"/>
                  </a:cubicBezTo>
                  <a:close/>
                  <a:moveTo>
                    <a:pt x="2724" y="2685"/>
                  </a:moveTo>
                  <a:cubicBezTo>
                    <a:pt x="2724" y="2685"/>
                    <a:pt x="2724" y="2685"/>
                    <a:pt x="2724" y="2691"/>
                  </a:cubicBezTo>
                  <a:cubicBezTo>
                    <a:pt x="2724" y="2691"/>
                    <a:pt x="2718" y="2685"/>
                    <a:pt x="2718" y="2685"/>
                  </a:cubicBezTo>
                  <a:close/>
                  <a:moveTo>
                    <a:pt x="2085" y="2799"/>
                  </a:moveTo>
                  <a:cubicBezTo>
                    <a:pt x="2072" y="2805"/>
                    <a:pt x="2059" y="2805"/>
                    <a:pt x="2053" y="2805"/>
                  </a:cubicBezTo>
                  <a:cubicBezTo>
                    <a:pt x="2053" y="2805"/>
                    <a:pt x="2053" y="2799"/>
                    <a:pt x="2053" y="2799"/>
                  </a:cubicBezTo>
                  <a:close/>
                  <a:moveTo>
                    <a:pt x="837" y="2792"/>
                  </a:moveTo>
                  <a:cubicBezTo>
                    <a:pt x="812" y="2951"/>
                    <a:pt x="780" y="3115"/>
                    <a:pt x="748" y="3274"/>
                  </a:cubicBezTo>
                  <a:cubicBezTo>
                    <a:pt x="767" y="3115"/>
                    <a:pt x="793" y="2951"/>
                    <a:pt x="818" y="2792"/>
                  </a:cubicBezTo>
                  <a:close/>
                  <a:moveTo>
                    <a:pt x="2078" y="2830"/>
                  </a:moveTo>
                  <a:lnTo>
                    <a:pt x="2078" y="2830"/>
                  </a:lnTo>
                  <a:cubicBezTo>
                    <a:pt x="2072" y="2919"/>
                    <a:pt x="2066" y="3008"/>
                    <a:pt x="2059" y="3096"/>
                  </a:cubicBezTo>
                  <a:cubicBezTo>
                    <a:pt x="2053" y="3153"/>
                    <a:pt x="2066" y="3280"/>
                    <a:pt x="2047" y="3394"/>
                  </a:cubicBezTo>
                  <a:cubicBezTo>
                    <a:pt x="2047" y="3407"/>
                    <a:pt x="2040" y="3419"/>
                    <a:pt x="2040" y="3432"/>
                  </a:cubicBezTo>
                  <a:cubicBezTo>
                    <a:pt x="2028" y="3464"/>
                    <a:pt x="2015" y="3495"/>
                    <a:pt x="1996" y="3527"/>
                  </a:cubicBezTo>
                  <a:cubicBezTo>
                    <a:pt x="1996" y="3533"/>
                    <a:pt x="1990" y="3533"/>
                    <a:pt x="1990" y="3540"/>
                  </a:cubicBezTo>
                  <a:cubicBezTo>
                    <a:pt x="1990" y="3502"/>
                    <a:pt x="1996" y="3470"/>
                    <a:pt x="1996" y="3432"/>
                  </a:cubicBezTo>
                  <a:cubicBezTo>
                    <a:pt x="2002" y="3369"/>
                    <a:pt x="2009" y="3299"/>
                    <a:pt x="2015" y="3229"/>
                  </a:cubicBezTo>
                  <a:cubicBezTo>
                    <a:pt x="2028" y="3103"/>
                    <a:pt x="2034" y="2970"/>
                    <a:pt x="2047" y="2837"/>
                  </a:cubicBezTo>
                  <a:cubicBezTo>
                    <a:pt x="2059" y="2837"/>
                    <a:pt x="2066" y="2837"/>
                    <a:pt x="2078" y="2830"/>
                  </a:cubicBezTo>
                  <a:close/>
                  <a:moveTo>
                    <a:pt x="1232" y="1"/>
                  </a:moveTo>
                  <a:cubicBezTo>
                    <a:pt x="1217" y="1"/>
                    <a:pt x="1203" y="11"/>
                    <a:pt x="1198" y="25"/>
                  </a:cubicBezTo>
                  <a:cubicBezTo>
                    <a:pt x="1128" y="303"/>
                    <a:pt x="1065" y="588"/>
                    <a:pt x="1002" y="867"/>
                  </a:cubicBezTo>
                  <a:cubicBezTo>
                    <a:pt x="913" y="867"/>
                    <a:pt x="824" y="867"/>
                    <a:pt x="736" y="861"/>
                  </a:cubicBezTo>
                  <a:cubicBezTo>
                    <a:pt x="669" y="861"/>
                    <a:pt x="557" y="843"/>
                    <a:pt x="451" y="843"/>
                  </a:cubicBezTo>
                  <a:cubicBezTo>
                    <a:pt x="357" y="843"/>
                    <a:pt x="268" y="857"/>
                    <a:pt x="223" y="911"/>
                  </a:cubicBezTo>
                  <a:cubicBezTo>
                    <a:pt x="210" y="930"/>
                    <a:pt x="210" y="949"/>
                    <a:pt x="223" y="968"/>
                  </a:cubicBezTo>
                  <a:cubicBezTo>
                    <a:pt x="210" y="1006"/>
                    <a:pt x="204" y="1038"/>
                    <a:pt x="197" y="1063"/>
                  </a:cubicBezTo>
                  <a:cubicBezTo>
                    <a:pt x="172" y="1165"/>
                    <a:pt x="159" y="1260"/>
                    <a:pt x="147" y="1361"/>
                  </a:cubicBezTo>
                  <a:cubicBezTo>
                    <a:pt x="147" y="1377"/>
                    <a:pt x="156" y="1383"/>
                    <a:pt x="166" y="1383"/>
                  </a:cubicBezTo>
                  <a:cubicBezTo>
                    <a:pt x="177" y="1383"/>
                    <a:pt x="188" y="1377"/>
                    <a:pt x="191" y="1367"/>
                  </a:cubicBezTo>
                  <a:cubicBezTo>
                    <a:pt x="197" y="1361"/>
                    <a:pt x="197" y="1355"/>
                    <a:pt x="197" y="1348"/>
                  </a:cubicBezTo>
                  <a:cubicBezTo>
                    <a:pt x="204" y="1355"/>
                    <a:pt x="210" y="1355"/>
                    <a:pt x="216" y="1355"/>
                  </a:cubicBezTo>
                  <a:cubicBezTo>
                    <a:pt x="216" y="1361"/>
                    <a:pt x="210" y="1374"/>
                    <a:pt x="210" y="1386"/>
                  </a:cubicBezTo>
                  <a:cubicBezTo>
                    <a:pt x="210" y="1393"/>
                    <a:pt x="216" y="1405"/>
                    <a:pt x="229" y="1405"/>
                  </a:cubicBezTo>
                  <a:cubicBezTo>
                    <a:pt x="216" y="1412"/>
                    <a:pt x="204" y="1412"/>
                    <a:pt x="197" y="1418"/>
                  </a:cubicBezTo>
                  <a:cubicBezTo>
                    <a:pt x="191" y="1424"/>
                    <a:pt x="191" y="1424"/>
                    <a:pt x="197" y="1431"/>
                  </a:cubicBezTo>
                  <a:cubicBezTo>
                    <a:pt x="204" y="1437"/>
                    <a:pt x="210" y="1443"/>
                    <a:pt x="223" y="1443"/>
                  </a:cubicBezTo>
                  <a:cubicBezTo>
                    <a:pt x="223" y="1450"/>
                    <a:pt x="229" y="1456"/>
                    <a:pt x="242" y="1456"/>
                  </a:cubicBezTo>
                  <a:cubicBezTo>
                    <a:pt x="406" y="1538"/>
                    <a:pt x="653" y="1513"/>
                    <a:pt x="831" y="1526"/>
                  </a:cubicBezTo>
                  <a:lnTo>
                    <a:pt x="869" y="1526"/>
                  </a:lnTo>
                  <a:cubicBezTo>
                    <a:pt x="831" y="1728"/>
                    <a:pt x="793" y="1937"/>
                    <a:pt x="755" y="2140"/>
                  </a:cubicBezTo>
                  <a:cubicBezTo>
                    <a:pt x="645" y="2137"/>
                    <a:pt x="528" y="2127"/>
                    <a:pt x="411" y="2127"/>
                  </a:cubicBezTo>
                  <a:cubicBezTo>
                    <a:pt x="317" y="2127"/>
                    <a:pt x="224" y="2133"/>
                    <a:pt x="134" y="2153"/>
                  </a:cubicBezTo>
                  <a:cubicBezTo>
                    <a:pt x="130" y="2151"/>
                    <a:pt x="127" y="2150"/>
                    <a:pt x="123" y="2150"/>
                  </a:cubicBezTo>
                  <a:cubicBezTo>
                    <a:pt x="114" y="2150"/>
                    <a:pt x="107" y="2155"/>
                    <a:pt x="102" y="2159"/>
                  </a:cubicBezTo>
                  <a:cubicBezTo>
                    <a:pt x="96" y="2159"/>
                    <a:pt x="83" y="2165"/>
                    <a:pt x="77" y="2165"/>
                  </a:cubicBezTo>
                  <a:cubicBezTo>
                    <a:pt x="58" y="2172"/>
                    <a:pt x="52" y="2191"/>
                    <a:pt x="64" y="2210"/>
                  </a:cubicBezTo>
                  <a:cubicBezTo>
                    <a:pt x="1" y="2330"/>
                    <a:pt x="1" y="2615"/>
                    <a:pt x="7" y="2723"/>
                  </a:cubicBezTo>
                  <a:cubicBezTo>
                    <a:pt x="1" y="2729"/>
                    <a:pt x="1" y="2742"/>
                    <a:pt x="7" y="2754"/>
                  </a:cubicBezTo>
                  <a:cubicBezTo>
                    <a:pt x="7" y="2774"/>
                    <a:pt x="22" y="2784"/>
                    <a:pt x="38" y="2784"/>
                  </a:cubicBezTo>
                  <a:cubicBezTo>
                    <a:pt x="47" y="2784"/>
                    <a:pt x="57" y="2781"/>
                    <a:pt x="64" y="2773"/>
                  </a:cubicBezTo>
                  <a:cubicBezTo>
                    <a:pt x="154" y="2791"/>
                    <a:pt x="249" y="2795"/>
                    <a:pt x="344" y="2795"/>
                  </a:cubicBezTo>
                  <a:cubicBezTo>
                    <a:pt x="432" y="2795"/>
                    <a:pt x="520" y="2791"/>
                    <a:pt x="605" y="2791"/>
                  </a:cubicBezTo>
                  <a:cubicBezTo>
                    <a:pt x="630" y="2791"/>
                    <a:pt x="655" y="2792"/>
                    <a:pt x="679" y="2792"/>
                  </a:cubicBezTo>
                  <a:lnTo>
                    <a:pt x="698" y="2792"/>
                  </a:lnTo>
                  <a:cubicBezTo>
                    <a:pt x="672" y="2995"/>
                    <a:pt x="647" y="3198"/>
                    <a:pt x="622" y="3407"/>
                  </a:cubicBezTo>
                  <a:cubicBezTo>
                    <a:pt x="615" y="3426"/>
                    <a:pt x="641" y="3457"/>
                    <a:pt x="660" y="3457"/>
                  </a:cubicBezTo>
                  <a:cubicBezTo>
                    <a:pt x="698" y="3464"/>
                    <a:pt x="729" y="3470"/>
                    <a:pt x="761" y="3470"/>
                  </a:cubicBezTo>
                  <a:cubicBezTo>
                    <a:pt x="765" y="3471"/>
                    <a:pt x="770" y="3472"/>
                    <a:pt x="774" y="3472"/>
                  </a:cubicBezTo>
                  <a:cubicBezTo>
                    <a:pt x="798" y="3472"/>
                    <a:pt x="824" y="3459"/>
                    <a:pt x="824" y="3432"/>
                  </a:cubicBezTo>
                  <a:cubicBezTo>
                    <a:pt x="856" y="3217"/>
                    <a:pt x="888" y="3008"/>
                    <a:pt x="913" y="2792"/>
                  </a:cubicBezTo>
                  <a:lnTo>
                    <a:pt x="1407" y="2792"/>
                  </a:lnTo>
                  <a:cubicBezTo>
                    <a:pt x="1603" y="2792"/>
                    <a:pt x="1793" y="2799"/>
                    <a:pt x="1990" y="2799"/>
                  </a:cubicBezTo>
                  <a:cubicBezTo>
                    <a:pt x="1958" y="3052"/>
                    <a:pt x="1926" y="3312"/>
                    <a:pt x="1914" y="3571"/>
                  </a:cubicBezTo>
                  <a:lnTo>
                    <a:pt x="1907" y="3571"/>
                  </a:lnTo>
                  <a:cubicBezTo>
                    <a:pt x="1882" y="3578"/>
                    <a:pt x="1882" y="3622"/>
                    <a:pt x="1907" y="3622"/>
                  </a:cubicBezTo>
                  <a:cubicBezTo>
                    <a:pt x="1907" y="3628"/>
                    <a:pt x="1907" y="3628"/>
                    <a:pt x="1907" y="3635"/>
                  </a:cubicBezTo>
                  <a:cubicBezTo>
                    <a:pt x="1907" y="3654"/>
                    <a:pt x="1926" y="3673"/>
                    <a:pt x="1945" y="3673"/>
                  </a:cubicBezTo>
                  <a:cubicBezTo>
                    <a:pt x="1990" y="3673"/>
                    <a:pt x="2021" y="3647"/>
                    <a:pt x="2047" y="3609"/>
                  </a:cubicBezTo>
                  <a:cubicBezTo>
                    <a:pt x="2047" y="3609"/>
                    <a:pt x="2047" y="3616"/>
                    <a:pt x="2047" y="3616"/>
                  </a:cubicBezTo>
                  <a:cubicBezTo>
                    <a:pt x="2043" y="3640"/>
                    <a:pt x="2063" y="3653"/>
                    <a:pt x="2083" y="3653"/>
                  </a:cubicBezTo>
                  <a:cubicBezTo>
                    <a:pt x="2098" y="3653"/>
                    <a:pt x="2113" y="3645"/>
                    <a:pt x="2116" y="3628"/>
                  </a:cubicBezTo>
                  <a:cubicBezTo>
                    <a:pt x="2123" y="3552"/>
                    <a:pt x="2135" y="3476"/>
                    <a:pt x="2142" y="3407"/>
                  </a:cubicBezTo>
                  <a:cubicBezTo>
                    <a:pt x="2167" y="3210"/>
                    <a:pt x="2192" y="3014"/>
                    <a:pt x="2218" y="2824"/>
                  </a:cubicBezTo>
                  <a:cubicBezTo>
                    <a:pt x="2256" y="2818"/>
                    <a:pt x="2294" y="2818"/>
                    <a:pt x="2332" y="2818"/>
                  </a:cubicBezTo>
                  <a:cubicBezTo>
                    <a:pt x="2439" y="2818"/>
                    <a:pt x="2528" y="2862"/>
                    <a:pt x="2629" y="2875"/>
                  </a:cubicBezTo>
                  <a:cubicBezTo>
                    <a:pt x="2674" y="2875"/>
                    <a:pt x="2705" y="2868"/>
                    <a:pt x="2737" y="2849"/>
                  </a:cubicBezTo>
                  <a:cubicBezTo>
                    <a:pt x="2740" y="2851"/>
                    <a:pt x="2744" y="2851"/>
                    <a:pt x="2747" y="2851"/>
                  </a:cubicBezTo>
                  <a:cubicBezTo>
                    <a:pt x="2762" y="2851"/>
                    <a:pt x="2776" y="2840"/>
                    <a:pt x="2781" y="2824"/>
                  </a:cubicBezTo>
                  <a:cubicBezTo>
                    <a:pt x="2787" y="2826"/>
                    <a:pt x="2793" y="2826"/>
                    <a:pt x="2798" y="2826"/>
                  </a:cubicBezTo>
                  <a:cubicBezTo>
                    <a:pt x="2817" y="2826"/>
                    <a:pt x="2833" y="2817"/>
                    <a:pt x="2838" y="2792"/>
                  </a:cubicBezTo>
                  <a:cubicBezTo>
                    <a:pt x="2845" y="2754"/>
                    <a:pt x="2851" y="2716"/>
                    <a:pt x="2857" y="2685"/>
                  </a:cubicBezTo>
                  <a:cubicBezTo>
                    <a:pt x="2857" y="2678"/>
                    <a:pt x="2857" y="2678"/>
                    <a:pt x="2857" y="2672"/>
                  </a:cubicBezTo>
                  <a:cubicBezTo>
                    <a:pt x="2870" y="2571"/>
                    <a:pt x="2889" y="2469"/>
                    <a:pt x="2902" y="2368"/>
                  </a:cubicBezTo>
                  <a:cubicBezTo>
                    <a:pt x="2902" y="2368"/>
                    <a:pt x="2902" y="2368"/>
                    <a:pt x="2902" y="2362"/>
                  </a:cubicBezTo>
                  <a:cubicBezTo>
                    <a:pt x="2914" y="2362"/>
                    <a:pt x="2908" y="2343"/>
                    <a:pt x="2902" y="2336"/>
                  </a:cubicBezTo>
                  <a:cubicBezTo>
                    <a:pt x="2895" y="2336"/>
                    <a:pt x="2895" y="2336"/>
                    <a:pt x="2889" y="2330"/>
                  </a:cubicBezTo>
                  <a:cubicBezTo>
                    <a:pt x="2883" y="2324"/>
                    <a:pt x="2870" y="2317"/>
                    <a:pt x="2851" y="2317"/>
                  </a:cubicBezTo>
                  <a:cubicBezTo>
                    <a:pt x="2845" y="2311"/>
                    <a:pt x="2838" y="2311"/>
                    <a:pt x="2832" y="2305"/>
                  </a:cubicBezTo>
                  <a:cubicBezTo>
                    <a:pt x="2851" y="2298"/>
                    <a:pt x="2870" y="2292"/>
                    <a:pt x="2889" y="2286"/>
                  </a:cubicBezTo>
                  <a:cubicBezTo>
                    <a:pt x="2908" y="2273"/>
                    <a:pt x="2902" y="2241"/>
                    <a:pt x="2889" y="2235"/>
                  </a:cubicBezTo>
                  <a:cubicBezTo>
                    <a:pt x="2797" y="2182"/>
                    <a:pt x="2686" y="2171"/>
                    <a:pt x="2573" y="2171"/>
                  </a:cubicBezTo>
                  <a:cubicBezTo>
                    <a:pt x="2483" y="2171"/>
                    <a:pt x="2391" y="2178"/>
                    <a:pt x="2306" y="2178"/>
                  </a:cubicBezTo>
                  <a:cubicBezTo>
                    <a:pt x="2338" y="1975"/>
                    <a:pt x="2363" y="1773"/>
                    <a:pt x="2395" y="1570"/>
                  </a:cubicBezTo>
                  <a:cubicBezTo>
                    <a:pt x="2502" y="1573"/>
                    <a:pt x="2615" y="1582"/>
                    <a:pt x="2728" y="1582"/>
                  </a:cubicBezTo>
                  <a:cubicBezTo>
                    <a:pt x="2829" y="1582"/>
                    <a:pt x="2929" y="1575"/>
                    <a:pt x="3022" y="1551"/>
                  </a:cubicBezTo>
                  <a:lnTo>
                    <a:pt x="3022" y="1551"/>
                  </a:lnTo>
                  <a:cubicBezTo>
                    <a:pt x="3016" y="1557"/>
                    <a:pt x="3016" y="1564"/>
                    <a:pt x="3016" y="1564"/>
                  </a:cubicBezTo>
                  <a:cubicBezTo>
                    <a:pt x="3016" y="1579"/>
                    <a:pt x="3028" y="1590"/>
                    <a:pt x="3038" y="1590"/>
                  </a:cubicBezTo>
                  <a:cubicBezTo>
                    <a:pt x="3045" y="1590"/>
                    <a:pt x="3051" y="1586"/>
                    <a:pt x="3054" y="1576"/>
                  </a:cubicBezTo>
                  <a:cubicBezTo>
                    <a:pt x="3060" y="1564"/>
                    <a:pt x="3060" y="1551"/>
                    <a:pt x="3066" y="1538"/>
                  </a:cubicBezTo>
                  <a:cubicBezTo>
                    <a:pt x="3079" y="1532"/>
                    <a:pt x="3085" y="1513"/>
                    <a:pt x="3079" y="1500"/>
                  </a:cubicBezTo>
                  <a:cubicBezTo>
                    <a:pt x="3085" y="1488"/>
                    <a:pt x="3085" y="1475"/>
                    <a:pt x="3092" y="1462"/>
                  </a:cubicBezTo>
                  <a:cubicBezTo>
                    <a:pt x="3098" y="1462"/>
                    <a:pt x="3104" y="1462"/>
                    <a:pt x="3104" y="1456"/>
                  </a:cubicBezTo>
                  <a:cubicBezTo>
                    <a:pt x="3111" y="1424"/>
                    <a:pt x="3111" y="1399"/>
                    <a:pt x="3111" y="1374"/>
                  </a:cubicBezTo>
                  <a:cubicBezTo>
                    <a:pt x="3136" y="1266"/>
                    <a:pt x="3155" y="1158"/>
                    <a:pt x="3168" y="1044"/>
                  </a:cubicBezTo>
                  <a:lnTo>
                    <a:pt x="3180" y="1044"/>
                  </a:lnTo>
                  <a:cubicBezTo>
                    <a:pt x="3206" y="1038"/>
                    <a:pt x="3199" y="1000"/>
                    <a:pt x="3174" y="1000"/>
                  </a:cubicBezTo>
                  <a:cubicBezTo>
                    <a:pt x="3174" y="987"/>
                    <a:pt x="3174" y="981"/>
                    <a:pt x="3174" y="975"/>
                  </a:cubicBezTo>
                  <a:cubicBezTo>
                    <a:pt x="3174" y="968"/>
                    <a:pt x="3161" y="956"/>
                    <a:pt x="3155" y="956"/>
                  </a:cubicBezTo>
                  <a:cubicBezTo>
                    <a:pt x="3066" y="962"/>
                    <a:pt x="2984" y="968"/>
                    <a:pt x="2902" y="975"/>
                  </a:cubicBezTo>
                  <a:lnTo>
                    <a:pt x="2889" y="975"/>
                  </a:lnTo>
                  <a:cubicBezTo>
                    <a:pt x="2902" y="975"/>
                    <a:pt x="2914" y="968"/>
                    <a:pt x="2927" y="968"/>
                  </a:cubicBezTo>
                  <a:cubicBezTo>
                    <a:pt x="2940" y="968"/>
                    <a:pt x="2940" y="949"/>
                    <a:pt x="2927" y="949"/>
                  </a:cubicBezTo>
                  <a:cubicBezTo>
                    <a:pt x="2895" y="949"/>
                    <a:pt x="2857" y="956"/>
                    <a:pt x="2819" y="962"/>
                  </a:cubicBezTo>
                  <a:cubicBezTo>
                    <a:pt x="2731" y="943"/>
                    <a:pt x="2636" y="943"/>
                    <a:pt x="2547" y="943"/>
                  </a:cubicBezTo>
                  <a:cubicBezTo>
                    <a:pt x="2547" y="930"/>
                    <a:pt x="2553" y="918"/>
                    <a:pt x="2553" y="911"/>
                  </a:cubicBezTo>
                  <a:cubicBezTo>
                    <a:pt x="2610" y="721"/>
                    <a:pt x="2674" y="519"/>
                    <a:pt x="2617" y="335"/>
                  </a:cubicBezTo>
                  <a:cubicBezTo>
                    <a:pt x="2629" y="278"/>
                    <a:pt x="2604" y="234"/>
                    <a:pt x="2560" y="196"/>
                  </a:cubicBezTo>
                  <a:cubicBezTo>
                    <a:pt x="2553" y="196"/>
                    <a:pt x="2547" y="189"/>
                    <a:pt x="2547" y="189"/>
                  </a:cubicBezTo>
                  <a:cubicBezTo>
                    <a:pt x="2515" y="170"/>
                    <a:pt x="2477" y="151"/>
                    <a:pt x="2439" y="139"/>
                  </a:cubicBezTo>
                  <a:cubicBezTo>
                    <a:pt x="2436" y="138"/>
                    <a:pt x="2433" y="138"/>
                    <a:pt x="2429" y="138"/>
                  </a:cubicBezTo>
                  <a:cubicBezTo>
                    <a:pt x="2406" y="138"/>
                    <a:pt x="2381" y="155"/>
                    <a:pt x="2376" y="177"/>
                  </a:cubicBezTo>
                  <a:cubicBezTo>
                    <a:pt x="2332" y="424"/>
                    <a:pt x="2306" y="677"/>
                    <a:pt x="2275" y="930"/>
                  </a:cubicBezTo>
                  <a:cubicBezTo>
                    <a:pt x="2091" y="918"/>
                    <a:pt x="1907" y="905"/>
                    <a:pt x="1724" y="899"/>
                  </a:cubicBezTo>
                  <a:cubicBezTo>
                    <a:pt x="1729" y="894"/>
                    <a:pt x="1730" y="884"/>
                    <a:pt x="1723" y="884"/>
                  </a:cubicBezTo>
                  <a:cubicBezTo>
                    <a:pt x="1722" y="884"/>
                    <a:pt x="1720" y="885"/>
                    <a:pt x="1717" y="886"/>
                  </a:cubicBezTo>
                  <a:cubicBezTo>
                    <a:pt x="1686" y="886"/>
                    <a:pt x="1654" y="892"/>
                    <a:pt x="1622" y="892"/>
                  </a:cubicBezTo>
                  <a:cubicBezTo>
                    <a:pt x="1591" y="892"/>
                    <a:pt x="1565" y="886"/>
                    <a:pt x="1534" y="886"/>
                  </a:cubicBezTo>
                  <a:cubicBezTo>
                    <a:pt x="1426" y="886"/>
                    <a:pt x="1325" y="880"/>
                    <a:pt x="1223" y="873"/>
                  </a:cubicBezTo>
                  <a:cubicBezTo>
                    <a:pt x="1274" y="614"/>
                    <a:pt x="1325" y="360"/>
                    <a:pt x="1375" y="101"/>
                  </a:cubicBezTo>
                  <a:cubicBezTo>
                    <a:pt x="1382" y="88"/>
                    <a:pt x="1375" y="75"/>
                    <a:pt x="1363" y="69"/>
                  </a:cubicBezTo>
                  <a:cubicBezTo>
                    <a:pt x="1325" y="44"/>
                    <a:pt x="1287" y="25"/>
                    <a:pt x="1249" y="6"/>
                  </a:cubicBezTo>
                  <a:cubicBezTo>
                    <a:pt x="1243" y="2"/>
                    <a:pt x="1238" y="1"/>
                    <a:pt x="1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6533645" y="4427193"/>
              <a:ext cx="173236" cy="207391"/>
            </a:xfrm>
            <a:custGeom>
              <a:avLst/>
              <a:gdLst/>
              <a:ahLst/>
              <a:cxnLst/>
              <a:rect l="l" t="t" r="r" b="b"/>
              <a:pathLst>
                <a:path w="4996" h="5981" extrusionOk="0">
                  <a:moveTo>
                    <a:pt x="3788" y="419"/>
                  </a:moveTo>
                  <a:cubicBezTo>
                    <a:pt x="3845" y="672"/>
                    <a:pt x="3807" y="951"/>
                    <a:pt x="3775" y="1211"/>
                  </a:cubicBezTo>
                  <a:cubicBezTo>
                    <a:pt x="3769" y="1014"/>
                    <a:pt x="3769" y="818"/>
                    <a:pt x="3762" y="622"/>
                  </a:cubicBezTo>
                  <a:cubicBezTo>
                    <a:pt x="3762" y="558"/>
                    <a:pt x="3769" y="489"/>
                    <a:pt x="3769" y="419"/>
                  </a:cubicBezTo>
                  <a:close/>
                  <a:moveTo>
                    <a:pt x="3629" y="1027"/>
                  </a:moveTo>
                  <a:cubicBezTo>
                    <a:pt x="3623" y="1128"/>
                    <a:pt x="3623" y="1236"/>
                    <a:pt x="3623" y="1337"/>
                  </a:cubicBezTo>
                  <a:lnTo>
                    <a:pt x="3604" y="1337"/>
                  </a:lnTo>
                  <a:cubicBezTo>
                    <a:pt x="3610" y="1236"/>
                    <a:pt x="3617" y="1128"/>
                    <a:pt x="3629" y="1027"/>
                  </a:cubicBezTo>
                  <a:close/>
                  <a:moveTo>
                    <a:pt x="3585" y="242"/>
                  </a:moveTo>
                  <a:lnTo>
                    <a:pt x="3623" y="267"/>
                  </a:lnTo>
                  <a:cubicBezTo>
                    <a:pt x="3560" y="628"/>
                    <a:pt x="3522" y="989"/>
                    <a:pt x="3503" y="1350"/>
                  </a:cubicBezTo>
                  <a:lnTo>
                    <a:pt x="3484" y="1350"/>
                  </a:lnTo>
                  <a:cubicBezTo>
                    <a:pt x="3509" y="976"/>
                    <a:pt x="3553" y="615"/>
                    <a:pt x="3585" y="242"/>
                  </a:cubicBezTo>
                  <a:close/>
                  <a:moveTo>
                    <a:pt x="4890" y="1337"/>
                  </a:moveTo>
                  <a:cubicBezTo>
                    <a:pt x="4896" y="1356"/>
                    <a:pt x="4896" y="1375"/>
                    <a:pt x="4896" y="1401"/>
                  </a:cubicBezTo>
                  <a:cubicBezTo>
                    <a:pt x="4883" y="1401"/>
                    <a:pt x="4864" y="1401"/>
                    <a:pt x="4852" y="1413"/>
                  </a:cubicBezTo>
                  <a:cubicBezTo>
                    <a:pt x="4845" y="1420"/>
                    <a:pt x="4845" y="1420"/>
                    <a:pt x="4839" y="1426"/>
                  </a:cubicBezTo>
                  <a:cubicBezTo>
                    <a:pt x="4839" y="1401"/>
                    <a:pt x="4833" y="1382"/>
                    <a:pt x="4833" y="1356"/>
                  </a:cubicBezTo>
                  <a:cubicBezTo>
                    <a:pt x="4852" y="1350"/>
                    <a:pt x="4871" y="1344"/>
                    <a:pt x="4890" y="1337"/>
                  </a:cubicBezTo>
                  <a:close/>
                  <a:moveTo>
                    <a:pt x="1641" y="609"/>
                  </a:moveTo>
                  <a:lnTo>
                    <a:pt x="1641" y="609"/>
                  </a:lnTo>
                  <a:cubicBezTo>
                    <a:pt x="1634" y="780"/>
                    <a:pt x="1634" y="957"/>
                    <a:pt x="1628" y="1128"/>
                  </a:cubicBezTo>
                  <a:cubicBezTo>
                    <a:pt x="1622" y="1261"/>
                    <a:pt x="1622" y="1394"/>
                    <a:pt x="1615" y="1527"/>
                  </a:cubicBezTo>
                  <a:cubicBezTo>
                    <a:pt x="1603" y="1527"/>
                    <a:pt x="1590" y="1527"/>
                    <a:pt x="1577" y="1534"/>
                  </a:cubicBezTo>
                  <a:cubicBezTo>
                    <a:pt x="1596" y="1223"/>
                    <a:pt x="1615" y="919"/>
                    <a:pt x="1641" y="609"/>
                  </a:cubicBezTo>
                  <a:close/>
                  <a:moveTo>
                    <a:pt x="3971" y="1572"/>
                  </a:moveTo>
                  <a:cubicBezTo>
                    <a:pt x="3941" y="1578"/>
                    <a:pt x="3910" y="1584"/>
                    <a:pt x="3873" y="1590"/>
                  </a:cubicBezTo>
                  <a:lnTo>
                    <a:pt x="3873" y="1590"/>
                  </a:lnTo>
                  <a:cubicBezTo>
                    <a:pt x="3878" y="1588"/>
                    <a:pt x="3883" y="1584"/>
                    <a:pt x="3883" y="1584"/>
                  </a:cubicBezTo>
                  <a:cubicBezTo>
                    <a:pt x="3908" y="1578"/>
                    <a:pt x="3933" y="1578"/>
                    <a:pt x="3952" y="1572"/>
                  </a:cubicBezTo>
                  <a:close/>
                  <a:moveTo>
                    <a:pt x="4769" y="1375"/>
                  </a:moveTo>
                  <a:cubicBezTo>
                    <a:pt x="4769" y="1413"/>
                    <a:pt x="4776" y="1445"/>
                    <a:pt x="4776" y="1483"/>
                  </a:cubicBezTo>
                  <a:cubicBezTo>
                    <a:pt x="4744" y="1515"/>
                    <a:pt x="4719" y="1553"/>
                    <a:pt x="4693" y="1591"/>
                  </a:cubicBezTo>
                  <a:cubicBezTo>
                    <a:pt x="4693" y="1591"/>
                    <a:pt x="4693" y="1591"/>
                    <a:pt x="4693" y="1584"/>
                  </a:cubicBezTo>
                  <a:cubicBezTo>
                    <a:pt x="4706" y="1559"/>
                    <a:pt x="4700" y="1527"/>
                    <a:pt x="4674" y="1515"/>
                  </a:cubicBezTo>
                  <a:cubicBezTo>
                    <a:pt x="4693" y="1508"/>
                    <a:pt x="4712" y="1502"/>
                    <a:pt x="4738" y="1496"/>
                  </a:cubicBezTo>
                  <a:cubicBezTo>
                    <a:pt x="4788" y="1477"/>
                    <a:pt x="4782" y="1401"/>
                    <a:pt x="4731" y="1401"/>
                  </a:cubicBezTo>
                  <a:cubicBezTo>
                    <a:pt x="4731" y="1394"/>
                    <a:pt x="4731" y="1388"/>
                    <a:pt x="4731" y="1388"/>
                  </a:cubicBezTo>
                  <a:cubicBezTo>
                    <a:pt x="4744" y="1382"/>
                    <a:pt x="4757" y="1382"/>
                    <a:pt x="4769" y="1375"/>
                  </a:cubicBezTo>
                  <a:close/>
                  <a:moveTo>
                    <a:pt x="4649" y="1610"/>
                  </a:moveTo>
                  <a:cubicBezTo>
                    <a:pt x="4649" y="1616"/>
                    <a:pt x="4649" y="1622"/>
                    <a:pt x="4649" y="1629"/>
                  </a:cubicBezTo>
                  <a:cubicBezTo>
                    <a:pt x="4611" y="1635"/>
                    <a:pt x="4573" y="1648"/>
                    <a:pt x="4529" y="1654"/>
                  </a:cubicBezTo>
                  <a:cubicBezTo>
                    <a:pt x="4573" y="1641"/>
                    <a:pt x="4611" y="1629"/>
                    <a:pt x="4649" y="1610"/>
                  </a:cubicBezTo>
                  <a:close/>
                  <a:moveTo>
                    <a:pt x="3857" y="1686"/>
                  </a:moveTo>
                  <a:cubicBezTo>
                    <a:pt x="3851" y="1686"/>
                    <a:pt x="3838" y="1692"/>
                    <a:pt x="3832" y="1692"/>
                  </a:cubicBezTo>
                  <a:cubicBezTo>
                    <a:pt x="3832" y="1692"/>
                    <a:pt x="3832" y="1692"/>
                    <a:pt x="3832" y="1686"/>
                  </a:cubicBezTo>
                  <a:close/>
                  <a:moveTo>
                    <a:pt x="3484" y="1831"/>
                  </a:moveTo>
                  <a:cubicBezTo>
                    <a:pt x="3477" y="1838"/>
                    <a:pt x="3477" y="1838"/>
                    <a:pt x="3471" y="1844"/>
                  </a:cubicBezTo>
                  <a:cubicBezTo>
                    <a:pt x="3471" y="1844"/>
                    <a:pt x="3471" y="1838"/>
                    <a:pt x="3471" y="1838"/>
                  </a:cubicBezTo>
                  <a:cubicBezTo>
                    <a:pt x="3477" y="1831"/>
                    <a:pt x="3484" y="1831"/>
                    <a:pt x="3484" y="1831"/>
                  </a:cubicBezTo>
                  <a:close/>
                  <a:moveTo>
                    <a:pt x="2597" y="1673"/>
                  </a:moveTo>
                  <a:cubicBezTo>
                    <a:pt x="2546" y="1686"/>
                    <a:pt x="2489" y="1705"/>
                    <a:pt x="2439" y="1724"/>
                  </a:cubicBezTo>
                  <a:cubicBezTo>
                    <a:pt x="2230" y="1768"/>
                    <a:pt x="2027" y="1812"/>
                    <a:pt x="1824" y="1850"/>
                  </a:cubicBezTo>
                  <a:cubicBezTo>
                    <a:pt x="1847" y="1839"/>
                    <a:pt x="1834" y="1798"/>
                    <a:pt x="1809" y="1798"/>
                  </a:cubicBezTo>
                  <a:cubicBezTo>
                    <a:pt x="1806" y="1798"/>
                    <a:pt x="1802" y="1798"/>
                    <a:pt x="1799" y="1800"/>
                  </a:cubicBezTo>
                  <a:cubicBezTo>
                    <a:pt x="1755" y="1819"/>
                    <a:pt x="1710" y="1838"/>
                    <a:pt x="1666" y="1850"/>
                  </a:cubicBezTo>
                  <a:cubicBezTo>
                    <a:pt x="1666" y="1844"/>
                    <a:pt x="1666" y="1838"/>
                    <a:pt x="1666" y="1831"/>
                  </a:cubicBezTo>
                  <a:cubicBezTo>
                    <a:pt x="1736" y="1812"/>
                    <a:pt x="1805" y="1793"/>
                    <a:pt x="1862" y="1781"/>
                  </a:cubicBezTo>
                  <a:cubicBezTo>
                    <a:pt x="1957" y="1762"/>
                    <a:pt x="2052" y="1736"/>
                    <a:pt x="2147" y="1717"/>
                  </a:cubicBezTo>
                  <a:cubicBezTo>
                    <a:pt x="2261" y="1705"/>
                    <a:pt x="2375" y="1692"/>
                    <a:pt x="2496" y="1679"/>
                  </a:cubicBezTo>
                  <a:cubicBezTo>
                    <a:pt x="2527" y="1679"/>
                    <a:pt x="2565" y="1673"/>
                    <a:pt x="2597" y="1673"/>
                  </a:cubicBezTo>
                  <a:close/>
                  <a:moveTo>
                    <a:pt x="1609" y="1844"/>
                  </a:moveTo>
                  <a:cubicBezTo>
                    <a:pt x="1609" y="1857"/>
                    <a:pt x="1609" y="1863"/>
                    <a:pt x="1603" y="1876"/>
                  </a:cubicBezTo>
                  <a:cubicBezTo>
                    <a:pt x="1590" y="1882"/>
                    <a:pt x="1571" y="1888"/>
                    <a:pt x="1552" y="1895"/>
                  </a:cubicBezTo>
                  <a:cubicBezTo>
                    <a:pt x="1552" y="1882"/>
                    <a:pt x="1552" y="1869"/>
                    <a:pt x="1552" y="1850"/>
                  </a:cubicBezTo>
                  <a:cubicBezTo>
                    <a:pt x="1571" y="1850"/>
                    <a:pt x="1590" y="1844"/>
                    <a:pt x="1609" y="1844"/>
                  </a:cubicBezTo>
                  <a:close/>
                  <a:moveTo>
                    <a:pt x="2952" y="1793"/>
                  </a:moveTo>
                  <a:lnTo>
                    <a:pt x="2952" y="1793"/>
                  </a:lnTo>
                  <a:cubicBezTo>
                    <a:pt x="2876" y="1812"/>
                    <a:pt x="2800" y="1838"/>
                    <a:pt x="2730" y="1857"/>
                  </a:cubicBezTo>
                  <a:cubicBezTo>
                    <a:pt x="2666" y="1871"/>
                    <a:pt x="2603" y="1882"/>
                    <a:pt x="2539" y="1898"/>
                  </a:cubicBezTo>
                  <a:lnTo>
                    <a:pt x="2539" y="1898"/>
                  </a:lnTo>
                  <a:cubicBezTo>
                    <a:pt x="2677" y="1860"/>
                    <a:pt x="2812" y="1827"/>
                    <a:pt x="2952" y="1793"/>
                  </a:cubicBezTo>
                  <a:close/>
                  <a:moveTo>
                    <a:pt x="3420" y="1850"/>
                  </a:moveTo>
                  <a:lnTo>
                    <a:pt x="3420" y="1876"/>
                  </a:lnTo>
                  <a:cubicBezTo>
                    <a:pt x="3357" y="1888"/>
                    <a:pt x="3287" y="1895"/>
                    <a:pt x="3218" y="1901"/>
                  </a:cubicBezTo>
                  <a:cubicBezTo>
                    <a:pt x="3287" y="1882"/>
                    <a:pt x="3357" y="1869"/>
                    <a:pt x="3420" y="1850"/>
                  </a:cubicBezTo>
                  <a:close/>
                  <a:moveTo>
                    <a:pt x="881" y="1863"/>
                  </a:moveTo>
                  <a:cubicBezTo>
                    <a:pt x="843" y="1882"/>
                    <a:pt x="805" y="1901"/>
                    <a:pt x="767" y="1920"/>
                  </a:cubicBezTo>
                  <a:cubicBezTo>
                    <a:pt x="786" y="1901"/>
                    <a:pt x="811" y="1882"/>
                    <a:pt x="830" y="1869"/>
                  </a:cubicBezTo>
                  <a:cubicBezTo>
                    <a:pt x="843" y="1863"/>
                    <a:pt x="862" y="1863"/>
                    <a:pt x="881" y="1863"/>
                  </a:cubicBezTo>
                  <a:close/>
                  <a:moveTo>
                    <a:pt x="222" y="1914"/>
                  </a:moveTo>
                  <a:cubicBezTo>
                    <a:pt x="216" y="1920"/>
                    <a:pt x="209" y="1926"/>
                    <a:pt x="197" y="1933"/>
                  </a:cubicBezTo>
                  <a:cubicBezTo>
                    <a:pt x="197" y="1926"/>
                    <a:pt x="197" y="1926"/>
                    <a:pt x="197" y="1920"/>
                  </a:cubicBezTo>
                  <a:cubicBezTo>
                    <a:pt x="203" y="1914"/>
                    <a:pt x="216" y="1914"/>
                    <a:pt x="222" y="1914"/>
                  </a:cubicBezTo>
                  <a:close/>
                  <a:moveTo>
                    <a:pt x="368" y="1901"/>
                  </a:moveTo>
                  <a:cubicBezTo>
                    <a:pt x="319" y="1925"/>
                    <a:pt x="271" y="1945"/>
                    <a:pt x="248" y="1945"/>
                  </a:cubicBezTo>
                  <a:cubicBezTo>
                    <a:pt x="241" y="1945"/>
                    <a:pt x="236" y="1943"/>
                    <a:pt x="235" y="1939"/>
                  </a:cubicBezTo>
                  <a:cubicBezTo>
                    <a:pt x="235" y="1939"/>
                    <a:pt x="247" y="1926"/>
                    <a:pt x="266" y="1907"/>
                  </a:cubicBezTo>
                  <a:cubicBezTo>
                    <a:pt x="298" y="1907"/>
                    <a:pt x="330" y="1901"/>
                    <a:pt x="368" y="1901"/>
                  </a:cubicBezTo>
                  <a:close/>
                  <a:moveTo>
                    <a:pt x="4776" y="1698"/>
                  </a:moveTo>
                  <a:cubicBezTo>
                    <a:pt x="4769" y="1787"/>
                    <a:pt x="4763" y="1869"/>
                    <a:pt x="4757" y="1952"/>
                  </a:cubicBezTo>
                  <a:cubicBezTo>
                    <a:pt x="4750" y="1952"/>
                    <a:pt x="4738" y="1945"/>
                    <a:pt x="4731" y="1945"/>
                  </a:cubicBezTo>
                  <a:cubicBezTo>
                    <a:pt x="4719" y="1952"/>
                    <a:pt x="4706" y="1952"/>
                    <a:pt x="4693" y="1952"/>
                  </a:cubicBezTo>
                  <a:cubicBezTo>
                    <a:pt x="4725" y="1926"/>
                    <a:pt x="4725" y="1882"/>
                    <a:pt x="4700" y="1857"/>
                  </a:cubicBezTo>
                  <a:cubicBezTo>
                    <a:pt x="4719" y="1819"/>
                    <a:pt x="4731" y="1781"/>
                    <a:pt x="4744" y="1749"/>
                  </a:cubicBezTo>
                  <a:cubicBezTo>
                    <a:pt x="4750" y="1730"/>
                    <a:pt x="4757" y="1717"/>
                    <a:pt x="4763" y="1705"/>
                  </a:cubicBezTo>
                  <a:cubicBezTo>
                    <a:pt x="4769" y="1705"/>
                    <a:pt x="4769" y="1698"/>
                    <a:pt x="4776" y="1698"/>
                  </a:cubicBezTo>
                  <a:close/>
                  <a:moveTo>
                    <a:pt x="3256" y="1616"/>
                  </a:moveTo>
                  <a:cubicBezTo>
                    <a:pt x="3237" y="1622"/>
                    <a:pt x="3230" y="1641"/>
                    <a:pt x="3243" y="1654"/>
                  </a:cubicBezTo>
                  <a:cubicBezTo>
                    <a:pt x="2825" y="1724"/>
                    <a:pt x="2420" y="1838"/>
                    <a:pt x="2021" y="1964"/>
                  </a:cubicBezTo>
                  <a:cubicBezTo>
                    <a:pt x="2160" y="1907"/>
                    <a:pt x="2306" y="1850"/>
                    <a:pt x="2458" y="1800"/>
                  </a:cubicBezTo>
                  <a:cubicBezTo>
                    <a:pt x="2698" y="1743"/>
                    <a:pt x="2945" y="1679"/>
                    <a:pt x="3186" y="1616"/>
                  </a:cubicBezTo>
                  <a:close/>
                  <a:moveTo>
                    <a:pt x="4624" y="1743"/>
                  </a:moveTo>
                  <a:lnTo>
                    <a:pt x="4624" y="1743"/>
                  </a:lnTo>
                  <a:cubicBezTo>
                    <a:pt x="4617" y="1755"/>
                    <a:pt x="4617" y="1762"/>
                    <a:pt x="4617" y="1768"/>
                  </a:cubicBezTo>
                  <a:cubicBezTo>
                    <a:pt x="4611" y="1787"/>
                    <a:pt x="4605" y="1800"/>
                    <a:pt x="4605" y="1819"/>
                  </a:cubicBezTo>
                  <a:cubicBezTo>
                    <a:pt x="4598" y="1831"/>
                    <a:pt x="4598" y="1838"/>
                    <a:pt x="4598" y="1850"/>
                  </a:cubicBezTo>
                  <a:cubicBezTo>
                    <a:pt x="4332" y="1901"/>
                    <a:pt x="4066" y="1945"/>
                    <a:pt x="3800" y="1990"/>
                  </a:cubicBezTo>
                  <a:cubicBezTo>
                    <a:pt x="3800" y="1977"/>
                    <a:pt x="3800" y="1971"/>
                    <a:pt x="3800" y="1958"/>
                  </a:cubicBezTo>
                  <a:cubicBezTo>
                    <a:pt x="3914" y="1926"/>
                    <a:pt x="4035" y="1901"/>
                    <a:pt x="4136" y="1876"/>
                  </a:cubicBezTo>
                  <a:cubicBezTo>
                    <a:pt x="4180" y="1863"/>
                    <a:pt x="4218" y="1850"/>
                    <a:pt x="4256" y="1844"/>
                  </a:cubicBezTo>
                  <a:cubicBezTo>
                    <a:pt x="4377" y="1812"/>
                    <a:pt x="4503" y="1781"/>
                    <a:pt x="4624" y="1743"/>
                  </a:cubicBezTo>
                  <a:close/>
                  <a:moveTo>
                    <a:pt x="1976" y="1901"/>
                  </a:moveTo>
                  <a:lnTo>
                    <a:pt x="1976" y="1901"/>
                  </a:lnTo>
                  <a:cubicBezTo>
                    <a:pt x="1894" y="1939"/>
                    <a:pt x="1805" y="1977"/>
                    <a:pt x="1723" y="2021"/>
                  </a:cubicBezTo>
                  <a:cubicBezTo>
                    <a:pt x="1710" y="2015"/>
                    <a:pt x="1685" y="2015"/>
                    <a:pt x="1660" y="2015"/>
                  </a:cubicBezTo>
                  <a:cubicBezTo>
                    <a:pt x="1660" y="1996"/>
                    <a:pt x="1660" y="1977"/>
                    <a:pt x="1660" y="1958"/>
                  </a:cubicBezTo>
                  <a:cubicBezTo>
                    <a:pt x="1767" y="1939"/>
                    <a:pt x="1869" y="1920"/>
                    <a:pt x="1976" y="1901"/>
                  </a:cubicBezTo>
                  <a:close/>
                  <a:moveTo>
                    <a:pt x="323" y="1952"/>
                  </a:moveTo>
                  <a:lnTo>
                    <a:pt x="323" y="1952"/>
                  </a:lnTo>
                  <a:cubicBezTo>
                    <a:pt x="292" y="1977"/>
                    <a:pt x="254" y="2009"/>
                    <a:pt x="222" y="2040"/>
                  </a:cubicBezTo>
                  <a:cubicBezTo>
                    <a:pt x="222" y="2021"/>
                    <a:pt x="216" y="2009"/>
                    <a:pt x="216" y="1990"/>
                  </a:cubicBezTo>
                  <a:cubicBezTo>
                    <a:pt x="254" y="1977"/>
                    <a:pt x="292" y="1964"/>
                    <a:pt x="323" y="1952"/>
                  </a:cubicBezTo>
                  <a:close/>
                  <a:moveTo>
                    <a:pt x="1603" y="1971"/>
                  </a:moveTo>
                  <a:cubicBezTo>
                    <a:pt x="1603" y="1990"/>
                    <a:pt x="1603" y="2009"/>
                    <a:pt x="1603" y="2028"/>
                  </a:cubicBezTo>
                  <a:cubicBezTo>
                    <a:pt x="1584" y="2034"/>
                    <a:pt x="1565" y="2040"/>
                    <a:pt x="1546" y="2047"/>
                  </a:cubicBezTo>
                  <a:cubicBezTo>
                    <a:pt x="1546" y="2021"/>
                    <a:pt x="1546" y="2002"/>
                    <a:pt x="1546" y="1977"/>
                  </a:cubicBezTo>
                  <a:cubicBezTo>
                    <a:pt x="1565" y="1977"/>
                    <a:pt x="1584" y="1971"/>
                    <a:pt x="1603" y="1971"/>
                  </a:cubicBezTo>
                  <a:close/>
                  <a:moveTo>
                    <a:pt x="596" y="1895"/>
                  </a:moveTo>
                  <a:cubicBezTo>
                    <a:pt x="551" y="1920"/>
                    <a:pt x="507" y="1939"/>
                    <a:pt x="463" y="1964"/>
                  </a:cubicBezTo>
                  <a:cubicBezTo>
                    <a:pt x="355" y="2015"/>
                    <a:pt x="287" y="2050"/>
                    <a:pt x="275" y="2050"/>
                  </a:cubicBezTo>
                  <a:cubicBezTo>
                    <a:pt x="263" y="2050"/>
                    <a:pt x="307" y="2015"/>
                    <a:pt x="425" y="1926"/>
                  </a:cubicBezTo>
                  <a:cubicBezTo>
                    <a:pt x="437" y="1914"/>
                    <a:pt x="444" y="1907"/>
                    <a:pt x="456" y="1901"/>
                  </a:cubicBezTo>
                  <a:cubicBezTo>
                    <a:pt x="513" y="1895"/>
                    <a:pt x="564" y="1895"/>
                    <a:pt x="596" y="1895"/>
                  </a:cubicBezTo>
                  <a:close/>
                  <a:moveTo>
                    <a:pt x="4820" y="1914"/>
                  </a:moveTo>
                  <a:cubicBezTo>
                    <a:pt x="4820" y="1964"/>
                    <a:pt x="4820" y="2009"/>
                    <a:pt x="4820" y="2059"/>
                  </a:cubicBezTo>
                  <a:lnTo>
                    <a:pt x="4788" y="2059"/>
                  </a:lnTo>
                  <a:cubicBezTo>
                    <a:pt x="4801" y="2009"/>
                    <a:pt x="4814" y="1964"/>
                    <a:pt x="4820" y="1914"/>
                  </a:cubicBezTo>
                  <a:close/>
                  <a:moveTo>
                    <a:pt x="3617" y="2148"/>
                  </a:moveTo>
                  <a:cubicBezTo>
                    <a:pt x="3617" y="2154"/>
                    <a:pt x="3617" y="2161"/>
                    <a:pt x="3617" y="2161"/>
                  </a:cubicBezTo>
                  <a:cubicBezTo>
                    <a:pt x="3610" y="2167"/>
                    <a:pt x="3604" y="2167"/>
                    <a:pt x="3598" y="2167"/>
                  </a:cubicBezTo>
                  <a:cubicBezTo>
                    <a:pt x="3591" y="2167"/>
                    <a:pt x="3591" y="2161"/>
                    <a:pt x="3591" y="2154"/>
                  </a:cubicBezTo>
                  <a:lnTo>
                    <a:pt x="3598" y="2154"/>
                  </a:lnTo>
                  <a:cubicBezTo>
                    <a:pt x="3604" y="2154"/>
                    <a:pt x="3610" y="2148"/>
                    <a:pt x="3617" y="2148"/>
                  </a:cubicBezTo>
                  <a:close/>
                  <a:moveTo>
                    <a:pt x="3389" y="2021"/>
                  </a:moveTo>
                  <a:lnTo>
                    <a:pt x="3389" y="2021"/>
                  </a:lnTo>
                  <a:cubicBezTo>
                    <a:pt x="3370" y="2034"/>
                    <a:pt x="3357" y="2053"/>
                    <a:pt x="3338" y="2066"/>
                  </a:cubicBezTo>
                  <a:cubicBezTo>
                    <a:pt x="3338" y="2066"/>
                    <a:pt x="3338" y="2072"/>
                    <a:pt x="3338" y="2072"/>
                  </a:cubicBezTo>
                  <a:cubicBezTo>
                    <a:pt x="3116" y="2097"/>
                    <a:pt x="2888" y="2129"/>
                    <a:pt x="2667" y="2167"/>
                  </a:cubicBezTo>
                  <a:cubicBezTo>
                    <a:pt x="2629" y="2173"/>
                    <a:pt x="2591" y="2180"/>
                    <a:pt x="2553" y="2186"/>
                  </a:cubicBezTo>
                  <a:cubicBezTo>
                    <a:pt x="2831" y="2135"/>
                    <a:pt x="3110" y="2078"/>
                    <a:pt x="3389" y="2021"/>
                  </a:cubicBezTo>
                  <a:close/>
                  <a:moveTo>
                    <a:pt x="102" y="1958"/>
                  </a:moveTo>
                  <a:cubicBezTo>
                    <a:pt x="95" y="2040"/>
                    <a:pt x="89" y="2123"/>
                    <a:pt x="76" y="2205"/>
                  </a:cubicBezTo>
                  <a:cubicBezTo>
                    <a:pt x="76" y="2199"/>
                    <a:pt x="76" y="2192"/>
                    <a:pt x="76" y="2186"/>
                  </a:cubicBezTo>
                  <a:cubicBezTo>
                    <a:pt x="76" y="2135"/>
                    <a:pt x="76" y="2040"/>
                    <a:pt x="83" y="1958"/>
                  </a:cubicBezTo>
                  <a:close/>
                  <a:moveTo>
                    <a:pt x="532" y="1977"/>
                  </a:moveTo>
                  <a:lnTo>
                    <a:pt x="532" y="1977"/>
                  </a:lnTo>
                  <a:cubicBezTo>
                    <a:pt x="425" y="2066"/>
                    <a:pt x="323" y="2154"/>
                    <a:pt x="266" y="2186"/>
                  </a:cubicBezTo>
                  <a:cubicBezTo>
                    <a:pt x="260" y="2192"/>
                    <a:pt x="260" y="2199"/>
                    <a:pt x="260" y="2205"/>
                  </a:cubicBezTo>
                  <a:cubicBezTo>
                    <a:pt x="254" y="2211"/>
                    <a:pt x="247" y="2218"/>
                    <a:pt x="235" y="2218"/>
                  </a:cubicBezTo>
                  <a:cubicBezTo>
                    <a:pt x="235" y="2186"/>
                    <a:pt x="235" y="2148"/>
                    <a:pt x="235" y="2116"/>
                  </a:cubicBezTo>
                  <a:cubicBezTo>
                    <a:pt x="336" y="2072"/>
                    <a:pt x="431" y="2028"/>
                    <a:pt x="532" y="1977"/>
                  </a:cubicBezTo>
                  <a:close/>
                  <a:moveTo>
                    <a:pt x="1204" y="2028"/>
                  </a:moveTo>
                  <a:cubicBezTo>
                    <a:pt x="1071" y="2085"/>
                    <a:pt x="944" y="2142"/>
                    <a:pt x="817" y="2192"/>
                  </a:cubicBezTo>
                  <a:cubicBezTo>
                    <a:pt x="786" y="2205"/>
                    <a:pt x="760" y="2218"/>
                    <a:pt x="729" y="2224"/>
                  </a:cubicBezTo>
                  <a:cubicBezTo>
                    <a:pt x="830" y="2161"/>
                    <a:pt x="931" y="2097"/>
                    <a:pt x="1033" y="2053"/>
                  </a:cubicBezTo>
                  <a:cubicBezTo>
                    <a:pt x="1039" y="2047"/>
                    <a:pt x="1052" y="2040"/>
                    <a:pt x="1064" y="2034"/>
                  </a:cubicBezTo>
                  <a:cubicBezTo>
                    <a:pt x="1071" y="2040"/>
                    <a:pt x="1077" y="2040"/>
                    <a:pt x="1090" y="2040"/>
                  </a:cubicBezTo>
                  <a:cubicBezTo>
                    <a:pt x="1128" y="2034"/>
                    <a:pt x="1166" y="2028"/>
                    <a:pt x="1204" y="2028"/>
                  </a:cubicBezTo>
                  <a:close/>
                  <a:moveTo>
                    <a:pt x="3490" y="2180"/>
                  </a:moveTo>
                  <a:cubicBezTo>
                    <a:pt x="3490" y="2199"/>
                    <a:pt x="3490" y="2211"/>
                    <a:pt x="3490" y="2230"/>
                  </a:cubicBezTo>
                  <a:lnTo>
                    <a:pt x="3465" y="2230"/>
                  </a:lnTo>
                  <a:cubicBezTo>
                    <a:pt x="3465" y="2218"/>
                    <a:pt x="3465" y="2199"/>
                    <a:pt x="3465" y="2186"/>
                  </a:cubicBezTo>
                  <a:cubicBezTo>
                    <a:pt x="3477" y="2186"/>
                    <a:pt x="3484" y="2180"/>
                    <a:pt x="3490" y="2180"/>
                  </a:cubicBezTo>
                  <a:close/>
                  <a:moveTo>
                    <a:pt x="1938" y="2180"/>
                  </a:moveTo>
                  <a:lnTo>
                    <a:pt x="1938" y="2180"/>
                  </a:lnTo>
                  <a:cubicBezTo>
                    <a:pt x="1875" y="2199"/>
                    <a:pt x="1805" y="2218"/>
                    <a:pt x="1742" y="2237"/>
                  </a:cubicBezTo>
                  <a:cubicBezTo>
                    <a:pt x="1736" y="2243"/>
                    <a:pt x="1736" y="2243"/>
                    <a:pt x="1729" y="2243"/>
                  </a:cubicBezTo>
                  <a:cubicBezTo>
                    <a:pt x="1729" y="2230"/>
                    <a:pt x="1723" y="2224"/>
                    <a:pt x="1710" y="2224"/>
                  </a:cubicBezTo>
                  <a:cubicBezTo>
                    <a:pt x="1723" y="2218"/>
                    <a:pt x="1729" y="2218"/>
                    <a:pt x="1742" y="2211"/>
                  </a:cubicBezTo>
                  <a:cubicBezTo>
                    <a:pt x="1805" y="2199"/>
                    <a:pt x="1869" y="2192"/>
                    <a:pt x="1938" y="2180"/>
                  </a:cubicBezTo>
                  <a:close/>
                  <a:moveTo>
                    <a:pt x="1299" y="1812"/>
                  </a:moveTo>
                  <a:cubicBezTo>
                    <a:pt x="1292" y="1825"/>
                    <a:pt x="1292" y="1844"/>
                    <a:pt x="1292" y="1863"/>
                  </a:cubicBezTo>
                  <a:cubicBezTo>
                    <a:pt x="1273" y="1869"/>
                    <a:pt x="1254" y="1876"/>
                    <a:pt x="1229" y="1888"/>
                  </a:cubicBezTo>
                  <a:cubicBezTo>
                    <a:pt x="1223" y="1895"/>
                    <a:pt x="1216" y="1895"/>
                    <a:pt x="1210" y="1901"/>
                  </a:cubicBezTo>
                  <a:cubicBezTo>
                    <a:pt x="1128" y="1933"/>
                    <a:pt x="1064" y="1971"/>
                    <a:pt x="1033" y="1983"/>
                  </a:cubicBezTo>
                  <a:cubicBezTo>
                    <a:pt x="798" y="2078"/>
                    <a:pt x="564" y="2173"/>
                    <a:pt x="317" y="2243"/>
                  </a:cubicBezTo>
                  <a:cubicBezTo>
                    <a:pt x="279" y="2256"/>
                    <a:pt x="254" y="2262"/>
                    <a:pt x="241" y="2268"/>
                  </a:cubicBezTo>
                  <a:cubicBezTo>
                    <a:pt x="241" y="2262"/>
                    <a:pt x="241" y="2262"/>
                    <a:pt x="241" y="2262"/>
                  </a:cubicBezTo>
                  <a:cubicBezTo>
                    <a:pt x="266" y="2249"/>
                    <a:pt x="311" y="2230"/>
                    <a:pt x="355" y="2205"/>
                  </a:cubicBezTo>
                  <a:cubicBezTo>
                    <a:pt x="361" y="2199"/>
                    <a:pt x="374" y="2192"/>
                    <a:pt x="380" y="2192"/>
                  </a:cubicBezTo>
                  <a:cubicBezTo>
                    <a:pt x="634" y="2078"/>
                    <a:pt x="881" y="1958"/>
                    <a:pt x="1134" y="1831"/>
                  </a:cubicBezTo>
                  <a:cubicBezTo>
                    <a:pt x="1166" y="1825"/>
                    <a:pt x="1197" y="1825"/>
                    <a:pt x="1229" y="1819"/>
                  </a:cubicBezTo>
                  <a:cubicBezTo>
                    <a:pt x="1254" y="1819"/>
                    <a:pt x="1273" y="1812"/>
                    <a:pt x="1299" y="1812"/>
                  </a:cubicBezTo>
                  <a:close/>
                  <a:moveTo>
                    <a:pt x="1280" y="2066"/>
                  </a:moveTo>
                  <a:cubicBezTo>
                    <a:pt x="1280" y="2091"/>
                    <a:pt x="1280" y="2116"/>
                    <a:pt x="1280" y="2135"/>
                  </a:cubicBezTo>
                  <a:cubicBezTo>
                    <a:pt x="1273" y="2135"/>
                    <a:pt x="1273" y="2135"/>
                    <a:pt x="1273" y="2142"/>
                  </a:cubicBezTo>
                  <a:cubicBezTo>
                    <a:pt x="1090" y="2192"/>
                    <a:pt x="900" y="2243"/>
                    <a:pt x="716" y="2300"/>
                  </a:cubicBezTo>
                  <a:cubicBezTo>
                    <a:pt x="849" y="2243"/>
                    <a:pt x="988" y="2186"/>
                    <a:pt x="1121" y="2129"/>
                  </a:cubicBezTo>
                  <a:cubicBezTo>
                    <a:pt x="1178" y="2110"/>
                    <a:pt x="1229" y="2085"/>
                    <a:pt x="1280" y="2066"/>
                  </a:cubicBezTo>
                  <a:close/>
                  <a:moveTo>
                    <a:pt x="3414" y="2192"/>
                  </a:moveTo>
                  <a:cubicBezTo>
                    <a:pt x="3414" y="2211"/>
                    <a:pt x="3414" y="2224"/>
                    <a:pt x="3414" y="2237"/>
                  </a:cubicBezTo>
                  <a:cubicBezTo>
                    <a:pt x="3129" y="2275"/>
                    <a:pt x="2838" y="2313"/>
                    <a:pt x="2553" y="2351"/>
                  </a:cubicBezTo>
                  <a:cubicBezTo>
                    <a:pt x="2838" y="2300"/>
                    <a:pt x="3129" y="2243"/>
                    <a:pt x="3414" y="2192"/>
                  </a:cubicBezTo>
                  <a:close/>
                  <a:moveTo>
                    <a:pt x="1273" y="2211"/>
                  </a:moveTo>
                  <a:cubicBezTo>
                    <a:pt x="1273" y="2237"/>
                    <a:pt x="1267" y="2262"/>
                    <a:pt x="1267" y="2287"/>
                  </a:cubicBezTo>
                  <a:cubicBezTo>
                    <a:pt x="1153" y="2319"/>
                    <a:pt x="1033" y="2357"/>
                    <a:pt x="1001" y="2363"/>
                  </a:cubicBezTo>
                  <a:cubicBezTo>
                    <a:pt x="900" y="2389"/>
                    <a:pt x="786" y="2401"/>
                    <a:pt x="678" y="2420"/>
                  </a:cubicBezTo>
                  <a:cubicBezTo>
                    <a:pt x="703" y="2414"/>
                    <a:pt x="722" y="2408"/>
                    <a:pt x="735" y="2401"/>
                  </a:cubicBezTo>
                  <a:cubicBezTo>
                    <a:pt x="912" y="2332"/>
                    <a:pt x="1090" y="2268"/>
                    <a:pt x="1273" y="2211"/>
                  </a:cubicBezTo>
                  <a:close/>
                  <a:moveTo>
                    <a:pt x="703" y="2161"/>
                  </a:moveTo>
                  <a:lnTo>
                    <a:pt x="703" y="2161"/>
                  </a:lnTo>
                  <a:cubicBezTo>
                    <a:pt x="545" y="2249"/>
                    <a:pt x="387" y="2332"/>
                    <a:pt x="228" y="2427"/>
                  </a:cubicBezTo>
                  <a:cubicBezTo>
                    <a:pt x="228" y="2414"/>
                    <a:pt x="228" y="2401"/>
                    <a:pt x="228" y="2389"/>
                  </a:cubicBezTo>
                  <a:cubicBezTo>
                    <a:pt x="228" y="2363"/>
                    <a:pt x="235" y="2344"/>
                    <a:pt x="235" y="2325"/>
                  </a:cubicBezTo>
                  <a:cubicBezTo>
                    <a:pt x="393" y="2275"/>
                    <a:pt x="551" y="2218"/>
                    <a:pt x="703" y="2161"/>
                  </a:cubicBezTo>
                  <a:close/>
                  <a:moveTo>
                    <a:pt x="114" y="2420"/>
                  </a:moveTo>
                  <a:cubicBezTo>
                    <a:pt x="114" y="2446"/>
                    <a:pt x="121" y="2471"/>
                    <a:pt x="121" y="2496"/>
                  </a:cubicBezTo>
                  <a:cubicBezTo>
                    <a:pt x="114" y="2496"/>
                    <a:pt x="108" y="2503"/>
                    <a:pt x="102" y="2503"/>
                  </a:cubicBezTo>
                  <a:cubicBezTo>
                    <a:pt x="108" y="2477"/>
                    <a:pt x="114" y="2452"/>
                    <a:pt x="114" y="2420"/>
                  </a:cubicBezTo>
                  <a:close/>
                  <a:moveTo>
                    <a:pt x="1261" y="2382"/>
                  </a:moveTo>
                  <a:cubicBezTo>
                    <a:pt x="1261" y="2395"/>
                    <a:pt x="1261" y="2401"/>
                    <a:pt x="1261" y="2414"/>
                  </a:cubicBezTo>
                  <a:cubicBezTo>
                    <a:pt x="1254" y="2420"/>
                    <a:pt x="1248" y="2420"/>
                    <a:pt x="1242" y="2420"/>
                  </a:cubicBezTo>
                  <a:cubicBezTo>
                    <a:pt x="1223" y="2427"/>
                    <a:pt x="1216" y="2439"/>
                    <a:pt x="1210" y="2452"/>
                  </a:cubicBezTo>
                  <a:cubicBezTo>
                    <a:pt x="1121" y="2471"/>
                    <a:pt x="1033" y="2484"/>
                    <a:pt x="944" y="2503"/>
                  </a:cubicBezTo>
                  <a:lnTo>
                    <a:pt x="925" y="2503"/>
                  </a:lnTo>
                  <a:cubicBezTo>
                    <a:pt x="919" y="2503"/>
                    <a:pt x="919" y="2509"/>
                    <a:pt x="912" y="2509"/>
                  </a:cubicBezTo>
                  <a:lnTo>
                    <a:pt x="900" y="2509"/>
                  </a:lnTo>
                  <a:cubicBezTo>
                    <a:pt x="868" y="2509"/>
                    <a:pt x="830" y="2515"/>
                    <a:pt x="798" y="2515"/>
                  </a:cubicBezTo>
                  <a:cubicBezTo>
                    <a:pt x="944" y="2471"/>
                    <a:pt x="1083" y="2427"/>
                    <a:pt x="1229" y="2389"/>
                  </a:cubicBezTo>
                  <a:cubicBezTo>
                    <a:pt x="1235" y="2389"/>
                    <a:pt x="1248" y="2389"/>
                    <a:pt x="1261" y="2382"/>
                  </a:cubicBezTo>
                  <a:close/>
                  <a:moveTo>
                    <a:pt x="3610" y="2414"/>
                  </a:moveTo>
                  <a:cubicBezTo>
                    <a:pt x="3610" y="2452"/>
                    <a:pt x="3610" y="2496"/>
                    <a:pt x="3610" y="2534"/>
                  </a:cubicBezTo>
                  <a:cubicBezTo>
                    <a:pt x="3604" y="2496"/>
                    <a:pt x="3604" y="2452"/>
                    <a:pt x="3604" y="2414"/>
                  </a:cubicBezTo>
                  <a:close/>
                  <a:moveTo>
                    <a:pt x="494" y="2433"/>
                  </a:moveTo>
                  <a:cubicBezTo>
                    <a:pt x="431" y="2458"/>
                    <a:pt x="368" y="2484"/>
                    <a:pt x="304" y="2515"/>
                  </a:cubicBezTo>
                  <a:cubicBezTo>
                    <a:pt x="273" y="2528"/>
                    <a:pt x="285" y="2572"/>
                    <a:pt x="317" y="2572"/>
                  </a:cubicBezTo>
                  <a:cubicBezTo>
                    <a:pt x="266" y="2585"/>
                    <a:pt x="216" y="2610"/>
                    <a:pt x="171" y="2636"/>
                  </a:cubicBezTo>
                  <a:cubicBezTo>
                    <a:pt x="171" y="2629"/>
                    <a:pt x="171" y="2629"/>
                    <a:pt x="171" y="2623"/>
                  </a:cubicBezTo>
                  <a:cubicBezTo>
                    <a:pt x="184" y="2598"/>
                    <a:pt x="190" y="2566"/>
                    <a:pt x="197" y="2534"/>
                  </a:cubicBezTo>
                  <a:cubicBezTo>
                    <a:pt x="200" y="2536"/>
                    <a:pt x="204" y="2537"/>
                    <a:pt x="208" y="2537"/>
                  </a:cubicBezTo>
                  <a:cubicBezTo>
                    <a:pt x="218" y="2537"/>
                    <a:pt x="228" y="2531"/>
                    <a:pt x="228" y="2522"/>
                  </a:cubicBezTo>
                  <a:cubicBezTo>
                    <a:pt x="317" y="2490"/>
                    <a:pt x="406" y="2465"/>
                    <a:pt x="494" y="2433"/>
                  </a:cubicBezTo>
                  <a:close/>
                  <a:moveTo>
                    <a:pt x="3496" y="2427"/>
                  </a:moveTo>
                  <a:cubicBezTo>
                    <a:pt x="3503" y="2604"/>
                    <a:pt x="3509" y="2781"/>
                    <a:pt x="3522" y="2959"/>
                  </a:cubicBezTo>
                  <a:cubicBezTo>
                    <a:pt x="3522" y="2978"/>
                    <a:pt x="3522" y="2990"/>
                    <a:pt x="3522" y="3003"/>
                  </a:cubicBezTo>
                  <a:cubicBezTo>
                    <a:pt x="3522" y="3155"/>
                    <a:pt x="3528" y="3301"/>
                    <a:pt x="3528" y="3446"/>
                  </a:cubicBezTo>
                  <a:lnTo>
                    <a:pt x="3477" y="3453"/>
                  </a:lnTo>
                  <a:cubicBezTo>
                    <a:pt x="3471" y="3307"/>
                    <a:pt x="3471" y="3161"/>
                    <a:pt x="3471" y="3009"/>
                  </a:cubicBezTo>
                  <a:cubicBezTo>
                    <a:pt x="3465" y="2819"/>
                    <a:pt x="3465" y="2623"/>
                    <a:pt x="3465" y="2433"/>
                  </a:cubicBezTo>
                  <a:cubicBezTo>
                    <a:pt x="3477" y="2433"/>
                    <a:pt x="3484" y="2427"/>
                    <a:pt x="3496" y="2427"/>
                  </a:cubicBezTo>
                  <a:close/>
                  <a:moveTo>
                    <a:pt x="4529" y="3617"/>
                  </a:moveTo>
                  <a:lnTo>
                    <a:pt x="4529" y="3624"/>
                  </a:lnTo>
                  <a:cubicBezTo>
                    <a:pt x="4510" y="3624"/>
                    <a:pt x="4497" y="3630"/>
                    <a:pt x="4478" y="3636"/>
                  </a:cubicBezTo>
                  <a:cubicBezTo>
                    <a:pt x="4491" y="3630"/>
                    <a:pt x="4510" y="3624"/>
                    <a:pt x="4529" y="3617"/>
                  </a:cubicBezTo>
                  <a:close/>
                  <a:moveTo>
                    <a:pt x="3414" y="2439"/>
                  </a:moveTo>
                  <a:cubicBezTo>
                    <a:pt x="3414" y="2648"/>
                    <a:pt x="3414" y="2864"/>
                    <a:pt x="3408" y="3073"/>
                  </a:cubicBezTo>
                  <a:cubicBezTo>
                    <a:pt x="3408" y="3199"/>
                    <a:pt x="3408" y="3332"/>
                    <a:pt x="3408" y="3465"/>
                  </a:cubicBezTo>
                  <a:cubicBezTo>
                    <a:pt x="3275" y="3478"/>
                    <a:pt x="3135" y="3497"/>
                    <a:pt x="3002" y="3516"/>
                  </a:cubicBezTo>
                  <a:cubicBezTo>
                    <a:pt x="3002" y="3499"/>
                    <a:pt x="2993" y="3483"/>
                    <a:pt x="2974" y="3483"/>
                  </a:cubicBezTo>
                  <a:cubicBezTo>
                    <a:pt x="2971" y="3483"/>
                    <a:pt x="2968" y="3483"/>
                    <a:pt x="2964" y="3484"/>
                  </a:cubicBezTo>
                  <a:cubicBezTo>
                    <a:pt x="2787" y="3510"/>
                    <a:pt x="2616" y="3548"/>
                    <a:pt x="2439" y="3579"/>
                  </a:cubicBezTo>
                  <a:cubicBezTo>
                    <a:pt x="2382" y="3592"/>
                    <a:pt x="2325" y="3598"/>
                    <a:pt x="2268" y="3605"/>
                  </a:cubicBezTo>
                  <a:cubicBezTo>
                    <a:pt x="2278" y="3594"/>
                    <a:pt x="2275" y="3578"/>
                    <a:pt x="2262" y="3578"/>
                  </a:cubicBezTo>
                  <a:cubicBezTo>
                    <a:pt x="2260" y="3578"/>
                    <a:pt x="2257" y="3578"/>
                    <a:pt x="2255" y="3579"/>
                  </a:cubicBezTo>
                  <a:cubicBezTo>
                    <a:pt x="2097" y="3605"/>
                    <a:pt x="1945" y="3630"/>
                    <a:pt x="1786" y="3662"/>
                  </a:cubicBezTo>
                  <a:cubicBezTo>
                    <a:pt x="1736" y="3668"/>
                    <a:pt x="1685" y="3674"/>
                    <a:pt x="1628" y="3681"/>
                  </a:cubicBezTo>
                  <a:cubicBezTo>
                    <a:pt x="1634" y="3339"/>
                    <a:pt x="1634" y="2990"/>
                    <a:pt x="1647" y="2642"/>
                  </a:cubicBezTo>
                  <a:cubicBezTo>
                    <a:pt x="1907" y="2617"/>
                    <a:pt x="2173" y="2591"/>
                    <a:pt x="2432" y="2560"/>
                  </a:cubicBezTo>
                  <a:cubicBezTo>
                    <a:pt x="2762" y="2522"/>
                    <a:pt x="3085" y="2484"/>
                    <a:pt x="3414" y="2439"/>
                  </a:cubicBezTo>
                  <a:close/>
                  <a:moveTo>
                    <a:pt x="1584" y="2648"/>
                  </a:moveTo>
                  <a:cubicBezTo>
                    <a:pt x="1571" y="2997"/>
                    <a:pt x="1558" y="3345"/>
                    <a:pt x="1546" y="3693"/>
                  </a:cubicBezTo>
                  <a:cubicBezTo>
                    <a:pt x="1527" y="3693"/>
                    <a:pt x="1501" y="3700"/>
                    <a:pt x="1482" y="3700"/>
                  </a:cubicBezTo>
                  <a:cubicBezTo>
                    <a:pt x="1489" y="3351"/>
                    <a:pt x="1501" y="3003"/>
                    <a:pt x="1514" y="2655"/>
                  </a:cubicBezTo>
                  <a:cubicBezTo>
                    <a:pt x="1539" y="2655"/>
                    <a:pt x="1558" y="2655"/>
                    <a:pt x="1584" y="2648"/>
                  </a:cubicBezTo>
                  <a:close/>
                  <a:moveTo>
                    <a:pt x="4111" y="3624"/>
                  </a:moveTo>
                  <a:lnTo>
                    <a:pt x="4111" y="3624"/>
                  </a:lnTo>
                  <a:cubicBezTo>
                    <a:pt x="4066" y="3636"/>
                    <a:pt x="4022" y="3655"/>
                    <a:pt x="3984" y="3662"/>
                  </a:cubicBezTo>
                  <a:cubicBezTo>
                    <a:pt x="3921" y="3681"/>
                    <a:pt x="3857" y="3700"/>
                    <a:pt x="3794" y="3719"/>
                  </a:cubicBezTo>
                  <a:cubicBezTo>
                    <a:pt x="3794" y="3693"/>
                    <a:pt x="3794" y="3668"/>
                    <a:pt x="3794" y="3643"/>
                  </a:cubicBezTo>
                  <a:cubicBezTo>
                    <a:pt x="3895" y="3636"/>
                    <a:pt x="4003" y="3630"/>
                    <a:pt x="4111" y="3624"/>
                  </a:cubicBezTo>
                  <a:close/>
                  <a:moveTo>
                    <a:pt x="1311" y="2686"/>
                  </a:moveTo>
                  <a:cubicBezTo>
                    <a:pt x="1298" y="3036"/>
                    <a:pt x="1286" y="3381"/>
                    <a:pt x="1280" y="3725"/>
                  </a:cubicBezTo>
                  <a:lnTo>
                    <a:pt x="1254" y="3731"/>
                  </a:lnTo>
                  <a:lnTo>
                    <a:pt x="1242" y="3731"/>
                  </a:lnTo>
                  <a:cubicBezTo>
                    <a:pt x="1260" y="3379"/>
                    <a:pt x="1286" y="3032"/>
                    <a:pt x="1311" y="2686"/>
                  </a:cubicBezTo>
                  <a:close/>
                  <a:moveTo>
                    <a:pt x="4047" y="3700"/>
                  </a:moveTo>
                  <a:cubicBezTo>
                    <a:pt x="3965" y="3731"/>
                    <a:pt x="3883" y="3763"/>
                    <a:pt x="3807" y="3801"/>
                  </a:cubicBezTo>
                  <a:cubicBezTo>
                    <a:pt x="3800" y="3801"/>
                    <a:pt x="3800" y="3801"/>
                    <a:pt x="3794" y="3807"/>
                  </a:cubicBezTo>
                  <a:cubicBezTo>
                    <a:pt x="3794" y="3795"/>
                    <a:pt x="3794" y="3782"/>
                    <a:pt x="3794" y="3776"/>
                  </a:cubicBezTo>
                  <a:cubicBezTo>
                    <a:pt x="3876" y="3750"/>
                    <a:pt x="3959" y="3725"/>
                    <a:pt x="4047" y="3700"/>
                  </a:cubicBezTo>
                  <a:close/>
                  <a:moveTo>
                    <a:pt x="3534" y="3674"/>
                  </a:moveTo>
                  <a:cubicBezTo>
                    <a:pt x="3541" y="3719"/>
                    <a:pt x="3541" y="3757"/>
                    <a:pt x="3541" y="3795"/>
                  </a:cubicBezTo>
                  <a:cubicBezTo>
                    <a:pt x="3522" y="3801"/>
                    <a:pt x="3503" y="3807"/>
                    <a:pt x="3490" y="3814"/>
                  </a:cubicBezTo>
                  <a:cubicBezTo>
                    <a:pt x="3484" y="3769"/>
                    <a:pt x="3484" y="3725"/>
                    <a:pt x="3484" y="3681"/>
                  </a:cubicBezTo>
                  <a:cubicBezTo>
                    <a:pt x="3503" y="3681"/>
                    <a:pt x="3522" y="3681"/>
                    <a:pt x="3534" y="3674"/>
                  </a:cubicBezTo>
                  <a:close/>
                  <a:moveTo>
                    <a:pt x="3541" y="3852"/>
                  </a:moveTo>
                  <a:cubicBezTo>
                    <a:pt x="3541" y="3858"/>
                    <a:pt x="3541" y="3864"/>
                    <a:pt x="3541" y="3871"/>
                  </a:cubicBezTo>
                  <a:cubicBezTo>
                    <a:pt x="3528" y="3877"/>
                    <a:pt x="3509" y="3883"/>
                    <a:pt x="3490" y="3883"/>
                  </a:cubicBezTo>
                  <a:cubicBezTo>
                    <a:pt x="3490" y="3877"/>
                    <a:pt x="3490" y="3871"/>
                    <a:pt x="3490" y="3864"/>
                  </a:cubicBezTo>
                  <a:cubicBezTo>
                    <a:pt x="3509" y="3864"/>
                    <a:pt x="3528" y="3858"/>
                    <a:pt x="3541" y="3852"/>
                  </a:cubicBezTo>
                  <a:close/>
                  <a:moveTo>
                    <a:pt x="4516" y="3674"/>
                  </a:moveTo>
                  <a:cubicBezTo>
                    <a:pt x="4516" y="3687"/>
                    <a:pt x="4510" y="3693"/>
                    <a:pt x="4510" y="3706"/>
                  </a:cubicBezTo>
                  <a:cubicBezTo>
                    <a:pt x="4339" y="3757"/>
                    <a:pt x="4168" y="3820"/>
                    <a:pt x="3997" y="3883"/>
                  </a:cubicBezTo>
                  <a:cubicBezTo>
                    <a:pt x="3927" y="3896"/>
                    <a:pt x="3870" y="3909"/>
                    <a:pt x="3845" y="3909"/>
                  </a:cubicBezTo>
                  <a:cubicBezTo>
                    <a:pt x="3826" y="3915"/>
                    <a:pt x="3813" y="3921"/>
                    <a:pt x="3794" y="3921"/>
                  </a:cubicBezTo>
                  <a:cubicBezTo>
                    <a:pt x="3794" y="3909"/>
                    <a:pt x="3794" y="3896"/>
                    <a:pt x="3794" y="3883"/>
                  </a:cubicBezTo>
                  <a:cubicBezTo>
                    <a:pt x="3876" y="3858"/>
                    <a:pt x="3952" y="3833"/>
                    <a:pt x="4035" y="3807"/>
                  </a:cubicBezTo>
                  <a:cubicBezTo>
                    <a:pt x="4193" y="3763"/>
                    <a:pt x="4358" y="3719"/>
                    <a:pt x="4516" y="3674"/>
                  </a:cubicBezTo>
                  <a:close/>
                  <a:moveTo>
                    <a:pt x="1539" y="3921"/>
                  </a:moveTo>
                  <a:cubicBezTo>
                    <a:pt x="1539" y="3921"/>
                    <a:pt x="1539" y="3921"/>
                    <a:pt x="1539" y="3928"/>
                  </a:cubicBezTo>
                  <a:cubicBezTo>
                    <a:pt x="1520" y="3934"/>
                    <a:pt x="1495" y="3940"/>
                    <a:pt x="1476" y="3947"/>
                  </a:cubicBezTo>
                  <a:cubicBezTo>
                    <a:pt x="1476" y="3940"/>
                    <a:pt x="1476" y="3934"/>
                    <a:pt x="1476" y="3928"/>
                  </a:cubicBezTo>
                  <a:cubicBezTo>
                    <a:pt x="1495" y="3928"/>
                    <a:pt x="1520" y="3928"/>
                    <a:pt x="1539" y="3921"/>
                  </a:cubicBezTo>
                  <a:close/>
                  <a:moveTo>
                    <a:pt x="4497" y="3788"/>
                  </a:moveTo>
                  <a:cubicBezTo>
                    <a:pt x="4491" y="3807"/>
                    <a:pt x="4491" y="3826"/>
                    <a:pt x="4491" y="3852"/>
                  </a:cubicBezTo>
                  <a:cubicBezTo>
                    <a:pt x="4320" y="3877"/>
                    <a:pt x="4155" y="3909"/>
                    <a:pt x="3997" y="3953"/>
                  </a:cubicBezTo>
                  <a:cubicBezTo>
                    <a:pt x="4098" y="3921"/>
                    <a:pt x="4269" y="3883"/>
                    <a:pt x="4389" y="3826"/>
                  </a:cubicBezTo>
                  <a:cubicBezTo>
                    <a:pt x="4427" y="3814"/>
                    <a:pt x="4459" y="3801"/>
                    <a:pt x="4497" y="3788"/>
                  </a:cubicBezTo>
                  <a:close/>
                  <a:moveTo>
                    <a:pt x="4478" y="3959"/>
                  </a:moveTo>
                  <a:cubicBezTo>
                    <a:pt x="4478" y="3959"/>
                    <a:pt x="4478" y="3966"/>
                    <a:pt x="4478" y="3966"/>
                  </a:cubicBezTo>
                  <a:cubicBezTo>
                    <a:pt x="4465" y="3972"/>
                    <a:pt x="4459" y="3972"/>
                    <a:pt x="4446" y="3972"/>
                  </a:cubicBezTo>
                  <a:cubicBezTo>
                    <a:pt x="4459" y="3966"/>
                    <a:pt x="4465" y="3966"/>
                    <a:pt x="4478" y="3959"/>
                  </a:cubicBezTo>
                  <a:close/>
                  <a:moveTo>
                    <a:pt x="3408" y="3890"/>
                  </a:moveTo>
                  <a:lnTo>
                    <a:pt x="3408" y="3928"/>
                  </a:lnTo>
                  <a:cubicBezTo>
                    <a:pt x="3344" y="3940"/>
                    <a:pt x="3281" y="3953"/>
                    <a:pt x="3218" y="3966"/>
                  </a:cubicBezTo>
                  <a:cubicBezTo>
                    <a:pt x="3124" y="3981"/>
                    <a:pt x="3078" y="3987"/>
                    <a:pt x="3062" y="3987"/>
                  </a:cubicBezTo>
                  <a:cubicBezTo>
                    <a:pt x="3013" y="3987"/>
                    <a:pt x="3292" y="3923"/>
                    <a:pt x="3408" y="3890"/>
                  </a:cubicBezTo>
                  <a:close/>
                  <a:moveTo>
                    <a:pt x="1273" y="3966"/>
                  </a:moveTo>
                  <a:cubicBezTo>
                    <a:pt x="1273" y="3966"/>
                    <a:pt x="1273" y="3972"/>
                    <a:pt x="1273" y="3978"/>
                  </a:cubicBezTo>
                  <a:cubicBezTo>
                    <a:pt x="1242" y="3985"/>
                    <a:pt x="1210" y="3991"/>
                    <a:pt x="1178" y="3997"/>
                  </a:cubicBezTo>
                  <a:cubicBezTo>
                    <a:pt x="1210" y="3985"/>
                    <a:pt x="1242" y="3972"/>
                    <a:pt x="1273" y="3966"/>
                  </a:cubicBezTo>
                  <a:close/>
                  <a:moveTo>
                    <a:pt x="2515" y="3871"/>
                  </a:moveTo>
                  <a:lnTo>
                    <a:pt x="2515" y="3871"/>
                  </a:lnTo>
                  <a:cubicBezTo>
                    <a:pt x="2432" y="3896"/>
                    <a:pt x="2350" y="3921"/>
                    <a:pt x="2268" y="3940"/>
                  </a:cubicBezTo>
                  <a:cubicBezTo>
                    <a:pt x="2135" y="3972"/>
                    <a:pt x="2002" y="3997"/>
                    <a:pt x="1869" y="4023"/>
                  </a:cubicBezTo>
                  <a:cubicBezTo>
                    <a:pt x="2084" y="3966"/>
                    <a:pt x="2299" y="3915"/>
                    <a:pt x="2515" y="3871"/>
                  </a:cubicBezTo>
                  <a:close/>
                  <a:moveTo>
                    <a:pt x="1533" y="4010"/>
                  </a:moveTo>
                  <a:cubicBezTo>
                    <a:pt x="1533" y="4016"/>
                    <a:pt x="1533" y="4023"/>
                    <a:pt x="1533" y="4029"/>
                  </a:cubicBezTo>
                  <a:cubicBezTo>
                    <a:pt x="1520" y="4035"/>
                    <a:pt x="1501" y="4042"/>
                    <a:pt x="1489" y="4048"/>
                  </a:cubicBezTo>
                  <a:cubicBezTo>
                    <a:pt x="1482" y="4048"/>
                    <a:pt x="1482" y="4042"/>
                    <a:pt x="1476" y="4035"/>
                  </a:cubicBezTo>
                  <a:cubicBezTo>
                    <a:pt x="1476" y="4035"/>
                    <a:pt x="1476" y="4029"/>
                    <a:pt x="1476" y="4029"/>
                  </a:cubicBezTo>
                  <a:cubicBezTo>
                    <a:pt x="1482" y="4023"/>
                    <a:pt x="1495" y="4023"/>
                    <a:pt x="1501" y="4016"/>
                  </a:cubicBezTo>
                  <a:cubicBezTo>
                    <a:pt x="1514" y="4016"/>
                    <a:pt x="1527" y="4016"/>
                    <a:pt x="1533" y="4010"/>
                  </a:cubicBezTo>
                  <a:close/>
                  <a:moveTo>
                    <a:pt x="4472" y="4067"/>
                  </a:moveTo>
                  <a:cubicBezTo>
                    <a:pt x="4472" y="4067"/>
                    <a:pt x="4472" y="4067"/>
                    <a:pt x="4472" y="4073"/>
                  </a:cubicBezTo>
                  <a:cubicBezTo>
                    <a:pt x="4459" y="4073"/>
                    <a:pt x="4440" y="4080"/>
                    <a:pt x="4421" y="4080"/>
                  </a:cubicBezTo>
                  <a:cubicBezTo>
                    <a:pt x="4440" y="4073"/>
                    <a:pt x="4459" y="4067"/>
                    <a:pt x="4472" y="4067"/>
                  </a:cubicBezTo>
                  <a:close/>
                  <a:moveTo>
                    <a:pt x="4187" y="3985"/>
                  </a:moveTo>
                  <a:cubicBezTo>
                    <a:pt x="4060" y="4029"/>
                    <a:pt x="3927" y="4080"/>
                    <a:pt x="3794" y="4111"/>
                  </a:cubicBezTo>
                  <a:cubicBezTo>
                    <a:pt x="3794" y="4105"/>
                    <a:pt x="3794" y="4099"/>
                    <a:pt x="3794" y="4099"/>
                  </a:cubicBezTo>
                  <a:cubicBezTo>
                    <a:pt x="3876" y="4067"/>
                    <a:pt x="3959" y="4042"/>
                    <a:pt x="4041" y="4016"/>
                  </a:cubicBezTo>
                  <a:cubicBezTo>
                    <a:pt x="4085" y="4004"/>
                    <a:pt x="4136" y="3997"/>
                    <a:pt x="4187" y="3985"/>
                  </a:cubicBezTo>
                  <a:close/>
                  <a:moveTo>
                    <a:pt x="1121" y="4080"/>
                  </a:moveTo>
                  <a:cubicBezTo>
                    <a:pt x="1083" y="4092"/>
                    <a:pt x="1052" y="4105"/>
                    <a:pt x="1014" y="4124"/>
                  </a:cubicBezTo>
                  <a:cubicBezTo>
                    <a:pt x="1026" y="4111"/>
                    <a:pt x="1039" y="4099"/>
                    <a:pt x="1052" y="4086"/>
                  </a:cubicBezTo>
                  <a:cubicBezTo>
                    <a:pt x="1077" y="4086"/>
                    <a:pt x="1096" y="4080"/>
                    <a:pt x="1121" y="4080"/>
                  </a:cubicBezTo>
                  <a:close/>
                  <a:moveTo>
                    <a:pt x="1273" y="4105"/>
                  </a:moveTo>
                  <a:lnTo>
                    <a:pt x="1273" y="4105"/>
                  </a:lnTo>
                  <a:cubicBezTo>
                    <a:pt x="1261" y="4111"/>
                    <a:pt x="1248" y="4124"/>
                    <a:pt x="1235" y="4130"/>
                  </a:cubicBezTo>
                  <a:lnTo>
                    <a:pt x="1197" y="4130"/>
                  </a:lnTo>
                  <a:cubicBezTo>
                    <a:pt x="1223" y="4124"/>
                    <a:pt x="1248" y="4111"/>
                    <a:pt x="1273" y="4105"/>
                  </a:cubicBezTo>
                  <a:close/>
                  <a:moveTo>
                    <a:pt x="627" y="4048"/>
                  </a:moveTo>
                  <a:lnTo>
                    <a:pt x="627" y="4048"/>
                  </a:lnTo>
                  <a:cubicBezTo>
                    <a:pt x="596" y="4080"/>
                    <a:pt x="570" y="4118"/>
                    <a:pt x="539" y="4156"/>
                  </a:cubicBezTo>
                  <a:cubicBezTo>
                    <a:pt x="539" y="4124"/>
                    <a:pt x="539" y="4092"/>
                    <a:pt x="539" y="4061"/>
                  </a:cubicBezTo>
                  <a:cubicBezTo>
                    <a:pt x="570" y="4061"/>
                    <a:pt x="602" y="4054"/>
                    <a:pt x="627" y="4048"/>
                  </a:cubicBezTo>
                  <a:close/>
                  <a:moveTo>
                    <a:pt x="1741" y="4137"/>
                  </a:moveTo>
                  <a:lnTo>
                    <a:pt x="1741" y="4137"/>
                  </a:lnTo>
                  <a:cubicBezTo>
                    <a:pt x="1710" y="4143"/>
                    <a:pt x="1678" y="4149"/>
                    <a:pt x="1647" y="4156"/>
                  </a:cubicBezTo>
                  <a:cubicBezTo>
                    <a:pt x="1647" y="4156"/>
                    <a:pt x="1647" y="4149"/>
                    <a:pt x="1647" y="4149"/>
                  </a:cubicBezTo>
                  <a:cubicBezTo>
                    <a:pt x="1678" y="4149"/>
                    <a:pt x="1710" y="4143"/>
                    <a:pt x="1741" y="4137"/>
                  </a:cubicBezTo>
                  <a:close/>
                  <a:moveTo>
                    <a:pt x="4605" y="4156"/>
                  </a:moveTo>
                  <a:lnTo>
                    <a:pt x="4605" y="4162"/>
                  </a:lnTo>
                  <a:lnTo>
                    <a:pt x="4598" y="4162"/>
                  </a:lnTo>
                  <a:cubicBezTo>
                    <a:pt x="4598" y="4156"/>
                    <a:pt x="4605" y="4156"/>
                    <a:pt x="4605" y="4156"/>
                  </a:cubicBezTo>
                  <a:close/>
                  <a:moveTo>
                    <a:pt x="1020" y="4225"/>
                  </a:moveTo>
                  <a:lnTo>
                    <a:pt x="1020" y="4225"/>
                  </a:lnTo>
                  <a:cubicBezTo>
                    <a:pt x="988" y="4238"/>
                    <a:pt x="950" y="4251"/>
                    <a:pt x="919" y="4263"/>
                  </a:cubicBezTo>
                  <a:cubicBezTo>
                    <a:pt x="925" y="4257"/>
                    <a:pt x="931" y="4244"/>
                    <a:pt x="938" y="4232"/>
                  </a:cubicBezTo>
                  <a:lnTo>
                    <a:pt x="950" y="4232"/>
                  </a:lnTo>
                  <a:cubicBezTo>
                    <a:pt x="969" y="4232"/>
                    <a:pt x="995" y="4232"/>
                    <a:pt x="1020" y="4225"/>
                  </a:cubicBezTo>
                  <a:close/>
                  <a:moveTo>
                    <a:pt x="3408" y="3693"/>
                  </a:moveTo>
                  <a:cubicBezTo>
                    <a:pt x="3408" y="3738"/>
                    <a:pt x="3408" y="3788"/>
                    <a:pt x="3408" y="3839"/>
                  </a:cubicBezTo>
                  <a:cubicBezTo>
                    <a:pt x="3243" y="3890"/>
                    <a:pt x="3078" y="3947"/>
                    <a:pt x="2914" y="4010"/>
                  </a:cubicBezTo>
                  <a:cubicBezTo>
                    <a:pt x="2907" y="4010"/>
                    <a:pt x="2901" y="4016"/>
                    <a:pt x="2901" y="4023"/>
                  </a:cubicBezTo>
                  <a:cubicBezTo>
                    <a:pt x="2534" y="4080"/>
                    <a:pt x="2166" y="4162"/>
                    <a:pt x="1805" y="4263"/>
                  </a:cubicBezTo>
                  <a:cubicBezTo>
                    <a:pt x="1767" y="4263"/>
                    <a:pt x="1729" y="4270"/>
                    <a:pt x="1691" y="4276"/>
                  </a:cubicBezTo>
                  <a:cubicBezTo>
                    <a:pt x="1685" y="4263"/>
                    <a:pt x="1672" y="4257"/>
                    <a:pt x="1660" y="4257"/>
                  </a:cubicBezTo>
                  <a:cubicBezTo>
                    <a:pt x="1710" y="4238"/>
                    <a:pt x="1761" y="4219"/>
                    <a:pt x="1812" y="4200"/>
                  </a:cubicBezTo>
                  <a:cubicBezTo>
                    <a:pt x="2331" y="4099"/>
                    <a:pt x="2844" y="3978"/>
                    <a:pt x="3357" y="3826"/>
                  </a:cubicBezTo>
                  <a:cubicBezTo>
                    <a:pt x="3395" y="3814"/>
                    <a:pt x="3395" y="3757"/>
                    <a:pt x="3357" y="3750"/>
                  </a:cubicBezTo>
                  <a:lnTo>
                    <a:pt x="3370" y="3750"/>
                  </a:lnTo>
                  <a:cubicBezTo>
                    <a:pt x="3395" y="3738"/>
                    <a:pt x="3408" y="3712"/>
                    <a:pt x="3395" y="3693"/>
                  </a:cubicBezTo>
                  <a:close/>
                  <a:moveTo>
                    <a:pt x="2439" y="4270"/>
                  </a:moveTo>
                  <a:cubicBezTo>
                    <a:pt x="2211" y="4314"/>
                    <a:pt x="1983" y="4352"/>
                    <a:pt x="1755" y="4384"/>
                  </a:cubicBezTo>
                  <a:cubicBezTo>
                    <a:pt x="1755" y="4384"/>
                    <a:pt x="1748" y="4377"/>
                    <a:pt x="1748" y="4377"/>
                  </a:cubicBezTo>
                  <a:cubicBezTo>
                    <a:pt x="1774" y="4371"/>
                    <a:pt x="1799" y="4365"/>
                    <a:pt x="1831" y="4352"/>
                  </a:cubicBezTo>
                  <a:cubicBezTo>
                    <a:pt x="2046" y="4314"/>
                    <a:pt x="2274" y="4295"/>
                    <a:pt x="2439" y="4270"/>
                  </a:cubicBezTo>
                  <a:close/>
                  <a:moveTo>
                    <a:pt x="2933" y="4384"/>
                  </a:moveTo>
                  <a:lnTo>
                    <a:pt x="2933" y="4384"/>
                  </a:lnTo>
                  <a:cubicBezTo>
                    <a:pt x="2925" y="4387"/>
                    <a:pt x="2918" y="4389"/>
                    <a:pt x="2911" y="4389"/>
                  </a:cubicBezTo>
                  <a:lnTo>
                    <a:pt x="2911" y="4389"/>
                  </a:lnTo>
                  <a:cubicBezTo>
                    <a:pt x="2918" y="4388"/>
                    <a:pt x="2927" y="4384"/>
                    <a:pt x="2933" y="4384"/>
                  </a:cubicBezTo>
                  <a:close/>
                  <a:moveTo>
                    <a:pt x="1229" y="4396"/>
                  </a:moveTo>
                  <a:cubicBezTo>
                    <a:pt x="1229" y="4396"/>
                    <a:pt x="1235" y="4403"/>
                    <a:pt x="1235" y="4403"/>
                  </a:cubicBezTo>
                  <a:cubicBezTo>
                    <a:pt x="1216" y="4409"/>
                    <a:pt x="1197" y="4415"/>
                    <a:pt x="1172" y="4428"/>
                  </a:cubicBezTo>
                  <a:cubicBezTo>
                    <a:pt x="1191" y="4415"/>
                    <a:pt x="1210" y="4409"/>
                    <a:pt x="1229" y="4396"/>
                  </a:cubicBezTo>
                  <a:close/>
                  <a:moveTo>
                    <a:pt x="330" y="4054"/>
                  </a:moveTo>
                  <a:cubicBezTo>
                    <a:pt x="317" y="4073"/>
                    <a:pt x="336" y="4099"/>
                    <a:pt x="355" y="4099"/>
                  </a:cubicBezTo>
                  <a:cubicBezTo>
                    <a:pt x="374" y="4092"/>
                    <a:pt x="393" y="4092"/>
                    <a:pt x="412" y="4086"/>
                  </a:cubicBezTo>
                  <a:lnTo>
                    <a:pt x="412" y="4086"/>
                  </a:lnTo>
                  <a:cubicBezTo>
                    <a:pt x="393" y="4225"/>
                    <a:pt x="355" y="4358"/>
                    <a:pt x="311" y="4485"/>
                  </a:cubicBezTo>
                  <a:cubicBezTo>
                    <a:pt x="304" y="4415"/>
                    <a:pt x="298" y="4339"/>
                    <a:pt x="298" y="4263"/>
                  </a:cubicBezTo>
                  <a:cubicBezTo>
                    <a:pt x="304" y="4194"/>
                    <a:pt x="304" y="4124"/>
                    <a:pt x="304" y="4054"/>
                  </a:cubicBezTo>
                  <a:close/>
                  <a:moveTo>
                    <a:pt x="184" y="4042"/>
                  </a:moveTo>
                  <a:cubicBezTo>
                    <a:pt x="184" y="4118"/>
                    <a:pt x="184" y="4194"/>
                    <a:pt x="184" y="4263"/>
                  </a:cubicBezTo>
                  <a:cubicBezTo>
                    <a:pt x="178" y="4346"/>
                    <a:pt x="171" y="4422"/>
                    <a:pt x="165" y="4498"/>
                  </a:cubicBezTo>
                  <a:cubicBezTo>
                    <a:pt x="152" y="4327"/>
                    <a:pt x="140" y="4143"/>
                    <a:pt x="165" y="4042"/>
                  </a:cubicBezTo>
                  <a:close/>
                  <a:moveTo>
                    <a:pt x="3572" y="4498"/>
                  </a:moveTo>
                  <a:cubicBezTo>
                    <a:pt x="3572" y="4498"/>
                    <a:pt x="3572" y="4504"/>
                    <a:pt x="3572" y="4504"/>
                  </a:cubicBezTo>
                  <a:cubicBezTo>
                    <a:pt x="3553" y="4510"/>
                    <a:pt x="3534" y="4517"/>
                    <a:pt x="3522" y="4523"/>
                  </a:cubicBezTo>
                  <a:cubicBezTo>
                    <a:pt x="3515" y="4517"/>
                    <a:pt x="3515" y="4510"/>
                    <a:pt x="3515" y="4504"/>
                  </a:cubicBezTo>
                  <a:cubicBezTo>
                    <a:pt x="3534" y="4504"/>
                    <a:pt x="3553" y="4498"/>
                    <a:pt x="3572" y="4498"/>
                  </a:cubicBezTo>
                  <a:close/>
                  <a:moveTo>
                    <a:pt x="2895" y="4390"/>
                  </a:moveTo>
                  <a:lnTo>
                    <a:pt x="2895" y="4390"/>
                  </a:lnTo>
                  <a:cubicBezTo>
                    <a:pt x="2755" y="4409"/>
                    <a:pt x="2622" y="4434"/>
                    <a:pt x="2483" y="4453"/>
                  </a:cubicBezTo>
                  <a:cubicBezTo>
                    <a:pt x="2268" y="4485"/>
                    <a:pt x="2046" y="4517"/>
                    <a:pt x="1831" y="4548"/>
                  </a:cubicBezTo>
                  <a:cubicBezTo>
                    <a:pt x="1869" y="4536"/>
                    <a:pt x="1913" y="4523"/>
                    <a:pt x="1951" y="4510"/>
                  </a:cubicBezTo>
                  <a:cubicBezTo>
                    <a:pt x="2103" y="4485"/>
                    <a:pt x="2255" y="4460"/>
                    <a:pt x="2407" y="4434"/>
                  </a:cubicBezTo>
                  <a:cubicBezTo>
                    <a:pt x="2413" y="4441"/>
                    <a:pt x="2426" y="4441"/>
                    <a:pt x="2432" y="4441"/>
                  </a:cubicBezTo>
                  <a:cubicBezTo>
                    <a:pt x="2591" y="4428"/>
                    <a:pt x="2743" y="4409"/>
                    <a:pt x="2895" y="4390"/>
                  </a:cubicBezTo>
                  <a:close/>
                  <a:moveTo>
                    <a:pt x="418" y="4555"/>
                  </a:moveTo>
                  <a:cubicBezTo>
                    <a:pt x="418" y="4561"/>
                    <a:pt x="412" y="4567"/>
                    <a:pt x="412" y="4567"/>
                  </a:cubicBezTo>
                  <a:cubicBezTo>
                    <a:pt x="387" y="4599"/>
                    <a:pt x="406" y="4631"/>
                    <a:pt x="431" y="4643"/>
                  </a:cubicBezTo>
                  <a:cubicBezTo>
                    <a:pt x="431" y="4681"/>
                    <a:pt x="437" y="4713"/>
                    <a:pt x="437" y="4745"/>
                  </a:cubicBezTo>
                  <a:cubicBezTo>
                    <a:pt x="437" y="4745"/>
                    <a:pt x="437" y="4751"/>
                    <a:pt x="437" y="4751"/>
                  </a:cubicBezTo>
                  <a:cubicBezTo>
                    <a:pt x="368" y="4764"/>
                    <a:pt x="304" y="4783"/>
                    <a:pt x="247" y="4802"/>
                  </a:cubicBezTo>
                  <a:cubicBezTo>
                    <a:pt x="247" y="4789"/>
                    <a:pt x="247" y="4776"/>
                    <a:pt x="254" y="4770"/>
                  </a:cubicBezTo>
                  <a:cubicBezTo>
                    <a:pt x="258" y="4771"/>
                    <a:pt x="262" y="4771"/>
                    <a:pt x="267" y="4771"/>
                  </a:cubicBezTo>
                  <a:cubicBezTo>
                    <a:pt x="289" y="4771"/>
                    <a:pt x="313" y="4758"/>
                    <a:pt x="323" y="4732"/>
                  </a:cubicBezTo>
                  <a:cubicBezTo>
                    <a:pt x="355" y="4675"/>
                    <a:pt x="387" y="4618"/>
                    <a:pt x="406" y="4555"/>
                  </a:cubicBezTo>
                  <a:close/>
                  <a:moveTo>
                    <a:pt x="1508" y="4789"/>
                  </a:moveTo>
                  <a:cubicBezTo>
                    <a:pt x="1495" y="5068"/>
                    <a:pt x="1482" y="5340"/>
                    <a:pt x="1476" y="5619"/>
                  </a:cubicBezTo>
                  <a:cubicBezTo>
                    <a:pt x="1470" y="5340"/>
                    <a:pt x="1470" y="5068"/>
                    <a:pt x="1470" y="4795"/>
                  </a:cubicBezTo>
                  <a:cubicBezTo>
                    <a:pt x="1482" y="4795"/>
                    <a:pt x="1495" y="4789"/>
                    <a:pt x="1508" y="4789"/>
                  </a:cubicBezTo>
                  <a:close/>
                  <a:moveTo>
                    <a:pt x="3572" y="4561"/>
                  </a:moveTo>
                  <a:cubicBezTo>
                    <a:pt x="3579" y="4707"/>
                    <a:pt x="3591" y="4852"/>
                    <a:pt x="3604" y="5004"/>
                  </a:cubicBezTo>
                  <a:cubicBezTo>
                    <a:pt x="3610" y="5099"/>
                    <a:pt x="3661" y="5308"/>
                    <a:pt x="3661" y="5492"/>
                  </a:cubicBezTo>
                  <a:cubicBezTo>
                    <a:pt x="3655" y="5517"/>
                    <a:pt x="3655" y="5536"/>
                    <a:pt x="3655" y="5562"/>
                  </a:cubicBezTo>
                  <a:cubicBezTo>
                    <a:pt x="3636" y="5619"/>
                    <a:pt x="3623" y="5676"/>
                    <a:pt x="3610" y="5726"/>
                  </a:cubicBezTo>
                  <a:cubicBezTo>
                    <a:pt x="3604" y="5739"/>
                    <a:pt x="3598" y="5745"/>
                    <a:pt x="3591" y="5752"/>
                  </a:cubicBezTo>
                  <a:cubicBezTo>
                    <a:pt x="3591" y="5695"/>
                    <a:pt x="3585" y="5631"/>
                    <a:pt x="3585" y="5574"/>
                  </a:cubicBezTo>
                  <a:cubicBezTo>
                    <a:pt x="3579" y="5460"/>
                    <a:pt x="3572" y="5346"/>
                    <a:pt x="3566" y="5232"/>
                  </a:cubicBezTo>
                  <a:cubicBezTo>
                    <a:pt x="3553" y="5011"/>
                    <a:pt x="3534" y="4789"/>
                    <a:pt x="3522" y="4567"/>
                  </a:cubicBezTo>
                  <a:cubicBezTo>
                    <a:pt x="3541" y="4567"/>
                    <a:pt x="3553" y="4561"/>
                    <a:pt x="3572" y="4561"/>
                  </a:cubicBezTo>
                  <a:close/>
                  <a:moveTo>
                    <a:pt x="3507" y="0"/>
                  </a:moveTo>
                  <a:cubicBezTo>
                    <a:pt x="3465" y="0"/>
                    <a:pt x="3420" y="42"/>
                    <a:pt x="3420" y="83"/>
                  </a:cubicBezTo>
                  <a:cubicBezTo>
                    <a:pt x="3401" y="501"/>
                    <a:pt x="3427" y="932"/>
                    <a:pt x="3427" y="1356"/>
                  </a:cubicBezTo>
                  <a:cubicBezTo>
                    <a:pt x="3123" y="1375"/>
                    <a:pt x="2819" y="1407"/>
                    <a:pt x="2515" y="1432"/>
                  </a:cubicBezTo>
                  <a:cubicBezTo>
                    <a:pt x="2520" y="1427"/>
                    <a:pt x="2516" y="1412"/>
                    <a:pt x="2507" y="1412"/>
                  </a:cubicBezTo>
                  <a:cubicBezTo>
                    <a:pt x="2505" y="1412"/>
                    <a:pt x="2504" y="1412"/>
                    <a:pt x="2502" y="1413"/>
                  </a:cubicBezTo>
                  <a:cubicBezTo>
                    <a:pt x="2445" y="1426"/>
                    <a:pt x="2394" y="1439"/>
                    <a:pt x="2344" y="1451"/>
                  </a:cubicBezTo>
                  <a:cubicBezTo>
                    <a:pt x="2293" y="1458"/>
                    <a:pt x="2242" y="1458"/>
                    <a:pt x="2192" y="1464"/>
                  </a:cubicBezTo>
                  <a:cubicBezTo>
                    <a:pt x="2021" y="1483"/>
                    <a:pt x="1843" y="1502"/>
                    <a:pt x="1672" y="1521"/>
                  </a:cubicBezTo>
                  <a:cubicBezTo>
                    <a:pt x="1691" y="1078"/>
                    <a:pt x="1710" y="634"/>
                    <a:pt x="1742" y="197"/>
                  </a:cubicBezTo>
                  <a:cubicBezTo>
                    <a:pt x="1742" y="172"/>
                    <a:pt x="1729" y="159"/>
                    <a:pt x="1710" y="147"/>
                  </a:cubicBezTo>
                  <a:cubicBezTo>
                    <a:pt x="1641" y="115"/>
                    <a:pt x="1571" y="90"/>
                    <a:pt x="1501" y="71"/>
                  </a:cubicBezTo>
                  <a:cubicBezTo>
                    <a:pt x="1495" y="68"/>
                    <a:pt x="1488" y="67"/>
                    <a:pt x="1481" y="67"/>
                  </a:cubicBezTo>
                  <a:cubicBezTo>
                    <a:pt x="1455" y="67"/>
                    <a:pt x="1432" y="85"/>
                    <a:pt x="1432" y="115"/>
                  </a:cubicBezTo>
                  <a:cubicBezTo>
                    <a:pt x="1381" y="596"/>
                    <a:pt x="1343" y="1078"/>
                    <a:pt x="1311" y="1565"/>
                  </a:cubicBezTo>
                  <a:cubicBezTo>
                    <a:pt x="1159" y="1578"/>
                    <a:pt x="1007" y="1597"/>
                    <a:pt x="862" y="1616"/>
                  </a:cubicBezTo>
                  <a:cubicBezTo>
                    <a:pt x="653" y="1648"/>
                    <a:pt x="152" y="1616"/>
                    <a:pt x="26" y="1819"/>
                  </a:cubicBezTo>
                  <a:cubicBezTo>
                    <a:pt x="7" y="1857"/>
                    <a:pt x="13" y="1895"/>
                    <a:pt x="32" y="1920"/>
                  </a:cubicBezTo>
                  <a:cubicBezTo>
                    <a:pt x="26" y="1977"/>
                    <a:pt x="26" y="2040"/>
                    <a:pt x="19" y="2085"/>
                  </a:cubicBezTo>
                  <a:cubicBezTo>
                    <a:pt x="7" y="2249"/>
                    <a:pt x="0" y="2420"/>
                    <a:pt x="13" y="2591"/>
                  </a:cubicBezTo>
                  <a:cubicBezTo>
                    <a:pt x="13" y="2611"/>
                    <a:pt x="25" y="2619"/>
                    <a:pt x="40" y="2619"/>
                  </a:cubicBezTo>
                  <a:cubicBezTo>
                    <a:pt x="58" y="2619"/>
                    <a:pt x="79" y="2606"/>
                    <a:pt x="83" y="2585"/>
                  </a:cubicBezTo>
                  <a:cubicBezTo>
                    <a:pt x="89" y="2579"/>
                    <a:pt x="89" y="2566"/>
                    <a:pt x="89" y="2553"/>
                  </a:cubicBezTo>
                  <a:cubicBezTo>
                    <a:pt x="95" y="2560"/>
                    <a:pt x="108" y="2560"/>
                    <a:pt x="114" y="2560"/>
                  </a:cubicBezTo>
                  <a:lnTo>
                    <a:pt x="121" y="2560"/>
                  </a:lnTo>
                  <a:cubicBezTo>
                    <a:pt x="121" y="2579"/>
                    <a:pt x="121" y="2591"/>
                    <a:pt x="121" y="2610"/>
                  </a:cubicBezTo>
                  <a:cubicBezTo>
                    <a:pt x="121" y="2629"/>
                    <a:pt x="140" y="2642"/>
                    <a:pt x="152" y="2642"/>
                  </a:cubicBezTo>
                  <a:cubicBezTo>
                    <a:pt x="133" y="2648"/>
                    <a:pt x="114" y="2661"/>
                    <a:pt x="102" y="2674"/>
                  </a:cubicBezTo>
                  <a:cubicBezTo>
                    <a:pt x="95" y="2680"/>
                    <a:pt x="102" y="2686"/>
                    <a:pt x="102" y="2686"/>
                  </a:cubicBezTo>
                  <a:cubicBezTo>
                    <a:pt x="121" y="2699"/>
                    <a:pt x="133" y="2705"/>
                    <a:pt x="152" y="2712"/>
                  </a:cubicBezTo>
                  <a:cubicBezTo>
                    <a:pt x="159" y="2718"/>
                    <a:pt x="171" y="2724"/>
                    <a:pt x="184" y="2724"/>
                  </a:cubicBezTo>
                  <a:lnTo>
                    <a:pt x="190" y="2724"/>
                  </a:lnTo>
                  <a:cubicBezTo>
                    <a:pt x="280" y="2753"/>
                    <a:pt x="380" y="2764"/>
                    <a:pt x="485" y="2764"/>
                  </a:cubicBezTo>
                  <a:cubicBezTo>
                    <a:pt x="720" y="2764"/>
                    <a:pt x="976" y="2710"/>
                    <a:pt x="1178" y="2693"/>
                  </a:cubicBezTo>
                  <a:cubicBezTo>
                    <a:pt x="1204" y="2686"/>
                    <a:pt x="1229" y="2686"/>
                    <a:pt x="1248" y="2680"/>
                  </a:cubicBezTo>
                  <a:lnTo>
                    <a:pt x="1248" y="2680"/>
                  </a:lnTo>
                  <a:cubicBezTo>
                    <a:pt x="1235" y="3035"/>
                    <a:pt x="1223" y="3383"/>
                    <a:pt x="1210" y="3731"/>
                  </a:cubicBezTo>
                  <a:cubicBezTo>
                    <a:pt x="874" y="3776"/>
                    <a:pt x="501" y="3782"/>
                    <a:pt x="184" y="3902"/>
                  </a:cubicBezTo>
                  <a:cubicBezTo>
                    <a:pt x="159" y="3902"/>
                    <a:pt x="140" y="3909"/>
                    <a:pt x="127" y="3921"/>
                  </a:cubicBezTo>
                  <a:cubicBezTo>
                    <a:pt x="114" y="3928"/>
                    <a:pt x="102" y="3934"/>
                    <a:pt x="89" y="3934"/>
                  </a:cubicBezTo>
                  <a:cubicBezTo>
                    <a:pt x="57" y="3953"/>
                    <a:pt x="57" y="3991"/>
                    <a:pt x="76" y="4010"/>
                  </a:cubicBezTo>
                  <a:cubicBezTo>
                    <a:pt x="7" y="4232"/>
                    <a:pt x="76" y="4707"/>
                    <a:pt x="108" y="4878"/>
                  </a:cubicBezTo>
                  <a:cubicBezTo>
                    <a:pt x="102" y="4897"/>
                    <a:pt x="102" y="4916"/>
                    <a:pt x="114" y="4928"/>
                  </a:cubicBezTo>
                  <a:cubicBezTo>
                    <a:pt x="121" y="4957"/>
                    <a:pt x="145" y="4972"/>
                    <a:pt x="169" y="4972"/>
                  </a:cubicBezTo>
                  <a:cubicBezTo>
                    <a:pt x="187" y="4972"/>
                    <a:pt x="205" y="4964"/>
                    <a:pt x="216" y="4947"/>
                  </a:cubicBezTo>
                  <a:cubicBezTo>
                    <a:pt x="252" y="4950"/>
                    <a:pt x="289" y="4951"/>
                    <a:pt x="326" y="4951"/>
                  </a:cubicBezTo>
                  <a:cubicBezTo>
                    <a:pt x="629" y="4951"/>
                    <a:pt x="948" y="4866"/>
                    <a:pt x="1242" y="4827"/>
                  </a:cubicBezTo>
                  <a:cubicBezTo>
                    <a:pt x="1254" y="4827"/>
                    <a:pt x="1261" y="4821"/>
                    <a:pt x="1273" y="4821"/>
                  </a:cubicBezTo>
                  <a:cubicBezTo>
                    <a:pt x="1273" y="5169"/>
                    <a:pt x="1280" y="5517"/>
                    <a:pt x="1292" y="5866"/>
                  </a:cubicBezTo>
                  <a:cubicBezTo>
                    <a:pt x="1292" y="5897"/>
                    <a:pt x="1337" y="5942"/>
                    <a:pt x="1375" y="5942"/>
                  </a:cubicBezTo>
                  <a:cubicBezTo>
                    <a:pt x="1432" y="5942"/>
                    <a:pt x="1489" y="5942"/>
                    <a:pt x="1546" y="5935"/>
                  </a:cubicBezTo>
                  <a:cubicBezTo>
                    <a:pt x="1590" y="5935"/>
                    <a:pt x="1641" y="5910"/>
                    <a:pt x="1641" y="5859"/>
                  </a:cubicBezTo>
                  <a:cubicBezTo>
                    <a:pt x="1634" y="5498"/>
                    <a:pt x="1634" y="5131"/>
                    <a:pt x="1628" y="4770"/>
                  </a:cubicBezTo>
                  <a:cubicBezTo>
                    <a:pt x="1900" y="4732"/>
                    <a:pt x="2173" y="4694"/>
                    <a:pt x="2445" y="4656"/>
                  </a:cubicBezTo>
                  <a:cubicBezTo>
                    <a:pt x="2768" y="4612"/>
                    <a:pt x="3091" y="4567"/>
                    <a:pt x="3414" y="4517"/>
                  </a:cubicBezTo>
                  <a:cubicBezTo>
                    <a:pt x="3420" y="4954"/>
                    <a:pt x="3439" y="5391"/>
                    <a:pt x="3477" y="5828"/>
                  </a:cubicBezTo>
                  <a:lnTo>
                    <a:pt x="3471" y="5828"/>
                  </a:lnTo>
                  <a:cubicBezTo>
                    <a:pt x="3422" y="5834"/>
                    <a:pt x="3432" y="5910"/>
                    <a:pt x="3478" y="5910"/>
                  </a:cubicBezTo>
                  <a:cubicBezTo>
                    <a:pt x="3480" y="5910"/>
                    <a:pt x="3482" y="5910"/>
                    <a:pt x="3484" y="5910"/>
                  </a:cubicBezTo>
                  <a:cubicBezTo>
                    <a:pt x="3484" y="5916"/>
                    <a:pt x="3484" y="5923"/>
                    <a:pt x="3484" y="5929"/>
                  </a:cubicBezTo>
                  <a:cubicBezTo>
                    <a:pt x="3484" y="5957"/>
                    <a:pt x="3514" y="5981"/>
                    <a:pt x="3543" y="5981"/>
                  </a:cubicBezTo>
                  <a:cubicBezTo>
                    <a:pt x="3547" y="5981"/>
                    <a:pt x="3550" y="5980"/>
                    <a:pt x="3553" y="5980"/>
                  </a:cubicBezTo>
                  <a:cubicBezTo>
                    <a:pt x="3629" y="5973"/>
                    <a:pt x="3674" y="5923"/>
                    <a:pt x="3705" y="5847"/>
                  </a:cubicBezTo>
                  <a:cubicBezTo>
                    <a:pt x="3705" y="5853"/>
                    <a:pt x="3705" y="5859"/>
                    <a:pt x="3705" y="5866"/>
                  </a:cubicBezTo>
                  <a:cubicBezTo>
                    <a:pt x="3705" y="5900"/>
                    <a:pt x="3735" y="5918"/>
                    <a:pt x="3765" y="5918"/>
                  </a:cubicBezTo>
                  <a:cubicBezTo>
                    <a:pt x="3795" y="5918"/>
                    <a:pt x="3826" y="5900"/>
                    <a:pt x="3826" y="5866"/>
                  </a:cubicBezTo>
                  <a:cubicBezTo>
                    <a:pt x="3826" y="5739"/>
                    <a:pt x="3819" y="5612"/>
                    <a:pt x="3813" y="5492"/>
                  </a:cubicBezTo>
                  <a:cubicBezTo>
                    <a:pt x="3807" y="5163"/>
                    <a:pt x="3800" y="4833"/>
                    <a:pt x="3800" y="4504"/>
                  </a:cubicBezTo>
                  <a:cubicBezTo>
                    <a:pt x="3857" y="4491"/>
                    <a:pt x="3921" y="4479"/>
                    <a:pt x="3984" y="4472"/>
                  </a:cubicBezTo>
                  <a:cubicBezTo>
                    <a:pt x="4021" y="4467"/>
                    <a:pt x="4057" y="4465"/>
                    <a:pt x="4093" y="4465"/>
                  </a:cubicBezTo>
                  <a:cubicBezTo>
                    <a:pt x="4222" y="4465"/>
                    <a:pt x="4341" y="4492"/>
                    <a:pt x="4466" y="4492"/>
                  </a:cubicBezTo>
                  <a:cubicBezTo>
                    <a:pt x="4477" y="4492"/>
                    <a:pt x="4487" y="4492"/>
                    <a:pt x="4497" y="4491"/>
                  </a:cubicBezTo>
                  <a:cubicBezTo>
                    <a:pt x="4567" y="4485"/>
                    <a:pt x="4624" y="4460"/>
                    <a:pt x="4662" y="4422"/>
                  </a:cubicBezTo>
                  <a:cubicBezTo>
                    <a:pt x="4666" y="4422"/>
                    <a:pt x="4670" y="4423"/>
                    <a:pt x="4674" y="4423"/>
                  </a:cubicBezTo>
                  <a:cubicBezTo>
                    <a:pt x="4701" y="4423"/>
                    <a:pt x="4726" y="4404"/>
                    <a:pt x="4738" y="4371"/>
                  </a:cubicBezTo>
                  <a:cubicBezTo>
                    <a:pt x="4742" y="4372"/>
                    <a:pt x="4747" y="4372"/>
                    <a:pt x="4752" y="4372"/>
                  </a:cubicBezTo>
                  <a:cubicBezTo>
                    <a:pt x="4786" y="4372"/>
                    <a:pt x="4820" y="4352"/>
                    <a:pt x="4820" y="4308"/>
                  </a:cubicBezTo>
                  <a:cubicBezTo>
                    <a:pt x="4820" y="4244"/>
                    <a:pt x="4820" y="4181"/>
                    <a:pt x="4820" y="4118"/>
                  </a:cubicBezTo>
                  <a:cubicBezTo>
                    <a:pt x="4820" y="4111"/>
                    <a:pt x="4820" y="4111"/>
                    <a:pt x="4820" y="4105"/>
                  </a:cubicBezTo>
                  <a:cubicBezTo>
                    <a:pt x="4820" y="3934"/>
                    <a:pt x="4820" y="3763"/>
                    <a:pt x="4820" y="3586"/>
                  </a:cubicBezTo>
                  <a:cubicBezTo>
                    <a:pt x="4820" y="3586"/>
                    <a:pt x="4820" y="3579"/>
                    <a:pt x="4820" y="3579"/>
                  </a:cubicBezTo>
                  <a:cubicBezTo>
                    <a:pt x="4839" y="3567"/>
                    <a:pt x="4833" y="3541"/>
                    <a:pt x="4814" y="3535"/>
                  </a:cubicBezTo>
                  <a:cubicBezTo>
                    <a:pt x="4807" y="3535"/>
                    <a:pt x="4801" y="3529"/>
                    <a:pt x="4795" y="3529"/>
                  </a:cubicBezTo>
                  <a:cubicBezTo>
                    <a:pt x="4780" y="3514"/>
                    <a:pt x="4762" y="3507"/>
                    <a:pt x="4746" y="3507"/>
                  </a:cubicBezTo>
                  <a:cubicBezTo>
                    <a:pt x="4741" y="3507"/>
                    <a:pt x="4736" y="3508"/>
                    <a:pt x="4731" y="3510"/>
                  </a:cubicBezTo>
                  <a:cubicBezTo>
                    <a:pt x="4719" y="3503"/>
                    <a:pt x="4700" y="3503"/>
                    <a:pt x="4687" y="3503"/>
                  </a:cubicBezTo>
                  <a:cubicBezTo>
                    <a:pt x="4719" y="3484"/>
                    <a:pt x="4750" y="3472"/>
                    <a:pt x="4782" y="3453"/>
                  </a:cubicBezTo>
                  <a:cubicBezTo>
                    <a:pt x="4807" y="3427"/>
                    <a:pt x="4795" y="3377"/>
                    <a:pt x="4763" y="3364"/>
                  </a:cubicBezTo>
                  <a:cubicBezTo>
                    <a:pt x="4677" y="3332"/>
                    <a:pt x="4583" y="3320"/>
                    <a:pt x="4487" y="3320"/>
                  </a:cubicBezTo>
                  <a:cubicBezTo>
                    <a:pt x="4257" y="3320"/>
                    <a:pt x="4008" y="3388"/>
                    <a:pt x="3794" y="3415"/>
                  </a:cubicBezTo>
                  <a:cubicBezTo>
                    <a:pt x="3788" y="3073"/>
                    <a:pt x="3788" y="2731"/>
                    <a:pt x="3788" y="2389"/>
                  </a:cubicBezTo>
                  <a:cubicBezTo>
                    <a:pt x="4123" y="2351"/>
                    <a:pt x="4510" y="2338"/>
                    <a:pt x="4820" y="2205"/>
                  </a:cubicBezTo>
                  <a:cubicBezTo>
                    <a:pt x="4820" y="2211"/>
                    <a:pt x="4820" y="2218"/>
                    <a:pt x="4820" y="2224"/>
                  </a:cubicBezTo>
                  <a:cubicBezTo>
                    <a:pt x="4820" y="2249"/>
                    <a:pt x="4838" y="2261"/>
                    <a:pt x="4854" y="2261"/>
                  </a:cubicBezTo>
                  <a:cubicBezTo>
                    <a:pt x="4868" y="2261"/>
                    <a:pt x="4880" y="2253"/>
                    <a:pt x="4883" y="2237"/>
                  </a:cubicBezTo>
                  <a:cubicBezTo>
                    <a:pt x="4890" y="2211"/>
                    <a:pt x="4890" y="2192"/>
                    <a:pt x="4896" y="2173"/>
                  </a:cubicBezTo>
                  <a:cubicBezTo>
                    <a:pt x="4909" y="2154"/>
                    <a:pt x="4915" y="2123"/>
                    <a:pt x="4902" y="2104"/>
                  </a:cubicBezTo>
                  <a:cubicBezTo>
                    <a:pt x="4909" y="2078"/>
                    <a:pt x="4909" y="2059"/>
                    <a:pt x="4915" y="2040"/>
                  </a:cubicBezTo>
                  <a:cubicBezTo>
                    <a:pt x="4921" y="2040"/>
                    <a:pt x="4934" y="2034"/>
                    <a:pt x="4934" y="2021"/>
                  </a:cubicBezTo>
                  <a:cubicBezTo>
                    <a:pt x="4940" y="1971"/>
                    <a:pt x="4934" y="1933"/>
                    <a:pt x="4928" y="1888"/>
                  </a:cubicBezTo>
                  <a:cubicBezTo>
                    <a:pt x="4947" y="1698"/>
                    <a:pt x="4953" y="1515"/>
                    <a:pt x="4940" y="1325"/>
                  </a:cubicBezTo>
                  <a:cubicBezTo>
                    <a:pt x="4947" y="1325"/>
                    <a:pt x="4953" y="1318"/>
                    <a:pt x="4959" y="1318"/>
                  </a:cubicBezTo>
                  <a:cubicBezTo>
                    <a:pt x="4995" y="1306"/>
                    <a:pt x="4980" y="1248"/>
                    <a:pt x="4940" y="1248"/>
                  </a:cubicBezTo>
                  <a:cubicBezTo>
                    <a:pt x="4938" y="1248"/>
                    <a:pt x="4936" y="1248"/>
                    <a:pt x="4934" y="1249"/>
                  </a:cubicBezTo>
                  <a:cubicBezTo>
                    <a:pt x="4934" y="1236"/>
                    <a:pt x="4934" y="1223"/>
                    <a:pt x="4934" y="1211"/>
                  </a:cubicBezTo>
                  <a:cubicBezTo>
                    <a:pt x="4934" y="1195"/>
                    <a:pt x="4921" y="1184"/>
                    <a:pt x="4906" y="1184"/>
                  </a:cubicBezTo>
                  <a:cubicBezTo>
                    <a:pt x="4903" y="1184"/>
                    <a:pt x="4899" y="1184"/>
                    <a:pt x="4896" y="1185"/>
                  </a:cubicBezTo>
                  <a:cubicBezTo>
                    <a:pt x="4757" y="1217"/>
                    <a:pt x="4617" y="1249"/>
                    <a:pt x="4478" y="1280"/>
                  </a:cubicBezTo>
                  <a:lnTo>
                    <a:pt x="4459" y="1280"/>
                  </a:lnTo>
                  <a:lnTo>
                    <a:pt x="4529" y="1261"/>
                  </a:lnTo>
                  <a:cubicBezTo>
                    <a:pt x="4546" y="1255"/>
                    <a:pt x="4542" y="1222"/>
                    <a:pt x="4526" y="1222"/>
                  </a:cubicBezTo>
                  <a:cubicBezTo>
                    <a:pt x="4525" y="1222"/>
                    <a:pt x="4524" y="1223"/>
                    <a:pt x="4522" y="1223"/>
                  </a:cubicBezTo>
                  <a:cubicBezTo>
                    <a:pt x="4465" y="1236"/>
                    <a:pt x="4408" y="1255"/>
                    <a:pt x="4345" y="1268"/>
                  </a:cubicBezTo>
                  <a:cubicBezTo>
                    <a:pt x="4199" y="1268"/>
                    <a:pt x="4035" y="1287"/>
                    <a:pt x="3883" y="1306"/>
                  </a:cubicBezTo>
                  <a:cubicBezTo>
                    <a:pt x="3883" y="1287"/>
                    <a:pt x="3889" y="1268"/>
                    <a:pt x="3889" y="1249"/>
                  </a:cubicBezTo>
                  <a:cubicBezTo>
                    <a:pt x="3940" y="919"/>
                    <a:pt x="3990" y="577"/>
                    <a:pt x="3857" y="280"/>
                  </a:cubicBezTo>
                  <a:cubicBezTo>
                    <a:pt x="3864" y="185"/>
                    <a:pt x="3807" y="115"/>
                    <a:pt x="3724" y="71"/>
                  </a:cubicBezTo>
                  <a:cubicBezTo>
                    <a:pt x="3718" y="64"/>
                    <a:pt x="3705" y="58"/>
                    <a:pt x="3699" y="58"/>
                  </a:cubicBezTo>
                  <a:cubicBezTo>
                    <a:pt x="3642" y="33"/>
                    <a:pt x="3579" y="14"/>
                    <a:pt x="3515" y="1"/>
                  </a:cubicBezTo>
                  <a:cubicBezTo>
                    <a:pt x="3512" y="0"/>
                    <a:pt x="3509" y="0"/>
                    <a:pt x="3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7814193" y="4689128"/>
              <a:ext cx="187141" cy="219493"/>
            </a:xfrm>
            <a:custGeom>
              <a:avLst/>
              <a:gdLst/>
              <a:ahLst/>
              <a:cxnLst/>
              <a:rect l="l" t="t" r="r" b="b"/>
              <a:pathLst>
                <a:path w="5397" h="6330" extrusionOk="0">
                  <a:moveTo>
                    <a:pt x="4358" y="763"/>
                  </a:moveTo>
                  <a:cubicBezTo>
                    <a:pt x="4370" y="775"/>
                    <a:pt x="4383" y="794"/>
                    <a:pt x="4389" y="820"/>
                  </a:cubicBezTo>
                  <a:cubicBezTo>
                    <a:pt x="4377" y="820"/>
                    <a:pt x="4364" y="826"/>
                    <a:pt x="4351" y="845"/>
                  </a:cubicBezTo>
                  <a:cubicBezTo>
                    <a:pt x="4351" y="851"/>
                    <a:pt x="4345" y="851"/>
                    <a:pt x="4345" y="858"/>
                  </a:cubicBezTo>
                  <a:cubicBezTo>
                    <a:pt x="4332" y="839"/>
                    <a:pt x="4326" y="820"/>
                    <a:pt x="4313" y="801"/>
                  </a:cubicBezTo>
                  <a:cubicBezTo>
                    <a:pt x="4326" y="788"/>
                    <a:pt x="4345" y="775"/>
                    <a:pt x="4358" y="763"/>
                  </a:cubicBezTo>
                  <a:close/>
                  <a:moveTo>
                    <a:pt x="2996" y="307"/>
                  </a:moveTo>
                  <a:cubicBezTo>
                    <a:pt x="3142" y="522"/>
                    <a:pt x="3211" y="794"/>
                    <a:pt x="3275" y="1048"/>
                  </a:cubicBezTo>
                  <a:cubicBezTo>
                    <a:pt x="3199" y="864"/>
                    <a:pt x="3123" y="687"/>
                    <a:pt x="3047" y="503"/>
                  </a:cubicBezTo>
                  <a:cubicBezTo>
                    <a:pt x="3028" y="440"/>
                    <a:pt x="3002" y="376"/>
                    <a:pt x="2983" y="313"/>
                  </a:cubicBezTo>
                  <a:cubicBezTo>
                    <a:pt x="2990" y="313"/>
                    <a:pt x="2990" y="307"/>
                    <a:pt x="2996" y="307"/>
                  </a:cubicBezTo>
                  <a:close/>
                  <a:moveTo>
                    <a:pt x="4263" y="839"/>
                  </a:moveTo>
                  <a:cubicBezTo>
                    <a:pt x="4275" y="870"/>
                    <a:pt x="4294" y="902"/>
                    <a:pt x="4307" y="934"/>
                  </a:cubicBezTo>
                  <a:cubicBezTo>
                    <a:pt x="4288" y="978"/>
                    <a:pt x="4275" y="1022"/>
                    <a:pt x="4269" y="1067"/>
                  </a:cubicBezTo>
                  <a:cubicBezTo>
                    <a:pt x="4269" y="1067"/>
                    <a:pt x="4269" y="1060"/>
                    <a:pt x="4269" y="1060"/>
                  </a:cubicBezTo>
                  <a:cubicBezTo>
                    <a:pt x="4275" y="1035"/>
                    <a:pt x="4250" y="1003"/>
                    <a:pt x="4225" y="1003"/>
                  </a:cubicBezTo>
                  <a:cubicBezTo>
                    <a:pt x="4237" y="991"/>
                    <a:pt x="4256" y="972"/>
                    <a:pt x="4275" y="959"/>
                  </a:cubicBezTo>
                  <a:cubicBezTo>
                    <a:pt x="4316" y="930"/>
                    <a:pt x="4287" y="869"/>
                    <a:pt x="4248" y="869"/>
                  </a:cubicBezTo>
                  <a:cubicBezTo>
                    <a:pt x="4244" y="869"/>
                    <a:pt x="4241" y="869"/>
                    <a:pt x="4237" y="870"/>
                  </a:cubicBezTo>
                  <a:cubicBezTo>
                    <a:pt x="4237" y="870"/>
                    <a:pt x="4231" y="864"/>
                    <a:pt x="4231" y="864"/>
                  </a:cubicBezTo>
                  <a:cubicBezTo>
                    <a:pt x="4244" y="851"/>
                    <a:pt x="4250" y="845"/>
                    <a:pt x="4263" y="839"/>
                  </a:cubicBezTo>
                  <a:close/>
                  <a:moveTo>
                    <a:pt x="4237" y="1098"/>
                  </a:moveTo>
                  <a:cubicBezTo>
                    <a:pt x="4237" y="1105"/>
                    <a:pt x="4237" y="1111"/>
                    <a:pt x="4237" y="1117"/>
                  </a:cubicBezTo>
                  <a:cubicBezTo>
                    <a:pt x="4206" y="1136"/>
                    <a:pt x="4174" y="1162"/>
                    <a:pt x="4142" y="1187"/>
                  </a:cubicBezTo>
                  <a:cubicBezTo>
                    <a:pt x="4174" y="1155"/>
                    <a:pt x="4206" y="1130"/>
                    <a:pt x="4237" y="1098"/>
                  </a:cubicBezTo>
                  <a:close/>
                  <a:moveTo>
                    <a:pt x="3072" y="927"/>
                  </a:moveTo>
                  <a:cubicBezTo>
                    <a:pt x="3110" y="1029"/>
                    <a:pt x="3142" y="1124"/>
                    <a:pt x="3180" y="1219"/>
                  </a:cubicBezTo>
                  <a:cubicBezTo>
                    <a:pt x="3173" y="1225"/>
                    <a:pt x="3167" y="1225"/>
                    <a:pt x="3161" y="1231"/>
                  </a:cubicBezTo>
                  <a:cubicBezTo>
                    <a:pt x="3129" y="1130"/>
                    <a:pt x="3097" y="1029"/>
                    <a:pt x="3072" y="927"/>
                  </a:cubicBezTo>
                  <a:close/>
                  <a:moveTo>
                    <a:pt x="2749" y="212"/>
                  </a:moveTo>
                  <a:cubicBezTo>
                    <a:pt x="2762" y="218"/>
                    <a:pt x="2774" y="218"/>
                    <a:pt x="2793" y="224"/>
                  </a:cubicBezTo>
                  <a:cubicBezTo>
                    <a:pt x="2863" y="579"/>
                    <a:pt x="2958" y="934"/>
                    <a:pt x="3072" y="1276"/>
                  </a:cubicBezTo>
                  <a:cubicBezTo>
                    <a:pt x="3066" y="1276"/>
                    <a:pt x="3059" y="1276"/>
                    <a:pt x="3059" y="1282"/>
                  </a:cubicBezTo>
                  <a:cubicBezTo>
                    <a:pt x="2939" y="927"/>
                    <a:pt x="2857" y="566"/>
                    <a:pt x="2749" y="212"/>
                  </a:cubicBezTo>
                  <a:close/>
                  <a:moveTo>
                    <a:pt x="3513" y="1358"/>
                  </a:moveTo>
                  <a:cubicBezTo>
                    <a:pt x="3509" y="1360"/>
                    <a:pt x="3506" y="1362"/>
                    <a:pt x="3503" y="1364"/>
                  </a:cubicBezTo>
                  <a:cubicBezTo>
                    <a:pt x="3508" y="1359"/>
                    <a:pt x="3509" y="1358"/>
                    <a:pt x="3513" y="1358"/>
                  </a:cubicBezTo>
                  <a:close/>
                  <a:moveTo>
                    <a:pt x="4383" y="1136"/>
                  </a:moveTo>
                  <a:cubicBezTo>
                    <a:pt x="4415" y="1219"/>
                    <a:pt x="4440" y="1301"/>
                    <a:pt x="4459" y="1377"/>
                  </a:cubicBezTo>
                  <a:cubicBezTo>
                    <a:pt x="4453" y="1377"/>
                    <a:pt x="4440" y="1383"/>
                    <a:pt x="4434" y="1383"/>
                  </a:cubicBezTo>
                  <a:cubicBezTo>
                    <a:pt x="4421" y="1390"/>
                    <a:pt x="4408" y="1396"/>
                    <a:pt x="4396" y="1402"/>
                  </a:cubicBezTo>
                  <a:cubicBezTo>
                    <a:pt x="4421" y="1371"/>
                    <a:pt x="4402" y="1326"/>
                    <a:pt x="4370" y="1314"/>
                  </a:cubicBezTo>
                  <a:cubicBezTo>
                    <a:pt x="4377" y="1269"/>
                    <a:pt x="4377" y="1231"/>
                    <a:pt x="4377" y="1193"/>
                  </a:cubicBezTo>
                  <a:cubicBezTo>
                    <a:pt x="4377" y="1174"/>
                    <a:pt x="4377" y="1162"/>
                    <a:pt x="4377" y="1143"/>
                  </a:cubicBezTo>
                  <a:cubicBezTo>
                    <a:pt x="4383" y="1143"/>
                    <a:pt x="4383" y="1143"/>
                    <a:pt x="4383" y="1136"/>
                  </a:cubicBezTo>
                  <a:close/>
                  <a:moveTo>
                    <a:pt x="4503" y="1320"/>
                  </a:moveTo>
                  <a:cubicBezTo>
                    <a:pt x="4522" y="1364"/>
                    <a:pt x="4541" y="1409"/>
                    <a:pt x="4560" y="1459"/>
                  </a:cubicBezTo>
                  <a:cubicBezTo>
                    <a:pt x="4548" y="1459"/>
                    <a:pt x="4541" y="1466"/>
                    <a:pt x="4529" y="1466"/>
                  </a:cubicBezTo>
                  <a:cubicBezTo>
                    <a:pt x="4522" y="1415"/>
                    <a:pt x="4516" y="1371"/>
                    <a:pt x="4503" y="1320"/>
                  </a:cubicBezTo>
                  <a:close/>
                  <a:moveTo>
                    <a:pt x="3522" y="1459"/>
                  </a:moveTo>
                  <a:lnTo>
                    <a:pt x="3522" y="1459"/>
                  </a:lnTo>
                  <a:cubicBezTo>
                    <a:pt x="3515" y="1466"/>
                    <a:pt x="3509" y="1472"/>
                    <a:pt x="3503" y="1478"/>
                  </a:cubicBezTo>
                  <a:lnTo>
                    <a:pt x="3503" y="1472"/>
                  </a:lnTo>
                  <a:cubicBezTo>
                    <a:pt x="3509" y="1466"/>
                    <a:pt x="3515" y="1466"/>
                    <a:pt x="3522" y="1459"/>
                  </a:cubicBezTo>
                  <a:close/>
                  <a:moveTo>
                    <a:pt x="3230" y="1732"/>
                  </a:moveTo>
                  <a:cubicBezTo>
                    <a:pt x="3230" y="1738"/>
                    <a:pt x="3224" y="1744"/>
                    <a:pt x="3224" y="1751"/>
                  </a:cubicBezTo>
                  <a:cubicBezTo>
                    <a:pt x="3224" y="1744"/>
                    <a:pt x="3224" y="1744"/>
                    <a:pt x="3224" y="1738"/>
                  </a:cubicBezTo>
                  <a:cubicBezTo>
                    <a:pt x="3224" y="1738"/>
                    <a:pt x="3230" y="1732"/>
                    <a:pt x="3230" y="1732"/>
                  </a:cubicBezTo>
                  <a:close/>
                  <a:moveTo>
                    <a:pt x="4256" y="1238"/>
                  </a:moveTo>
                  <a:cubicBezTo>
                    <a:pt x="4263" y="1244"/>
                    <a:pt x="4263" y="1250"/>
                    <a:pt x="4263" y="1257"/>
                  </a:cubicBezTo>
                  <a:cubicBezTo>
                    <a:pt x="4263" y="1276"/>
                    <a:pt x="4263" y="1295"/>
                    <a:pt x="4269" y="1307"/>
                  </a:cubicBezTo>
                  <a:cubicBezTo>
                    <a:pt x="4269" y="1320"/>
                    <a:pt x="4269" y="1333"/>
                    <a:pt x="4275" y="1345"/>
                  </a:cubicBezTo>
                  <a:cubicBezTo>
                    <a:pt x="4047" y="1491"/>
                    <a:pt x="3813" y="1624"/>
                    <a:pt x="3579" y="1763"/>
                  </a:cubicBezTo>
                  <a:cubicBezTo>
                    <a:pt x="3579" y="1751"/>
                    <a:pt x="3579" y="1744"/>
                    <a:pt x="3572" y="1732"/>
                  </a:cubicBezTo>
                  <a:cubicBezTo>
                    <a:pt x="3667" y="1662"/>
                    <a:pt x="3769" y="1599"/>
                    <a:pt x="3857" y="1535"/>
                  </a:cubicBezTo>
                  <a:cubicBezTo>
                    <a:pt x="3889" y="1510"/>
                    <a:pt x="3921" y="1485"/>
                    <a:pt x="3952" y="1459"/>
                  </a:cubicBezTo>
                  <a:cubicBezTo>
                    <a:pt x="4060" y="1390"/>
                    <a:pt x="4161" y="1314"/>
                    <a:pt x="4256" y="1238"/>
                  </a:cubicBezTo>
                  <a:close/>
                  <a:moveTo>
                    <a:pt x="3180" y="1770"/>
                  </a:moveTo>
                  <a:cubicBezTo>
                    <a:pt x="3180" y="1776"/>
                    <a:pt x="3186" y="1789"/>
                    <a:pt x="3192" y="1795"/>
                  </a:cubicBezTo>
                  <a:cubicBezTo>
                    <a:pt x="3129" y="1827"/>
                    <a:pt x="3072" y="1858"/>
                    <a:pt x="3009" y="1890"/>
                  </a:cubicBezTo>
                  <a:cubicBezTo>
                    <a:pt x="3066" y="1852"/>
                    <a:pt x="3123" y="1808"/>
                    <a:pt x="3180" y="1770"/>
                  </a:cubicBezTo>
                  <a:close/>
                  <a:moveTo>
                    <a:pt x="3471" y="1979"/>
                  </a:moveTo>
                  <a:cubicBezTo>
                    <a:pt x="3471" y="1985"/>
                    <a:pt x="3471" y="1985"/>
                    <a:pt x="3471" y="1991"/>
                  </a:cubicBezTo>
                  <a:cubicBezTo>
                    <a:pt x="3465" y="1998"/>
                    <a:pt x="3465" y="1998"/>
                    <a:pt x="3458" y="2004"/>
                  </a:cubicBezTo>
                  <a:cubicBezTo>
                    <a:pt x="3452" y="1998"/>
                    <a:pt x="3452" y="1998"/>
                    <a:pt x="3452" y="1991"/>
                  </a:cubicBezTo>
                  <a:cubicBezTo>
                    <a:pt x="3458" y="1985"/>
                    <a:pt x="3465" y="1985"/>
                    <a:pt x="3471" y="1979"/>
                  </a:cubicBezTo>
                  <a:close/>
                  <a:moveTo>
                    <a:pt x="3363" y="2055"/>
                  </a:moveTo>
                  <a:cubicBezTo>
                    <a:pt x="3370" y="2067"/>
                    <a:pt x="3376" y="2080"/>
                    <a:pt x="3382" y="2099"/>
                  </a:cubicBezTo>
                  <a:cubicBezTo>
                    <a:pt x="3376" y="2099"/>
                    <a:pt x="3370" y="2105"/>
                    <a:pt x="3363" y="2112"/>
                  </a:cubicBezTo>
                  <a:cubicBezTo>
                    <a:pt x="3357" y="2093"/>
                    <a:pt x="3351" y="2080"/>
                    <a:pt x="3344" y="2067"/>
                  </a:cubicBezTo>
                  <a:cubicBezTo>
                    <a:pt x="3351" y="2061"/>
                    <a:pt x="3357" y="2055"/>
                    <a:pt x="3363" y="2055"/>
                  </a:cubicBezTo>
                  <a:close/>
                  <a:moveTo>
                    <a:pt x="2717" y="1890"/>
                  </a:moveTo>
                  <a:cubicBezTo>
                    <a:pt x="2660" y="1934"/>
                    <a:pt x="2597" y="1985"/>
                    <a:pt x="2534" y="2029"/>
                  </a:cubicBezTo>
                  <a:cubicBezTo>
                    <a:pt x="2487" y="2059"/>
                    <a:pt x="2440" y="2089"/>
                    <a:pt x="2395" y="2121"/>
                  </a:cubicBezTo>
                  <a:lnTo>
                    <a:pt x="2395" y="2121"/>
                  </a:lnTo>
                  <a:cubicBezTo>
                    <a:pt x="2500" y="2042"/>
                    <a:pt x="2607" y="1964"/>
                    <a:pt x="2717" y="1890"/>
                  </a:cubicBezTo>
                  <a:close/>
                  <a:moveTo>
                    <a:pt x="1071" y="1263"/>
                  </a:moveTo>
                  <a:cubicBezTo>
                    <a:pt x="1128" y="1428"/>
                    <a:pt x="1185" y="1592"/>
                    <a:pt x="1248" y="1751"/>
                  </a:cubicBezTo>
                  <a:cubicBezTo>
                    <a:pt x="1292" y="1877"/>
                    <a:pt x="1337" y="2004"/>
                    <a:pt x="1381" y="2124"/>
                  </a:cubicBezTo>
                  <a:cubicBezTo>
                    <a:pt x="1368" y="2131"/>
                    <a:pt x="1356" y="2137"/>
                    <a:pt x="1343" y="2143"/>
                  </a:cubicBezTo>
                  <a:cubicBezTo>
                    <a:pt x="1248" y="1852"/>
                    <a:pt x="1159" y="1561"/>
                    <a:pt x="1071" y="1263"/>
                  </a:cubicBezTo>
                  <a:close/>
                  <a:moveTo>
                    <a:pt x="3560" y="2226"/>
                  </a:moveTo>
                  <a:cubicBezTo>
                    <a:pt x="3572" y="2264"/>
                    <a:pt x="3585" y="2302"/>
                    <a:pt x="3604" y="2340"/>
                  </a:cubicBezTo>
                  <a:cubicBezTo>
                    <a:pt x="3585" y="2302"/>
                    <a:pt x="3572" y="2270"/>
                    <a:pt x="3553" y="2232"/>
                  </a:cubicBezTo>
                  <a:cubicBezTo>
                    <a:pt x="3553" y="2232"/>
                    <a:pt x="3560" y="2226"/>
                    <a:pt x="3560" y="2226"/>
                  </a:cubicBezTo>
                  <a:close/>
                  <a:moveTo>
                    <a:pt x="2350" y="1903"/>
                  </a:moveTo>
                  <a:lnTo>
                    <a:pt x="2350" y="1903"/>
                  </a:lnTo>
                  <a:cubicBezTo>
                    <a:pt x="2306" y="1941"/>
                    <a:pt x="2261" y="1972"/>
                    <a:pt x="2217" y="2010"/>
                  </a:cubicBezTo>
                  <a:cubicBezTo>
                    <a:pt x="2040" y="2131"/>
                    <a:pt x="1869" y="2245"/>
                    <a:pt x="1691" y="2352"/>
                  </a:cubicBezTo>
                  <a:cubicBezTo>
                    <a:pt x="1706" y="2333"/>
                    <a:pt x="1687" y="2306"/>
                    <a:pt x="1666" y="2306"/>
                  </a:cubicBezTo>
                  <a:cubicBezTo>
                    <a:pt x="1663" y="2306"/>
                    <a:pt x="1660" y="2306"/>
                    <a:pt x="1656" y="2308"/>
                  </a:cubicBezTo>
                  <a:lnTo>
                    <a:pt x="1656" y="2308"/>
                  </a:lnTo>
                  <a:cubicBezTo>
                    <a:pt x="1673" y="2296"/>
                    <a:pt x="1689" y="2286"/>
                    <a:pt x="1704" y="2276"/>
                  </a:cubicBezTo>
                  <a:cubicBezTo>
                    <a:pt x="1780" y="2219"/>
                    <a:pt x="1862" y="2169"/>
                    <a:pt x="1945" y="2112"/>
                  </a:cubicBezTo>
                  <a:cubicBezTo>
                    <a:pt x="2046" y="2055"/>
                    <a:pt x="2147" y="2004"/>
                    <a:pt x="2255" y="1947"/>
                  </a:cubicBezTo>
                  <a:cubicBezTo>
                    <a:pt x="2287" y="1934"/>
                    <a:pt x="2318" y="1922"/>
                    <a:pt x="2350" y="1903"/>
                  </a:cubicBezTo>
                  <a:close/>
                  <a:moveTo>
                    <a:pt x="2939" y="1611"/>
                  </a:moveTo>
                  <a:lnTo>
                    <a:pt x="2939" y="1611"/>
                  </a:lnTo>
                  <a:cubicBezTo>
                    <a:pt x="2920" y="1624"/>
                    <a:pt x="2926" y="1643"/>
                    <a:pt x="2939" y="1656"/>
                  </a:cubicBezTo>
                  <a:cubicBezTo>
                    <a:pt x="2578" y="1871"/>
                    <a:pt x="2242" y="2124"/>
                    <a:pt x="1913" y="2390"/>
                  </a:cubicBezTo>
                  <a:cubicBezTo>
                    <a:pt x="2027" y="2276"/>
                    <a:pt x="2141" y="2175"/>
                    <a:pt x="2261" y="2074"/>
                  </a:cubicBezTo>
                  <a:cubicBezTo>
                    <a:pt x="2470" y="1934"/>
                    <a:pt x="2673" y="1789"/>
                    <a:pt x="2876" y="1643"/>
                  </a:cubicBezTo>
                  <a:cubicBezTo>
                    <a:pt x="2895" y="1630"/>
                    <a:pt x="2920" y="1618"/>
                    <a:pt x="2939" y="1611"/>
                  </a:cubicBezTo>
                  <a:close/>
                  <a:moveTo>
                    <a:pt x="3211" y="1941"/>
                  </a:moveTo>
                  <a:cubicBezTo>
                    <a:pt x="3199" y="1960"/>
                    <a:pt x="3192" y="1985"/>
                    <a:pt x="3180" y="2004"/>
                  </a:cubicBezTo>
                  <a:cubicBezTo>
                    <a:pt x="2983" y="2112"/>
                    <a:pt x="2787" y="2226"/>
                    <a:pt x="2591" y="2340"/>
                  </a:cubicBezTo>
                  <a:cubicBezTo>
                    <a:pt x="2559" y="2359"/>
                    <a:pt x="2527" y="2378"/>
                    <a:pt x="2496" y="2397"/>
                  </a:cubicBezTo>
                  <a:cubicBezTo>
                    <a:pt x="2736" y="2251"/>
                    <a:pt x="2971" y="2099"/>
                    <a:pt x="3211" y="1941"/>
                  </a:cubicBezTo>
                  <a:close/>
                  <a:moveTo>
                    <a:pt x="1646" y="2315"/>
                  </a:moveTo>
                  <a:cubicBezTo>
                    <a:pt x="1615" y="2346"/>
                    <a:pt x="1577" y="2378"/>
                    <a:pt x="1546" y="2409"/>
                  </a:cubicBezTo>
                  <a:cubicBezTo>
                    <a:pt x="1539" y="2403"/>
                    <a:pt x="1539" y="2397"/>
                    <a:pt x="1533" y="2390"/>
                  </a:cubicBezTo>
                  <a:cubicBezTo>
                    <a:pt x="1573" y="2366"/>
                    <a:pt x="1611" y="2339"/>
                    <a:pt x="1646" y="2315"/>
                  </a:cubicBezTo>
                  <a:close/>
                  <a:moveTo>
                    <a:pt x="1489" y="2422"/>
                  </a:moveTo>
                  <a:cubicBezTo>
                    <a:pt x="1489" y="2435"/>
                    <a:pt x="1495" y="2447"/>
                    <a:pt x="1495" y="2454"/>
                  </a:cubicBezTo>
                  <a:cubicBezTo>
                    <a:pt x="1482" y="2466"/>
                    <a:pt x="1470" y="2479"/>
                    <a:pt x="1457" y="2492"/>
                  </a:cubicBezTo>
                  <a:cubicBezTo>
                    <a:pt x="1451" y="2479"/>
                    <a:pt x="1444" y="2466"/>
                    <a:pt x="1438" y="2454"/>
                  </a:cubicBezTo>
                  <a:cubicBezTo>
                    <a:pt x="1457" y="2441"/>
                    <a:pt x="1470" y="2435"/>
                    <a:pt x="1489" y="2422"/>
                  </a:cubicBezTo>
                  <a:close/>
                  <a:moveTo>
                    <a:pt x="3300" y="2093"/>
                  </a:moveTo>
                  <a:cubicBezTo>
                    <a:pt x="3306" y="2105"/>
                    <a:pt x="3313" y="2118"/>
                    <a:pt x="3313" y="2137"/>
                  </a:cubicBezTo>
                  <a:cubicBezTo>
                    <a:pt x="3059" y="2276"/>
                    <a:pt x="2806" y="2416"/>
                    <a:pt x="2553" y="2555"/>
                  </a:cubicBezTo>
                  <a:cubicBezTo>
                    <a:pt x="2800" y="2397"/>
                    <a:pt x="3047" y="2245"/>
                    <a:pt x="3300" y="2093"/>
                  </a:cubicBezTo>
                  <a:close/>
                  <a:moveTo>
                    <a:pt x="1850" y="2346"/>
                  </a:moveTo>
                  <a:lnTo>
                    <a:pt x="1850" y="2346"/>
                  </a:lnTo>
                  <a:cubicBezTo>
                    <a:pt x="1786" y="2409"/>
                    <a:pt x="1723" y="2479"/>
                    <a:pt x="1660" y="2549"/>
                  </a:cubicBezTo>
                  <a:cubicBezTo>
                    <a:pt x="1657" y="2547"/>
                    <a:pt x="1654" y="2547"/>
                    <a:pt x="1651" y="2547"/>
                  </a:cubicBezTo>
                  <a:cubicBezTo>
                    <a:pt x="1638" y="2547"/>
                    <a:pt x="1617" y="2557"/>
                    <a:pt x="1596" y="2568"/>
                  </a:cubicBezTo>
                  <a:cubicBezTo>
                    <a:pt x="1590" y="2549"/>
                    <a:pt x="1584" y="2530"/>
                    <a:pt x="1577" y="2511"/>
                  </a:cubicBezTo>
                  <a:cubicBezTo>
                    <a:pt x="1672" y="2460"/>
                    <a:pt x="1761" y="2403"/>
                    <a:pt x="1850" y="2346"/>
                  </a:cubicBezTo>
                  <a:close/>
                  <a:moveTo>
                    <a:pt x="1527" y="2542"/>
                  </a:moveTo>
                  <a:cubicBezTo>
                    <a:pt x="1533" y="2561"/>
                    <a:pt x="1539" y="2580"/>
                    <a:pt x="1546" y="2599"/>
                  </a:cubicBezTo>
                  <a:cubicBezTo>
                    <a:pt x="1533" y="2612"/>
                    <a:pt x="1520" y="2618"/>
                    <a:pt x="1501" y="2631"/>
                  </a:cubicBezTo>
                  <a:cubicBezTo>
                    <a:pt x="1495" y="2612"/>
                    <a:pt x="1489" y="2593"/>
                    <a:pt x="1482" y="2574"/>
                  </a:cubicBezTo>
                  <a:cubicBezTo>
                    <a:pt x="1495" y="2561"/>
                    <a:pt x="1514" y="2555"/>
                    <a:pt x="1527" y="2542"/>
                  </a:cubicBezTo>
                  <a:close/>
                  <a:moveTo>
                    <a:pt x="1913" y="2618"/>
                  </a:moveTo>
                  <a:cubicBezTo>
                    <a:pt x="1862" y="2656"/>
                    <a:pt x="1812" y="2701"/>
                    <a:pt x="1761" y="2745"/>
                  </a:cubicBezTo>
                  <a:cubicBezTo>
                    <a:pt x="1755" y="2745"/>
                    <a:pt x="1748" y="2751"/>
                    <a:pt x="1748" y="2751"/>
                  </a:cubicBezTo>
                  <a:cubicBezTo>
                    <a:pt x="1742" y="2745"/>
                    <a:pt x="1729" y="2739"/>
                    <a:pt x="1723" y="2739"/>
                  </a:cubicBezTo>
                  <a:cubicBezTo>
                    <a:pt x="1729" y="2732"/>
                    <a:pt x="1736" y="2726"/>
                    <a:pt x="1748" y="2720"/>
                  </a:cubicBezTo>
                  <a:cubicBezTo>
                    <a:pt x="1805" y="2688"/>
                    <a:pt x="1862" y="2650"/>
                    <a:pt x="1913" y="2618"/>
                  </a:cubicBezTo>
                  <a:close/>
                  <a:moveTo>
                    <a:pt x="817" y="2707"/>
                  </a:moveTo>
                  <a:lnTo>
                    <a:pt x="817" y="2707"/>
                  </a:lnTo>
                  <a:cubicBezTo>
                    <a:pt x="786" y="2739"/>
                    <a:pt x="760" y="2770"/>
                    <a:pt x="729" y="2802"/>
                  </a:cubicBezTo>
                  <a:cubicBezTo>
                    <a:pt x="748" y="2777"/>
                    <a:pt x="760" y="2751"/>
                    <a:pt x="773" y="2732"/>
                  </a:cubicBezTo>
                  <a:cubicBezTo>
                    <a:pt x="786" y="2726"/>
                    <a:pt x="798" y="2713"/>
                    <a:pt x="817" y="2707"/>
                  </a:cubicBezTo>
                  <a:close/>
                  <a:moveTo>
                    <a:pt x="355" y="2929"/>
                  </a:moveTo>
                  <a:lnTo>
                    <a:pt x="355" y="2929"/>
                  </a:lnTo>
                  <a:cubicBezTo>
                    <a:pt x="307" y="2976"/>
                    <a:pt x="266" y="3018"/>
                    <a:pt x="250" y="3018"/>
                  </a:cubicBezTo>
                  <a:cubicBezTo>
                    <a:pt x="249" y="3018"/>
                    <a:pt x="248" y="3018"/>
                    <a:pt x="247" y="3017"/>
                  </a:cubicBezTo>
                  <a:cubicBezTo>
                    <a:pt x="241" y="3011"/>
                    <a:pt x="247" y="2998"/>
                    <a:pt x="260" y="2973"/>
                  </a:cubicBezTo>
                  <a:cubicBezTo>
                    <a:pt x="292" y="2960"/>
                    <a:pt x="323" y="2941"/>
                    <a:pt x="355" y="2929"/>
                  </a:cubicBezTo>
                  <a:close/>
                  <a:moveTo>
                    <a:pt x="222" y="2992"/>
                  </a:moveTo>
                  <a:cubicBezTo>
                    <a:pt x="222" y="3005"/>
                    <a:pt x="216" y="3011"/>
                    <a:pt x="209" y="3024"/>
                  </a:cubicBezTo>
                  <a:cubicBezTo>
                    <a:pt x="203" y="3017"/>
                    <a:pt x="203" y="3011"/>
                    <a:pt x="203" y="3011"/>
                  </a:cubicBezTo>
                  <a:cubicBezTo>
                    <a:pt x="209" y="3005"/>
                    <a:pt x="216" y="2998"/>
                    <a:pt x="222" y="2992"/>
                  </a:cubicBezTo>
                  <a:close/>
                  <a:moveTo>
                    <a:pt x="4852" y="3011"/>
                  </a:moveTo>
                  <a:cubicBezTo>
                    <a:pt x="4852" y="3011"/>
                    <a:pt x="4852" y="3017"/>
                    <a:pt x="4852" y="3017"/>
                  </a:cubicBezTo>
                  <a:cubicBezTo>
                    <a:pt x="4839" y="3030"/>
                    <a:pt x="4826" y="3043"/>
                    <a:pt x="4814" y="3049"/>
                  </a:cubicBezTo>
                  <a:cubicBezTo>
                    <a:pt x="4826" y="3036"/>
                    <a:pt x="4839" y="3024"/>
                    <a:pt x="4852" y="3011"/>
                  </a:cubicBezTo>
                  <a:close/>
                  <a:moveTo>
                    <a:pt x="1178" y="2739"/>
                  </a:moveTo>
                  <a:cubicBezTo>
                    <a:pt x="1077" y="2840"/>
                    <a:pt x="976" y="2941"/>
                    <a:pt x="874" y="3036"/>
                  </a:cubicBezTo>
                  <a:cubicBezTo>
                    <a:pt x="855" y="3062"/>
                    <a:pt x="830" y="3081"/>
                    <a:pt x="805" y="3100"/>
                  </a:cubicBezTo>
                  <a:cubicBezTo>
                    <a:pt x="881" y="3005"/>
                    <a:pt x="950" y="2910"/>
                    <a:pt x="1026" y="2827"/>
                  </a:cubicBezTo>
                  <a:cubicBezTo>
                    <a:pt x="1026" y="2821"/>
                    <a:pt x="1039" y="2815"/>
                    <a:pt x="1052" y="2802"/>
                  </a:cubicBezTo>
                  <a:cubicBezTo>
                    <a:pt x="1058" y="2802"/>
                    <a:pt x="1071" y="2802"/>
                    <a:pt x="1077" y="2796"/>
                  </a:cubicBezTo>
                  <a:cubicBezTo>
                    <a:pt x="1109" y="2777"/>
                    <a:pt x="1147" y="2758"/>
                    <a:pt x="1178" y="2739"/>
                  </a:cubicBezTo>
                  <a:close/>
                  <a:moveTo>
                    <a:pt x="564" y="2840"/>
                  </a:moveTo>
                  <a:lnTo>
                    <a:pt x="564" y="2840"/>
                  </a:lnTo>
                  <a:cubicBezTo>
                    <a:pt x="532" y="2878"/>
                    <a:pt x="501" y="2916"/>
                    <a:pt x="469" y="2954"/>
                  </a:cubicBezTo>
                  <a:cubicBezTo>
                    <a:pt x="384" y="3046"/>
                    <a:pt x="331" y="3105"/>
                    <a:pt x="320" y="3105"/>
                  </a:cubicBezTo>
                  <a:cubicBezTo>
                    <a:pt x="311" y="3105"/>
                    <a:pt x="339" y="3054"/>
                    <a:pt x="412" y="2929"/>
                  </a:cubicBezTo>
                  <a:cubicBezTo>
                    <a:pt x="418" y="2916"/>
                    <a:pt x="431" y="2903"/>
                    <a:pt x="437" y="2897"/>
                  </a:cubicBezTo>
                  <a:cubicBezTo>
                    <a:pt x="488" y="2872"/>
                    <a:pt x="532" y="2853"/>
                    <a:pt x="564" y="2840"/>
                  </a:cubicBezTo>
                  <a:close/>
                  <a:moveTo>
                    <a:pt x="330" y="2992"/>
                  </a:moveTo>
                  <a:lnTo>
                    <a:pt x="330" y="2992"/>
                  </a:lnTo>
                  <a:cubicBezTo>
                    <a:pt x="311" y="3030"/>
                    <a:pt x="292" y="3068"/>
                    <a:pt x="266" y="3112"/>
                  </a:cubicBezTo>
                  <a:cubicBezTo>
                    <a:pt x="260" y="3100"/>
                    <a:pt x="254" y="3087"/>
                    <a:pt x="241" y="3068"/>
                  </a:cubicBezTo>
                  <a:cubicBezTo>
                    <a:pt x="273" y="3043"/>
                    <a:pt x="304" y="3017"/>
                    <a:pt x="330" y="2992"/>
                  </a:cubicBezTo>
                  <a:close/>
                  <a:moveTo>
                    <a:pt x="1261" y="2751"/>
                  </a:moveTo>
                  <a:cubicBezTo>
                    <a:pt x="1273" y="2777"/>
                    <a:pt x="1280" y="2796"/>
                    <a:pt x="1286" y="2821"/>
                  </a:cubicBezTo>
                  <a:cubicBezTo>
                    <a:pt x="1128" y="2935"/>
                    <a:pt x="976" y="3055"/>
                    <a:pt x="824" y="3176"/>
                  </a:cubicBezTo>
                  <a:cubicBezTo>
                    <a:pt x="925" y="3074"/>
                    <a:pt x="1033" y="2967"/>
                    <a:pt x="1140" y="2865"/>
                  </a:cubicBezTo>
                  <a:cubicBezTo>
                    <a:pt x="1185" y="2827"/>
                    <a:pt x="1223" y="2789"/>
                    <a:pt x="1261" y="2751"/>
                  </a:cubicBezTo>
                  <a:close/>
                  <a:moveTo>
                    <a:pt x="3458" y="2283"/>
                  </a:moveTo>
                  <a:cubicBezTo>
                    <a:pt x="3528" y="2447"/>
                    <a:pt x="3604" y="2606"/>
                    <a:pt x="3680" y="2770"/>
                  </a:cubicBezTo>
                  <a:cubicBezTo>
                    <a:pt x="3680" y="2783"/>
                    <a:pt x="3686" y="2796"/>
                    <a:pt x="3693" y="2808"/>
                  </a:cubicBezTo>
                  <a:cubicBezTo>
                    <a:pt x="3750" y="2948"/>
                    <a:pt x="3807" y="3081"/>
                    <a:pt x="3864" y="3220"/>
                  </a:cubicBezTo>
                  <a:cubicBezTo>
                    <a:pt x="3845" y="3226"/>
                    <a:pt x="3832" y="3239"/>
                    <a:pt x="3813" y="3245"/>
                  </a:cubicBezTo>
                  <a:cubicBezTo>
                    <a:pt x="3756" y="3106"/>
                    <a:pt x="3699" y="2973"/>
                    <a:pt x="3648" y="2834"/>
                  </a:cubicBezTo>
                  <a:cubicBezTo>
                    <a:pt x="3572" y="2656"/>
                    <a:pt x="3503" y="2479"/>
                    <a:pt x="3433" y="2295"/>
                  </a:cubicBezTo>
                  <a:cubicBezTo>
                    <a:pt x="3439" y="2289"/>
                    <a:pt x="3452" y="2289"/>
                    <a:pt x="3458" y="2283"/>
                  </a:cubicBezTo>
                  <a:close/>
                  <a:moveTo>
                    <a:pt x="539" y="2941"/>
                  </a:moveTo>
                  <a:lnTo>
                    <a:pt x="539" y="2941"/>
                  </a:lnTo>
                  <a:cubicBezTo>
                    <a:pt x="463" y="3062"/>
                    <a:pt x="399" y="3182"/>
                    <a:pt x="368" y="3233"/>
                  </a:cubicBezTo>
                  <a:cubicBezTo>
                    <a:pt x="361" y="3239"/>
                    <a:pt x="361" y="3245"/>
                    <a:pt x="361" y="3252"/>
                  </a:cubicBezTo>
                  <a:cubicBezTo>
                    <a:pt x="361" y="3258"/>
                    <a:pt x="355" y="3264"/>
                    <a:pt x="349" y="3277"/>
                  </a:cubicBezTo>
                  <a:cubicBezTo>
                    <a:pt x="336" y="3245"/>
                    <a:pt x="323" y="3214"/>
                    <a:pt x="304" y="3182"/>
                  </a:cubicBezTo>
                  <a:cubicBezTo>
                    <a:pt x="380" y="3100"/>
                    <a:pt x="463" y="3024"/>
                    <a:pt x="539" y="2941"/>
                  </a:cubicBezTo>
                  <a:close/>
                  <a:moveTo>
                    <a:pt x="1311" y="2891"/>
                  </a:moveTo>
                  <a:cubicBezTo>
                    <a:pt x="1318" y="2916"/>
                    <a:pt x="1324" y="2941"/>
                    <a:pt x="1337" y="2967"/>
                  </a:cubicBezTo>
                  <a:cubicBezTo>
                    <a:pt x="1235" y="3036"/>
                    <a:pt x="1140" y="3112"/>
                    <a:pt x="1115" y="3131"/>
                  </a:cubicBezTo>
                  <a:cubicBezTo>
                    <a:pt x="1026" y="3188"/>
                    <a:pt x="925" y="3239"/>
                    <a:pt x="830" y="3302"/>
                  </a:cubicBezTo>
                  <a:cubicBezTo>
                    <a:pt x="855" y="3283"/>
                    <a:pt x="868" y="3271"/>
                    <a:pt x="874" y="3264"/>
                  </a:cubicBezTo>
                  <a:cubicBezTo>
                    <a:pt x="1020" y="3131"/>
                    <a:pt x="1159" y="3011"/>
                    <a:pt x="1311" y="2891"/>
                  </a:cubicBezTo>
                  <a:close/>
                  <a:moveTo>
                    <a:pt x="1185" y="2511"/>
                  </a:moveTo>
                  <a:cubicBezTo>
                    <a:pt x="1191" y="2523"/>
                    <a:pt x="1197" y="2536"/>
                    <a:pt x="1197" y="2555"/>
                  </a:cubicBezTo>
                  <a:cubicBezTo>
                    <a:pt x="1185" y="2574"/>
                    <a:pt x="1166" y="2587"/>
                    <a:pt x="1153" y="2606"/>
                  </a:cubicBezTo>
                  <a:cubicBezTo>
                    <a:pt x="1147" y="2612"/>
                    <a:pt x="1140" y="2618"/>
                    <a:pt x="1134" y="2625"/>
                  </a:cubicBezTo>
                  <a:cubicBezTo>
                    <a:pt x="1077" y="2682"/>
                    <a:pt x="1026" y="2739"/>
                    <a:pt x="1001" y="2764"/>
                  </a:cubicBezTo>
                  <a:cubicBezTo>
                    <a:pt x="824" y="2935"/>
                    <a:pt x="634" y="3119"/>
                    <a:pt x="431" y="3271"/>
                  </a:cubicBezTo>
                  <a:cubicBezTo>
                    <a:pt x="399" y="3290"/>
                    <a:pt x="380" y="3309"/>
                    <a:pt x="368" y="3315"/>
                  </a:cubicBezTo>
                  <a:lnTo>
                    <a:pt x="361" y="3315"/>
                  </a:lnTo>
                  <a:cubicBezTo>
                    <a:pt x="380" y="3290"/>
                    <a:pt x="418" y="3258"/>
                    <a:pt x="456" y="3214"/>
                  </a:cubicBezTo>
                  <a:cubicBezTo>
                    <a:pt x="456" y="3207"/>
                    <a:pt x="463" y="3201"/>
                    <a:pt x="469" y="3195"/>
                  </a:cubicBezTo>
                  <a:cubicBezTo>
                    <a:pt x="665" y="2998"/>
                    <a:pt x="855" y="2796"/>
                    <a:pt x="1039" y="2587"/>
                  </a:cubicBezTo>
                  <a:cubicBezTo>
                    <a:pt x="1071" y="2568"/>
                    <a:pt x="1096" y="2555"/>
                    <a:pt x="1128" y="2536"/>
                  </a:cubicBezTo>
                  <a:cubicBezTo>
                    <a:pt x="1147" y="2530"/>
                    <a:pt x="1166" y="2517"/>
                    <a:pt x="1185" y="2511"/>
                  </a:cubicBezTo>
                  <a:close/>
                  <a:moveTo>
                    <a:pt x="127" y="3081"/>
                  </a:moveTo>
                  <a:cubicBezTo>
                    <a:pt x="152" y="3157"/>
                    <a:pt x="178" y="3239"/>
                    <a:pt x="197" y="3321"/>
                  </a:cubicBezTo>
                  <a:cubicBezTo>
                    <a:pt x="190" y="3315"/>
                    <a:pt x="190" y="3309"/>
                    <a:pt x="184" y="3296"/>
                  </a:cubicBezTo>
                  <a:cubicBezTo>
                    <a:pt x="171" y="3252"/>
                    <a:pt x="133" y="3163"/>
                    <a:pt x="108" y="3087"/>
                  </a:cubicBezTo>
                  <a:cubicBezTo>
                    <a:pt x="114" y="3081"/>
                    <a:pt x="121" y="3081"/>
                    <a:pt x="127" y="3081"/>
                  </a:cubicBezTo>
                  <a:close/>
                  <a:moveTo>
                    <a:pt x="1362" y="3055"/>
                  </a:moveTo>
                  <a:cubicBezTo>
                    <a:pt x="1368" y="3062"/>
                    <a:pt x="1368" y="3074"/>
                    <a:pt x="1375" y="3081"/>
                  </a:cubicBezTo>
                  <a:cubicBezTo>
                    <a:pt x="1368" y="3087"/>
                    <a:pt x="1362" y="3093"/>
                    <a:pt x="1356" y="3100"/>
                  </a:cubicBezTo>
                  <a:cubicBezTo>
                    <a:pt x="1343" y="3112"/>
                    <a:pt x="1343" y="3125"/>
                    <a:pt x="1343" y="3138"/>
                  </a:cubicBezTo>
                  <a:lnTo>
                    <a:pt x="1109" y="3283"/>
                  </a:lnTo>
                  <a:cubicBezTo>
                    <a:pt x="1102" y="3283"/>
                    <a:pt x="1096" y="3283"/>
                    <a:pt x="1090" y="3290"/>
                  </a:cubicBezTo>
                  <a:cubicBezTo>
                    <a:pt x="1090" y="3290"/>
                    <a:pt x="1083" y="3296"/>
                    <a:pt x="1083" y="3296"/>
                  </a:cubicBezTo>
                  <a:cubicBezTo>
                    <a:pt x="1077" y="3296"/>
                    <a:pt x="1077" y="3302"/>
                    <a:pt x="1071" y="3302"/>
                  </a:cubicBezTo>
                  <a:cubicBezTo>
                    <a:pt x="1039" y="3315"/>
                    <a:pt x="1007" y="3328"/>
                    <a:pt x="976" y="3347"/>
                  </a:cubicBezTo>
                  <a:cubicBezTo>
                    <a:pt x="1096" y="3252"/>
                    <a:pt x="1210" y="3163"/>
                    <a:pt x="1337" y="3074"/>
                  </a:cubicBezTo>
                  <a:cubicBezTo>
                    <a:pt x="1337" y="3068"/>
                    <a:pt x="1349" y="3062"/>
                    <a:pt x="1362" y="3055"/>
                  </a:cubicBezTo>
                  <a:close/>
                  <a:moveTo>
                    <a:pt x="4465" y="3169"/>
                  </a:moveTo>
                  <a:cubicBezTo>
                    <a:pt x="4434" y="3201"/>
                    <a:pt x="4396" y="3233"/>
                    <a:pt x="4364" y="3258"/>
                  </a:cubicBezTo>
                  <a:cubicBezTo>
                    <a:pt x="4307" y="3296"/>
                    <a:pt x="4256" y="3334"/>
                    <a:pt x="4206" y="3378"/>
                  </a:cubicBezTo>
                  <a:cubicBezTo>
                    <a:pt x="4199" y="3353"/>
                    <a:pt x="4187" y="3328"/>
                    <a:pt x="4180" y="3309"/>
                  </a:cubicBezTo>
                  <a:cubicBezTo>
                    <a:pt x="4269" y="3264"/>
                    <a:pt x="4370" y="3220"/>
                    <a:pt x="4465" y="3169"/>
                  </a:cubicBezTo>
                  <a:close/>
                  <a:moveTo>
                    <a:pt x="4928" y="3353"/>
                  </a:moveTo>
                  <a:cubicBezTo>
                    <a:pt x="4934" y="3353"/>
                    <a:pt x="4934" y="3353"/>
                    <a:pt x="4934" y="3359"/>
                  </a:cubicBezTo>
                  <a:cubicBezTo>
                    <a:pt x="4921" y="3366"/>
                    <a:pt x="4915" y="3372"/>
                    <a:pt x="4902" y="3378"/>
                  </a:cubicBezTo>
                  <a:cubicBezTo>
                    <a:pt x="4915" y="3366"/>
                    <a:pt x="4921" y="3359"/>
                    <a:pt x="4928" y="3353"/>
                  </a:cubicBezTo>
                  <a:close/>
                  <a:moveTo>
                    <a:pt x="5080" y="3385"/>
                  </a:moveTo>
                  <a:cubicBezTo>
                    <a:pt x="5086" y="3391"/>
                    <a:pt x="5086" y="3404"/>
                    <a:pt x="5092" y="3410"/>
                  </a:cubicBezTo>
                  <a:lnTo>
                    <a:pt x="5086" y="3410"/>
                  </a:lnTo>
                  <a:cubicBezTo>
                    <a:pt x="5086" y="3404"/>
                    <a:pt x="5080" y="3391"/>
                    <a:pt x="5080" y="3385"/>
                  </a:cubicBezTo>
                  <a:close/>
                  <a:moveTo>
                    <a:pt x="4434" y="3271"/>
                  </a:moveTo>
                  <a:lnTo>
                    <a:pt x="4434" y="3271"/>
                  </a:lnTo>
                  <a:cubicBezTo>
                    <a:pt x="4370" y="3328"/>
                    <a:pt x="4307" y="3385"/>
                    <a:pt x="4250" y="3448"/>
                  </a:cubicBezTo>
                  <a:cubicBezTo>
                    <a:pt x="4244" y="3448"/>
                    <a:pt x="4244" y="3454"/>
                    <a:pt x="4237" y="3454"/>
                  </a:cubicBezTo>
                  <a:cubicBezTo>
                    <a:pt x="4231" y="3448"/>
                    <a:pt x="4231" y="3435"/>
                    <a:pt x="4225" y="3429"/>
                  </a:cubicBezTo>
                  <a:cubicBezTo>
                    <a:pt x="4294" y="3372"/>
                    <a:pt x="4364" y="3321"/>
                    <a:pt x="4434" y="3271"/>
                  </a:cubicBezTo>
                  <a:close/>
                  <a:moveTo>
                    <a:pt x="760" y="3049"/>
                  </a:moveTo>
                  <a:cubicBezTo>
                    <a:pt x="646" y="3188"/>
                    <a:pt x="526" y="3328"/>
                    <a:pt x="412" y="3467"/>
                  </a:cubicBezTo>
                  <a:cubicBezTo>
                    <a:pt x="412" y="3454"/>
                    <a:pt x="406" y="3448"/>
                    <a:pt x="399" y="3435"/>
                  </a:cubicBezTo>
                  <a:cubicBezTo>
                    <a:pt x="393" y="3410"/>
                    <a:pt x="387" y="3391"/>
                    <a:pt x="380" y="3372"/>
                  </a:cubicBezTo>
                  <a:cubicBezTo>
                    <a:pt x="513" y="3264"/>
                    <a:pt x="640" y="3163"/>
                    <a:pt x="760" y="3049"/>
                  </a:cubicBezTo>
                  <a:close/>
                  <a:moveTo>
                    <a:pt x="4966" y="3448"/>
                  </a:moveTo>
                  <a:cubicBezTo>
                    <a:pt x="4966" y="3454"/>
                    <a:pt x="4966" y="3454"/>
                    <a:pt x="4966" y="3461"/>
                  </a:cubicBezTo>
                  <a:cubicBezTo>
                    <a:pt x="4953" y="3467"/>
                    <a:pt x="4940" y="3473"/>
                    <a:pt x="4928" y="3486"/>
                  </a:cubicBezTo>
                  <a:cubicBezTo>
                    <a:pt x="4940" y="3473"/>
                    <a:pt x="4953" y="3461"/>
                    <a:pt x="4966" y="3448"/>
                  </a:cubicBezTo>
                  <a:close/>
                  <a:moveTo>
                    <a:pt x="5118" y="3486"/>
                  </a:moveTo>
                  <a:cubicBezTo>
                    <a:pt x="5124" y="3486"/>
                    <a:pt x="5124" y="3492"/>
                    <a:pt x="5124" y="3492"/>
                  </a:cubicBezTo>
                  <a:lnTo>
                    <a:pt x="5118" y="3492"/>
                  </a:lnTo>
                  <a:cubicBezTo>
                    <a:pt x="5118" y="3492"/>
                    <a:pt x="5118" y="3486"/>
                    <a:pt x="5118" y="3486"/>
                  </a:cubicBezTo>
                  <a:close/>
                  <a:moveTo>
                    <a:pt x="4883" y="3188"/>
                  </a:moveTo>
                  <a:cubicBezTo>
                    <a:pt x="4890" y="3207"/>
                    <a:pt x="4896" y="3226"/>
                    <a:pt x="4902" y="3245"/>
                  </a:cubicBezTo>
                  <a:cubicBezTo>
                    <a:pt x="4750" y="3328"/>
                    <a:pt x="4611" y="3423"/>
                    <a:pt x="4478" y="3518"/>
                  </a:cubicBezTo>
                  <a:cubicBezTo>
                    <a:pt x="4560" y="3454"/>
                    <a:pt x="4706" y="3353"/>
                    <a:pt x="4801" y="3258"/>
                  </a:cubicBezTo>
                  <a:cubicBezTo>
                    <a:pt x="4833" y="3233"/>
                    <a:pt x="4858" y="3214"/>
                    <a:pt x="4883" y="3188"/>
                  </a:cubicBezTo>
                  <a:close/>
                  <a:moveTo>
                    <a:pt x="4864" y="3068"/>
                  </a:moveTo>
                  <a:cubicBezTo>
                    <a:pt x="4864" y="3081"/>
                    <a:pt x="4864" y="3093"/>
                    <a:pt x="4871" y="3100"/>
                  </a:cubicBezTo>
                  <a:cubicBezTo>
                    <a:pt x="4725" y="3214"/>
                    <a:pt x="4586" y="3334"/>
                    <a:pt x="4453" y="3454"/>
                  </a:cubicBezTo>
                  <a:cubicBezTo>
                    <a:pt x="4396" y="3492"/>
                    <a:pt x="4345" y="3524"/>
                    <a:pt x="4326" y="3537"/>
                  </a:cubicBezTo>
                  <a:cubicBezTo>
                    <a:pt x="4307" y="3543"/>
                    <a:pt x="4294" y="3556"/>
                    <a:pt x="4282" y="3562"/>
                  </a:cubicBezTo>
                  <a:cubicBezTo>
                    <a:pt x="4275" y="3549"/>
                    <a:pt x="4269" y="3543"/>
                    <a:pt x="4269" y="3530"/>
                  </a:cubicBezTo>
                  <a:cubicBezTo>
                    <a:pt x="4332" y="3473"/>
                    <a:pt x="4396" y="3423"/>
                    <a:pt x="4459" y="3372"/>
                  </a:cubicBezTo>
                  <a:cubicBezTo>
                    <a:pt x="4598" y="3271"/>
                    <a:pt x="4731" y="3176"/>
                    <a:pt x="4864" y="3068"/>
                  </a:cubicBezTo>
                  <a:close/>
                  <a:moveTo>
                    <a:pt x="3952" y="3429"/>
                  </a:moveTo>
                  <a:cubicBezTo>
                    <a:pt x="3965" y="3467"/>
                    <a:pt x="3984" y="3505"/>
                    <a:pt x="3997" y="3543"/>
                  </a:cubicBezTo>
                  <a:cubicBezTo>
                    <a:pt x="3984" y="3549"/>
                    <a:pt x="3971" y="3562"/>
                    <a:pt x="3952" y="3575"/>
                  </a:cubicBezTo>
                  <a:cubicBezTo>
                    <a:pt x="3940" y="3537"/>
                    <a:pt x="3921" y="3492"/>
                    <a:pt x="3902" y="3454"/>
                  </a:cubicBezTo>
                  <a:cubicBezTo>
                    <a:pt x="3921" y="3448"/>
                    <a:pt x="3933" y="3435"/>
                    <a:pt x="3952" y="3429"/>
                  </a:cubicBezTo>
                  <a:close/>
                  <a:moveTo>
                    <a:pt x="311" y="3505"/>
                  </a:moveTo>
                  <a:cubicBezTo>
                    <a:pt x="317" y="3530"/>
                    <a:pt x="330" y="3549"/>
                    <a:pt x="336" y="3575"/>
                  </a:cubicBezTo>
                  <a:cubicBezTo>
                    <a:pt x="336" y="3581"/>
                    <a:pt x="330" y="3581"/>
                    <a:pt x="323" y="3587"/>
                  </a:cubicBezTo>
                  <a:cubicBezTo>
                    <a:pt x="317" y="3562"/>
                    <a:pt x="317" y="3530"/>
                    <a:pt x="311" y="3505"/>
                  </a:cubicBezTo>
                  <a:close/>
                  <a:moveTo>
                    <a:pt x="4022" y="3587"/>
                  </a:moveTo>
                  <a:cubicBezTo>
                    <a:pt x="4022" y="3594"/>
                    <a:pt x="4028" y="3600"/>
                    <a:pt x="4028" y="3606"/>
                  </a:cubicBezTo>
                  <a:cubicBezTo>
                    <a:pt x="4016" y="3619"/>
                    <a:pt x="3997" y="3632"/>
                    <a:pt x="3984" y="3638"/>
                  </a:cubicBezTo>
                  <a:cubicBezTo>
                    <a:pt x="3984" y="3638"/>
                    <a:pt x="3978" y="3632"/>
                    <a:pt x="3978" y="3625"/>
                  </a:cubicBezTo>
                  <a:cubicBezTo>
                    <a:pt x="3990" y="3613"/>
                    <a:pt x="4003" y="3600"/>
                    <a:pt x="4022" y="3587"/>
                  </a:cubicBezTo>
                  <a:close/>
                  <a:moveTo>
                    <a:pt x="665" y="3378"/>
                  </a:moveTo>
                  <a:cubicBezTo>
                    <a:pt x="615" y="3429"/>
                    <a:pt x="564" y="3473"/>
                    <a:pt x="520" y="3524"/>
                  </a:cubicBezTo>
                  <a:cubicBezTo>
                    <a:pt x="498" y="3546"/>
                    <a:pt x="518" y="3577"/>
                    <a:pt x="541" y="3577"/>
                  </a:cubicBezTo>
                  <a:cubicBezTo>
                    <a:pt x="544" y="3577"/>
                    <a:pt x="548" y="3576"/>
                    <a:pt x="551" y="3575"/>
                  </a:cubicBezTo>
                  <a:lnTo>
                    <a:pt x="551" y="3575"/>
                  </a:lnTo>
                  <a:cubicBezTo>
                    <a:pt x="509" y="3604"/>
                    <a:pt x="473" y="3640"/>
                    <a:pt x="437" y="3676"/>
                  </a:cubicBezTo>
                  <a:lnTo>
                    <a:pt x="437" y="3676"/>
                  </a:lnTo>
                  <a:cubicBezTo>
                    <a:pt x="437" y="3676"/>
                    <a:pt x="437" y="3676"/>
                    <a:pt x="437" y="3676"/>
                  </a:cubicBezTo>
                  <a:cubicBezTo>
                    <a:pt x="431" y="3644"/>
                    <a:pt x="431" y="3613"/>
                    <a:pt x="425" y="3581"/>
                  </a:cubicBezTo>
                  <a:cubicBezTo>
                    <a:pt x="444" y="3581"/>
                    <a:pt x="456" y="3575"/>
                    <a:pt x="450" y="3556"/>
                  </a:cubicBezTo>
                  <a:cubicBezTo>
                    <a:pt x="520" y="3499"/>
                    <a:pt x="589" y="3442"/>
                    <a:pt x="665" y="3378"/>
                  </a:cubicBezTo>
                  <a:close/>
                  <a:moveTo>
                    <a:pt x="4668" y="3480"/>
                  </a:moveTo>
                  <a:lnTo>
                    <a:pt x="4668" y="3480"/>
                  </a:lnTo>
                  <a:cubicBezTo>
                    <a:pt x="4567" y="3568"/>
                    <a:pt x="4465" y="3663"/>
                    <a:pt x="4351" y="3739"/>
                  </a:cubicBezTo>
                  <a:cubicBezTo>
                    <a:pt x="4351" y="3733"/>
                    <a:pt x="4345" y="3733"/>
                    <a:pt x="4345" y="3727"/>
                  </a:cubicBezTo>
                  <a:cubicBezTo>
                    <a:pt x="4408" y="3670"/>
                    <a:pt x="4478" y="3619"/>
                    <a:pt x="4541" y="3562"/>
                  </a:cubicBezTo>
                  <a:cubicBezTo>
                    <a:pt x="4586" y="3537"/>
                    <a:pt x="4624" y="3511"/>
                    <a:pt x="4668" y="3480"/>
                  </a:cubicBezTo>
                  <a:close/>
                  <a:moveTo>
                    <a:pt x="3914" y="3676"/>
                  </a:moveTo>
                  <a:cubicBezTo>
                    <a:pt x="3914" y="3689"/>
                    <a:pt x="3921" y="3695"/>
                    <a:pt x="3921" y="3708"/>
                  </a:cubicBezTo>
                  <a:cubicBezTo>
                    <a:pt x="3870" y="3746"/>
                    <a:pt x="3813" y="3777"/>
                    <a:pt x="3756" y="3815"/>
                  </a:cubicBezTo>
                  <a:cubicBezTo>
                    <a:pt x="3663" y="3871"/>
                    <a:pt x="3624" y="3893"/>
                    <a:pt x="3619" y="3893"/>
                  </a:cubicBezTo>
                  <a:cubicBezTo>
                    <a:pt x="3605" y="3893"/>
                    <a:pt x="3823" y="3745"/>
                    <a:pt x="3914" y="3676"/>
                  </a:cubicBezTo>
                  <a:close/>
                  <a:moveTo>
                    <a:pt x="3389" y="2321"/>
                  </a:moveTo>
                  <a:cubicBezTo>
                    <a:pt x="3465" y="2517"/>
                    <a:pt x="3534" y="2713"/>
                    <a:pt x="3617" y="2916"/>
                  </a:cubicBezTo>
                  <a:cubicBezTo>
                    <a:pt x="3661" y="3036"/>
                    <a:pt x="3705" y="3157"/>
                    <a:pt x="3756" y="3277"/>
                  </a:cubicBezTo>
                  <a:lnTo>
                    <a:pt x="3395" y="3473"/>
                  </a:lnTo>
                  <a:cubicBezTo>
                    <a:pt x="3390" y="3459"/>
                    <a:pt x="3378" y="3452"/>
                    <a:pt x="3365" y="3452"/>
                  </a:cubicBezTo>
                  <a:cubicBezTo>
                    <a:pt x="3360" y="3452"/>
                    <a:pt x="3355" y="3453"/>
                    <a:pt x="3351" y="3454"/>
                  </a:cubicBezTo>
                  <a:cubicBezTo>
                    <a:pt x="3192" y="3549"/>
                    <a:pt x="3047" y="3644"/>
                    <a:pt x="2895" y="3739"/>
                  </a:cubicBezTo>
                  <a:cubicBezTo>
                    <a:pt x="2844" y="3771"/>
                    <a:pt x="2793" y="3796"/>
                    <a:pt x="2743" y="3822"/>
                  </a:cubicBezTo>
                  <a:cubicBezTo>
                    <a:pt x="2748" y="3811"/>
                    <a:pt x="2740" y="3801"/>
                    <a:pt x="2730" y="3801"/>
                  </a:cubicBezTo>
                  <a:cubicBezTo>
                    <a:pt x="2728" y="3801"/>
                    <a:pt x="2726" y="3801"/>
                    <a:pt x="2724" y="3803"/>
                  </a:cubicBezTo>
                  <a:cubicBezTo>
                    <a:pt x="2584" y="3885"/>
                    <a:pt x="2451" y="3967"/>
                    <a:pt x="2318" y="4056"/>
                  </a:cubicBezTo>
                  <a:cubicBezTo>
                    <a:pt x="2268" y="4081"/>
                    <a:pt x="2223" y="4107"/>
                    <a:pt x="2179" y="4126"/>
                  </a:cubicBezTo>
                  <a:cubicBezTo>
                    <a:pt x="2052" y="3809"/>
                    <a:pt x="1932" y="3480"/>
                    <a:pt x="1812" y="3157"/>
                  </a:cubicBezTo>
                  <a:cubicBezTo>
                    <a:pt x="2046" y="3036"/>
                    <a:pt x="2287" y="2916"/>
                    <a:pt x="2521" y="2789"/>
                  </a:cubicBezTo>
                  <a:cubicBezTo>
                    <a:pt x="2812" y="2637"/>
                    <a:pt x="3097" y="2479"/>
                    <a:pt x="3389" y="2321"/>
                  </a:cubicBezTo>
                  <a:close/>
                  <a:moveTo>
                    <a:pt x="1755" y="3188"/>
                  </a:moveTo>
                  <a:cubicBezTo>
                    <a:pt x="1875" y="3511"/>
                    <a:pt x="1989" y="3841"/>
                    <a:pt x="2103" y="4170"/>
                  </a:cubicBezTo>
                  <a:cubicBezTo>
                    <a:pt x="2084" y="4183"/>
                    <a:pt x="2065" y="4189"/>
                    <a:pt x="2046" y="4202"/>
                  </a:cubicBezTo>
                  <a:cubicBezTo>
                    <a:pt x="1926" y="3872"/>
                    <a:pt x="1812" y="3543"/>
                    <a:pt x="1698" y="3214"/>
                  </a:cubicBezTo>
                  <a:cubicBezTo>
                    <a:pt x="1717" y="3207"/>
                    <a:pt x="1736" y="3195"/>
                    <a:pt x="1755" y="3188"/>
                  </a:cubicBezTo>
                  <a:close/>
                  <a:moveTo>
                    <a:pt x="4282" y="4183"/>
                  </a:moveTo>
                  <a:lnTo>
                    <a:pt x="4282" y="4189"/>
                  </a:lnTo>
                  <a:cubicBezTo>
                    <a:pt x="4269" y="4202"/>
                    <a:pt x="4256" y="4214"/>
                    <a:pt x="4244" y="4227"/>
                  </a:cubicBezTo>
                  <a:cubicBezTo>
                    <a:pt x="4237" y="4221"/>
                    <a:pt x="4237" y="4214"/>
                    <a:pt x="4237" y="4208"/>
                  </a:cubicBezTo>
                  <a:cubicBezTo>
                    <a:pt x="4250" y="4202"/>
                    <a:pt x="4263" y="4189"/>
                    <a:pt x="4282" y="4183"/>
                  </a:cubicBezTo>
                  <a:close/>
                  <a:moveTo>
                    <a:pt x="1514" y="3309"/>
                  </a:moveTo>
                  <a:cubicBezTo>
                    <a:pt x="1628" y="3638"/>
                    <a:pt x="1748" y="3967"/>
                    <a:pt x="1869" y="4297"/>
                  </a:cubicBezTo>
                  <a:cubicBezTo>
                    <a:pt x="1862" y="4303"/>
                    <a:pt x="1850" y="4303"/>
                    <a:pt x="1843" y="4309"/>
                  </a:cubicBezTo>
                  <a:cubicBezTo>
                    <a:pt x="1837" y="4309"/>
                    <a:pt x="1837" y="4316"/>
                    <a:pt x="1831" y="4316"/>
                  </a:cubicBezTo>
                  <a:cubicBezTo>
                    <a:pt x="1723" y="3980"/>
                    <a:pt x="1622" y="3644"/>
                    <a:pt x="1514" y="3309"/>
                  </a:cubicBezTo>
                  <a:close/>
                  <a:moveTo>
                    <a:pt x="3636" y="4316"/>
                  </a:moveTo>
                  <a:cubicBezTo>
                    <a:pt x="3631" y="4318"/>
                    <a:pt x="3627" y="4320"/>
                    <a:pt x="3623" y="4322"/>
                  </a:cubicBezTo>
                  <a:lnTo>
                    <a:pt x="3623" y="4322"/>
                  </a:lnTo>
                  <a:cubicBezTo>
                    <a:pt x="3626" y="4319"/>
                    <a:pt x="3631" y="4317"/>
                    <a:pt x="3636" y="4316"/>
                  </a:cubicBezTo>
                  <a:close/>
                  <a:moveTo>
                    <a:pt x="3072" y="3986"/>
                  </a:moveTo>
                  <a:cubicBezTo>
                    <a:pt x="3002" y="4037"/>
                    <a:pt x="2933" y="4088"/>
                    <a:pt x="2863" y="4138"/>
                  </a:cubicBezTo>
                  <a:cubicBezTo>
                    <a:pt x="2749" y="4214"/>
                    <a:pt x="2641" y="4284"/>
                    <a:pt x="2527" y="4360"/>
                  </a:cubicBezTo>
                  <a:cubicBezTo>
                    <a:pt x="2698" y="4227"/>
                    <a:pt x="2882" y="4100"/>
                    <a:pt x="3072" y="3986"/>
                  </a:cubicBezTo>
                  <a:close/>
                  <a:moveTo>
                    <a:pt x="2179" y="4385"/>
                  </a:moveTo>
                  <a:cubicBezTo>
                    <a:pt x="2179" y="4385"/>
                    <a:pt x="2179" y="4385"/>
                    <a:pt x="2179" y="4392"/>
                  </a:cubicBezTo>
                  <a:cubicBezTo>
                    <a:pt x="2166" y="4404"/>
                    <a:pt x="2147" y="4417"/>
                    <a:pt x="2128" y="4430"/>
                  </a:cubicBezTo>
                  <a:cubicBezTo>
                    <a:pt x="2128" y="4423"/>
                    <a:pt x="2128" y="4417"/>
                    <a:pt x="2128" y="4417"/>
                  </a:cubicBezTo>
                  <a:cubicBezTo>
                    <a:pt x="2141" y="4404"/>
                    <a:pt x="2160" y="4398"/>
                    <a:pt x="2179" y="4385"/>
                  </a:cubicBezTo>
                  <a:close/>
                  <a:moveTo>
                    <a:pt x="2211" y="4474"/>
                  </a:moveTo>
                  <a:cubicBezTo>
                    <a:pt x="2211" y="4480"/>
                    <a:pt x="2211" y="4487"/>
                    <a:pt x="2217" y="4493"/>
                  </a:cubicBezTo>
                  <a:cubicBezTo>
                    <a:pt x="2204" y="4499"/>
                    <a:pt x="2192" y="4512"/>
                    <a:pt x="2179" y="4525"/>
                  </a:cubicBezTo>
                  <a:cubicBezTo>
                    <a:pt x="2173" y="4518"/>
                    <a:pt x="2166" y="4518"/>
                    <a:pt x="2166" y="4518"/>
                  </a:cubicBezTo>
                  <a:cubicBezTo>
                    <a:pt x="2160" y="4512"/>
                    <a:pt x="2160" y="4512"/>
                    <a:pt x="2160" y="4506"/>
                  </a:cubicBezTo>
                  <a:cubicBezTo>
                    <a:pt x="2166" y="4499"/>
                    <a:pt x="2173" y="4493"/>
                    <a:pt x="2179" y="4487"/>
                  </a:cubicBezTo>
                  <a:cubicBezTo>
                    <a:pt x="2192" y="4480"/>
                    <a:pt x="2198" y="4480"/>
                    <a:pt x="2211" y="4474"/>
                  </a:cubicBezTo>
                  <a:close/>
                  <a:moveTo>
                    <a:pt x="1951" y="4518"/>
                  </a:moveTo>
                  <a:cubicBezTo>
                    <a:pt x="1951" y="4525"/>
                    <a:pt x="1951" y="4531"/>
                    <a:pt x="1957" y="4537"/>
                  </a:cubicBezTo>
                  <a:cubicBezTo>
                    <a:pt x="1926" y="4550"/>
                    <a:pt x="1900" y="4569"/>
                    <a:pt x="1869" y="4582"/>
                  </a:cubicBezTo>
                  <a:cubicBezTo>
                    <a:pt x="1900" y="4563"/>
                    <a:pt x="1926" y="4544"/>
                    <a:pt x="1951" y="4518"/>
                  </a:cubicBezTo>
                  <a:close/>
                  <a:moveTo>
                    <a:pt x="3838" y="3492"/>
                  </a:moveTo>
                  <a:cubicBezTo>
                    <a:pt x="3857" y="3537"/>
                    <a:pt x="3876" y="3581"/>
                    <a:pt x="3889" y="3625"/>
                  </a:cubicBezTo>
                  <a:cubicBezTo>
                    <a:pt x="3756" y="3739"/>
                    <a:pt x="3623" y="3847"/>
                    <a:pt x="3496" y="3961"/>
                  </a:cubicBezTo>
                  <a:cubicBezTo>
                    <a:pt x="3484" y="3967"/>
                    <a:pt x="3484" y="3980"/>
                    <a:pt x="3484" y="3986"/>
                  </a:cubicBezTo>
                  <a:cubicBezTo>
                    <a:pt x="3161" y="4170"/>
                    <a:pt x="2850" y="4379"/>
                    <a:pt x="2553" y="4607"/>
                  </a:cubicBezTo>
                  <a:cubicBezTo>
                    <a:pt x="2515" y="4620"/>
                    <a:pt x="2483" y="4639"/>
                    <a:pt x="2451" y="4658"/>
                  </a:cubicBezTo>
                  <a:cubicBezTo>
                    <a:pt x="2439" y="4651"/>
                    <a:pt x="2426" y="4651"/>
                    <a:pt x="2413" y="4651"/>
                  </a:cubicBezTo>
                  <a:cubicBezTo>
                    <a:pt x="2458" y="4613"/>
                    <a:pt x="2496" y="4582"/>
                    <a:pt x="2540" y="4544"/>
                  </a:cubicBezTo>
                  <a:cubicBezTo>
                    <a:pt x="2983" y="4265"/>
                    <a:pt x="3414" y="3961"/>
                    <a:pt x="3838" y="3638"/>
                  </a:cubicBezTo>
                  <a:cubicBezTo>
                    <a:pt x="3867" y="3615"/>
                    <a:pt x="3854" y="3566"/>
                    <a:pt x="3823" y="3566"/>
                  </a:cubicBezTo>
                  <a:cubicBezTo>
                    <a:pt x="3820" y="3566"/>
                    <a:pt x="3817" y="3567"/>
                    <a:pt x="3813" y="3568"/>
                  </a:cubicBezTo>
                  <a:cubicBezTo>
                    <a:pt x="3813" y="3562"/>
                    <a:pt x="3819" y="3562"/>
                    <a:pt x="3819" y="3556"/>
                  </a:cubicBezTo>
                  <a:cubicBezTo>
                    <a:pt x="3845" y="3543"/>
                    <a:pt x="3838" y="3511"/>
                    <a:pt x="3826" y="3499"/>
                  </a:cubicBezTo>
                  <a:lnTo>
                    <a:pt x="3838" y="3492"/>
                  </a:lnTo>
                  <a:close/>
                  <a:moveTo>
                    <a:pt x="2002" y="4651"/>
                  </a:moveTo>
                  <a:lnTo>
                    <a:pt x="2002" y="4658"/>
                  </a:lnTo>
                  <a:cubicBezTo>
                    <a:pt x="1989" y="4664"/>
                    <a:pt x="1983" y="4677"/>
                    <a:pt x="1970" y="4689"/>
                  </a:cubicBezTo>
                  <a:cubicBezTo>
                    <a:pt x="1957" y="4696"/>
                    <a:pt x="1945" y="4702"/>
                    <a:pt x="1938" y="4708"/>
                  </a:cubicBezTo>
                  <a:cubicBezTo>
                    <a:pt x="1957" y="4689"/>
                    <a:pt x="1976" y="4670"/>
                    <a:pt x="2002" y="4651"/>
                  </a:cubicBezTo>
                  <a:close/>
                  <a:moveTo>
                    <a:pt x="3142" y="4385"/>
                  </a:moveTo>
                  <a:lnTo>
                    <a:pt x="3142" y="4385"/>
                  </a:lnTo>
                  <a:cubicBezTo>
                    <a:pt x="2945" y="4506"/>
                    <a:pt x="2749" y="4626"/>
                    <a:pt x="2546" y="4740"/>
                  </a:cubicBezTo>
                  <a:cubicBezTo>
                    <a:pt x="2546" y="4740"/>
                    <a:pt x="2540" y="4734"/>
                    <a:pt x="2540" y="4734"/>
                  </a:cubicBezTo>
                  <a:cubicBezTo>
                    <a:pt x="2565" y="4715"/>
                    <a:pt x="2584" y="4702"/>
                    <a:pt x="2603" y="4683"/>
                  </a:cubicBezTo>
                  <a:cubicBezTo>
                    <a:pt x="2793" y="4563"/>
                    <a:pt x="3002" y="4461"/>
                    <a:pt x="3142" y="4385"/>
                  </a:cubicBezTo>
                  <a:close/>
                  <a:moveTo>
                    <a:pt x="1843" y="4683"/>
                  </a:moveTo>
                  <a:lnTo>
                    <a:pt x="1843" y="4683"/>
                  </a:lnTo>
                  <a:cubicBezTo>
                    <a:pt x="1818" y="4708"/>
                    <a:pt x="1793" y="4734"/>
                    <a:pt x="1767" y="4759"/>
                  </a:cubicBezTo>
                  <a:cubicBezTo>
                    <a:pt x="1774" y="4746"/>
                    <a:pt x="1780" y="4734"/>
                    <a:pt x="1786" y="4721"/>
                  </a:cubicBezTo>
                  <a:cubicBezTo>
                    <a:pt x="1805" y="4708"/>
                    <a:pt x="1824" y="4696"/>
                    <a:pt x="1843" y="4683"/>
                  </a:cubicBezTo>
                  <a:close/>
                  <a:moveTo>
                    <a:pt x="3610" y="4328"/>
                  </a:moveTo>
                  <a:lnTo>
                    <a:pt x="3610" y="4328"/>
                  </a:lnTo>
                  <a:cubicBezTo>
                    <a:pt x="3496" y="4398"/>
                    <a:pt x="3376" y="4468"/>
                    <a:pt x="3256" y="4537"/>
                  </a:cubicBezTo>
                  <a:cubicBezTo>
                    <a:pt x="3066" y="4645"/>
                    <a:pt x="2869" y="4753"/>
                    <a:pt x="2679" y="4867"/>
                  </a:cubicBezTo>
                  <a:cubicBezTo>
                    <a:pt x="2711" y="4835"/>
                    <a:pt x="2749" y="4810"/>
                    <a:pt x="2781" y="4784"/>
                  </a:cubicBezTo>
                  <a:cubicBezTo>
                    <a:pt x="2914" y="4708"/>
                    <a:pt x="3047" y="4626"/>
                    <a:pt x="3173" y="4550"/>
                  </a:cubicBezTo>
                  <a:cubicBezTo>
                    <a:pt x="3186" y="4550"/>
                    <a:pt x="3192" y="4544"/>
                    <a:pt x="3205" y="4544"/>
                  </a:cubicBezTo>
                  <a:cubicBezTo>
                    <a:pt x="3338" y="4474"/>
                    <a:pt x="3477" y="4398"/>
                    <a:pt x="3610" y="4328"/>
                  </a:cubicBezTo>
                  <a:close/>
                  <a:moveTo>
                    <a:pt x="1805" y="4860"/>
                  </a:moveTo>
                  <a:lnTo>
                    <a:pt x="1805" y="4860"/>
                  </a:lnTo>
                  <a:cubicBezTo>
                    <a:pt x="1780" y="4886"/>
                    <a:pt x="1755" y="4905"/>
                    <a:pt x="1729" y="4930"/>
                  </a:cubicBezTo>
                  <a:cubicBezTo>
                    <a:pt x="1729" y="4917"/>
                    <a:pt x="1729" y="4905"/>
                    <a:pt x="1729" y="4892"/>
                  </a:cubicBezTo>
                  <a:lnTo>
                    <a:pt x="1742" y="4892"/>
                  </a:lnTo>
                  <a:cubicBezTo>
                    <a:pt x="1767" y="4879"/>
                    <a:pt x="1786" y="4867"/>
                    <a:pt x="1805" y="4860"/>
                  </a:cubicBezTo>
                  <a:close/>
                  <a:moveTo>
                    <a:pt x="1381" y="4835"/>
                  </a:moveTo>
                  <a:lnTo>
                    <a:pt x="1381" y="4835"/>
                  </a:lnTo>
                  <a:cubicBezTo>
                    <a:pt x="1362" y="4879"/>
                    <a:pt x="1349" y="4924"/>
                    <a:pt x="1337" y="4968"/>
                  </a:cubicBezTo>
                  <a:cubicBezTo>
                    <a:pt x="1324" y="4936"/>
                    <a:pt x="1311" y="4911"/>
                    <a:pt x="1299" y="4879"/>
                  </a:cubicBezTo>
                  <a:cubicBezTo>
                    <a:pt x="1324" y="4867"/>
                    <a:pt x="1349" y="4848"/>
                    <a:pt x="1381" y="4835"/>
                  </a:cubicBezTo>
                  <a:close/>
                  <a:moveTo>
                    <a:pt x="2071" y="4943"/>
                  </a:moveTo>
                  <a:cubicBezTo>
                    <a:pt x="2059" y="4955"/>
                    <a:pt x="2040" y="4974"/>
                    <a:pt x="2021" y="4987"/>
                  </a:cubicBezTo>
                  <a:cubicBezTo>
                    <a:pt x="2040" y="4974"/>
                    <a:pt x="2052" y="4955"/>
                    <a:pt x="2065" y="4943"/>
                  </a:cubicBezTo>
                  <a:close/>
                  <a:moveTo>
                    <a:pt x="4307" y="4240"/>
                  </a:moveTo>
                  <a:cubicBezTo>
                    <a:pt x="4364" y="4373"/>
                    <a:pt x="4427" y="4506"/>
                    <a:pt x="4497" y="4639"/>
                  </a:cubicBezTo>
                  <a:cubicBezTo>
                    <a:pt x="4541" y="4727"/>
                    <a:pt x="4662" y="4905"/>
                    <a:pt x="4725" y="5076"/>
                  </a:cubicBezTo>
                  <a:cubicBezTo>
                    <a:pt x="4731" y="5101"/>
                    <a:pt x="4738" y="5120"/>
                    <a:pt x="4744" y="5145"/>
                  </a:cubicBezTo>
                  <a:cubicBezTo>
                    <a:pt x="4750" y="5202"/>
                    <a:pt x="4757" y="5259"/>
                    <a:pt x="4763" y="5316"/>
                  </a:cubicBezTo>
                  <a:cubicBezTo>
                    <a:pt x="4763" y="5323"/>
                    <a:pt x="4763" y="5335"/>
                    <a:pt x="4763" y="5342"/>
                  </a:cubicBezTo>
                  <a:cubicBezTo>
                    <a:pt x="4738" y="5285"/>
                    <a:pt x="4712" y="5234"/>
                    <a:pt x="4687" y="5177"/>
                  </a:cubicBezTo>
                  <a:cubicBezTo>
                    <a:pt x="4643" y="5076"/>
                    <a:pt x="4592" y="4974"/>
                    <a:pt x="4548" y="4873"/>
                  </a:cubicBezTo>
                  <a:cubicBezTo>
                    <a:pt x="4453" y="4670"/>
                    <a:pt x="4358" y="4468"/>
                    <a:pt x="4263" y="4265"/>
                  </a:cubicBezTo>
                  <a:cubicBezTo>
                    <a:pt x="4275" y="4259"/>
                    <a:pt x="4288" y="4246"/>
                    <a:pt x="4307" y="4240"/>
                  </a:cubicBezTo>
                  <a:close/>
                  <a:moveTo>
                    <a:pt x="1191" y="4949"/>
                  </a:moveTo>
                  <a:cubicBezTo>
                    <a:pt x="1223" y="5088"/>
                    <a:pt x="1235" y="5221"/>
                    <a:pt x="1242" y="5361"/>
                  </a:cubicBezTo>
                  <a:cubicBezTo>
                    <a:pt x="1210" y="5291"/>
                    <a:pt x="1178" y="5228"/>
                    <a:pt x="1153" y="5158"/>
                  </a:cubicBezTo>
                  <a:cubicBezTo>
                    <a:pt x="1128" y="5088"/>
                    <a:pt x="1102" y="5025"/>
                    <a:pt x="1077" y="4955"/>
                  </a:cubicBezTo>
                  <a:cubicBezTo>
                    <a:pt x="1083" y="4955"/>
                    <a:pt x="1096" y="4955"/>
                    <a:pt x="1102" y="4949"/>
                  </a:cubicBezTo>
                  <a:lnTo>
                    <a:pt x="1102" y="4949"/>
                  </a:lnTo>
                  <a:cubicBezTo>
                    <a:pt x="1097" y="4964"/>
                    <a:pt x="1113" y="4984"/>
                    <a:pt x="1129" y="4984"/>
                  </a:cubicBezTo>
                  <a:cubicBezTo>
                    <a:pt x="1133" y="4984"/>
                    <a:pt x="1137" y="4983"/>
                    <a:pt x="1140" y="4981"/>
                  </a:cubicBezTo>
                  <a:cubicBezTo>
                    <a:pt x="1159" y="4968"/>
                    <a:pt x="1172" y="4962"/>
                    <a:pt x="1191" y="4949"/>
                  </a:cubicBezTo>
                  <a:close/>
                  <a:moveTo>
                    <a:pt x="963" y="4993"/>
                  </a:moveTo>
                  <a:cubicBezTo>
                    <a:pt x="988" y="5063"/>
                    <a:pt x="1014" y="5133"/>
                    <a:pt x="1039" y="5202"/>
                  </a:cubicBezTo>
                  <a:cubicBezTo>
                    <a:pt x="1064" y="5272"/>
                    <a:pt x="1090" y="5348"/>
                    <a:pt x="1115" y="5424"/>
                  </a:cubicBezTo>
                  <a:cubicBezTo>
                    <a:pt x="1033" y="5272"/>
                    <a:pt x="957" y="5101"/>
                    <a:pt x="944" y="5000"/>
                  </a:cubicBezTo>
                  <a:cubicBezTo>
                    <a:pt x="950" y="4993"/>
                    <a:pt x="957" y="4993"/>
                    <a:pt x="963" y="4993"/>
                  </a:cubicBezTo>
                  <a:close/>
                  <a:moveTo>
                    <a:pt x="1368" y="5386"/>
                  </a:moveTo>
                  <a:cubicBezTo>
                    <a:pt x="1368" y="5386"/>
                    <a:pt x="1368" y="5392"/>
                    <a:pt x="1368" y="5399"/>
                  </a:cubicBezTo>
                  <a:cubicBezTo>
                    <a:pt x="1349" y="5437"/>
                    <a:pt x="1381" y="5456"/>
                    <a:pt x="1413" y="5462"/>
                  </a:cubicBezTo>
                  <a:cubicBezTo>
                    <a:pt x="1425" y="5494"/>
                    <a:pt x="1438" y="5525"/>
                    <a:pt x="1451" y="5557"/>
                  </a:cubicBezTo>
                  <a:cubicBezTo>
                    <a:pt x="1400" y="5595"/>
                    <a:pt x="1343" y="5633"/>
                    <a:pt x="1292" y="5677"/>
                  </a:cubicBezTo>
                  <a:cubicBezTo>
                    <a:pt x="1292" y="5665"/>
                    <a:pt x="1292" y="5652"/>
                    <a:pt x="1286" y="5646"/>
                  </a:cubicBezTo>
                  <a:cubicBezTo>
                    <a:pt x="1318" y="5639"/>
                    <a:pt x="1343" y="5614"/>
                    <a:pt x="1349" y="5582"/>
                  </a:cubicBezTo>
                  <a:cubicBezTo>
                    <a:pt x="1356" y="5519"/>
                    <a:pt x="1356" y="5449"/>
                    <a:pt x="1356" y="5386"/>
                  </a:cubicBezTo>
                  <a:close/>
                  <a:moveTo>
                    <a:pt x="2464" y="5209"/>
                  </a:moveTo>
                  <a:cubicBezTo>
                    <a:pt x="2553" y="5468"/>
                    <a:pt x="2648" y="5728"/>
                    <a:pt x="2736" y="5988"/>
                  </a:cubicBezTo>
                  <a:cubicBezTo>
                    <a:pt x="2635" y="5734"/>
                    <a:pt x="2534" y="5481"/>
                    <a:pt x="2432" y="5221"/>
                  </a:cubicBezTo>
                  <a:cubicBezTo>
                    <a:pt x="2445" y="5215"/>
                    <a:pt x="2451" y="5209"/>
                    <a:pt x="2464" y="5209"/>
                  </a:cubicBezTo>
                  <a:close/>
                  <a:moveTo>
                    <a:pt x="2736" y="0"/>
                  </a:moveTo>
                  <a:cubicBezTo>
                    <a:pt x="2690" y="0"/>
                    <a:pt x="2643" y="6"/>
                    <a:pt x="2597" y="15"/>
                  </a:cubicBezTo>
                  <a:cubicBezTo>
                    <a:pt x="2553" y="22"/>
                    <a:pt x="2515" y="85"/>
                    <a:pt x="2534" y="129"/>
                  </a:cubicBezTo>
                  <a:cubicBezTo>
                    <a:pt x="2673" y="522"/>
                    <a:pt x="2850" y="908"/>
                    <a:pt x="3009" y="1307"/>
                  </a:cubicBezTo>
                  <a:cubicBezTo>
                    <a:pt x="2730" y="1440"/>
                    <a:pt x="2458" y="1573"/>
                    <a:pt x="2185" y="1713"/>
                  </a:cubicBezTo>
                  <a:cubicBezTo>
                    <a:pt x="2185" y="1704"/>
                    <a:pt x="2179" y="1695"/>
                    <a:pt x="2171" y="1695"/>
                  </a:cubicBezTo>
                  <a:cubicBezTo>
                    <a:pt x="2167" y="1695"/>
                    <a:pt x="2164" y="1696"/>
                    <a:pt x="2160" y="1700"/>
                  </a:cubicBezTo>
                  <a:cubicBezTo>
                    <a:pt x="2116" y="1725"/>
                    <a:pt x="2071" y="1757"/>
                    <a:pt x="2027" y="1789"/>
                  </a:cubicBezTo>
                  <a:cubicBezTo>
                    <a:pt x="1983" y="1814"/>
                    <a:pt x="1938" y="1839"/>
                    <a:pt x="1894" y="1858"/>
                  </a:cubicBezTo>
                  <a:cubicBezTo>
                    <a:pt x="1736" y="1941"/>
                    <a:pt x="1584" y="2017"/>
                    <a:pt x="1432" y="2099"/>
                  </a:cubicBezTo>
                  <a:cubicBezTo>
                    <a:pt x="1286" y="1681"/>
                    <a:pt x="1147" y="1263"/>
                    <a:pt x="1014" y="839"/>
                  </a:cubicBezTo>
                  <a:cubicBezTo>
                    <a:pt x="1007" y="820"/>
                    <a:pt x="988" y="807"/>
                    <a:pt x="969" y="807"/>
                  </a:cubicBezTo>
                  <a:cubicBezTo>
                    <a:pt x="947" y="805"/>
                    <a:pt x="925" y="804"/>
                    <a:pt x="902" y="804"/>
                  </a:cubicBezTo>
                  <a:cubicBezTo>
                    <a:pt x="849" y="804"/>
                    <a:pt x="795" y="809"/>
                    <a:pt x="741" y="813"/>
                  </a:cubicBezTo>
                  <a:cubicBezTo>
                    <a:pt x="710" y="813"/>
                    <a:pt x="684" y="845"/>
                    <a:pt x="691" y="877"/>
                  </a:cubicBezTo>
                  <a:cubicBezTo>
                    <a:pt x="824" y="1345"/>
                    <a:pt x="963" y="1808"/>
                    <a:pt x="1109" y="2270"/>
                  </a:cubicBezTo>
                  <a:cubicBezTo>
                    <a:pt x="976" y="2346"/>
                    <a:pt x="843" y="2416"/>
                    <a:pt x="710" y="2485"/>
                  </a:cubicBezTo>
                  <a:cubicBezTo>
                    <a:pt x="526" y="2587"/>
                    <a:pt x="51" y="2745"/>
                    <a:pt x="7" y="2979"/>
                  </a:cubicBezTo>
                  <a:cubicBezTo>
                    <a:pt x="0" y="3017"/>
                    <a:pt x="19" y="3049"/>
                    <a:pt x="51" y="3068"/>
                  </a:cubicBezTo>
                  <a:cubicBezTo>
                    <a:pt x="64" y="3125"/>
                    <a:pt x="89" y="3182"/>
                    <a:pt x="95" y="3226"/>
                  </a:cubicBezTo>
                  <a:cubicBezTo>
                    <a:pt x="146" y="3391"/>
                    <a:pt x="203" y="3549"/>
                    <a:pt x="273" y="3701"/>
                  </a:cubicBezTo>
                  <a:cubicBezTo>
                    <a:pt x="279" y="3715"/>
                    <a:pt x="289" y="3721"/>
                    <a:pt x="299" y="3721"/>
                  </a:cubicBezTo>
                  <a:cubicBezTo>
                    <a:pt x="322" y="3721"/>
                    <a:pt x="346" y="3695"/>
                    <a:pt x="342" y="3670"/>
                  </a:cubicBezTo>
                  <a:cubicBezTo>
                    <a:pt x="336" y="3663"/>
                    <a:pt x="336" y="3651"/>
                    <a:pt x="336" y="3638"/>
                  </a:cubicBezTo>
                  <a:lnTo>
                    <a:pt x="336" y="3638"/>
                  </a:lnTo>
                  <a:cubicBezTo>
                    <a:pt x="338" y="3640"/>
                    <a:pt x="340" y="3641"/>
                    <a:pt x="342" y="3641"/>
                  </a:cubicBezTo>
                  <a:cubicBezTo>
                    <a:pt x="346" y="3641"/>
                    <a:pt x="352" y="3636"/>
                    <a:pt x="361" y="3632"/>
                  </a:cubicBezTo>
                  <a:cubicBezTo>
                    <a:pt x="368" y="3651"/>
                    <a:pt x="374" y="3663"/>
                    <a:pt x="380" y="3682"/>
                  </a:cubicBezTo>
                  <a:cubicBezTo>
                    <a:pt x="387" y="3695"/>
                    <a:pt x="406" y="3701"/>
                    <a:pt x="425" y="3701"/>
                  </a:cubicBezTo>
                  <a:cubicBezTo>
                    <a:pt x="412" y="3714"/>
                    <a:pt x="399" y="3727"/>
                    <a:pt x="387" y="3746"/>
                  </a:cubicBezTo>
                  <a:cubicBezTo>
                    <a:pt x="380" y="3752"/>
                    <a:pt x="387" y="3758"/>
                    <a:pt x="393" y="3758"/>
                  </a:cubicBezTo>
                  <a:cubicBezTo>
                    <a:pt x="412" y="3758"/>
                    <a:pt x="431" y="3758"/>
                    <a:pt x="444" y="3765"/>
                  </a:cubicBezTo>
                  <a:cubicBezTo>
                    <a:pt x="450" y="3768"/>
                    <a:pt x="456" y="3769"/>
                    <a:pt x="463" y="3769"/>
                  </a:cubicBezTo>
                  <a:cubicBezTo>
                    <a:pt x="469" y="3769"/>
                    <a:pt x="475" y="3768"/>
                    <a:pt x="482" y="3765"/>
                  </a:cubicBezTo>
                  <a:cubicBezTo>
                    <a:pt x="482" y="3758"/>
                    <a:pt x="488" y="3758"/>
                    <a:pt x="488" y="3758"/>
                  </a:cubicBezTo>
                  <a:cubicBezTo>
                    <a:pt x="798" y="3746"/>
                    <a:pt x="1134" y="3499"/>
                    <a:pt x="1400" y="3366"/>
                  </a:cubicBezTo>
                  <a:cubicBezTo>
                    <a:pt x="1419" y="3359"/>
                    <a:pt x="1438" y="3347"/>
                    <a:pt x="1457" y="3334"/>
                  </a:cubicBezTo>
                  <a:cubicBezTo>
                    <a:pt x="1571" y="3670"/>
                    <a:pt x="1685" y="3999"/>
                    <a:pt x="1805" y="4328"/>
                  </a:cubicBezTo>
                  <a:cubicBezTo>
                    <a:pt x="1508" y="4487"/>
                    <a:pt x="1166" y="4632"/>
                    <a:pt x="912" y="4860"/>
                  </a:cubicBezTo>
                  <a:cubicBezTo>
                    <a:pt x="887" y="4867"/>
                    <a:pt x="874" y="4879"/>
                    <a:pt x="862" y="4905"/>
                  </a:cubicBezTo>
                  <a:cubicBezTo>
                    <a:pt x="855" y="4911"/>
                    <a:pt x="849" y="4917"/>
                    <a:pt x="836" y="4924"/>
                  </a:cubicBezTo>
                  <a:cubicBezTo>
                    <a:pt x="811" y="4955"/>
                    <a:pt x="824" y="4987"/>
                    <a:pt x="849" y="5000"/>
                  </a:cubicBezTo>
                  <a:cubicBezTo>
                    <a:pt x="862" y="5228"/>
                    <a:pt x="1102" y="5646"/>
                    <a:pt x="1191" y="5798"/>
                  </a:cubicBezTo>
                  <a:cubicBezTo>
                    <a:pt x="1197" y="5817"/>
                    <a:pt x="1204" y="5829"/>
                    <a:pt x="1223" y="5842"/>
                  </a:cubicBezTo>
                  <a:cubicBezTo>
                    <a:pt x="1233" y="5860"/>
                    <a:pt x="1249" y="5867"/>
                    <a:pt x="1265" y="5867"/>
                  </a:cubicBezTo>
                  <a:cubicBezTo>
                    <a:pt x="1289" y="5867"/>
                    <a:pt x="1314" y="5850"/>
                    <a:pt x="1318" y="5823"/>
                  </a:cubicBezTo>
                  <a:cubicBezTo>
                    <a:pt x="1641" y="5722"/>
                    <a:pt x="1945" y="5500"/>
                    <a:pt x="2230" y="5335"/>
                  </a:cubicBezTo>
                  <a:cubicBezTo>
                    <a:pt x="2242" y="5329"/>
                    <a:pt x="2249" y="5329"/>
                    <a:pt x="2261" y="5323"/>
                  </a:cubicBezTo>
                  <a:cubicBezTo>
                    <a:pt x="2388" y="5646"/>
                    <a:pt x="2521" y="5962"/>
                    <a:pt x="2660" y="6285"/>
                  </a:cubicBezTo>
                  <a:cubicBezTo>
                    <a:pt x="2670" y="6309"/>
                    <a:pt x="2705" y="6330"/>
                    <a:pt x="2735" y="6330"/>
                  </a:cubicBezTo>
                  <a:cubicBezTo>
                    <a:pt x="2745" y="6330"/>
                    <a:pt x="2754" y="6328"/>
                    <a:pt x="2762" y="6323"/>
                  </a:cubicBezTo>
                  <a:cubicBezTo>
                    <a:pt x="2812" y="6304"/>
                    <a:pt x="2869" y="6285"/>
                    <a:pt x="2920" y="6260"/>
                  </a:cubicBezTo>
                  <a:cubicBezTo>
                    <a:pt x="2958" y="6247"/>
                    <a:pt x="3002" y="6203"/>
                    <a:pt x="2983" y="6152"/>
                  </a:cubicBezTo>
                  <a:cubicBezTo>
                    <a:pt x="2844" y="5817"/>
                    <a:pt x="2711" y="5481"/>
                    <a:pt x="2578" y="5145"/>
                  </a:cubicBezTo>
                  <a:cubicBezTo>
                    <a:pt x="2812" y="5006"/>
                    <a:pt x="3053" y="4873"/>
                    <a:pt x="3294" y="4740"/>
                  </a:cubicBezTo>
                  <a:cubicBezTo>
                    <a:pt x="3579" y="4582"/>
                    <a:pt x="3864" y="4417"/>
                    <a:pt x="4142" y="4259"/>
                  </a:cubicBezTo>
                  <a:cubicBezTo>
                    <a:pt x="4307" y="4664"/>
                    <a:pt x="4484" y="5063"/>
                    <a:pt x="4674" y="5456"/>
                  </a:cubicBezTo>
                  <a:cubicBezTo>
                    <a:pt x="4637" y="5477"/>
                    <a:pt x="4658" y="5531"/>
                    <a:pt x="4693" y="5531"/>
                  </a:cubicBezTo>
                  <a:cubicBezTo>
                    <a:pt x="4699" y="5531"/>
                    <a:pt x="4706" y="5529"/>
                    <a:pt x="4712" y="5525"/>
                  </a:cubicBezTo>
                  <a:cubicBezTo>
                    <a:pt x="4712" y="5538"/>
                    <a:pt x="4719" y="5544"/>
                    <a:pt x="4725" y="5551"/>
                  </a:cubicBezTo>
                  <a:cubicBezTo>
                    <a:pt x="4733" y="5567"/>
                    <a:pt x="4753" y="5576"/>
                    <a:pt x="4773" y="5576"/>
                  </a:cubicBezTo>
                  <a:cubicBezTo>
                    <a:pt x="4783" y="5576"/>
                    <a:pt x="4792" y="5574"/>
                    <a:pt x="4801" y="5570"/>
                  </a:cubicBezTo>
                  <a:cubicBezTo>
                    <a:pt x="4871" y="5532"/>
                    <a:pt x="4896" y="5468"/>
                    <a:pt x="4896" y="5392"/>
                  </a:cubicBezTo>
                  <a:cubicBezTo>
                    <a:pt x="4902" y="5399"/>
                    <a:pt x="4902" y="5405"/>
                    <a:pt x="4909" y="5411"/>
                  </a:cubicBezTo>
                  <a:cubicBezTo>
                    <a:pt x="4917" y="5432"/>
                    <a:pt x="4934" y="5440"/>
                    <a:pt x="4952" y="5440"/>
                  </a:cubicBezTo>
                  <a:cubicBezTo>
                    <a:pt x="4990" y="5440"/>
                    <a:pt x="5033" y="5403"/>
                    <a:pt x="5016" y="5361"/>
                  </a:cubicBezTo>
                  <a:cubicBezTo>
                    <a:pt x="4972" y="5247"/>
                    <a:pt x="4921" y="5133"/>
                    <a:pt x="4871" y="5019"/>
                  </a:cubicBezTo>
                  <a:cubicBezTo>
                    <a:pt x="4744" y="4715"/>
                    <a:pt x="4624" y="4411"/>
                    <a:pt x="4497" y="4107"/>
                  </a:cubicBezTo>
                  <a:cubicBezTo>
                    <a:pt x="4548" y="4075"/>
                    <a:pt x="4605" y="4037"/>
                    <a:pt x="4655" y="4005"/>
                  </a:cubicBezTo>
                  <a:cubicBezTo>
                    <a:pt x="4820" y="3917"/>
                    <a:pt x="4985" y="3910"/>
                    <a:pt x="5143" y="3841"/>
                  </a:cubicBezTo>
                  <a:cubicBezTo>
                    <a:pt x="5206" y="3809"/>
                    <a:pt x="5244" y="3765"/>
                    <a:pt x="5270" y="3714"/>
                  </a:cubicBezTo>
                  <a:cubicBezTo>
                    <a:pt x="5301" y="3708"/>
                    <a:pt x="5327" y="3682"/>
                    <a:pt x="5320" y="3638"/>
                  </a:cubicBezTo>
                  <a:cubicBezTo>
                    <a:pt x="5358" y="3632"/>
                    <a:pt x="5396" y="3600"/>
                    <a:pt x="5377" y="3549"/>
                  </a:cubicBezTo>
                  <a:cubicBezTo>
                    <a:pt x="5352" y="3492"/>
                    <a:pt x="5333" y="3429"/>
                    <a:pt x="5308" y="3372"/>
                  </a:cubicBezTo>
                  <a:cubicBezTo>
                    <a:pt x="5308" y="3372"/>
                    <a:pt x="5308" y="3366"/>
                    <a:pt x="5301" y="3359"/>
                  </a:cubicBezTo>
                  <a:cubicBezTo>
                    <a:pt x="5244" y="3201"/>
                    <a:pt x="5181" y="3043"/>
                    <a:pt x="5118" y="2878"/>
                  </a:cubicBezTo>
                  <a:cubicBezTo>
                    <a:pt x="5118" y="2878"/>
                    <a:pt x="5111" y="2872"/>
                    <a:pt x="5111" y="2872"/>
                  </a:cubicBezTo>
                  <a:cubicBezTo>
                    <a:pt x="5124" y="2859"/>
                    <a:pt x="5111" y="2834"/>
                    <a:pt x="5092" y="2834"/>
                  </a:cubicBezTo>
                  <a:lnTo>
                    <a:pt x="5067" y="2834"/>
                  </a:lnTo>
                  <a:cubicBezTo>
                    <a:pt x="5059" y="2831"/>
                    <a:pt x="5050" y="2829"/>
                    <a:pt x="5041" y="2829"/>
                  </a:cubicBezTo>
                  <a:cubicBezTo>
                    <a:pt x="5028" y="2829"/>
                    <a:pt x="5015" y="2832"/>
                    <a:pt x="5004" y="2840"/>
                  </a:cubicBezTo>
                  <a:cubicBezTo>
                    <a:pt x="4991" y="2840"/>
                    <a:pt x="4972" y="2846"/>
                    <a:pt x="4959" y="2846"/>
                  </a:cubicBezTo>
                  <a:cubicBezTo>
                    <a:pt x="4985" y="2821"/>
                    <a:pt x="5010" y="2796"/>
                    <a:pt x="5029" y="2764"/>
                  </a:cubicBezTo>
                  <a:cubicBezTo>
                    <a:pt x="5048" y="2732"/>
                    <a:pt x="5016" y="2694"/>
                    <a:pt x="4985" y="2694"/>
                  </a:cubicBezTo>
                  <a:cubicBezTo>
                    <a:pt x="4668" y="2694"/>
                    <a:pt x="4364" y="2941"/>
                    <a:pt x="4092" y="3093"/>
                  </a:cubicBezTo>
                  <a:cubicBezTo>
                    <a:pt x="3965" y="2777"/>
                    <a:pt x="3845" y="2460"/>
                    <a:pt x="3718" y="2143"/>
                  </a:cubicBezTo>
                  <a:cubicBezTo>
                    <a:pt x="4016" y="1985"/>
                    <a:pt x="4370" y="1827"/>
                    <a:pt x="4611" y="1592"/>
                  </a:cubicBezTo>
                  <a:cubicBezTo>
                    <a:pt x="4611" y="1599"/>
                    <a:pt x="4617" y="1605"/>
                    <a:pt x="4617" y="1611"/>
                  </a:cubicBezTo>
                  <a:cubicBezTo>
                    <a:pt x="4622" y="1629"/>
                    <a:pt x="4635" y="1637"/>
                    <a:pt x="4648" y="1637"/>
                  </a:cubicBezTo>
                  <a:cubicBezTo>
                    <a:pt x="4666" y="1637"/>
                    <a:pt x="4684" y="1621"/>
                    <a:pt x="4681" y="1599"/>
                  </a:cubicBezTo>
                  <a:cubicBezTo>
                    <a:pt x="4674" y="1573"/>
                    <a:pt x="4668" y="1554"/>
                    <a:pt x="4668" y="1535"/>
                  </a:cubicBezTo>
                  <a:cubicBezTo>
                    <a:pt x="4674" y="1510"/>
                    <a:pt x="4668" y="1485"/>
                    <a:pt x="4649" y="1466"/>
                  </a:cubicBezTo>
                  <a:cubicBezTo>
                    <a:pt x="4649" y="1447"/>
                    <a:pt x="4643" y="1421"/>
                    <a:pt x="4636" y="1402"/>
                  </a:cubicBezTo>
                  <a:cubicBezTo>
                    <a:pt x="4649" y="1402"/>
                    <a:pt x="4655" y="1390"/>
                    <a:pt x="4655" y="1377"/>
                  </a:cubicBezTo>
                  <a:cubicBezTo>
                    <a:pt x="4636" y="1333"/>
                    <a:pt x="4617" y="1295"/>
                    <a:pt x="4598" y="1257"/>
                  </a:cubicBezTo>
                  <a:cubicBezTo>
                    <a:pt x="4548" y="1073"/>
                    <a:pt x="4478" y="902"/>
                    <a:pt x="4402" y="725"/>
                  </a:cubicBezTo>
                  <a:cubicBezTo>
                    <a:pt x="4408" y="725"/>
                    <a:pt x="4415" y="718"/>
                    <a:pt x="4415" y="718"/>
                  </a:cubicBezTo>
                  <a:cubicBezTo>
                    <a:pt x="4447" y="691"/>
                    <a:pt x="4420" y="651"/>
                    <a:pt x="4388" y="651"/>
                  </a:cubicBezTo>
                  <a:cubicBezTo>
                    <a:pt x="4382" y="651"/>
                    <a:pt x="4376" y="652"/>
                    <a:pt x="4370" y="655"/>
                  </a:cubicBezTo>
                  <a:cubicBezTo>
                    <a:pt x="4364" y="649"/>
                    <a:pt x="4358" y="636"/>
                    <a:pt x="4358" y="623"/>
                  </a:cubicBezTo>
                  <a:cubicBezTo>
                    <a:pt x="4348" y="614"/>
                    <a:pt x="4336" y="608"/>
                    <a:pt x="4325" y="608"/>
                  </a:cubicBezTo>
                  <a:cubicBezTo>
                    <a:pt x="4320" y="608"/>
                    <a:pt x="4317" y="609"/>
                    <a:pt x="4313" y="611"/>
                  </a:cubicBezTo>
                  <a:cubicBezTo>
                    <a:pt x="4193" y="693"/>
                    <a:pt x="4073" y="775"/>
                    <a:pt x="3959" y="851"/>
                  </a:cubicBezTo>
                  <a:cubicBezTo>
                    <a:pt x="3952" y="858"/>
                    <a:pt x="3946" y="858"/>
                    <a:pt x="3940" y="858"/>
                  </a:cubicBezTo>
                  <a:cubicBezTo>
                    <a:pt x="3959" y="845"/>
                    <a:pt x="3978" y="832"/>
                    <a:pt x="3997" y="820"/>
                  </a:cubicBezTo>
                  <a:cubicBezTo>
                    <a:pt x="4007" y="809"/>
                    <a:pt x="4000" y="785"/>
                    <a:pt x="3986" y="785"/>
                  </a:cubicBezTo>
                  <a:cubicBezTo>
                    <a:pt x="3984" y="785"/>
                    <a:pt x="3981" y="786"/>
                    <a:pt x="3978" y="788"/>
                  </a:cubicBezTo>
                  <a:cubicBezTo>
                    <a:pt x="3927" y="820"/>
                    <a:pt x="3876" y="858"/>
                    <a:pt x="3832" y="896"/>
                  </a:cubicBezTo>
                  <a:cubicBezTo>
                    <a:pt x="3686" y="946"/>
                    <a:pt x="3547" y="1022"/>
                    <a:pt x="3414" y="1098"/>
                  </a:cubicBezTo>
                  <a:cubicBezTo>
                    <a:pt x="3408" y="1079"/>
                    <a:pt x="3401" y="1060"/>
                    <a:pt x="3395" y="1041"/>
                  </a:cubicBezTo>
                  <a:cubicBezTo>
                    <a:pt x="3319" y="718"/>
                    <a:pt x="3249" y="376"/>
                    <a:pt x="3015" y="148"/>
                  </a:cubicBezTo>
                  <a:cubicBezTo>
                    <a:pt x="2983" y="60"/>
                    <a:pt x="2907" y="15"/>
                    <a:pt x="2812" y="3"/>
                  </a:cubicBezTo>
                  <a:lnTo>
                    <a:pt x="2787" y="3"/>
                  </a:lnTo>
                  <a:cubicBezTo>
                    <a:pt x="2770" y="1"/>
                    <a:pt x="2753" y="0"/>
                    <a:pt x="2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7119549" y="4617593"/>
              <a:ext cx="89878" cy="224451"/>
            </a:xfrm>
            <a:custGeom>
              <a:avLst/>
              <a:gdLst/>
              <a:ahLst/>
              <a:cxnLst/>
              <a:rect l="l" t="t" r="r" b="b"/>
              <a:pathLst>
                <a:path w="2592" h="6473" extrusionOk="0">
                  <a:moveTo>
                    <a:pt x="2262" y="406"/>
                  </a:moveTo>
                  <a:cubicBezTo>
                    <a:pt x="2262" y="406"/>
                    <a:pt x="2268" y="413"/>
                    <a:pt x="2274" y="413"/>
                  </a:cubicBezTo>
                  <a:cubicBezTo>
                    <a:pt x="2274" y="533"/>
                    <a:pt x="2274" y="647"/>
                    <a:pt x="2268" y="767"/>
                  </a:cubicBezTo>
                  <a:cubicBezTo>
                    <a:pt x="2262" y="622"/>
                    <a:pt x="2255" y="451"/>
                    <a:pt x="2262" y="406"/>
                  </a:cubicBezTo>
                  <a:close/>
                  <a:moveTo>
                    <a:pt x="2363" y="273"/>
                  </a:moveTo>
                  <a:cubicBezTo>
                    <a:pt x="2263" y="1678"/>
                    <a:pt x="2231" y="3096"/>
                    <a:pt x="2304" y="4501"/>
                  </a:cubicBezTo>
                  <a:lnTo>
                    <a:pt x="2304" y="4501"/>
                  </a:lnTo>
                  <a:cubicBezTo>
                    <a:pt x="2298" y="4411"/>
                    <a:pt x="2293" y="4321"/>
                    <a:pt x="2287" y="4225"/>
                  </a:cubicBezTo>
                  <a:cubicBezTo>
                    <a:pt x="2268" y="3769"/>
                    <a:pt x="2249" y="3307"/>
                    <a:pt x="2249" y="2851"/>
                  </a:cubicBezTo>
                  <a:cubicBezTo>
                    <a:pt x="2249" y="2743"/>
                    <a:pt x="2249" y="2642"/>
                    <a:pt x="2249" y="2534"/>
                  </a:cubicBezTo>
                  <a:cubicBezTo>
                    <a:pt x="2274" y="1863"/>
                    <a:pt x="2300" y="1185"/>
                    <a:pt x="2325" y="514"/>
                  </a:cubicBezTo>
                  <a:cubicBezTo>
                    <a:pt x="2325" y="495"/>
                    <a:pt x="2312" y="495"/>
                    <a:pt x="2300" y="495"/>
                  </a:cubicBezTo>
                  <a:cubicBezTo>
                    <a:pt x="2300" y="470"/>
                    <a:pt x="2300" y="438"/>
                    <a:pt x="2300" y="413"/>
                  </a:cubicBezTo>
                  <a:cubicBezTo>
                    <a:pt x="2306" y="413"/>
                    <a:pt x="2306" y="406"/>
                    <a:pt x="2306" y="406"/>
                  </a:cubicBezTo>
                  <a:cubicBezTo>
                    <a:pt x="2325" y="368"/>
                    <a:pt x="2319" y="362"/>
                    <a:pt x="2300" y="330"/>
                  </a:cubicBezTo>
                  <a:lnTo>
                    <a:pt x="2300" y="305"/>
                  </a:lnTo>
                  <a:lnTo>
                    <a:pt x="2363" y="273"/>
                  </a:lnTo>
                  <a:close/>
                  <a:moveTo>
                    <a:pt x="1609" y="4498"/>
                  </a:moveTo>
                  <a:cubicBezTo>
                    <a:pt x="1603" y="4504"/>
                    <a:pt x="1597" y="4517"/>
                    <a:pt x="1590" y="4523"/>
                  </a:cubicBezTo>
                  <a:cubicBezTo>
                    <a:pt x="1584" y="4523"/>
                    <a:pt x="1578" y="4529"/>
                    <a:pt x="1571" y="4529"/>
                  </a:cubicBezTo>
                  <a:cubicBezTo>
                    <a:pt x="1533" y="4542"/>
                    <a:pt x="1521" y="4574"/>
                    <a:pt x="1521" y="4605"/>
                  </a:cubicBezTo>
                  <a:cubicBezTo>
                    <a:pt x="1508" y="4624"/>
                    <a:pt x="1495" y="4643"/>
                    <a:pt x="1483" y="4656"/>
                  </a:cubicBezTo>
                  <a:lnTo>
                    <a:pt x="1464" y="4656"/>
                  </a:lnTo>
                  <a:cubicBezTo>
                    <a:pt x="1457" y="4650"/>
                    <a:pt x="1457" y="4650"/>
                    <a:pt x="1451" y="4650"/>
                  </a:cubicBezTo>
                  <a:cubicBezTo>
                    <a:pt x="1483" y="4612"/>
                    <a:pt x="1508" y="4567"/>
                    <a:pt x="1540" y="4529"/>
                  </a:cubicBezTo>
                  <a:cubicBezTo>
                    <a:pt x="1552" y="4523"/>
                    <a:pt x="1571" y="4510"/>
                    <a:pt x="1590" y="4504"/>
                  </a:cubicBezTo>
                  <a:cubicBezTo>
                    <a:pt x="1597" y="4498"/>
                    <a:pt x="1603" y="4498"/>
                    <a:pt x="1609" y="4498"/>
                  </a:cubicBezTo>
                  <a:close/>
                  <a:moveTo>
                    <a:pt x="2091" y="4688"/>
                  </a:moveTo>
                  <a:cubicBezTo>
                    <a:pt x="2097" y="4700"/>
                    <a:pt x="2103" y="4707"/>
                    <a:pt x="2110" y="4713"/>
                  </a:cubicBezTo>
                  <a:cubicBezTo>
                    <a:pt x="2110" y="4719"/>
                    <a:pt x="2110" y="4726"/>
                    <a:pt x="2110" y="4726"/>
                  </a:cubicBezTo>
                  <a:cubicBezTo>
                    <a:pt x="2097" y="4719"/>
                    <a:pt x="2084" y="4713"/>
                    <a:pt x="2078" y="4700"/>
                  </a:cubicBezTo>
                  <a:cubicBezTo>
                    <a:pt x="2078" y="4700"/>
                    <a:pt x="2084" y="4694"/>
                    <a:pt x="2091" y="4688"/>
                  </a:cubicBezTo>
                  <a:close/>
                  <a:moveTo>
                    <a:pt x="1223" y="4738"/>
                  </a:moveTo>
                  <a:cubicBezTo>
                    <a:pt x="1172" y="4795"/>
                    <a:pt x="1128" y="4852"/>
                    <a:pt x="1077" y="4916"/>
                  </a:cubicBezTo>
                  <a:cubicBezTo>
                    <a:pt x="1115" y="4865"/>
                    <a:pt x="1147" y="4814"/>
                    <a:pt x="1179" y="4770"/>
                  </a:cubicBezTo>
                  <a:cubicBezTo>
                    <a:pt x="1198" y="4757"/>
                    <a:pt x="1210" y="4745"/>
                    <a:pt x="1223" y="4738"/>
                  </a:cubicBezTo>
                  <a:close/>
                  <a:moveTo>
                    <a:pt x="1369" y="4764"/>
                  </a:moveTo>
                  <a:cubicBezTo>
                    <a:pt x="1375" y="4770"/>
                    <a:pt x="1375" y="4776"/>
                    <a:pt x="1375" y="4783"/>
                  </a:cubicBezTo>
                  <a:cubicBezTo>
                    <a:pt x="1324" y="4846"/>
                    <a:pt x="1274" y="4916"/>
                    <a:pt x="1217" y="4979"/>
                  </a:cubicBezTo>
                  <a:cubicBezTo>
                    <a:pt x="1274" y="4909"/>
                    <a:pt x="1318" y="4833"/>
                    <a:pt x="1369" y="4764"/>
                  </a:cubicBezTo>
                  <a:close/>
                  <a:moveTo>
                    <a:pt x="1356" y="5087"/>
                  </a:moveTo>
                  <a:lnTo>
                    <a:pt x="1356" y="5087"/>
                  </a:lnTo>
                  <a:cubicBezTo>
                    <a:pt x="1356" y="5093"/>
                    <a:pt x="1350" y="5099"/>
                    <a:pt x="1350" y="5099"/>
                  </a:cubicBezTo>
                  <a:cubicBezTo>
                    <a:pt x="1350" y="5099"/>
                    <a:pt x="1349" y="5099"/>
                    <a:pt x="1349" y="5100"/>
                  </a:cubicBezTo>
                  <a:lnTo>
                    <a:pt x="1349" y="5100"/>
                  </a:lnTo>
                  <a:cubicBezTo>
                    <a:pt x="1352" y="5095"/>
                    <a:pt x="1354" y="5091"/>
                    <a:pt x="1356" y="5087"/>
                  </a:cubicBezTo>
                  <a:close/>
                  <a:moveTo>
                    <a:pt x="1977" y="4960"/>
                  </a:moveTo>
                  <a:cubicBezTo>
                    <a:pt x="1920" y="5049"/>
                    <a:pt x="1863" y="5144"/>
                    <a:pt x="1812" y="5239"/>
                  </a:cubicBezTo>
                  <a:cubicBezTo>
                    <a:pt x="1850" y="5144"/>
                    <a:pt x="1894" y="5055"/>
                    <a:pt x="1932" y="4960"/>
                  </a:cubicBezTo>
                  <a:close/>
                  <a:moveTo>
                    <a:pt x="1628" y="4916"/>
                  </a:moveTo>
                  <a:cubicBezTo>
                    <a:pt x="1635" y="4922"/>
                    <a:pt x="1647" y="4922"/>
                    <a:pt x="1654" y="4928"/>
                  </a:cubicBezTo>
                  <a:cubicBezTo>
                    <a:pt x="1597" y="5049"/>
                    <a:pt x="1540" y="5169"/>
                    <a:pt x="1483" y="5289"/>
                  </a:cubicBezTo>
                  <a:cubicBezTo>
                    <a:pt x="1527" y="5169"/>
                    <a:pt x="1578" y="5042"/>
                    <a:pt x="1628" y="4916"/>
                  </a:cubicBezTo>
                  <a:close/>
                  <a:moveTo>
                    <a:pt x="843" y="5217"/>
                  </a:moveTo>
                  <a:cubicBezTo>
                    <a:pt x="804" y="5270"/>
                    <a:pt x="769" y="5326"/>
                    <a:pt x="729" y="5378"/>
                  </a:cubicBezTo>
                  <a:cubicBezTo>
                    <a:pt x="729" y="5365"/>
                    <a:pt x="735" y="5353"/>
                    <a:pt x="735" y="5346"/>
                  </a:cubicBezTo>
                  <a:cubicBezTo>
                    <a:pt x="775" y="5301"/>
                    <a:pt x="809" y="5261"/>
                    <a:pt x="843" y="5217"/>
                  </a:cubicBezTo>
                  <a:close/>
                  <a:moveTo>
                    <a:pt x="1328" y="5129"/>
                  </a:moveTo>
                  <a:lnTo>
                    <a:pt x="1328" y="5129"/>
                  </a:lnTo>
                  <a:cubicBezTo>
                    <a:pt x="1310" y="5155"/>
                    <a:pt x="1292" y="5203"/>
                    <a:pt x="1274" y="5258"/>
                  </a:cubicBezTo>
                  <a:cubicBezTo>
                    <a:pt x="1223" y="5353"/>
                    <a:pt x="1179" y="5448"/>
                    <a:pt x="1134" y="5549"/>
                  </a:cubicBezTo>
                  <a:cubicBezTo>
                    <a:pt x="1153" y="5486"/>
                    <a:pt x="1172" y="5429"/>
                    <a:pt x="1191" y="5365"/>
                  </a:cubicBezTo>
                  <a:cubicBezTo>
                    <a:pt x="1204" y="5327"/>
                    <a:pt x="1223" y="5289"/>
                    <a:pt x="1236" y="5251"/>
                  </a:cubicBezTo>
                  <a:cubicBezTo>
                    <a:pt x="1266" y="5214"/>
                    <a:pt x="1297" y="5172"/>
                    <a:pt x="1328" y="5129"/>
                  </a:cubicBezTo>
                  <a:close/>
                  <a:moveTo>
                    <a:pt x="1514" y="4871"/>
                  </a:moveTo>
                  <a:cubicBezTo>
                    <a:pt x="1527" y="4878"/>
                    <a:pt x="1540" y="4884"/>
                    <a:pt x="1552" y="4890"/>
                  </a:cubicBezTo>
                  <a:cubicBezTo>
                    <a:pt x="1438" y="5112"/>
                    <a:pt x="1337" y="5340"/>
                    <a:pt x="1248" y="5574"/>
                  </a:cubicBezTo>
                  <a:cubicBezTo>
                    <a:pt x="1312" y="5384"/>
                    <a:pt x="1388" y="5188"/>
                    <a:pt x="1464" y="4998"/>
                  </a:cubicBezTo>
                  <a:cubicBezTo>
                    <a:pt x="1470" y="4979"/>
                    <a:pt x="1464" y="4966"/>
                    <a:pt x="1445" y="4960"/>
                  </a:cubicBezTo>
                  <a:cubicBezTo>
                    <a:pt x="1470" y="4935"/>
                    <a:pt x="1489" y="4903"/>
                    <a:pt x="1514" y="4871"/>
                  </a:cubicBezTo>
                  <a:close/>
                  <a:moveTo>
                    <a:pt x="685" y="5410"/>
                  </a:moveTo>
                  <a:lnTo>
                    <a:pt x="685" y="5410"/>
                  </a:lnTo>
                  <a:cubicBezTo>
                    <a:pt x="678" y="5422"/>
                    <a:pt x="672" y="5441"/>
                    <a:pt x="672" y="5460"/>
                  </a:cubicBezTo>
                  <a:cubicBezTo>
                    <a:pt x="628" y="5517"/>
                    <a:pt x="590" y="5574"/>
                    <a:pt x="545" y="5631"/>
                  </a:cubicBezTo>
                  <a:cubicBezTo>
                    <a:pt x="552" y="5612"/>
                    <a:pt x="552" y="5587"/>
                    <a:pt x="558" y="5562"/>
                  </a:cubicBezTo>
                  <a:cubicBezTo>
                    <a:pt x="577" y="5543"/>
                    <a:pt x="590" y="5524"/>
                    <a:pt x="596" y="5517"/>
                  </a:cubicBezTo>
                  <a:cubicBezTo>
                    <a:pt x="621" y="5479"/>
                    <a:pt x="653" y="5441"/>
                    <a:pt x="685" y="5410"/>
                  </a:cubicBezTo>
                  <a:close/>
                  <a:moveTo>
                    <a:pt x="2072" y="4966"/>
                  </a:moveTo>
                  <a:cubicBezTo>
                    <a:pt x="2091" y="4973"/>
                    <a:pt x="2110" y="4985"/>
                    <a:pt x="2122" y="4998"/>
                  </a:cubicBezTo>
                  <a:cubicBezTo>
                    <a:pt x="1970" y="5213"/>
                    <a:pt x="1825" y="5435"/>
                    <a:pt x="1673" y="5650"/>
                  </a:cubicBezTo>
                  <a:cubicBezTo>
                    <a:pt x="1799" y="5416"/>
                    <a:pt x="1932" y="5194"/>
                    <a:pt x="2072" y="4966"/>
                  </a:cubicBezTo>
                  <a:close/>
                  <a:moveTo>
                    <a:pt x="710" y="5701"/>
                  </a:moveTo>
                  <a:lnTo>
                    <a:pt x="710" y="5701"/>
                  </a:lnTo>
                  <a:cubicBezTo>
                    <a:pt x="678" y="5745"/>
                    <a:pt x="647" y="5790"/>
                    <a:pt x="621" y="5834"/>
                  </a:cubicBezTo>
                  <a:cubicBezTo>
                    <a:pt x="621" y="5815"/>
                    <a:pt x="628" y="5796"/>
                    <a:pt x="634" y="5777"/>
                  </a:cubicBezTo>
                  <a:cubicBezTo>
                    <a:pt x="659" y="5752"/>
                    <a:pt x="685" y="5726"/>
                    <a:pt x="710" y="5701"/>
                  </a:cubicBezTo>
                  <a:close/>
                  <a:moveTo>
                    <a:pt x="830" y="5752"/>
                  </a:moveTo>
                  <a:lnTo>
                    <a:pt x="830" y="5752"/>
                  </a:lnTo>
                  <a:cubicBezTo>
                    <a:pt x="824" y="5783"/>
                    <a:pt x="811" y="5809"/>
                    <a:pt x="805" y="5840"/>
                  </a:cubicBezTo>
                  <a:cubicBezTo>
                    <a:pt x="799" y="5840"/>
                    <a:pt x="786" y="5840"/>
                    <a:pt x="786" y="5847"/>
                  </a:cubicBezTo>
                  <a:cubicBezTo>
                    <a:pt x="773" y="5859"/>
                    <a:pt x="767" y="5872"/>
                    <a:pt x="754" y="5885"/>
                  </a:cubicBezTo>
                  <a:cubicBezTo>
                    <a:pt x="761" y="5866"/>
                    <a:pt x="767" y="5840"/>
                    <a:pt x="780" y="5821"/>
                  </a:cubicBezTo>
                  <a:cubicBezTo>
                    <a:pt x="799" y="5796"/>
                    <a:pt x="811" y="5777"/>
                    <a:pt x="830" y="5752"/>
                  </a:cubicBezTo>
                  <a:close/>
                  <a:moveTo>
                    <a:pt x="590" y="5821"/>
                  </a:moveTo>
                  <a:lnTo>
                    <a:pt x="590" y="5821"/>
                  </a:lnTo>
                  <a:cubicBezTo>
                    <a:pt x="583" y="5847"/>
                    <a:pt x="577" y="5878"/>
                    <a:pt x="577" y="5910"/>
                  </a:cubicBezTo>
                  <a:cubicBezTo>
                    <a:pt x="571" y="5910"/>
                    <a:pt x="571" y="5916"/>
                    <a:pt x="571" y="5916"/>
                  </a:cubicBezTo>
                  <a:cubicBezTo>
                    <a:pt x="564" y="5897"/>
                    <a:pt x="558" y="5872"/>
                    <a:pt x="552" y="5853"/>
                  </a:cubicBezTo>
                  <a:cubicBezTo>
                    <a:pt x="564" y="5840"/>
                    <a:pt x="577" y="5828"/>
                    <a:pt x="590" y="5821"/>
                  </a:cubicBezTo>
                  <a:close/>
                  <a:moveTo>
                    <a:pt x="659" y="6081"/>
                  </a:moveTo>
                  <a:cubicBezTo>
                    <a:pt x="659" y="6087"/>
                    <a:pt x="659" y="6087"/>
                    <a:pt x="659" y="6094"/>
                  </a:cubicBezTo>
                  <a:lnTo>
                    <a:pt x="653" y="6094"/>
                  </a:lnTo>
                  <a:lnTo>
                    <a:pt x="659" y="6081"/>
                  </a:lnTo>
                  <a:close/>
                  <a:moveTo>
                    <a:pt x="1343" y="5499"/>
                  </a:moveTo>
                  <a:lnTo>
                    <a:pt x="1343" y="5499"/>
                  </a:lnTo>
                  <a:cubicBezTo>
                    <a:pt x="1337" y="5511"/>
                    <a:pt x="1331" y="5524"/>
                    <a:pt x="1324" y="5543"/>
                  </a:cubicBezTo>
                  <a:cubicBezTo>
                    <a:pt x="1261" y="5714"/>
                    <a:pt x="1204" y="5885"/>
                    <a:pt x="1153" y="6062"/>
                  </a:cubicBezTo>
                  <a:cubicBezTo>
                    <a:pt x="1145" y="6081"/>
                    <a:pt x="1138" y="6099"/>
                    <a:pt x="1133" y="6115"/>
                  </a:cubicBezTo>
                  <a:lnTo>
                    <a:pt x="1133" y="6115"/>
                  </a:lnTo>
                  <a:cubicBezTo>
                    <a:pt x="1184" y="5934"/>
                    <a:pt x="1237" y="5757"/>
                    <a:pt x="1305" y="5581"/>
                  </a:cubicBezTo>
                  <a:cubicBezTo>
                    <a:pt x="1318" y="5549"/>
                    <a:pt x="1330" y="5524"/>
                    <a:pt x="1343" y="5499"/>
                  </a:cubicBezTo>
                  <a:close/>
                  <a:moveTo>
                    <a:pt x="761" y="5967"/>
                  </a:moveTo>
                  <a:lnTo>
                    <a:pt x="761" y="5967"/>
                  </a:lnTo>
                  <a:cubicBezTo>
                    <a:pt x="748" y="6011"/>
                    <a:pt x="729" y="6049"/>
                    <a:pt x="716" y="6087"/>
                  </a:cubicBezTo>
                  <a:cubicBezTo>
                    <a:pt x="710" y="6106"/>
                    <a:pt x="704" y="6125"/>
                    <a:pt x="697" y="6138"/>
                  </a:cubicBezTo>
                  <a:cubicBezTo>
                    <a:pt x="697" y="6138"/>
                    <a:pt x="691" y="6138"/>
                    <a:pt x="691" y="6132"/>
                  </a:cubicBezTo>
                  <a:cubicBezTo>
                    <a:pt x="691" y="6125"/>
                    <a:pt x="697" y="6119"/>
                    <a:pt x="697" y="6113"/>
                  </a:cubicBezTo>
                  <a:cubicBezTo>
                    <a:pt x="704" y="6081"/>
                    <a:pt x="710" y="6049"/>
                    <a:pt x="716" y="6018"/>
                  </a:cubicBezTo>
                  <a:cubicBezTo>
                    <a:pt x="729" y="6005"/>
                    <a:pt x="748" y="5986"/>
                    <a:pt x="761" y="5967"/>
                  </a:cubicBezTo>
                  <a:close/>
                  <a:moveTo>
                    <a:pt x="1736" y="4947"/>
                  </a:moveTo>
                  <a:cubicBezTo>
                    <a:pt x="1761" y="4954"/>
                    <a:pt x="1787" y="4960"/>
                    <a:pt x="1812" y="4960"/>
                  </a:cubicBezTo>
                  <a:lnTo>
                    <a:pt x="1837" y="4960"/>
                  </a:lnTo>
                  <a:cubicBezTo>
                    <a:pt x="1787" y="5068"/>
                    <a:pt x="1742" y="5175"/>
                    <a:pt x="1692" y="5277"/>
                  </a:cubicBezTo>
                  <a:cubicBezTo>
                    <a:pt x="1546" y="5587"/>
                    <a:pt x="1400" y="5891"/>
                    <a:pt x="1280" y="6182"/>
                  </a:cubicBezTo>
                  <a:cubicBezTo>
                    <a:pt x="1432" y="5802"/>
                    <a:pt x="1571" y="5359"/>
                    <a:pt x="1736" y="4947"/>
                  </a:cubicBezTo>
                  <a:close/>
                  <a:moveTo>
                    <a:pt x="856" y="5878"/>
                  </a:moveTo>
                  <a:cubicBezTo>
                    <a:pt x="830" y="5980"/>
                    <a:pt x="805" y="6087"/>
                    <a:pt x="780" y="6195"/>
                  </a:cubicBezTo>
                  <a:cubicBezTo>
                    <a:pt x="767" y="6189"/>
                    <a:pt x="748" y="6176"/>
                    <a:pt x="735" y="6170"/>
                  </a:cubicBezTo>
                  <a:cubicBezTo>
                    <a:pt x="773" y="6075"/>
                    <a:pt x="818" y="5973"/>
                    <a:pt x="856" y="5878"/>
                  </a:cubicBezTo>
                  <a:close/>
                  <a:moveTo>
                    <a:pt x="1077" y="5454"/>
                  </a:moveTo>
                  <a:cubicBezTo>
                    <a:pt x="1027" y="5587"/>
                    <a:pt x="982" y="5714"/>
                    <a:pt x="932" y="5840"/>
                  </a:cubicBezTo>
                  <a:cubicBezTo>
                    <a:pt x="894" y="5961"/>
                    <a:pt x="856" y="6087"/>
                    <a:pt x="805" y="6208"/>
                  </a:cubicBezTo>
                  <a:cubicBezTo>
                    <a:pt x="830" y="6138"/>
                    <a:pt x="887" y="5954"/>
                    <a:pt x="913" y="5859"/>
                  </a:cubicBezTo>
                  <a:cubicBezTo>
                    <a:pt x="938" y="5752"/>
                    <a:pt x="970" y="5650"/>
                    <a:pt x="1001" y="5549"/>
                  </a:cubicBezTo>
                  <a:cubicBezTo>
                    <a:pt x="1027" y="5517"/>
                    <a:pt x="1052" y="5486"/>
                    <a:pt x="1077" y="5454"/>
                  </a:cubicBezTo>
                  <a:close/>
                  <a:moveTo>
                    <a:pt x="1375" y="5701"/>
                  </a:moveTo>
                  <a:cubicBezTo>
                    <a:pt x="1318" y="5866"/>
                    <a:pt x="1267" y="6037"/>
                    <a:pt x="1223" y="6201"/>
                  </a:cubicBezTo>
                  <a:cubicBezTo>
                    <a:pt x="1210" y="6208"/>
                    <a:pt x="1198" y="6208"/>
                    <a:pt x="1185" y="6214"/>
                  </a:cubicBezTo>
                  <a:cubicBezTo>
                    <a:pt x="1242" y="6043"/>
                    <a:pt x="1305" y="5872"/>
                    <a:pt x="1375" y="5701"/>
                  </a:cubicBezTo>
                  <a:close/>
                  <a:moveTo>
                    <a:pt x="913" y="6049"/>
                  </a:moveTo>
                  <a:cubicBezTo>
                    <a:pt x="906" y="6081"/>
                    <a:pt x="900" y="6113"/>
                    <a:pt x="906" y="6132"/>
                  </a:cubicBezTo>
                  <a:cubicBezTo>
                    <a:pt x="894" y="6163"/>
                    <a:pt x="887" y="6195"/>
                    <a:pt x="875" y="6227"/>
                  </a:cubicBezTo>
                  <a:cubicBezTo>
                    <a:pt x="868" y="6227"/>
                    <a:pt x="862" y="6220"/>
                    <a:pt x="849" y="6220"/>
                  </a:cubicBezTo>
                  <a:lnTo>
                    <a:pt x="913" y="6049"/>
                  </a:lnTo>
                  <a:close/>
                  <a:moveTo>
                    <a:pt x="1109" y="6201"/>
                  </a:moveTo>
                  <a:cubicBezTo>
                    <a:pt x="1103" y="6214"/>
                    <a:pt x="1103" y="6220"/>
                    <a:pt x="1103" y="6227"/>
                  </a:cubicBezTo>
                  <a:cubicBezTo>
                    <a:pt x="1103" y="6227"/>
                    <a:pt x="1103" y="6227"/>
                    <a:pt x="1096" y="6233"/>
                  </a:cubicBezTo>
                  <a:cubicBezTo>
                    <a:pt x="1103" y="6220"/>
                    <a:pt x="1103" y="6208"/>
                    <a:pt x="1109" y="6201"/>
                  </a:cubicBezTo>
                  <a:close/>
                  <a:moveTo>
                    <a:pt x="1166" y="5625"/>
                  </a:moveTo>
                  <a:lnTo>
                    <a:pt x="1166" y="5625"/>
                  </a:lnTo>
                  <a:cubicBezTo>
                    <a:pt x="1109" y="5853"/>
                    <a:pt x="1052" y="6106"/>
                    <a:pt x="1027" y="6239"/>
                  </a:cubicBezTo>
                  <a:cubicBezTo>
                    <a:pt x="995" y="6239"/>
                    <a:pt x="963" y="6239"/>
                    <a:pt x="932" y="6233"/>
                  </a:cubicBezTo>
                  <a:cubicBezTo>
                    <a:pt x="1001" y="6030"/>
                    <a:pt x="1077" y="5828"/>
                    <a:pt x="1166" y="5625"/>
                  </a:cubicBezTo>
                  <a:close/>
                  <a:moveTo>
                    <a:pt x="2498" y="0"/>
                  </a:moveTo>
                  <a:cubicBezTo>
                    <a:pt x="2495" y="0"/>
                    <a:pt x="2492" y="1"/>
                    <a:pt x="2490" y="1"/>
                  </a:cubicBezTo>
                  <a:cubicBezTo>
                    <a:pt x="2287" y="1"/>
                    <a:pt x="1951" y="102"/>
                    <a:pt x="2135" y="368"/>
                  </a:cubicBezTo>
                  <a:cubicBezTo>
                    <a:pt x="2141" y="381"/>
                    <a:pt x="2160" y="381"/>
                    <a:pt x="2173" y="381"/>
                  </a:cubicBezTo>
                  <a:cubicBezTo>
                    <a:pt x="2046" y="577"/>
                    <a:pt x="2103" y="1141"/>
                    <a:pt x="2097" y="1293"/>
                  </a:cubicBezTo>
                  <a:cubicBezTo>
                    <a:pt x="2072" y="1825"/>
                    <a:pt x="2059" y="2363"/>
                    <a:pt x="2065" y="2895"/>
                  </a:cubicBezTo>
                  <a:cubicBezTo>
                    <a:pt x="2072" y="3370"/>
                    <a:pt x="2084" y="3839"/>
                    <a:pt x="2103" y="4308"/>
                  </a:cubicBezTo>
                  <a:lnTo>
                    <a:pt x="2097" y="4308"/>
                  </a:lnTo>
                  <a:cubicBezTo>
                    <a:pt x="2018" y="4250"/>
                    <a:pt x="1928" y="4227"/>
                    <a:pt x="1836" y="4227"/>
                  </a:cubicBezTo>
                  <a:cubicBezTo>
                    <a:pt x="1693" y="4227"/>
                    <a:pt x="1544" y="4283"/>
                    <a:pt x="1413" y="4352"/>
                  </a:cubicBezTo>
                  <a:cubicBezTo>
                    <a:pt x="1413" y="4352"/>
                    <a:pt x="1413" y="4352"/>
                    <a:pt x="1407" y="4358"/>
                  </a:cubicBezTo>
                  <a:cubicBezTo>
                    <a:pt x="1362" y="4377"/>
                    <a:pt x="1324" y="4403"/>
                    <a:pt x="1286" y="4428"/>
                  </a:cubicBezTo>
                  <a:cubicBezTo>
                    <a:pt x="754" y="4757"/>
                    <a:pt x="1" y="5505"/>
                    <a:pt x="450" y="6176"/>
                  </a:cubicBezTo>
                  <a:cubicBezTo>
                    <a:pt x="590" y="6388"/>
                    <a:pt x="788" y="6472"/>
                    <a:pt x="1003" y="6472"/>
                  </a:cubicBezTo>
                  <a:cubicBezTo>
                    <a:pt x="1109" y="6472"/>
                    <a:pt x="1220" y="6452"/>
                    <a:pt x="1331" y="6417"/>
                  </a:cubicBezTo>
                  <a:cubicBezTo>
                    <a:pt x="1335" y="6418"/>
                    <a:pt x="1340" y="6419"/>
                    <a:pt x="1346" y="6419"/>
                  </a:cubicBezTo>
                  <a:cubicBezTo>
                    <a:pt x="1364" y="6419"/>
                    <a:pt x="1386" y="6411"/>
                    <a:pt x="1400" y="6391"/>
                  </a:cubicBezTo>
                  <a:cubicBezTo>
                    <a:pt x="1514" y="6347"/>
                    <a:pt x="1635" y="6290"/>
                    <a:pt x="1742" y="6220"/>
                  </a:cubicBezTo>
                  <a:cubicBezTo>
                    <a:pt x="1755" y="6214"/>
                    <a:pt x="1768" y="6208"/>
                    <a:pt x="1774" y="6195"/>
                  </a:cubicBezTo>
                  <a:cubicBezTo>
                    <a:pt x="1964" y="6068"/>
                    <a:pt x="2122" y="5916"/>
                    <a:pt x="2230" y="5777"/>
                  </a:cubicBezTo>
                  <a:cubicBezTo>
                    <a:pt x="2293" y="5688"/>
                    <a:pt x="2357" y="5587"/>
                    <a:pt x="2401" y="5479"/>
                  </a:cubicBezTo>
                  <a:cubicBezTo>
                    <a:pt x="2490" y="5448"/>
                    <a:pt x="2534" y="5302"/>
                    <a:pt x="2540" y="5201"/>
                  </a:cubicBezTo>
                  <a:cubicBezTo>
                    <a:pt x="2578" y="4637"/>
                    <a:pt x="2483" y="4042"/>
                    <a:pt x="2477" y="3478"/>
                  </a:cubicBezTo>
                  <a:cubicBezTo>
                    <a:pt x="2471" y="2357"/>
                    <a:pt x="2502" y="1236"/>
                    <a:pt x="2591" y="115"/>
                  </a:cubicBezTo>
                  <a:cubicBezTo>
                    <a:pt x="2591" y="66"/>
                    <a:pt x="2556" y="0"/>
                    <a:pt x="2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8306335" y="4139668"/>
              <a:ext cx="82388" cy="231144"/>
            </a:xfrm>
            <a:custGeom>
              <a:avLst/>
              <a:gdLst/>
              <a:ahLst/>
              <a:cxnLst/>
              <a:rect l="l" t="t" r="r" b="b"/>
              <a:pathLst>
                <a:path w="2376" h="6666" extrusionOk="0">
                  <a:moveTo>
                    <a:pt x="722" y="458"/>
                  </a:moveTo>
                  <a:cubicBezTo>
                    <a:pt x="729" y="465"/>
                    <a:pt x="729" y="465"/>
                    <a:pt x="735" y="465"/>
                  </a:cubicBezTo>
                  <a:lnTo>
                    <a:pt x="741" y="465"/>
                  </a:lnTo>
                  <a:cubicBezTo>
                    <a:pt x="773" y="579"/>
                    <a:pt x="805" y="693"/>
                    <a:pt x="836" y="800"/>
                  </a:cubicBezTo>
                  <a:cubicBezTo>
                    <a:pt x="786" y="667"/>
                    <a:pt x="729" y="503"/>
                    <a:pt x="722" y="458"/>
                  </a:cubicBezTo>
                  <a:close/>
                  <a:moveTo>
                    <a:pt x="786" y="306"/>
                  </a:moveTo>
                  <a:cubicBezTo>
                    <a:pt x="1090" y="1693"/>
                    <a:pt x="1463" y="3074"/>
                    <a:pt x="1938" y="4411"/>
                  </a:cubicBezTo>
                  <a:cubicBezTo>
                    <a:pt x="1900" y="4316"/>
                    <a:pt x="1869" y="4214"/>
                    <a:pt x="1831" y="4119"/>
                  </a:cubicBezTo>
                  <a:cubicBezTo>
                    <a:pt x="1679" y="3682"/>
                    <a:pt x="1539" y="3245"/>
                    <a:pt x="1400" y="2808"/>
                  </a:cubicBezTo>
                  <a:cubicBezTo>
                    <a:pt x="1375" y="2707"/>
                    <a:pt x="1343" y="2606"/>
                    <a:pt x="1311" y="2511"/>
                  </a:cubicBezTo>
                  <a:cubicBezTo>
                    <a:pt x="1147" y="1852"/>
                    <a:pt x="982" y="1199"/>
                    <a:pt x="817" y="547"/>
                  </a:cubicBezTo>
                  <a:cubicBezTo>
                    <a:pt x="813" y="538"/>
                    <a:pt x="805" y="532"/>
                    <a:pt x="796" y="532"/>
                  </a:cubicBezTo>
                  <a:cubicBezTo>
                    <a:pt x="792" y="532"/>
                    <a:pt x="789" y="533"/>
                    <a:pt x="786" y="534"/>
                  </a:cubicBezTo>
                  <a:cubicBezTo>
                    <a:pt x="779" y="509"/>
                    <a:pt x="773" y="484"/>
                    <a:pt x="767" y="458"/>
                  </a:cubicBezTo>
                  <a:cubicBezTo>
                    <a:pt x="767" y="452"/>
                    <a:pt x="767" y="452"/>
                    <a:pt x="773" y="446"/>
                  </a:cubicBezTo>
                  <a:cubicBezTo>
                    <a:pt x="773" y="408"/>
                    <a:pt x="773" y="401"/>
                    <a:pt x="741" y="376"/>
                  </a:cubicBezTo>
                  <a:cubicBezTo>
                    <a:pt x="735" y="370"/>
                    <a:pt x="735" y="363"/>
                    <a:pt x="735" y="351"/>
                  </a:cubicBezTo>
                  <a:cubicBezTo>
                    <a:pt x="748" y="338"/>
                    <a:pt x="767" y="319"/>
                    <a:pt x="786" y="306"/>
                  </a:cubicBezTo>
                  <a:close/>
                  <a:moveTo>
                    <a:pt x="1774" y="4620"/>
                  </a:moveTo>
                  <a:cubicBezTo>
                    <a:pt x="1780" y="4626"/>
                    <a:pt x="1793" y="4632"/>
                    <a:pt x="1799" y="4639"/>
                  </a:cubicBezTo>
                  <a:cubicBezTo>
                    <a:pt x="1799" y="4639"/>
                    <a:pt x="1799" y="4645"/>
                    <a:pt x="1805" y="4645"/>
                  </a:cubicBezTo>
                  <a:cubicBezTo>
                    <a:pt x="1786" y="4645"/>
                    <a:pt x="1774" y="4639"/>
                    <a:pt x="1761" y="4632"/>
                  </a:cubicBezTo>
                  <a:cubicBezTo>
                    <a:pt x="1767" y="4626"/>
                    <a:pt x="1774" y="4620"/>
                    <a:pt x="1774" y="4620"/>
                  </a:cubicBezTo>
                  <a:close/>
                  <a:moveTo>
                    <a:pt x="1261" y="4569"/>
                  </a:moveTo>
                  <a:lnTo>
                    <a:pt x="1261" y="4569"/>
                  </a:lnTo>
                  <a:cubicBezTo>
                    <a:pt x="1254" y="4582"/>
                    <a:pt x="1248" y="4588"/>
                    <a:pt x="1248" y="4601"/>
                  </a:cubicBezTo>
                  <a:cubicBezTo>
                    <a:pt x="1242" y="4601"/>
                    <a:pt x="1235" y="4607"/>
                    <a:pt x="1229" y="4613"/>
                  </a:cubicBezTo>
                  <a:cubicBezTo>
                    <a:pt x="1197" y="4632"/>
                    <a:pt x="1191" y="4670"/>
                    <a:pt x="1204" y="4702"/>
                  </a:cubicBezTo>
                  <a:cubicBezTo>
                    <a:pt x="1197" y="4721"/>
                    <a:pt x="1185" y="4740"/>
                    <a:pt x="1178" y="4759"/>
                  </a:cubicBezTo>
                  <a:lnTo>
                    <a:pt x="1159" y="4759"/>
                  </a:lnTo>
                  <a:cubicBezTo>
                    <a:pt x="1159" y="4759"/>
                    <a:pt x="1153" y="4765"/>
                    <a:pt x="1153" y="4765"/>
                  </a:cubicBezTo>
                  <a:cubicBezTo>
                    <a:pt x="1166" y="4715"/>
                    <a:pt x="1185" y="4670"/>
                    <a:pt x="1197" y="4620"/>
                  </a:cubicBezTo>
                  <a:cubicBezTo>
                    <a:pt x="1210" y="4607"/>
                    <a:pt x="1223" y="4594"/>
                    <a:pt x="1242" y="4582"/>
                  </a:cubicBezTo>
                  <a:cubicBezTo>
                    <a:pt x="1248" y="4575"/>
                    <a:pt x="1254" y="4575"/>
                    <a:pt x="1261" y="4569"/>
                  </a:cubicBezTo>
                  <a:close/>
                  <a:moveTo>
                    <a:pt x="957" y="4905"/>
                  </a:moveTo>
                  <a:lnTo>
                    <a:pt x="957" y="4905"/>
                  </a:lnTo>
                  <a:cubicBezTo>
                    <a:pt x="925" y="4981"/>
                    <a:pt x="893" y="5050"/>
                    <a:pt x="868" y="5120"/>
                  </a:cubicBezTo>
                  <a:cubicBezTo>
                    <a:pt x="887" y="5063"/>
                    <a:pt x="906" y="5006"/>
                    <a:pt x="925" y="4949"/>
                  </a:cubicBezTo>
                  <a:cubicBezTo>
                    <a:pt x="938" y="4936"/>
                    <a:pt x="944" y="4924"/>
                    <a:pt x="957" y="4905"/>
                  </a:cubicBezTo>
                  <a:close/>
                  <a:moveTo>
                    <a:pt x="1109" y="4892"/>
                  </a:moveTo>
                  <a:cubicBezTo>
                    <a:pt x="1109" y="4898"/>
                    <a:pt x="1115" y="4905"/>
                    <a:pt x="1115" y="4911"/>
                  </a:cubicBezTo>
                  <a:cubicBezTo>
                    <a:pt x="1083" y="4987"/>
                    <a:pt x="1052" y="5063"/>
                    <a:pt x="1020" y="5139"/>
                  </a:cubicBezTo>
                  <a:cubicBezTo>
                    <a:pt x="1052" y="5057"/>
                    <a:pt x="1077" y="4974"/>
                    <a:pt x="1109" y="4892"/>
                  </a:cubicBezTo>
                  <a:close/>
                  <a:moveTo>
                    <a:pt x="1742" y="4911"/>
                  </a:moveTo>
                  <a:cubicBezTo>
                    <a:pt x="1710" y="5012"/>
                    <a:pt x="1685" y="5120"/>
                    <a:pt x="1660" y="5221"/>
                  </a:cubicBezTo>
                  <a:cubicBezTo>
                    <a:pt x="1672" y="5120"/>
                    <a:pt x="1685" y="5025"/>
                    <a:pt x="1698" y="4924"/>
                  </a:cubicBezTo>
                  <a:cubicBezTo>
                    <a:pt x="1717" y="4917"/>
                    <a:pt x="1729" y="4911"/>
                    <a:pt x="1742" y="4911"/>
                  </a:cubicBezTo>
                  <a:close/>
                  <a:moveTo>
                    <a:pt x="1178" y="5221"/>
                  </a:moveTo>
                  <a:cubicBezTo>
                    <a:pt x="1178" y="5228"/>
                    <a:pt x="1172" y="5234"/>
                    <a:pt x="1172" y="5240"/>
                  </a:cubicBezTo>
                  <a:lnTo>
                    <a:pt x="1172" y="5240"/>
                  </a:lnTo>
                  <a:cubicBezTo>
                    <a:pt x="1172" y="5236"/>
                    <a:pt x="1175" y="5229"/>
                    <a:pt x="1178" y="5221"/>
                  </a:cubicBezTo>
                  <a:close/>
                  <a:moveTo>
                    <a:pt x="1419" y="4968"/>
                  </a:moveTo>
                  <a:cubicBezTo>
                    <a:pt x="1400" y="5101"/>
                    <a:pt x="1381" y="5234"/>
                    <a:pt x="1362" y="5367"/>
                  </a:cubicBezTo>
                  <a:cubicBezTo>
                    <a:pt x="1368" y="5234"/>
                    <a:pt x="1381" y="5101"/>
                    <a:pt x="1394" y="4968"/>
                  </a:cubicBezTo>
                  <a:close/>
                  <a:moveTo>
                    <a:pt x="1831" y="4892"/>
                  </a:moveTo>
                  <a:cubicBezTo>
                    <a:pt x="1856" y="4892"/>
                    <a:pt x="1875" y="4892"/>
                    <a:pt x="1888" y="4905"/>
                  </a:cubicBezTo>
                  <a:cubicBezTo>
                    <a:pt x="1812" y="5152"/>
                    <a:pt x="1729" y="5405"/>
                    <a:pt x="1647" y="5658"/>
                  </a:cubicBezTo>
                  <a:cubicBezTo>
                    <a:pt x="1698" y="5399"/>
                    <a:pt x="1767" y="5145"/>
                    <a:pt x="1831" y="4892"/>
                  </a:cubicBezTo>
                  <a:close/>
                  <a:moveTo>
                    <a:pt x="735" y="5456"/>
                  </a:moveTo>
                  <a:lnTo>
                    <a:pt x="735" y="5456"/>
                  </a:lnTo>
                  <a:cubicBezTo>
                    <a:pt x="710" y="5525"/>
                    <a:pt x="684" y="5595"/>
                    <a:pt x="659" y="5665"/>
                  </a:cubicBezTo>
                  <a:cubicBezTo>
                    <a:pt x="659" y="5652"/>
                    <a:pt x="659" y="5639"/>
                    <a:pt x="659" y="5627"/>
                  </a:cubicBezTo>
                  <a:cubicBezTo>
                    <a:pt x="684" y="5570"/>
                    <a:pt x="710" y="5513"/>
                    <a:pt x="735" y="5456"/>
                  </a:cubicBezTo>
                  <a:close/>
                  <a:moveTo>
                    <a:pt x="1166" y="5253"/>
                  </a:moveTo>
                  <a:lnTo>
                    <a:pt x="1166" y="5253"/>
                  </a:lnTo>
                  <a:cubicBezTo>
                    <a:pt x="1159" y="5285"/>
                    <a:pt x="1153" y="5329"/>
                    <a:pt x="1147" y="5392"/>
                  </a:cubicBezTo>
                  <a:cubicBezTo>
                    <a:pt x="1128" y="5500"/>
                    <a:pt x="1115" y="5601"/>
                    <a:pt x="1102" y="5709"/>
                  </a:cubicBezTo>
                  <a:cubicBezTo>
                    <a:pt x="1102" y="5646"/>
                    <a:pt x="1102" y="5589"/>
                    <a:pt x="1102" y="5525"/>
                  </a:cubicBezTo>
                  <a:cubicBezTo>
                    <a:pt x="1109" y="5481"/>
                    <a:pt x="1109" y="5437"/>
                    <a:pt x="1109" y="5405"/>
                  </a:cubicBezTo>
                  <a:cubicBezTo>
                    <a:pt x="1128" y="5354"/>
                    <a:pt x="1147" y="5304"/>
                    <a:pt x="1166" y="5253"/>
                  </a:cubicBezTo>
                  <a:close/>
                  <a:moveTo>
                    <a:pt x="1273" y="4955"/>
                  </a:moveTo>
                  <a:cubicBezTo>
                    <a:pt x="1286" y="4962"/>
                    <a:pt x="1299" y="4962"/>
                    <a:pt x="1318" y="4962"/>
                  </a:cubicBezTo>
                  <a:cubicBezTo>
                    <a:pt x="1267" y="5209"/>
                    <a:pt x="1235" y="5456"/>
                    <a:pt x="1216" y="5709"/>
                  </a:cubicBezTo>
                  <a:cubicBezTo>
                    <a:pt x="1223" y="5500"/>
                    <a:pt x="1242" y="5297"/>
                    <a:pt x="1261" y="5088"/>
                  </a:cubicBezTo>
                  <a:cubicBezTo>
                    <a:pt x="1261" y="5069"/>
                    <a:pt x="1248" y="5063"/>
                    <a:pt x="1235" y="5063"/>
                  </a:cubicBezTo>
                  <a:cubicBezTo>
                    <a:pt x="1248" y="5025"/>
                    <a:pt x="1261" y="4993"/>
                    <a:pt x="1273" y="4955"/>
                  </a:cubicBezTo>
                  <a:close/>
                  <a:moveTo>
                    <a:pt x="627" y="5703"/>
                  </a:moveTo>
                  <a:cubicBezTo>
                    <a:pt x="627" y="5722"/>
                    <a:pt x="627" y="5741"/>
                    <a:pt x="627" y="5760"/>
                  </a:cubicBezTo>
                  <a:cubicBezTo>
                    <a:pt x="608" y="5823"/>
                    <a:pt x="583" y="5893"/>
                    <a:pt x="558" y="5962"/>
                  </a:cubicBezTo>
                  <a:cubicBezTo>
                    <a:pt x="558" y="5937"/>
                    <a:pt x="551" y="5912"/>
                    <a:pt x="551" y="5886"/>
                  </a:cubicBezTo>
                  <a:cubicBezTo>
                    <a:pt x="564" y="5861"/>
                    <a:pt x="570" y="5842"/>
                    <a:pt x="570" y="5836"/>
                  </a:cubicBezTo>
                  <a:cubicBezTo>
                    <a:pt x="589" y="5791"/>
                    <a:pt x="608" y="5747"/>
                    <a:pt x="627" y="5703"/>
                  </a:cubicBezTo>
                  <a:close/>
                  <a:moveTo>
                    <a:pt x="735" y="5981"/>
                  </a:moveTo>
                  <a:cubicBezTo>
                    <a:pt x="722" y="6032"/>
                    <a:pt x="703" y="6083"/>
                    <a:pt x="691" y="6133"/>
                  </a:cubicBezTo>
                  <a:cubicBezTo>
                    <a:pt x="684" y="6114"/>
                    <a:pt x="684" y="6095"/>
                    <a:pt x="684" y="6076"/>
                  </a:cubicBezTo>
                  <a:cubicBezTo>
                    <a:pt x="703" y="6045"/>
                    <a:pt x="722" y="6013"/>
                    <a:pt x="735" y="5981"/>
                  </a:cubicBezTo>
                  <a:close/>
                  <a:moveTo>
                    <a:pt x="868" y="5994"/>
                  </a:moveTo>
                  <a:cubicBezTo>
                    <a:pt x="868" y="6026"/>
                    <a:pt x="868" y="6057"/>
                    <a:pt x="862" y="6089"/>
                  </a:cubicBezTo>
                  <a:cubicBezTo>
                    <a:pt x="855" y="6089"/>
                    <a:pt x="849" y="6089"/>
                    <a:pt x="849" y="6102"/>
                  </a:cubicBezTo>
                  <a:cubicBezTo>
                    <a:pt x="843" y="6108"/>
                    <a:pt x="836" y="6127"/>
                    <a:pt x="830" y="6146"/>
                  </a:cubicBezTo>
                  <a:cubicBezTo>
                    <a:pt x="830" y="6121"/>
                    <a:pt x="836" y="6095"/>
                    <a:pt x="836" y="6070"/>
                  </a:cubicBezTo>
                  <a:cubicBezTo>
                    <a:pt x="843" y="6045"/>
                    <a:pt x="855" y="6019"/>
                    <a:pt x="868" y="5994"/>
                  </a:cubicBezTo>
                  <a:close/>
                  <a:moveTo>
                    <a:pt x="653" y="6127"/>
                  </a:moveTo>
                  <a:cubicBezTo>
                    <a:pt x="659" y="6159"/>
                    <a:pt x="659" y="6184"/>
                    <a:pt x="665" y="6216"/>
                  </a:cubicBezTo>
                  <a:cubicBezTo>
                    <a:pt x="665" y="6222"/>
                    <a:pt x="665" y="6222"/>
                    <a:pt x="659" y="6228"/>
                  </a:cubicBezTo>
                  <a:cubicBezTo>
                    <a:pt x="646" y="6209"/>
                    <a:pt x="640" y="6190"/>
                    <a:pt x="627" y="6165"/>
                  </a:cubicBezTo>
                  <a:cubicBezTo>
                    <a:pt x="634" y="6152"/>
                    <a:pt x="646" y="6140"/>
                    <a:pt x="653" y="6127"/>
                  </a:cubicBezTo>
                  <a:close/>
                  <a:moveTo>
                    <a:pt x="1609" y="4949"/>
                  </a:moveTo>
                  <a:cubicBezTo>
                    <a:pt x="1590" y="5063"/>
                    <a:pt x="1571" y="5177"/>
                    <a:pt x="1558" y="5297"/>
                  </a:cubicBezTo>
                  <a:cubicBezTo>
                    <a:pt x="1501" y="5633"/>
                    <a:pt x="1451" y="5969"/>
                    <a:pt x="1419" y="6279"/>
                  </a:cubicBezTo>
                  <a:cubicBezTo>
                    <a:pt x="1457" y="5867"/>
                    <a:pt x="1463" y="5411"/>
                    <a:pt x="1508" y="4968"/>
                  </a:cubicBezTo>
                  <a:cubicBezTo>
                    <a:pt x="1533" y="4962"/>
                    <a:pt x="1558" y="4962"/>
                    <a:pt x="1584" y="4955"/>
                  </a:cubicBezTo>
                  <a:cubicBezTo>
                    <a:pt x="1590" y="4955"/>
                    <a:pt x="1596" y="4955"/>
                    <a:pt x="1609" y="4949"/>
                  </a:cubicBezTo>
                  <a:close/>
                  <a:moveTo>
                    <a:pt x="1280" y="5601"/>
                  </a:moveTo>
                  <a:cubicBezTo>
                    <a:pt x="1280" y="5620"/>
                    <a:pt x="1280" y="5633"/>
                    <a:pt x="1280" y="5652"/>
                  </a:cubicBezTo>
                  <a:cubicBezTo>
                    <a:pt x="1267" y="5836"/>
                    <a:pt x="1261" y="6019"/>
                    <a:pt x="1261" y="6203"/>
                  </a:cubicBezTo>
                  <a:cubicBezTo>
                    <a:pt x="1261" y="6247"/>
                    <a:pt x="1254" y="6285"/>
                    <a:pt x="1254" y="6317"/>
                  </a:cubicBezTo>
                  <a:cubicBezTo>
                    <a:pt x="1254" y="6108"/>
                    <a:pt x="1261" y="5899"/>
                    <a:pt x="1273" y="5696"/>
                  </a:cubicBezTo>
                  <a:cubicBezTo>
                    <a:pt x="1280" y="5665"/>
                    <a:pt x="1280" y="5633"/>
                    <a:pt x="1280" y="5601"/>
                  </a:cubicBezTo>
                  <a:close/>
                  <a:moveTo>
                    <a:pt x="1375" y="5791"/>
                  </a:moveTo>
                  <a:cubicBezTo>
                    <a:pt x="1368" y="5969"/>
                    <a:pt x="1368" y="6140"/>
                    <a:pt x="1368" y="6317"/>
                  </a:cubicBezTo>
                  <a:cubicBezTo>
                    <a:pt x="1362" y="6323"/>
                    <a:pt x="1349" y="6330"/>
                    <a:pt x="1337" y="6336"/>
                  </a:cubicBezTo>
                  <a:cubicBezTo>
                    <a:pt x="1343" y="6152"/>
                    <a:pt x="1356" y="5975"/>
                    <a:pt x="1375" y="5791"/>
                  </a:cubicBezTo>
                  <a:close/>
                  <a:moveTo>
                    <a:pt x="792" y="6355"/>
                  </a:moveTo>
                  <a:cubicBezTo>
                    <a:pt x="798" y="6361"/>
                    <a:pt x="798" y="6368"/>
                    <a:pt x="798" y="6374"/>
                  </a:cubicBezTo>
                  <a:cubicBezTo>
                    <a:pt x="792" y="6374"/>
                    <a:pt x="792" y="6368"/>
                    <a:pt x="792" y="6368"/>
                  </a:cubicBezTo>
                  <a:lnTo>
                    <a:pt x="792" y="6361"/>
                  </a:lnTo>
                  <a:cubicBezTo>
                    <a:pt x="792" y="6355"/>
                    <a:pt x="792" y="6355"/>
                    <a:pt x="792" y="6355"/>
                  </a:cubicBezTo>
                  <a:close/>
                  <a:moveTo>
                    <a:pt x="862" y="6222"/>
                  </a:moveTo>
                  <a:lnTo>
                    <a:pt x="862" y="6222"/>
                  </a:lnTo>
                  <a:cubicBezTo>
                    <a:pt x="855" y="6266"/>
                    <a:pt x="855" y="6304"/>
                    <a:pt x="849" y="6349"/>
                  </a:cubicBezTo>
                  <a:cubicBezTo>
                    <a:pt x="849" y="6368"/>
                    <a:pt x="849" y="6387"/>
                    <a:pt x="849" y="6406"/>
                  </a:cubicBezTo>
                  <a:cubicBezTo>
                    <a:pt x="849" y="6399"/>
                    <a:pt x="843" y="6399"/>
                    <a:pt x="843" y="6399"/>
                  </a:cubicBezTo>
                  <a:cubicBezTo>
                    <a:pt x="843" y="6393"/>
                    <a:pt x="836" y="6380"/>
                    <a:pt x="836" y="6374"/>
                  </a:cubicBezTo>
                  <a:cubicBezTo>
                    <a:pt x="836" y="6342"/>
                    <a:pt x="836" y="6311"/>
                    <a:pt x="836" y="6285"/>
                  </a:cubicBezTo>
                  <a:cubicBezTo>
                    <a:pt x="843" y="6260"/>
                    <a:pt x="849" y="6241"/>
                    <a:pt x="862" y="6222"/>
                  </a:cubicBezTo>
                  <a:close/>
                  <a:moveTo>
                    <a:pt x="925" y="6108"/>
                  </a:moveTo>
                  <a:cubicBezTo>
                    <a:pt x="931" y="6216"/>
                    <a:pt x="938" y="6323"/>
                    <a:pt x="944" y="6431"/>
                  </a:cubicBezTo>
                  <a:cubicBezTo>
                    <a:pt x="925" y="6431"/>
                    <a:pt x="912" y="6425"/>
                    <a:pt x="893" y="6418"/>
                  </a:cubicBezTo>
                  <a:cubicBezTo>
                    <a:pt x="906" y="6317"/>
                    <a:pt x="912" y="6209"/>
                    <a:pt x="925" y="6108"/>
                  </a:cubicBezTo>
                  <a:close/>
                  <a:moveTo>
                    <a:pt x="1153" y="5779"/>
                  </a:moveTo>
                  <a:cubicBezTo>
                    <a:pt x="1159" y="6013"/>
                    <a:pt x="1178" y="6266"/>
                    <a:pt x="1197" y="6399"/>
                  </a:cubicBezTo>
                  <a:cubicBezTo>
                    <a:pt x="1166" y="6412"/>
                    <a:pt x="1134" y="6425"/>
                    <a:pt x="1102" y="6431"/>
                  </a:cubicBezTo>
                  <a:cubicBezTo>
                    <a:pt x="1109" y="6209"/>
                    <a:pt x="1128" y="5994"/>
                    <a:pt x="1153" y="5779"/>
                  </a:cubicBezTo>
                  <a:close/>
                  <a:moveTo>
                    <a:pt x="1020" y="5639"/>
                  </a:moveTo>
                  <a:lnTo>
                    <a:pt x="1020" y="5639"/>
                  </a:lnTo>
                  <a:cubicBezTo>
                    <a:pt x="1007" y="5779"/>
                    <a:pt x="1001" y="5912"/>
                    <a:pt x="995" y="6051"/>
                  </a:cubicBezTo>
                  <a:cubicBezTo>
                    <a:pt x="982" y="6178"/>
                    <a:pt x="988" y="6311"/>
                    <a:pt x="969" y="6437"/>
                  </a:cubicBezTo>
                  <a:cubicBezTo>
                    <a:pt x="976" y="6361"/>
                    <a:pt x="976" y="6171"/>
                    <a:pt x="969" y="6070"/>
                  </a:cubicBezTo>
                  <a:cubicBezTo>
                    <a:pt x="969" y="5962"/>
                    <a:pt x="969" y="5855"/>
                    <a:pt x="976" y="5753"/>
                  </a:cubicBezTo>
                  <a:cubicBezTo>
                    <a:pt x="988" y="5715"/>
                    <a:pt x="1001" y="5677"/>
                    <a:pt x="1020" y="5639"/>
                  </a:cubicBezTo>
                  <a:close/>
                  <a:moveTo>
                    <a:pt x="1033" y="6254"/>
                  </a:moveTo>
                  <a:cubicBezTo>
                    <a:pt x="1033" y="6292"/>
                    <a:pt x="1039" y="6317"/>
                    <a:pt x="1045" y="6336"/>
                  </a:cubicBezTo>
                  <a:cubicBezTo>
                    <a:pt x="1045" y="6368"/>
                    <a:pt x="1045" y="6399"/>
                    <a:pt x="1045" y="6437"/>
                  </a:cubicBezTo>
                  <a:lnTo>
                    <a:pt x="1020" y="6437"/>
                  </a:lnTo>
                  <a:cubicBezTo>
                    <a:pt x="1026" y="6374"/>
                    <a:pt x="1026" y="6317"/>
                    <a:pt x="1033" y="6254"/>
                  </a:cubicBezTo>
                  <a:close/>
                  <a:moveTo>
                    <a:pt x="848" y="1"/>
                  </a:moveTo>
                  <a:cubicBezTo>
                    <a:pt x="842" y="1"/>
                    <a:pt x="836" y="1"/>
                    <a:pt x="830" y="2"/>
                  </a:cubicBezTo>
                  <a:cubicBezTo>
                    <a:pt x="634" y="66"/>
                    <a:pt x="342" y="256"/>
                    <a:pt x="596" y="458"/>
                  </a:cubicBezTo>
                  <a:cubicBezTo>
                    <a:pt x="602" y="465"/>
                    <a:pt x="621" y="465"/>
                    <a:pt x="634" y="465"/>
                  </a:cubicBezTo>
                  <a:cubicBezTo>
                    <a:pt x="564" y="686"/>
                    <a:pt x="779" y="1212"/>
                    <a:pt x="817" y="1358"/>
                  </a:cubicBezTo>
                  <a:cubicBezTo>
                    <a:pt x="944" y="1877"/>
                    <a:pt x="1090" y="2397"/>
                    <a:pt x="1242" y="2903"/>
                  </a:cubicBezTo>
                  <a:cubicBezTo>
                    <a:pt x="1381" y="3353"/>
                    <a:pt x="1527" y="3803"/>
                    <a:pt x="1679" y="4246"/>
                  </a:cubicBezTo>
                  <a:lnTo>
                    <a:pt x="1672" y="4246"/>
                  </a:lnTo>
                  <a:cubicBezTo>
                    <a:pt x="1627" y="4230"/>
                    <a:pt x="1582" y="4223"/>
                    <a:pt x="1537" y="4223"/>
                  </a:cubicBezTo>
                  <a:cubicBezTo>
                    <a:pt x="1350" y="4223"/>
                    <a:pt x="1171" y="4348"/>
                    <a:pt x="1033" y="4487"/>
                  </a:cubicBezTo>
                  <a:cubicBezTo>
                    <a:pt x="1026" y="4487"/>
                    <a:pt x="1026" y="4487"/>
                    <a:pt x="1026" y="4493"/>
                  </a:cubicBezTo>
                  <a:cubicBezTo>
                    <a:pt x="988" y="4525"/>
                    <a:pt x="957" y="4556"/>
                    <a:pt x="925" y="4594"/>
                  </a:cubicBezTo>
                  <a:cubicBezTo>
                    <a:pt x="513" y="5063"/>
                    <a:pt x="0" y="5994"/>
                    <a:pt x="621" y="6507"/>
                  </a:cubicBezTo>
                  <a:cubicBezTo>
                    <a:pt x="752" y="6618"/>
                    <a:pt x="892" y="6665"/>
                    <a:pt x="1031" y="6665"/>
                  </a:cubicBezTo>
                  <a:cubicBezTo>
                    <a:pt x="1202" y="6665"/>
                    <a:pt x="1373" y="6596"/>
                    <a:pt x="1533" y="6488"/>
                  </a:cubicBezTo>
                  <a:cubicBezTo>
                    <a:pt x="1558" y="6488"/>
                    <a:pt x="1577" y="6475"/>
                    <a:pt x="1590" y="6444"/>
                  </a:cubicBezTo>
                  <a:cubicBezTo>
                    <a:pt x="1691" y="6368"/>
                    <a:pt x="1786" y="6279"/>
                    <a:pt x="1869" y="6184"/>
                  </a:cubicBezTo>
                  <a:cubicBezTo>
                    <a:pt x="1881" y="6178"/>
                    <a:pt x="1894" y="6165"/>
                    <a:pt x="1900" y="6152"/>
                  </a:cubicBezTo>
                  <a:cubicBezTo>
                    <a:pt x="2046" y="5975"/>
                    <a:pt x="2154" y="5785"/>
                    <a:pt x="2211" y="5627"/>
                  </a:cubicBezTo>
                  <a:cubicBezTo>
                    <a:pt x="2255" y="5519"/>
                    <a:pt x="2280" y="5405"/>
                    <a:pt x="2293" y="5285"/>
                  </a:cubicBezTo>
                  <a:cubicBezTo>
                    <a:pt x="2375" y="5234"/>
                    <a:pt x="2369" y="5082"/>
                    <a:pt x="2350" y="4981"/>
                  </a:cubicBezTo>
                  <a:cubicBezTo>
                    <a:pt x="2223" y="4430"/>
                    <a:pt x="1970" y="3885"/>
                    <a:pt x="1805" y="3347"/>
                  </a:cubicBezTo>
                  <a:cubicBezTo>
                    <a:pt x="1476" y="2270"/>
                    <a:pt x="1191" y="1187"/>
                    <a:pt x="957" y="91"/>
                  </a:cubicBezTo>
                  <a:cubicBezTo>
                    <a:pt x="945" y="46"/>
                    <a:pt x="899" y="1"/>
                    <a:pt x="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6847246" y="3973124"/>
              <a:ext cx="65466" cy="184194"/>
            </a:xfrm>
            <a:custGeom>
              <a:avLst/>
              <a:gdLst/>
              <a:ahLst/>
              <a:cxnLst/>
              <a:rect l="l" t="t" r="r" b="b"/>
              <a:pathLst>
                <a:path w="1888" h="5312" extrusionOk="0">
                  <a:moveTo>
                    <a:pt x="577" y="366"/>
                  </a:moveTo>
                  <a:cubicBezTo>
                    <a:pt x="577" y="366"/>
                    <a:pt x="583" y="372"/>
                    <a:pt x="589" y="372"/>
                  </a:cubicBezTo>
                  <a:cubicBezTo>
                    <a:pt x="615" y="461"/>
                    <a:pt x="640" y="549"/>
                    <a:pt x="665" y="638"/>
                  </a:cubicBezTo>
                  <a:cubicBezTo>
                    <a:pt x="627" y="530"/>
                    <a:pt x="583" y="397"/>
                    <a:pt x="577" y="366"/>
                  </a:cubicBezTo>
                  <a:close/>
                  <a:moveTo>
                    <a:pt x="621" y="239"/>
                  </a:moveTo>
                  <a:cubicBezTo>
                    <a:pt x="864" y="1329"/>
                    <a:pt x="1156" y="2413"/>
                    <a:pt x="1527" y="3467"/>
                  </a:cubicBezTo>
                  <a:lnTo>
                    <a:pt x="1527" y="3467"/>
                  </a:lnTo>
                  <a:cubicBezTo>
                    <a:pt x="1503" y="3406"/>
                    <a:pt x="1482" y="3345"/>
                    <a:pt x="1457" y="3279"/>
                  </a:cubicBezTo>
                  <a:cubicBezTo>
                    <a:pt x="1337" y="2937"/>
                    <a:pt x="1223" y="2589"/>
                    <a:pt x="1115" y="2234"/>
                  </a:cubicBezTo>
                  <a:cubicBezTo>
                    <a:pt x="1096" y="2158"/>
                    <a:pt x="1071" y="2076"/>
                    <a:pt x="1045" y="2000"/>
                  </a:cubicBezTo>
                  <a:cubicBezTo>
                    <a:pt x="912" y="1474"/>
                    <a:pt x="779" y="955"/>
                    <a:pt x="646" y="435"/>
                  </a:cubicBezTo>
                  <a:cubicBezTo>
                    <a:pt x="646" y="428"/>
                    <a:pt x="642" y="425"/>
                    <a:pt x="637" y="425"/>
                  </a:cubicBezTo>
                  <a:cubicBezTo>
                    <a:pt x="634" y="425"/>
                    <a:pt x="630" y="427"/>
                    <a:pt x="627" y="429"/>
                  </a:cubicBezTo>
                  <a:cubicBezTo>
                    <a:pt x="621" y="404"/>
                    <a:pt x="615" y="385"/>
                    <a:pt x="608" y="366"/>
                  </a:cubicBezTo>
                  <a:cubicBezTo>
                    <a:pt x="608" y="359"/>
                    <a:pt x="615" y="359"/>
                    <a:pt x="615" y="353"/>
                  </a:cubicBezTo>
                  <a:cubicBezTo>
                    <a:pt x="615" y="321"/>
                    <a:pt x="615" y="321"/>
                    <a:pt x="589" y="296"/>
                  </a:cubicBezTo>
                  <a:cubicBezTo>
                    <a:pt x="589" y="290"/>
                    <a:pt x="583" y="283"/>
                    <a:pt x="583" y="283"/>
                  </a:cubicBezTo>
                  <a:cubicBezTo>
                    <a:pt x="596" y="264"/>
                    <a:pt x="608" y="252"/>
                    <a:pt x="621" y="239"/>
                  </a:cubicBezTo>
                  <a:close/>
                  <a:moveTo>
                    <a:pt x="1413" y="3678"/>
                  </a:moveTo>
                  <a:cubicBezTo>
                    <a:pt x="1419" y="3684"/>
                    <a:pt x="1425" y="3691"/>
                    <a:pt x="1432" y="3697"/>
                  </a:cubicBezTo>
                  <a:cubicBezTo>
                    <a:pt x="1432" y="3697"/>
                    <a:pt x="1438" y="3703"/>
                    <a:pt x="1438" y="3703"/>
                  </a:cubicBezTo>
                  <a:cubicBezTo>
                    <a:pt x="1425" y="3703"/>
                    <a:pt x="1413" y="3697"/>
                    <a:pt x="1406" y="3691"/>
                  </a:cubicBezTo>
                  <a:cubicBezTo>
                    <a:pt x="1406" y="3691"/>
                    <a:pt x="1413" y="3684"/>
                    <a:pt x="1413" y="3678"/>
                  </a:cubicBezTo>
                  <a:close/>
                  <a:moveTo>
                    <a:pt x="1001" y="3640"/>
                  </a:moveTo>
                  <a:cubicBezTo>
                    <a:pt x="1001" y="3646"/>
                    <a:pt x="995" y="3659"/>
                    <a:pt x="995" y="3665"/>
                  </a:cubicBezTo>
                  <a:cubicBezTo>
                    <a:pt x="988" y="3665"/>
                    <a:pt x="982" y="3672"/>
                    <a:pt x="982" y="3672"/>
                  </a:cubicBezTo>
                  <a:cubicBezTo>
                    <a:pt x="950" y="3691"/>
                    <a:pt x="950" y="3722"/>
                    <a:pt x="957" y="3748"/>
                  </a:cubicBezTo>
                  <a:cubicBezTo>
                    <a:pt x="950" y="3760"/>
                    <a:pt x="944" y="3779"/>
                    <a:pt x="938" y="3792"/>
                  </a:cubicBezTo>
                  <a:lnTo>
                    <a:pt x="919" y="3792"/>
                  </a:lnTo>
                  <a:cubicBezTo>
                    <a:pt x="931" y="3754"/>
                    <a:pt x="944" y="3716"/>
                    <a:pt x="957" y="3678"/>
                  </a:cubicBezTo>
                  <a:cubicBezTo>
                    <a:pt x="963" y="3672"/>
                    <a:pt x="976" y="3659"/>
                    <a:pt x="988" y="3653"/>
                  </a:cubicBezTo>
                  <a:cubicBezTo>
                    <a:pt x="995" y="3646"/>
                    <a:pt x="995" y="3646"/>
                    <a:pt x="1001" y="3640"/>
                  </a:cubicBezTo>
                  <a:close/>
                  <a:moveTo>
                    <a:pt x="760" y="3912"/>
                  </a:moveTo>
                  <a:lnTo>
                    <a:pt x="760" y="3912"/>
                  </a:lnTo>
                  <a:cubicBezTo>
                    <a:pt x="735" y="3969"/>
                    <a:pt x="710" y="4026"/>
                    <a:pt x="691" y="4083"/>
                  </a:cubicBezTo>
                  <a:cubicBezTo>
                    <a:pt x="703" y="4039"/>
                    <a:pt x="722" y="3988"/>
                    <a:pt x="735" y="3944"/>
                  </a:cubicBezTo>
                  <a:cubicBezTo>
                    <a:pt x="741" y="3931"/>
                    <a:pt x="754" y="3919"/>
                    <a:pt x="760" y="3912"/>
                  </a:cubicBezTo>
                  <a:close/>
                  <a:moveTo>
                    <a:pt x="881" y="3900"/>
                  </a:moveTo>
                  <a:cubicBezTo>
                    <a:pt x="881" y="3906"/>
                    <a:pt x="887" y="3906"/>
                    <a:pt x="887" y="3912"/>
                  </a:cubicBezTo>
                  <a:cubicBezTo>
                    <a:pt x="862" y="3976"/>
                    <a:pt x="836" y="4033"/>
                    <a:pt x="811" y="4096"/>
                  </a:cubicBezTo>
                  <a:cubicBezTo>
                    <a:pt x="836" y="4033"/>
                    <a:pt x="855" y="3963"/>
                    <a:pt x="881" y="3900"/>
                  </a:cubicBezTo>
                  <a:close/>
                  <a:moveTo>
                    <a:pt x="1387" y="3912"/>
                  </a:moveTo>
                  <a:cubicBezTo>
                    <a:pt x="1362" y="3995"/>
                    <a:pt x="1343" y="4077"/>
                    <a:pt x="1324" y="4159"/>
                  </a:cubicBezTo>
                  <a:cubicBezTo>
                    <a:pt x="1330" y="4083"/>
                    <a:pt x="1343" y="4001"/>
                    <a:pt x="1356" y="3925"/>
                  </a:cubicBezTo>
                  <a:cubicBezTo>
                    <a:pt x="1368" y="3919"/>
                    <a:pt x="1375" y="3912"/>
                    <a:pt x="1387" y="3912"/>
                  </a:cubicBezTo>
                  <a:close/>
                  <a:moveTo>
                    <a:pt x="1134" y="3957"/>
                  </a:moveTo>
                  <a:cubicBezTo>
                    <a:pt x="1115" y="4064"/>
                    <a:pt x="1096" y="4172"/>
                    <a:pt x="1083" y="4280"/>
                  </a:cubicBezTo>
                  <a:cubicBezTo>
                    <a:pt x="1090" y="4172"/>
                    <a:pt x="1102" y="4064"/>
                    <a:pt x="1109" y="3957"/>
                  </a:cubicBezTo>
                  <a:close/>
                  <a:moveTo>
                    <a:pt x="1463" y="3900"/>
                  </a:moveTo>
                  <a:cubicBezTo>
                    <a:pt x="1476" y="3900"/>
                    <a:pt x="1495" y="3900"/>
                    <a:pt x="1508" y="3906"/>
                  </a:cubicBezTo>
                  <a:cubicBezTo>
                    <a:pt x="1444" y="4109"/>
                    <a:pt x="1375" y="4305"/>
                    <a:pt x="1311" y="4508"/>
                  </a:cubicBezTo>
                  <a:cubicBezTo>
                    <a:pt x="1356" y="4305"/>
                    <a:pt x="1406" y="4096"/>
                    <a:pt x="1463" y="3900"/>
                  </a:cubicBezTo>
                  <a:close/>
                  <a:moveTo>
                    <a:pt x="583" y="4349"/>
                  </a:moveTo>
                  <a:lnTo>
                    <a:pt x="583" y="4349"/>
                  </a:lnTo>
                  <a:cubicBezTo>
                    <a:pt x="564" y="4400"/>
                    <a:pt x="545" y="4457"/>
                    <a:pt x="526" y="4514"/>
                  </a:cubicBezTo>
                  <a:cubicBezTo>
                    <a:pt x="526" y="4501"/>
                    <a:pt x="526" y="4495"/>
                    <a:pt x="526" y="4482"/>
                  </a:cubicBezTo>
                  <a:cubicBezTo>
                    <a:pt x="545" y="4438"/>
                    <a:pt x="564" y="4394"/>
                    <a:pt x="583" y="4349"/>
                  </a:cubicBezTo>
                  <a:close/>
                  <a:moveTo>
                    <a:pt x="1014" y="3950"/>
                  </a:moveTo>
                  <a:cubicBezTo>
                    <a:pt x="1026" y="3950"/>
                    <a:pt x="1033" y="3950"/>
                    <a:pt x="1045" y="3957"/>
                  </a:cubicBezTo>
                  <a:cubicBezTo>
                    <a:pt x="1007" y="4153"/>
                    <a:pt x="982" y="4349"/>
                    <a:pt x="969" y="4546"/>
                  </a:cubicBezTo>
                  <a:cubicBezTo>
                    <a:pt x="976" y="4381"/>
                    <a:pt x="988" y="4223"/>
                    <a:pt x="1001" y="4058"/>
                  </a:cubicBezTo>
                  <a:cubicBezTo>
                    <a:pt x="1007" y="4039"/>
                    <a:pt x="995" y="4033"/>
                    <a:pt x="982" y="4033"/>
                  </a:cubicBezTo>
                  <a:cubicBezTo>
                    <a:pt x="995" y="4007"/>
                    <a:pt x="1001" y="3976"/>
                    <a:pt x="1014" y="3950"/>
                  </a:cubicBezTo>
                  <a:close/>
                  <a:moveTo>
                    <a:pt x="931" y="4185"/>
                  </a:moveTo>
                  <a:lnTo>
                    <a:pt x="931" y="4185"/>
                  </a:lnTo>
                  <a:cubicBezTo>
                    <a:pt x="925" y="4210"/>
                    <a:pt x="919" y="4248"/>
                    <a:pt x="912" y="4299"/>
                  </a:cubicBezTo>
                  <a:cubicBezTo>
                    <a:pt x="900" y="4381"/>
                    <a:pt x="887" y="4463"/>
                    <a:pt x="881" y="4552"/>
                  </a:cubicBezTo>
                  <a:cubicBezTo>
                    <a:pt x="881" y="4501"/>
                    <a:pt x="881" y="4451"/>
                    <a:pt x="881" y="4400"/>
                  </a:cubicBezTo>
                  <a:cubicBezTo>
                    <a:pt x="881" y="4368"/>
                    <a:pt x="887" y="4337"/>
                    <a:pt x="887" y="4305"/>
                  </a:cubicBezTo>
                  <a:cubicBezTo>
                    <a:pt x="900" y="4267"/>
                    <a:pt x="912" y="4223"/>
                    <a:pt x="931" y="4185"/>
                  </a:cubicBezTo>
                  <a:close/>
                  <a:moveTo>
                    <a:pt x="501" y="4546"/>
                  </a:moveTo>
                  <a:cubicBezTo>
                    <a:pt x="501" y="4558"/>
                    <a:pt x="501" y="4577"/>
                    <a:pt x="501" y="4590"/>
                  </a:cubicBezTo>
                  <a:cubicBezTo>
                    <a:pt x="482" y="4641"/>
                    <a:pt x="463" y="4698"/>
                    <a:pt x="444" y="4748"/>
                  </a:cubicBezTo>
                  <a:cubicBezTo>
                    <a:pt x="444" y="4729"/>
                    <a:pt x="437" y="4710"/>
                    <a:pt x="437" y="4691"/>
                  </a:cubicBezTo>
                  <a:cubicBezTo>
                    <a:pt x="444" y="4672"/>
                    <a:pt x="450" y="4653"/>
                    <a:pt x="456" y="4647"/>
                  </a:cubicBezTo>
                  <a:cubicBezTo>
                    <a:pt x="469" y="4615"/>
                    <a:pt x="482" y="4577"/>
                    <a:pt x="501" y="4546"/>
                  </a:cubicBezTo>
                  <a:close/>
                  <a:moveTo>
                    <a:pt x="583" y="4767"/>
                  </a:moveTo>
                  <a:lnTo>
                    <a:pt x="583" y="4767"/>
                  </a:lnTo>
                  <a:cubicBezTo>
                    <a:pt x="570" y="4805"/>
                    <a:pt x="558" y="4850"/>
                    <a:pt x="545" y="4888"/>
                  </a:cubicBezTo>
                  <a:cubicBezTo>
                    <a:pt x="545" y="4875"/>
                    <a:pt x="545" y="4856"/>
                    <a:pt x="545" y="4843"/>
                  </a:cubicBezTo>
                  <a:cubicBezTo>
                    <a:pt x="558" y="4818"/>
                    <a:pt x="570" y="4793"/>
                    <a:pt x="583" y="4767"/>
                  </a:cubicBezTo>
                  <a:close/>
                  <a:moveTo>
                    <a:pt x="691" y="4780"/>
                  </a:moveTo>
                  <a:cubicBezTo>
                    <a:pt x="691" y="4799"/>
                    <a:pt x="691" y="4824"/>
                    <a:pt x="691" y="4850"/>
                  </a:cubicBezTo>
                  <a:cubicBezTo>
                    <a:pt x="684" y="4850"/>
                    <a:pt x="678" y="4856"/>
                    <a:pt x="678" y="4862"/>
                  </a:cubicBezTo>
                  <a:cubicBezTo>
                    <a:pt x="672" y="4869"/>
                    <a:pt x="665" y="4881"/>
                    <a:pt x="665" y="4894"/>
                  </a:cubicBezTo>
                  <a:cubicBezTo>
                    <a:pt x="665" y="4875"/>
                    <a:pt x="665" y="4856"/>
                    <a:pt x="665" y="4837"/>
                  </a:cubicBezTo>
                  <a:cubicBezTo>
                    <a:pt x="672" y="4818"/>
                    <a:pt x="684" y="4799"/>
                    <a:pt x="691" y="4780"/>
                  </a:cubicBezTo>
                  <a:close/>
                  <a:moveTo>
                    <a:pt x="1280" y="3944"/>
                  </a:moveTo>
                  <a:lnTo>
                    <a:pt x="1280" y="3944"/>
                  </a:lnTo>
                  <a:cubicBezTo>
                    <a:pt x="1267" y="4039"/>
                    <a:pt x="1254" y="4128"/>
                    <a:pt x="1242" y="4216"/>
                  </a:cubicBezTo>
                  <a:cubicBezTo>
                    <a:pt x="1203" y="4454"/>
                    <a:pt x="1164" y="4688"/>
                    <a:pt x="1142" y="4912"/>
                  </a:cubicBezTo>
                  <a:lnTo>
                    <a:pt x="1142" y="4912"/>
                  </a:lnTo>
                  <a:cubicBezTo>
                    <a:pt x="1166" y="4608"/>
                    <a:pt x="1169" y="4277"/>
                    <a:pt x="1197" y="3957"/>
                  </a:cubicBezTo>
                  <a:cubicBezTo>
                    <a:pt x="1216" y="3957"/>
                    <a:pt x="1242" y="3950"/>
                    <a:pt x="1261" y="3950"/>
                  </a:cubicBezTo>
                  <a:cubicBezTo>
                    <a:pt x="1267" y="3950"/>
                    <a:pt x="1273" y="3950"/>
                    <a:pt x="1280" y="3944"/>
                  </a:cubicBezTo>
                  <a:close/>
                  <a:moveTo>
                    <a:pt x="520" y="4881"/>
                  </a:moveTo>
                  <a:cubicBezTo>
                    <a:pt x="520" y="4907"/>
                    <a:pt x="526" y="4932"/>
                    <a:pt x="526" y="4951"/>
                  </a:cubicBezTo>
                  <a:cubicBezTo>
                    <a:pt x="526" y="4957"/>
                    <a:pt x="526" y="4957"/>
                    <a:pt x="526" y="4964"/>
                  </a:cubicBezTo>
                  <a:cubicBezTo>
                    <a:pt x="520" y="4945"/>
                    <a:pt x="507" y="4932"/>
                    <a:pt x="501" y="4913"/>
                  </a:cubicBezTo>
                  <a:cubicBezTo>
                    <a:pt x="507" y="4900"/>
                    <a:pt x="513" y="4894"/>
                    <a:pt x="520" y="4881"/>
                  </a:cubicBezTo>
                  <a:close/>
                  <a:moveTo>
                    <a:pt x="1020" y="4463"/>
                  </a:moveTo>
                  <a:cubicBezTo>
                    <a:pt x="1020" y="4476"/>
                    <a:pt x="1020" y="4489"/>
                    <a:pt x="1020" y="4501"/>
                  </a:cubicBezTo>
                  <a:cubicBezTo>
                    <a:pt x="1007" y="4647"/>
                    <a:pt x="1007" y="4793"/>
                    <a:pt x="1007" y="4938"/>
                  </a:cubicBezTo>
                  <a:cubicBezTo>
                    <a:pt x="1001" y="4976"/>
                    <a:pt x="1001" y="5008"/>
                    <a:pt x="1001" y="5033"/>
                  </a:cubicBezTo>
                  <a:cubicBezTo>
                    <a:pt x="1001" y="4869"/>
                    <a:pt x="1001" y="4704"/>
                    <a:pt x="1014" y="4539"/>
                  </a:cubicBezTo>
                  <a:cubicBezTo>
                    <a:pt x="1014" y="4514"/>
                    <a:pt x="1020" y="4489"/>
                    <a:pt x="1020" y="4463"/>
                  </a:cubicBezTo>
                  <a:close/>
                  <a:moveTo>
                    <a:pt x="1096" y="4615"/>
                  </a:moveTo>
                  <a:lnTo>
                    <a:pt x="1096" y="4615"/>
                  </a:lnTo>
                  <a:cubicBezTo>
                    <a:pt x="1090" y="4755"/>
                    <a:pt x="1090" y="4894"/>
                    <a:pt x="1090" y="5033"/>
                  </a:cubicBezTo>
                  <a:cubicBezTo>
                    <a:pt x="1083" y="5040"/>
                    <a:pt x="1071" y="5046"/>
                    <a:pt x="1064" y="5046"/>
                  </a:cubicBezTo>
                  <a:cubicBezTo>
                    <a:pt x="1071" y="4907"/>
                    <a:pt x="1077" y="4761"/>
                    <a:pt x="1096" y="4615"/>
                  </a:cubicBezTo>
                  <a:close/>
                  <a:moveTo>
                    <a:pt x="634" y="5065"/>
                  </a:moveTo>
                  <a:cubicBezTo>
                    <a:pt x="634" y="5071"/>
                    <a:pt x="634" y="5071"/>
                    <a:pt x="634" y="5078"/>
                  </a:cubicBezTo>
                  <a:lnTo>
                    <a:pt x="627" y="5078"/>
                  </a:lnTo>
                  <a:lnTo>
                    <a:pt x="634" y="5065"/>
                  </a:lnTo>
                  <a:close/>
                  <a:moveTo>
                    <a:pt x="1001" y="5059"/>
                  </a:moveTo>
                  <a:cubicBezTo>
                    <a:pt x="1001" y="5065"/>
                    <a:pt x="1001" y="5071"/>
                    <a:pt x="1007" y="5078"/>
                  </a:cubicBezTo>
                  <a:lnTo>
                    <a:pt x="1001" y="5078"/>
                  </a:lnTo>
                  <a:cubicBezTo>
                    <a:pt x="1001" y="5071"/>
                    <a:pt x="1001" y="5065"/>
                    <a:pt x="1001" y="5059"/>
                  </a:cubicBezTo>
                  <a:close/>
                  <a:moveTo>
                    <a:pt x="684" y="4957"/>
                  </a:moveTo>
                  <a:cubicBezTo>
                    <a:pt x="684" y="4989"/>
                    <a:pt x="678" y="5027"/>
                    <a:pt x="678" y="5059"/>
                  </a:cubicBezTo>
                  <a:cubicBezTo>
                    <a:pt x="678" y="5071"/>
                    <a:pt x="678" y="5090"/>
                    <a:pt x="678" y="5103"/>
                  </a:cubicBezTo>
                  <a:cubicBezTo>
                    <a:pt x="672" y="5103"/>
                    <a:pt x="672" y="5103"/>
                    <a:pt x="672" y="5097"/>
                  </a:cubicBezTo>
                  <a:cubicBezTo>
                    <a:pt x="665" y="5090"/>
                    <a:pt x="665" y="5084"/>
                    <a:pt x="665" y="5078"/>
                  </a:cubicBezTo>
                  <a:cubicBezTo>
                    <a:pt x="665" y="5052"/>
                    <a:pt x="665" y="5033"/>
                    <a:pt x="665" y="5008"/>
                  </a:cubicBezTo>
                  <a:cubicBezTo>
                    <a:pt x="672" y="4989"/>
                    <a:pt x="678" y="4976"/>
                    <a:pt x="684" y="4957"/>
                  </a:cubicBezTo>
                  <a:close/>
                  <a:moveTo>
                    <a:pt x="919" y="4603"/>
                  </a:moveTo>
                  <a:cubicBezTo>
                    <a:pt x="925" y="4793"/>
                    <a:pt x="938" y="4995"/>
                    <a:pt x="950" y="5103"/>
                  </a:cubicBezTo>
                  <a:cubicBezTo>
                    <a:pt x="925" y="5109"/>
                    <a:pt x="900" y="5116"/>
                    <a:pt x="874" y="5122"/>
                  </a:cubicBezTo>
                  <a:cubicBezTo>
                    <a:pt x="887" y="4951"/>
                    <a:pt x="893" y="4774"/>
                    <a:pt x="919" y="4603"/>
                  </a:cubicBezTo>
                  <a:close/>
                  <a:moveTo>
                    <a:pt x="735" y="4869"/>
                  </a:moveTo>
                  <a:cubicBezTo>
                    <a:pt x="741" y="4951"/>
                    <a:pt x="748" y="5040"/>
                    <a:pt x="754" y="5128"/>
                  </a:cubicBezTo>
                  <a:cubicBezTo>
                    <a:pt x="741" y="5122"/>
                    <a:pt x="722" y="5122"/>
                    <a:pt x="710" y="5116"/>
                  </a:cubicBezTo>
                  <a:cubicBezTo>
                    <a:pt x="722" y="5033"/>
                    <a:pt x="729" y="4951"/>
                    <a:pt x="735" y="4869"/>
                  </a:cubicBezTo>
                  <a:close/>
                  <a:moveTo>
                    <a:pt x="811" y="4495"/>
                  </a:moveTo>
                  <a:lnTo>
                    <a:pt x="792" y="4824"/>
                  </a:lnTo>
                  <a:cubicBezTo>
                    <a:pt x="786" y="4926"/>
                    <a:pt x="786" y="5027"/>
                    <a:pt x="773" y="5128"/>
                  </a:cubicBezTo>
                  <a:cubicBezTo>
                    <a:pt x="779" y="5065"/>
                    <a:pt x="773" y="4919"/>
                    <a:pt x="773" y="4837"/>
                  </a:cubicBezTo>
                  <a:cubicBezTo>
                    <a:pt x="773" y="4755"/>
                    <a:pt x="773" y="4666"/>
                    <a:pt x="773" y="4584"/>
                  </a:cubicBezTo>
                  <a:cubicBezTo>
                    <a:pt x="786" y="4552"/>
                    <a:pt x="798" y="4527"/>
                    <a:pt x="811" y="4495"/>
                  </a:cubicBezTo>
                  <a:close/>
                  <a:moveTo>
                    <a:pt x="824" y="4983"/>
                  </a:moveTo>
                  <a:cubicBezTo>
                    <a:pt x="824" y="5014"/>
                    <a:pt x="824" y="5033"/>
                    <a:pt x="830" y="5046"/>
                  </a:cubicBezTo>
                  <a:cubicBezTo>
                    <a:pt x="830" y="5071"/>
                    <a:pt x="830" y="5103"/>
                    <a:pt x="830" y="5128"/>
                  </a:cubicBezTo>
                  <a:lnTo>
                    <a:pt x="811" y="5128"/>
                  </a:lnTo>
                  <a:cubicBezTo>
                    <a:pt x="817" y="5084"/>
                    <a:pt x="817" y="5033"/>
                    <a:pt x="824" y="4983"/>
                  </a:cubicBezTo>
                  <a:close/>
                  <a:moveTo>
                    <a:pt x="683" y="0"/>
                  </a:moveTo>
                  <a:cubicBezTo>
                    <a:pt x="675" y="0"/>
                    <a:pt x="667" y="2"/>
                    <a:pt x="659" y="5"/>
                  </a:cubicBezTo>
                  <a:cubicBezTo>
                    <a:pt x="507" y="55"/>
                    <a:pt x="273" y="201"/>
                    <a:pt x="469" y="366"/>
                  </a:cubicBezTo>
                  <a:cubicBezTo>
                    <a:pt x="475" y="369"/>
                    <a:pt x="482" y="371"/>
                    <a:pt x="488" y="371"/>
                  </a:cubicBezTo>
                  <a:cubicBezTo>
                    <a:pt x="494" y="371"/>
                    <a:pt x="501" y="369"/>
                    <a:pt x="507" y="366"/>
                  </a:cubicBezTo>
                  <a:lnTo>
                    <a:pt x="507" y="366"/>
                  </a:lnTo>
                  <a:cubicBezTo>
                    <a:pt x="450" y="549"/>
                    <a:pt x="621" y="961"/>
                    <a:pt x="653" y="1081"/>
                  </a:cubicBezTo>
                  <a:cubicBezTo>
                    <a:pt x="754" y="1493"/>
                    <a:pt x="868" y="1905"/>
                    <a:pt x="988" y="2316"/>
                  </a:cubicBezTo>
                  <a:cubicBezTo>
                    <a:pt x="1096" y="2671"/>
                    <a:pt x="1216" y="3032"/>
                    <a:pt x="1337" y="3380"/>
                  </a:cubicBezTo>
                  <a:cubicBezTo>
                    <a:pt x="1337" y="3387"/>
                    <a:pt x="1337" y="3387"/>
                    <a:pt x="1330" y="3387"/>
                  </a:cubicBezTo>
                  <a:cubicBezTo>
                    <a:pt x="1293" y="3373"/>
                    <a:pt x="1256" y="3366"/>
                    <a:pt x="1218" y="3366"/>
                  </a:cubicBezTo>
                  <a:cubicBezTo>
                    <a:pt x="1072" y="3366"/>
                    <a:pt x="930" y="3464"/>
                    <a:pt x="824" y="3570"/>
                  </a:cubicBezTo>
                  <a:cubicBezTo>
                    <a:pt x="817" y="3577"/>
                    <a:pt x="817" y="3577"/>
                    <a:pt x="817" y="3577"/>
                  </a:cubicBezTo>
                  <a:cubicBezTo>
                    <a:pt x="786" y="3608"/>
                    <a:pt x="760" y="3634"/>
                    <a:pt x="741" y="3659"/>
                  </a:cubicBezTo>
                  <a:cubicBezTo>
                    <a:pt x="412" y="4033"/>
                    <a:pt x="0" y="4774"/>
                    <a:pt x="494" y="5185"/>
                  </a:cubicBezTo>
                  <a:cubicBezTo>
                    <a:pt x="600" y="5274"/>
                    <a:pt x="711" y="5311"/>
                    <a:pt x="822" y="5311"/>
                  </a:cubicBezTo>
                  <a:cubicBezTo>
                    <a:pt x="958" y="5311"/>
                    <a:pt x="1094" y="5256"/>
                    <a:pt x="1223" y="5173"/>
                  </a:cubicBezTo>
                  <a:cubicBezTo>
                    <a:pt x="1242" y="5173"/>
                    <a:pt x="1261" y="5160"/>
                    <a:pt x="1267" y="5135"/>
                  </a:cubicBezTo>
                  <a:cubicBezTo>
                    <a:pt x="1349" y="5078"/>
                    <a:pt x="1425" y="5008"/>
                    <a:pt x="1489" y="4926"/>
                  </a:cubicBezTo>
                  <a:cubicBezTo>
                    <a:pt x="1501" y="4919"/>
                    <a:pt x="1508" y="4913"/>
                    <a:pt x="1514" y="4900"/>
                  </a:cubicBezTo>
                  <a:cubicBezTo>
                    <a:pt x="1628" y="4761"/>
                    <a:pt x="1717" y="4609"/>
                    <a:pt x="1761" y="4482"/>
                  </a:cubicBezTo>
                  <a:cubicBezTo>
                    <a:pt x="1793" y="4400"/>
                    <a:pt x="1818" y="4305"/>
                    <a:pt x="1831" y="4210"/>
                  </a:cubicBezTo>
                  <a:cubicBezTo>
                    <a:pt x="1888" y="4166"/>
                    <a:pt x="1888" y="4052"/>
                    <a:pt x="1869" y="3969"/>
                  </a:cubicBezTo>
                  <a:cubicBezTo>
                    <a:pt x="1774" y="3532"/>
                    <a:pt x="1571" y="3095"/>
                    <a:pt x="1438" y="2665"/>
                  </a:cubicBezTo>
                  <a:cubicBezTo>
                    <a:pt x="1172" y="1810"/>
                    <a:pt x="950" y="948"/>
                    <a:pt x="760" y="74"/>
                  </a:cubicBezTo>
                  <a:cubicBezTo>
                    <a:pt x="755" y="37"/>
                    <a:pt x="723" y="0"/>
                    <a:pt x="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7547369" y="3751863"/>
              <a:ext cx="40639" cy="114323"/>
            </a:xfrm>
            <a:custGeom>
              <a:avLst/>
              <a:gdLst/>
              <a:ahLst/>
              <a:cxnLst/>
              <a:rect l="l" t="t" r="r" b="b"/>
              <a:pathLst>
                <a:path w="1172" h="3297" extrusionOk="0">
                  <a:moveTo>
                    <a:pt x="367" y="230"/>
                  </a:moveTo>
                  <a:cubicBezTo>
                    <a:pt x="386" y="287"/>
                    <a:pt x="399" y="344"/>
                    <a:pt x="418" y="401"/>
                  </a:cubicBezTo>
                  <a:cubicBezTo>
                    <a:pt x="393" y="331"/>
                    <a:pt x="361" y="249"/>
                    <a:pt x="361" y="230"/>
                  </a:cubicBezTo>
                  <a:close/>
                  <a:moveTo>
                    <a:pt x="386" y="154"/>
                  </a:moveTo>
                  <a:cubicBezTo>
                    <a:pt x="538" y="838"/>
                    <a:pt x="728" y="1522"/>
                    <a:pt x="963" y="2180"/>
                  </a:cubicBezTo>
                  <a:cubicBezTo>
                    <a:pt x="944" y="2136"/>
                    <a:pt x="925" y="2085"/>
                    <a:pt x="906" y="2035"/>
                  </a:cubicBezTo>
                  <a:cubicBezTo>
                    <a:pt x="830" y="1826"/>
                    <a:pt x="760" y="1604"/>
                    <a:pt x="697" y="1389"/>
                  </a:cubicBezTo>
                  <a:cubicBezTo>
                    <a:pt x="678" y="1338"/>
                    <a:pt x="665" y="1294"/>
                    <a:pt x="652" y="1243"/>
                  </a:cubicBezTo>
                  <a:cubicBezTo>
                    <a:pt x="570" y="920"/>
                    <a:pt x="488" y="597"/>
                    <a:pt x="405" y="274"/>
                  </a:cubicBezTo>
                  <a:cubicBezTo>
                    <a:pt x="405" y="270"/>
                    <a:pt x="399" y="265"/>
                    <a:pt x="395" y="265"/>
                  </a:cubicBezTo>
                  <a:cubicBezTo>
                    <a:pt x="394" y="265"/>
                    <a:pt x="393" y="266"/>
                    <a:pt x="393" y="268"/>
                  </a:cubicBezTo>
                  <a:cubicBezTo>
                    <a:pt x="386" y="255"/>
                    <a:pt x="386" y="242"/>
                    <a:pt x="380" y="230"/>
                  </a:cubicBezTo>
                  <a:cubicBezTo>
                    <a:pt x="380" y="223"/>
                    <a:pt x="380" y="223"/>
                    <a:pt x="380" y="223"/>
                  </a:cubicBezTo>
                  <a:cubicBezTo>
                    <a:pt x="386" y="204"/>
                    <a:pt x="380" y="198"/>
                    <a:pt x="367" y="185"/>
                  </a:cubicBezTo>
                  <a:cubicBezTo>
                    <a:pt x="367" y="185"/>
                    <a:pt x="367" y="179"/>
                    <a:pt x="367" y="179"/>
                  </a:cubicBezTo>
                  <a:cubicBezTo>
                    <a:pt x="374" y="166"/>
                    <a:pt x="380" y="160"/>
                    <a:pt x="386" y="154"/>
                  </a:cubicBezTo>
                  <a:close/>
                  <a:moveTo>
                    <a:pt x="880" y="2282"/>
                  </a:moveTo>
                  <a:cubicBezTo>
                    <a:pt x="880" y="2288"/>
                    <a:pt x="887" y="2288"/>
                    <a:pt x="893" y="2294"/>
                  </a:cubicBezTo>
                  <a:cubicBezTo>
                    <a:pt x="893" y="2294"/>
                    <a:pt x="893" y="2294"/>
                    <a:pt x="893" y="2301"/>
                  </a:cubicBezTo>
                  <a:cubicBezTo>
                    <a:pt x="887" y="2301"/>
                    <a:pt x="880" y="2294"/>
                    <a:pt x="874" y="2294"/>
                  </a:cubicBezTo>
                  <a:cubicBezTo>
                    <a:pt x="874" y="2288"/>
                    <a:pt x="880" y="2288"/>
                    <a:pt x="880" y="2282"/>
                  </a:cubicBezTo>
                  <a:close/>
                  <a:moveTo>
                    <a:pt x="627" y="2256"/>
                  </a:moveTo>
                  <a:cubicBezTo>
                    <a:pt x="621" y="2263"/>
                    <a:pt x="621" y="2269"/>
                    <a:pt x="621" y="2275"/>
                  </a:cubicBezTo>
                  <a:cubicBezTo>
                    <a:pt x="614" y="2275"/>
                    <a:pt x="614" y="2282"/>
                    <a:pt x="608" y="2282"/>
                  </a:cubicBezTo>
                  <a:cubicBezTo>
                    <a:pt x="595" y="2294"/>
                    <a:pt x="589" y="2307"/>
                    <a:pt x="595" y="2326"/>
                  </a:cubicBezTo>
                  <a:cubicBezTo>
                    <a:pt x="595" y="2332"/>
                    <a:pt x="589" y="2345"/>
                    <a:pt x="583" y="2351"/>
                  </a:cubicBezTo>
                  <a:cubicBezTo>
                    <a:pt x="583" y="2351"/>
                    <a:pt x="576" y="2358"/>
                    <a:pt x="576" y="2358"/>
                  </a:cubicBezTo>
                  <a:lnTo>
                    <a:pt x="570" y="2358"/>
                  </a:lnTo>
                  <a:cubicBezTo>
                    <a:pt x="576" y="2332"/>
                    <a:pt x="589" y="2307"/>
                    <a:pt x="595" y="2288"/>
                  </a:cubicBezTo>
                  <a:cubicBezTo>
                    <a:pt x="602" y="2282"/>
                    <a:pt x="608" y="2269"/>
                    <a:pt x="614" y="2269"/>
                  </a:cubicBezTo>
                  <a:cubicBezTo>
                    <a:pt x="621" y="2263"/>
                    <a:pt x="621" y="2263"/>
                    <a:pt x="627" y="2256"/>
                  </a:cubicBezTo>
                  <a:close/>
                  <a:moveTo>
                    <a:pt x="475" y="2427"/>
                  </a:moveTo>
                  <a:lnTo>
                    <a:pt x="475" y="2427"/>
                  </a:lnTo>
                  <a:cubicBezTo>
                    <a:pt x="465" y="2458"/>
                    <a:pt x="451" y="2485"/>
                    <a:pt x="439" y="2514"/>
                  </a:cubicBezTo>
                  <a:lnTo>
                    <a:pt x="439" y="2514"/>
                  </a:lnTo>
                  <a:cubicBezTo>
                    <a:pt x="446" y="2491"/>
                    <a:pt x="451" y="2471"/>
                    <a:pt x="456" y="2446"/>
                  </a:cubicBezTo>
                  <a:cubicBezTo>
                    <a:pt x="462" y="2440"/>
                    <a:pt x="469" y="2434"/>
                    <a:pt x="475" y="2427"/>
                  </a:cubicBezTo>
                  <a:close/>
                  <a:moveTo>
                    <a:pt x="551" y="2421"/>
                  </a:moveTo>
                  <a:cubicBezTo>
                    <a:pt x="551" y="2421"/>
                    <a:pt x="551" y="2427"/>
                    <a:pt x="551" y="2427"/>
                  </a:cubicBezTo>
                  <a:cubicBezTo>
                    <a:pt x="538" y="2465"/>
                    <a:pt x="519" y="2503"/>
                    <a:pt x="507" y="2541"/>
                  </a:cubicBezTo>
                  <a:cubicBezTo>
                    <a:pt x="519" y="2503"/>
                    <a:pt x="532" y="2459"/>
                    <a:pt x="551" y="2421"/>
                  </a:cubicBezTo>
                  <a:close/>
                  <a:moveTo>
                    <a:pt x="861" y="2427"/>
                  </a:moveTo>
                  <a:cubicBezTo>
                    <a:pt x="849" y="2478"/>
                    <a:pt x="836" y="2529"/>
                    <a:pt x="823" y="2586"/>
                  </a:cubicBezTo>
                  <a:cubicBezTo>
                    <a:pt x="830" y="2535"/>
                    <a:pt x="836" y="2484"/>
                    <a:pt x="842" y="2434"/>
                  </a:cubicBezTo>
                  <a:cubicBezTo>
                    <a:pt x="849" y="2434"/>
                    <a:pt x="855" y="2427"/>
                    <a:pt x="861" y="2427"/>
                  </a:cubicBezTo>
                  <a:close/>
                  <a:moveTo>
                    <a:pt x="703" y="2459"/>
                  </a:moveTo>
                  <a:cubicBezTo>
                    <a:pt x="690" y="2522"/>
                    <a:pt x="684" y="2586"/>
                    <a:pt x="671" y="2655"/>
                  </a:cubicBezTo>
                  <a:cubicBezTo>
                    <a:pt x="678" y="2586"/>
                    <a:pt x="684" y="2522"/>
                    <a:pt x="690" y="2459"/>
                  </a:cubicBezTo>
                  <a:close/>
                  <a:moveTo>
                    <a:pt x="906" y="2421"/>
                  </a:moveTo>
                  <a:cubicBezTo>
                    <a:pt x="918" y="2421"/>
                    <a:pt x="931" y="2421"/>
                    <a:pt x="937" y="2427"/>
                  </a:cubicBezTo>
                  <a:cubicBezTo>
                    <a:pt x="893" y="2548"/>
                    <a:pt x="855" y="2674"/>
                    <a:pt x="817" y="2795"/>
                  </a:cubicBezTo>
                  <a:cubicBezTo>
                    <a:pt x="842" y="2668"/>
                    <a:pt x="874" y="2541"/>
                    <a:pt x="906" y="2421"/>
                  </a:cubicBezTo>
                  <a:close/>
                  <a:moveTo>
                    <a:pt x="367" y="2700"/>
                  </a:moveTo>
                  <a:lnTo>
                    <a:pt x="367" y="2700"/>
                  </a:lnTo>
                  <a:cubicBezTo>
                    <a:pt x="355" y="2731"/>
                    <a:pt x="342" y="2769"/>
                    <a:pt x="329" y="2801"/>
                  </a:cubicBezTo>
                  <a:cubicBezTo>
                    <a:pt x="329" y="2795"/>
                    <a:pt x="329" y="2788"/>
                    <a:pt x="329" y="2782"/>
                  </a:cubicBezTo>
                  <a:cubicBezTo>
                    <a:pt x="342" y="2757"/>
                    <a:pt x="355" y="2725"/>
                    <a:pt x="367" y="2700"/>
                  </a:cubicBezTo>
                  <a:close/>
                  <a:moveTo>
                    <a:pt x="652" y="2453"/>
                  </a:moveTo>
                  <a:cubicBezTo>
                    <a:pt x="627" y="2579"/>
                    <a:pt x="614" y="2700"/>
                    <a:pt x="602" y="2820"/>
                  </a:cubicBezTo>
                  <a:cubicBezTo>
                    <a:pt x="608" y="2719"/>
                    <a:pt x="614" y="2617"/>
                    <a:pt x="627" y="2516"/>
                  </a:cubicBezTo>
                  <a:cubicBezTo>
                    <a:pt x="627" y="2510"/>
                    <a:pt x="621" y="2503"/>
                    <a:pt x="614" y="2503"/>
                  </a:cubicBezTo>
                  <a:cubicBezTo>
                    <a:pt x="621" y="2484"/>
                    <a:pt x="627" y="2472"/>
                    <a:pt x="627" y="2453"/>
                  </a:cubicBezTo>
                  <a:close/>
                  <a:moveTo>
                    <a:pt x="576" y="2598"/>
                  </a:moveTo>
                  <a:cubicBezTo>
                    <a:pt x="576" y="2611"/>
                    <a:pt x="570" y="2636"/>
                    <a:pt x="570" y="2668"/>
                  </a:cubicBezTo>
                  <a:cubicBezTo>
                    <a:pt x="564" y="2719"/>
                    <a:pt x="551" y="2769"/>
                    <a:pt x="545" y="2826"/>
                  </a:cubicBezTo>
                  <a:cubicBezTo>
                    <a:pt x="545" y="2795"/>
                    <a:pt x="545" y="2763"/>
                    <a:pt x="545" y="2731"/>
                  </a:cubicBezTo>
                  <a:cubicBezTo>
                    <a:pt x="551" y="2712"/>
                    <a:pt x="551" y="2687"/>
                    <a:pt x="551" y="2674"/>
                  </a:cubicBezTo>
                  <a:cubicBezTo>
                    <a:pt x="564" y="2649"/>
                    <a:pt x="570" y="2624"/>
                    <a:pt x="576" y="2598"/>
                  </a:cubicBezTo>
                  <a:close/>
                  <a:moveTo>
                    <a:pt x="310" y="2820"/>
                  </a:moveTo>
                  <a:cubicBezTo>
                    <a:pt x="310" y="2833"/>
                    <a:pt x="310" y="2839"/>
                    <a:pt x="310" y="2845"/>
                  </a:cubicBezTo>
                  <a:cubicBezTo>
                    <a:pt x="304" y="2883"/>
                    <a:pt x="291" y="2915"/>
                    <a:pt x="279" y="2947"/>
                  </a:cubicBezTo>
                  <a:cubicBezTo>
                    <a:pt x="279" y="2934"/>
                    <a:pt x="279" y="2921"/>
                    <a:pt x="272" y="2909"/>
                  </a:cubicBezTo>
                  <a:cubicBezTo>
                    <a:pt x="279" y="2902"/>
                    <a:pt x="285" y="2890"/>
                    <a:pt x="285" y="2883"/>
                  </a:cubicBezTo>
                  <a:cubicBezTo>
                    <a:pt x="291" y="2864"/>
                    <a:pt x="304" y="2845"/>
                    <a:pt x="310" y="2820"/>
                  </a:cubicBezTo>
                  <a:close/>
                  <a:moveTo>
                    <a:pt x="367" y="2959"/>
                  </a:moveTo>
                  <a:lnTo>
                    <a:pt x="367" y="2959"/>
                  </a:lnTo>
                  <a:cubicBezTo>
                    <a:pt x="355" y="2985"/>
                    <a:pt x="348" y="3010"/>
                    <a:pt x="342" y="3035"/>
                  </a:cubicBezTo>
                  <a:cubicBezTo>
                    <a:pt x="342" y="3023"/>
                    <a:pt x="342" y="3016"/>
                    <a:pt x="342" y="3004"/>
                  </a:cubicBezTo>
                  <a:cubicBezTo>
                    <a:pt x="348" y="2991"/>
                    <a:pt x="355" y="2972"/>
                    <a:pt x="367" y="2959"/>
                  </a:cubicBezTo>
                  <a:close/>
                  <a:moveTo>
                    <a:pt x="431" y="2966"/>
                  </a:moveTo>
                  <a:cubicBezTo>
                    <a:pt x="431" y="2978"/>
                    <a:pt x="431" y="2997"/>
                    <a:pt x="431" y="3010"/>
                  </a:cubicBezTo>
                  <a:cubicBezTo>
                    <a:pt x="424" y="3010"/>
                    <a:pt x="424" y="3010"/>
                    <a:pt x="424" y="3016"/>
                  </a:cubicBezTo>
                  <a:cubicBezTo>
                    <a:pt x="418" y="3023"/>
                    <a:pt x="418" y="3029"/>
                    <a:pt x="412" y="3035"/>
                  </a:cubicBezTo>
                  <a:cubicBezTo>
                    <a:pt x="412" y="3029"/>
                    <a:pt x="412" y="3016"/>
                    <a:pt x="412" y="3004"/>
                  </a:cubicBezTo>
                  <a:cubicBezTo>
                    <a:pt x="418" y="2991"/>
                    <a:pt x="424" y="2978"/>
                    <a:pt x="431" y="2966"/>
                  </a:cubicBezTo>
                  <a:close/>
                  <a:moveTo>
                    <a:pt x="323" y="3029"/>
                  </a:moveTo>
                  <a:cubicBezTo>
                    <a:pt x="329" y="3042"/>
                    <a:pt x="329" y="3061"/>
                    <a:pt x="329" y="3073"/>
                  </a:cubicBezTo>
                  <a:cubicBezTo>
                    <a:pt x="329" y="3073"/>
                    <a:pt x="329" y="3080"/>
                    <a:pt x="329" y="3080"/>
                  </a:cubicBezTo>
                  <a:cubicBezTo>
                    <a:pt x="323" y="3067"/>
                    <a:pt x="317" y="3061"/>
                    <a:pt x="310" y="3048"/>
                  </a:cubicBezTo>
                  <a:cubicBezTo>
                    <a:pt x="317" y="3042"/>
                    <a:pt x="323" y="3035"/>
                    <a:pt x="323" y="3029"/>
                  </a:cubicBezTo>
                  <a:close/>
                  <a:moveTo>
                    <a:pt x="798" y="2446"/>
                  </a:moveTo>
                  <a:lnTo>
                    <a:pt x="798" y="2446"/>
                  </a:lnTo>
                  <a:cubicBezTo>
                    <a:pt x="785" y="2503"/>
                    <a:pt x="779" y="2560"/>
                    <a:pt x="773" y="2617"/>
                  </a:cubicBezTo>
                  <a:cubicBezTo>
                    <a:pt x="747" y="2782"/>
                    <a:pt x="722" y="2953"/>
                    <a:pt x="703" y="3105"/>
                  </a:cubicBezTo>
                  <a:cubicBezTo>
                    <a:pt x="722" y="2902"/>
                    <a:pt x="728" y="2674"/>
                    <a:pt x="747" y="2453"/>
                  </a:cubicBezTo>
                  <a:lnTo>
                    <a:pt x="785" y="2453"/>
                  </a:lnTo>
                  <a:cubicBezTo>
                    <a:pt x="785" y="2453"/>
                    <a:pt x="792" y="2453"/>
                    <a:pt x="798" y="2446"/>
                  </a:cubicBezTo>
                  <a:close/>
                  <a:moveTo>
                    <a:pt x="631" y="2837"/>
                  </a:moveTo>
                  <a:cubicBezTo>
                    <a:pt x="627" y="2913"/>
                    <a:pt x="627" y="2992"/>
                    <a:pt x="627" y="3067"/>
                  </a:cubicBezTo>
                  <a:cubicBezTo>
                    <a:pt x="627" y="3086"/>
                    <a:pt x="621" y="3105"/>
                    <a:pt x="621" y="3124"/>
                  </a:cubicBezTo>
                  <a:cubicBezTo>
                    <a:pt x="621" y="3030"/>
                    <a:pt x="621" y="2936"/>
                    <a:pt x="631" y="2837"/>
                  </a:cubicBezTo>
                  <a:close/>
                  <a:moveTo>
                    <a:pt x="678" y="2864"/>
                  </a:moveTo>
                  <a:cubicBezTo>
                    <a:pt x="678" y="2953"/>
                    <a:pt x="678" y="3035"/>
                    <a:pt x="678" y="3124"/>
                  </a:cubicBezTo>
                  <a:cubicBezTo>
                    <a:pt x="671" y="3124"/>
                    <a:pt x="665" y="3130"/>
                    <a:pt x="665" y="3130"/>
                  </a:cubicBezTo>
                  <a:cubicBezTo>
                    <a:pt x="665" y="3042"/>
                    <a:pt x="671" y="2953"/>
                    <a:pt x="678" y="2864"/>
                  </a:cubicBezTo>
                  <a:close/>
                  <a:moveTo>
                    <a:pt x="507" y="2788"/>
                  </a:moveTo>
                  <a:lnTo>
                    <a:pt x="507" y="2788"/>
                  </a:lnTo>
                  <a:cubicBezTo>
                    <a:pt x="500" y="2858"/>
                    <a:pt x="494" y="2928"/>
                    <a:pt x="494" y="2991"/>
                  </a:cubicBezTo>
                  <a:cubicBezTo>
                    <a:pt x="489" y="3045"/>
                    <a:pt x="488" y="3100"/>
                    <a:pt x="484" y="3154"/>
                  </a:cubicBezTo>
                  <a:lnTo>
                    <a:pt x="484" y="3154"/>
                  </a:lnTo>
                  <a:cubicBezTo>
                    <a:pt x="486" y="3109"/>
                    <a:pt x="481" y="3040"/>
                    <a:pt x="481" y="3004"/>
                  </a:cubicBezTo>
                  <a:cubicBezTo>
                    <a:pt x="481" y="2947"/>
                    <a:pt x="481" y="2896"/>
                    <a:pt x="481" y="2845"/>
                  </a:cubicBezTo>
                  <a:cubicBezTo>
                    <a:pt x="488" y="2826"/>
                    <a:pt x="500" y="2807"/>
                    <a:pt x="507" y="2788"/>
                  </a:cubicBezTo>
                  <a:close/>
                  <a:moveTo>
                    <a:pt x="621" y="3137"/>
                  </a:moveTo>
                  <a:cubicBezTo>
                    <a:pt x="627" y="3143"/>
                    <a:pt x="627" y="3149"/>
                    <a:pt x="627" y="3149"/>
                  </a:cubicBezTo>
                  <a:cubicBezTo>
                    <a:pt x="627" y="3149"/>
                    <a:pt x="627" y="3149"/>
                    <a:pt x="627" y="3156"/>
                  </a:cubicBezTo>
                  <a:cubicBezTo>
                    <a:pt x="627" y="3150"/>
                    <a:pt x="627" y="3143"/>
                    <a:pt x="621" y="3137"/>
                  </a:cubicBezTo>
                  <a:close/>
                  <a:moveTo>
                    <a:pt x="424" y="3073"/>
                  </a:moveTo>
                  <a:cubicBezTo>
                    <a:pt x="424" y="3099"/>
                    <a:pt x="424" y="3118"/>
                    <a:pt x="424" y="3137"/>
                  </a:cubicBezTo>
                  <a:cubicBezTo>
                    <a:pt x="424" y="3149"/>
                    <a:pt x="424" y="3156"/>
                    <a:pt x="424" y="3168"/>
                  </a:cubicBezTo>
                  <a:cubicBezTo>
                    <a:pt x="418" y="3168"/>
                    <a:pt x="418" y="3162"/>
                    <a:pt x="418" y="3162"/>
                  </a:cubicBezTo>
                  <a:cubicBezTo>
                    <a:pt x="418" y="3162"/>
                    <a:pt x="418" y="3156"/>
                    <a:pt x="418" y="3149"/>
                  </a:cubicBezTo>
                  <a:cubicBezTo>
                    <a:pt x="418" y="3137"/>
                    <a:pt x="412" y="3124"/>
                    <a:pt x="412" y="3105"/>
                  </a:cubicBezTo>
                  <a:cubicBezTo>
                    <a:pt x="418" y="3099"/>
                    <a:pt x="424" y="3086"/>
                    <a:pt x="424" y="3073"/>
                  </a:cubicBezTo>
                  <a:close/>
                  <a:moveTo>
                    <a:pt x="462" y="3023"/>
                  </a:moveTo>
                  <a:cubicBezTo>
                    <a:pt x="462" y="3073"/>
                    <a:pt x="462" y="3124"/>
                    <a:pt x="469" y="3181"/>
                  </a:cubicBezTo>
                  <a:cubicBezTo>
                    <a:pt x="462" y="3181"/>
                    <a:pt x="450" y="3175"/>
                    <a:pt x="443" y="3175"/>
                  </a:cubicBezTo>
                  <a:cubicBezTo>
                    <a:pt x="450" y="3124"/>
                    <a:pt x="456" y="3073"/>
                    <a:pt x="462" y="3023"/>
                  </a:cubicBezTo>
                  <a:close/>
                  <a:moveTo>
                    <a:pt x="513" y="3092"/>
                  </a:moveTo>
                  <a:cubicBezTo>
                    <a:pt x="513" y="3111"/>
                    <a:pt x="513" y="3124"/>
                    <a:pt x="519" y="3130"/>
                  </a:cubicBezTo>
                  <a:cubicBezTo>
                    <a:pt x="519" y="3149"/>
                    <a:pt x="519" y="3168"/>
                    <a:pt x="519" y="3181"/>
                  </a:cubicBezTo>
                  <a:lnTo>
                    <a:pt x="507" y="3181"/>
                  </a:lnTo>
                  <a:cubicBezTo>
                    <a:pt x="507" y="3156"/>
                    <a:pt x="507" y="3124"/>
                    <a:pt x="513" y="3092"/>
                  </a:cubicBezTo>
                  <a:close/>
                  <a:moveTo>
                    <a:pt x="570" y="2858"/>
                  </a:moveTo>
                  <a:cubicBezTo>
                    <a:pt x="576" y="2972"/>
                    <a:pt x="583" y="3099"/>
                    <a:pt x="595" y="3168"/>
                  </a:cubicBezTo>
                  <a:cubicBezTo>
                    <a:pt x="576" y="3168"/>
                    <a:pt x="564" y="3175"/>
                    <a:pt x="545" y="3181"/>
                  </a:cubicBezTo>
                  <a:cubicBezTo>
                    <a:pt x="551" y="3073"/>
                    <a:pt x="557" y="2966"/>
                    <a:pt x="570" y="2858"/>
                  </a:cubicBezTo>
                  <a:close/>
                  <a:moveTo>
                    <a:pt x="422" y="1"/>
                  </a:moveTo>
                  <a:cubicBezTo>
                    <a:pt x="418" y="1"/>
                    <a:pt x="415" y="1"/>
                    <a:pt x="412" y="2"/>
                  </a:cubicBezTo>
                  <a:cubicBezTo>
                    <a:pt x="317" y="33"/>
                    <a:pt x="171" y="128"/>
                    <a:pt x="298" y="230"/>
                  </a:cubicBezTo>
                  <a:cubicBezTo>
                    <a:pt x="301" y="233"/>
                    <a:pt x="304" y="235"/>
                    <a:pt x="307" y="235"/>
                  </a:cubicBezTo>
                  <a:cubicBezTo>
                    <a:pt x="310" y="235"/>
                    <a:pt x="314" y="233"/>
                    <a:pt x="317" y="230"/>
                  </a:cubicBezTo>
                  <a:lnTo>
                    <a:pt x="317" y="230"/>
                  </a:lnTo>
                  <a:cubicBezTo>
                    <a:pt x="285" y="344"/>
                    <a:pt x="386" y="603"/>
                    <a:pt x="405" y="673"/>
                  </a:cubicBezTo>
                  <a:cubicBezTo>
                    <a:pt x="469" y="933"/>
                    <a:pt x="538" y="1186"/>
                    <a:pt x="614" y="1439"/>
                  </a:cubicBezTo>
                  <a:cubicBezTo>
                    <a:pt x="684" y="1661"/>
                    <a:pt x="754" y="1883"/>
                    <a:pt x="830" y="2098"/>
                  </a:cubicBezTo>
                  <a:cubicBezTo>
                    <a:pt x="830" y="2098"/>
                    <a:pt x="830" y="2098"/>
                    <a:pt x="830" y="2104"/>
                  </a:cubicBezTo>
                  <a:cubicBezTo>
                    <a:pt x="807" y="2095"/>
                    <a:pt x="783" y="2091"/>
                    <a:pt x="760" y="2091"/>
                  </a:cubicBezTo>
                  <a:cubicBezTo>
                    <a:pt x="668" y="2091"/>
                    <a:pt x="579" y="2153"/>
                    <a:pt x="513" y="2218"/>
                  </a:cubicBezTo>
                  <a:lnTo>
                    <a:pt x="507" y="2218"/>
                  </a:lnTo>
                  <a:cubicBezTo>
                    <a:pt x="494" y="2237"/>
                    <a:pt x="475" y="2256"/>
                    <a:pt x="462" y="2269"/>
                  </a:cubicBezTo>
                  <a:cubicBezTo>
                    <a:pt x="253" y="2503"/>
                    <a:pt x="0" y="2966"/>
                    <a:pt x="310" y="3219"/>
                  </a:cubicBezTo>
                  <a:cubicBezTo>
                    <a:pt x="376" y="3273"/>
                    <a:pt x="444" y="3297"/>
                    <a:pt x="513" y="3297"/>
                  </a:cubicBezTo>
                  <a:cubicBezTo>
                    <a:pt x="596" y="3297"/>
                    <a:pt x="680" y="3262"/>
                    <a:pt x="760" y="3206"/>
                  </a:cubicBezTo>
                  <a:cubicBezTo>
                    <a:pt x="773" y="3206"/>
                    <a:pt x="785" y="3200"/>
                    <a:pt x="792" y="3187"/>
                  </a:cubicBezTo>
                  <a:cubicBezTo>
                    <a:pt x="836" y="3149"/>
                    <a:pt x="887" y="3105"/>
                    <a:pt x="925" y="3061"/>
                  </a:cubicBezTo>
                  <a:cubicBezTo>
                    <a:pt x="931" y="3054"/>
                    <a:pt x="937" y="3048"/>
                    <a:pt x="944" y="3042"/>
                  </a:cubicBezTo>
                  <a:cubicBezTo>
                    <a:pt x="1013" y="2953"/>
                    <a:pt x="1064" y="2864"/>
                    <a:pt x="1096" y="2782"/>
                  </a:cubicBezTo>
                  <a:cubicBezTo>
                    <a:pt x="1115" y="2731"/>
                    <a:pt x="1127" y="2674"/>
                    <a:pt x="1134" y="2617"/>
                  </a:cubicBezTo>
                  <a:cubicBezTo>
                    <a:pt x="1172" y="2586"/>
                    <a:pt x="1172" y="2516"/>
                    <a:pt x="1165" y="2465"/>
                  </a:cubicBezTo>
                  <a:cubicBezTo>
                    <a:pt x="1102" y="2193"/>
                    <a:pt x="975" y="1921"/>
                    <a:pt x="893" y="1655"/>
                  </a:cubicBezTo>
                  <a:cubicBezTo>
                    <a:pt x="728" y="1123"/>
                    <a:pt x="589" y="591"/>
                    <a:pt x="475" y="46"/>
                  </a:cubicBezTo>
                  <a:cubicBezTo>
                    <a:pt x="469" y="23"/>
                    <a:pt x="449" y="1"/>
                    <a:pt x="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8567022" y="3608169"/>
              <a:ext cx="40639" cy="114185"/>
            </a:xfrm>
            <a:custGeom>
              <a:avLst/>
              <a:gdLst/>
              <a:ahLst/>
              <a:cxnLst/>
              <a:rect l="l" t="t" r="r" b="b"/>
              <a:pathLst>
                <a:path w="1172" h="3293" extrusionOk="0">
                  <a:moveTo>
                    <a:pt x="355" y="225"/>
                  </a:moveTo>
                  <a:cubicBezTo>
                    <a:pt x="361" y="232"/>
                    <a:pt x="361" y="232"/>
                    <a:pt x="361" y="232"/>
                  </a:cubicBezTo>
                  <a:lnTo>
                    <a:pt x="367" y="232"/>
                  </a:lnTo>
                  <a:cubicBezTo>
                    <a:pt x="380" y="289"/>
                    <a:pt x="399" y="339"/>
                    <a:pt x="412" y="396"/>
                  </a:cubicBezTo>
                  <a:cubicBezTo>
                    <a:pt x="386" y="327"/>
                    <a:pt x="361" y="251"/>
                    <a:pt x="355" y="225"/>
                  </a:cubicBezTo>
                  <a:close/>
                  <a:moveTo>
                    <a:pt x="386" y="149"/>
                  </a:moveTo>
                  <a:cubicBezTo>
                    <a:pt x="528" y="792"/>
                    <a:pt x="697" y="1423"/>
                    <a:pt x="908" y="2044"/>
                  </a:cubicBezTo>
                  <a:lnTo>
                    <a:pt x="908" y="2044"/>
                  </a:lnTo>
                  <a:cubicBezTo>
                    <a:pt x="907" y="2041"/>
                    <a:pt x="907" y="2039"/>
                    <a:pt x="906" y="2037"/>
                  </a:cubicBezTo>
                  <a:cubicBezTo>
                    <a:pt x="830" y="1821"/>
                    <a:pt x="760" y="1606"/>
                    <a:pt x="690" y="1391"/>
                  </a:cubicBezTo>
                  <a:cubicBezTo>
                    <a:pt x="678" y="1340"/>
                    <a:pt x="665" y="1289"/>
                    <a:pt x="646" y="1239"/>
                  </a:cubicBezTo>
                  <a:cubicBezTo>
                    <a:pt x="564" y="916"/>
                    <a:pt x="481" y="593"/>
                    <a:pt x="399" y="270"/>
                  </a:cubicBezTo>
                  <a:cubicBezTo>
                    <a:pt x="399" y="263"/>
                    <a:pt x="393" y="263"/>
                    <a:pt x="386" y="263"/>
                  </a:cubicBezTo>
                  <a:cubicBezTo>
                    <a:pt x="386" y="251"/>
                    <a:pt x="380" y="238"/>
                    <a:pt x="380" y="225"/>
                  </a:cubicBezTo>
                  <a:cubicBezTo>
                    <a:pt x="380" y="225"/>
                    <a:pt x="380" y="225"/>
                    <a:pt x="380" y="219"/>
                  </a:cubicBezTo>
                  <a:cubicBezTo>
                    <a:pt x="380" y="200"/>
                    <a:pt x="380" y="200"/>
                    <a:pt x="367" y="187"/>
                  </a:cubicBezTo>
                  <a:cubicBezTo>
                    <a:pt x="361" y="181"/>
                    <a:pt x="361" y="181"/>
                    <a:pt x="361" y="175"/>
                  </a:cubicBezTo>
                  <a:cubicBezTo>
                    <a:pt x="367" y="168"/>
                    <a:pt x="380" y="156"/>
                    <a:pt x="386" y="149"/>
                  </a:cubicBezTo>
                  <a:close/>
                  <a:moveTo>
                    <a:pt x="934" y="2118"/>
                  </a:moveTo>
                  <a:lnTo>
                    <a:pt x="934" y="2118"/>
                  </a:lnTo>
                  <a:cubicBezTo>
                    <a:pt x="941" y="2140"/>
                    <a:pt x="949" y="2161"/>
                    <a:pt x="956" y="2182"/>
                  </a:cubicBezTo>
                  <a:cubicBezTo>
                    <a:pt x="948" y="2160"/>
                    <a:pt x="941" y="2139"/>
                    <a:pt x="934" y="2118"/>
                  </a:cubicBezTo>
                  <a:close/>
                  <a:moveTo>
                    <a:pt x="874" y="2284"/>
                  </a:moveTo>
                  <a:cubicBezTo>
                    <a:pt x="880" y="2284"/>
                    <a:pt x="887" y="2290"/>
                    <a:pt x="887" y="2290"/>
                  </a:cubicBezTo>
                  <a:cubicBezTo>
                    <a:pt x="887" y="2296"/>
                    <a:pt x="887" y="2296"/>
                    <a:pt x="893" y="2296"/>
                  </a:cubicBezTo>
                  <a:cubicBezTo>
                    <a:pt x="880" y="2296"/>
                    <a:pt x="874" y="2296"/>
                    <a:pt x="868" y="2290"/>
                  </a:cubicBezTo>
                  <a:cubicBezTo>
                    <a:pt x="874" y="2290"/>
                    <a:pt x="874" y="2284"/>
                    <a:pt x="874" y="2284"/>
                  </a:cubicBezTo>
                  <a:close/>
                  <a:moveTo>
                    <a:pt x="621" y="2258"/>
                  </a:moveTo>
                  <a:lnTo>
                    <a:pt x="614" y="2271"/>
                  </a:lnTo>
                  <a:cubicBezTo>
                    <a:pt x="614" y="2277"/>
                    <a:pt x="608" y="2277"/>
                    <a:pt x="608" y="2277"/>
                  </a:cubicBezTo>
                  <a:cubicBezTo>
                    <a:pt x="589" y="2290"/>
                    <a:pt x="589" y="2309"/>
                    <a:pt x="595" y="2322"/>
                  </a:cubicBezTo>
                  <a:cubicBezTo>
                    <a:pt x="589" y="2334"/>
                    <a:pt x="589" y="2341"/>
                    <a:pt x="583" y="2353"/>
                  </a:cubicBezTo>
                  <a:lnTo>
                    <a:pt x="570" y="2353"/>
                  </a:lnTo>
                  <a:cubicBezTo>
                    <a:pt x="576" y="2328"/>
                    <a:pt x="583" y="2309"/>
                    <a:pt x="589" y="2284"/>
                  </a:cubicBezTo>
                  <a:cubicBezTo>
                    <a:pt x="595" y="2277"/>
                    <a:pt x="602" y="2271"/>
                    <a:pt x="614" y="2265"/>
                  </a:cubicBezTo>
                  <a:cubicBezTo>
                    <a:pt x="614" y="2265"/>
                    <a:pt x="621" y="2258"/>
                    <a:pt x="621" y="2258"/>
                  </a:cubicBezTo>
                  <a:close/>
                  <a:moveTo>
                    <a:pt x="464" y="2437"/>
                  </a:moveTo>
                  <a:lnTo>
                    <a:pt x="464" y="2437"/>
                  </a:lnTo>
                  <a:cubicBezTo>
                    <a:pt x="453" y="2470"/>
                    <a:pt x="441" y="2503"/>
                    <a:pt x="424" y="2531"/>
                  </a:cubicBezTo>
                  <a:cubicBezTo>
                    <a:pt x="437" y="2505"/>
                    <a:pt x="450" y="2474"/>
                    <a:pt x="456" y="2448"/>
                  </a:cubicBezTo>
                  <a:cubicBezTo>
                    <a:pt x="459" y="2446"/>
                    <a:pt x="462" y="2441"/>
                    <a:pt x="464" y="2437"/>
                  </a:cubicBezTo>
                  <a:close/>
                  <a:moveTo>
                    <a:pt x="545" y="2417"/>
                  </a:moveTo>
                  <a:cubicBezTo>
                    <a:pt x="545" y="2423"/>
                    <a:pt x="551" y="2423"/>
                    <a:pt x="551" y="2423"/>
                  </a:cubicBezTo>
                  <a:cubicBezTo>
                    <a:pt x="538" y="2467"/>
                    <a:pt x="519" y="2505"/>
                    <a:pt x="500" y="2543"/>
                  </a:cubicBezTo>
                  <a:cubicBezTo>
                    <a:pt x="519" y="2499"/>
                    <a:pt x="532" y="2461"/>
                    <a:pt x="545" y="2417"/>
                  </a:cubicBezTo>
                  <a:close/>
                  <a:moveTo>
                    <a:pt x="861" y="2423"/>
                  </a:moveTo>
                  <a:cubicBezTo>
                    <a:pt x="849" y="2480"/>
                    <a:pt x="830" y="2531"/>
                    <a:pt x="817" y="2581"/>
                  </a:cubicBezTo>
                  <a:cubicBezTo>
                    <a:pt x="823" y="2531"/>
                    <a:pt x="836" y="2480"/>
                    <a:pt x="842" y="2436"/>
                  </a:cubicBezTo>
                  <a:cubicBezTo>
                    <a:pt x="849" y="2429"/>
                    <a:pt x="855" y="2429"/>
                    <a:pt x="861" y="2423"/>
                  </a:cubicBezTo>
                  <a:close/>
                  <a:moveTo>
                    <a:pt x="583" y="2575"/>
                  </a:moveTo>
                  <a:cubicBezTo>
                    <a:pt x="583" y="2575"/>
                    <a:pt x="583" y="2581"/>
                    <a:pt x="583" y="2581"/>
                  </a:cubicBezTo>
                  <a:cubicBezTo>
                    <a:pt x="583" y="2581"/>
                    <a:pt x="577" y="2588"/>
                    <a:pt x="576" y="2594"/>
                  </a:cubicBezTo>
                  <a:lnTo>
                    <a:pt x="576" y="2594"/>
                  </a:lnTo>
                  <a:cubicBezTo>
                    <a:pt x="577" y="2588"/>
                    <a:pt x="583" y="2581"/>
                    <a:pt x="583" y="2575"/>
                  </a:cubicBezTo>
                  <a:close/>
                  <a:moveTo>
                    <a:pt x="703" y="2455"/>
                  </a:moveTo>
                  <a:cubicBezTo>
                    <a:pt x="690" y="2518"/>
                    <a:pt x="678" y="2588"/>
                    <a:pt x="671" y="2651"/>
                  </a:cubicBezTo>
                  <a:cubicBezTo>
                    <a:pt x="678" y="2588"/>
                    <a:pt x="684" y="2524"/>
                    <a:pt x="690" y="2455"/>
                  </a:cubicBezTo>
                  <a:close/>
                  <a:moveTo>
                    <a:pt x="361" y="2695"/>
                  </a:moveTo>
                  <a:lnTo>
                    <a:pt x="361" y="2695"/>
                  </a:lnTo>
                  <a:cubicBezTo>
                    <a:pt x="348" y="2733"/>
                    <a:pt x="336" y="2765"/>
                    <a:pt x="323" y="2797"/>
                  </a:cubicBezTo>
                  <a:cubicBezTo>
                    <a:pt x="323" y="2797"/>
                    <a:pt x="323" y="2790"/>
                    <a:pt x="323" y="2784"/>
                  </a:cubicBezTo>
                  <a:cubicBezTo>
                    <a:pt x="336" y="2752"/>
                    <a:pt x="348" y="2727"/>
                    <a:pt x="361" y="2695"/>
                  </a:cubicBezTo>
                  <a:close/>
                  <a:moveTo>
                    <a:pt x="906" y="2417"/>
                  </a:moveTo>
                  <a:cubicBezTo>
                    <a:pt x="918" y="2417"/>
                    <a:pt x="925" y="2417"/>
                    <a:pt x="931" y="2423"/>
                  </a:cubicBezTo>
                  <a:cubicBezTo>
                    <a:pt x="893" y="2550"/>
                    <a:pt x="855" y="2670"/>
                    <a:pt x="811" y="2797"/>
                  </a:cubicBezTo>
                  <a:cubicBezTo>
                    <a:pt x="842" y="2670"/>
                    <a:pt x="874" y="2543"/>
                    <a:pt x="906" y="2417"/>
                  </a:cubicBezTo>
                  <a:close/>
                  <a:moveTo>
                    <a:pt x="574" y="2604"/>
                  </a:moveTo>
                  <a:cubicBezTo>
                    <a:pt x="570" y="2620"/>
                    <a:pt x="569" y="2638"/>
                    <a:pt x="564" y="2664"/>
                  </a:cubicBezTo>
                  <a:cubicBezTo>
                    <a:pt x="557" y="2721"/>
                    <a:pt x="551" y="2771"/>
                    <a:pt x="545" y="2822"/>
                  </a:cubicBezTo>
                  <a:cubicBezTo>
                    <a:pt x="545" y="2790"/>
                    <a:pt x="545" y="2759"/>
                    <a:pt x="545" y="2727"/>
                  </a:cubicBezTo>
                  <a:cubicBezTo>
                    <a:pt x="545" y="2708"/>
                    <a:pt x="551" y="2689"/>
                    <a:pt x="551" y="2670"/>
                  </a:cubicBezTo>
                  <a:cubicBezTo>
                    <a:pt x="557" y="2648"/>
                    <a:pt x="567" y="2626"/>
                    <a:pt x="574" y="2604"/>
                  </a:cubicBezTo>
                  <a:close/>
                  <a:moveTo>
                    <a:pt x="627" y="2448"/>
                  </a:moveTo>
                  <a:cubicBezTo>
                    <a:pt x="633" y="2448"/>
                    <a:pt x="640" y="2455"/>
                    <a:pt x="646" y="2455"/>
                  </a:cubicBezTo>
                  <a:cubicBezTo>
                    <a:pt x="627" y="2575"/>
                    <a:pt x="608" y="2695"/>
                    <a:pt x="602" y="2822"/>
                  </a:cubicBezTo>
                  <a:cubicBezTo>
                    <a:pt x="602" y="2721"/>
                    <a:pt x="614" y="2619"/>
                    <a:pt x="621" y="2518"/>
                  </a:cubicBezTo>
                  <a:cubicBezTo>
                    <a:pt x="621" y="2505"/>
                    <a:pt x="614" y="2499"/>
                    <a:pt x="608" y="2499"/>
                  </a:cubicBezTo>
                  <a:cubicBezTo>
                    <a:pt x="614" y="2486"/>
                    <a:pt x="621" y="2467"/>
                    <a:pt x="627" y="2448"/>
                  </a:cubicBezTo>
                  <a:close/>
                  <a:moveTo>
                    <a:pt x="310" y="2822"/>
                  </a:moveTo>
                  <a:cubicBezTo>
                    <a:pt x="310" y="2828"/>
                    <a:pt x="310" y="2835"/>
                    <a:pt x="310" y="2847"/>
                  </a:cubicBezTo>
                  <a:cubicBezTo>
                    <a:pt x="298" y="2879"/>
                    <a:pt x="285" y="2911"/>
                    <a:pt x="279" y="2949"/>
                  </a:cubicBezTo>
                  <a:cubicBezTo>
                    <a:pt x="272" y="2936"/>
                    <a:pt x="272" y="2923"/>
                    <a:pt x="272" y="2911"/>
                  </a:cubicBezTo>
                  <a:cubicBezTo>
                    <a:pt x="279" y="2898"/>
                    <a:pt x="279" y="2885"/>
                    <a:pt x="279" y="2885"/>
                  </a:cubicBezTo>
                  <a:cubicBezTo>
                    <a:pt x="291" y="2860"/>
                    <a:pt x="298" y="2841"/>
                    <a:pt x="310" y="2822"/>
                  </a:cubicBezTo>
                  <a:close/>
                  <a:moveTo>
                    <a:pt x="361" y="2955"/>
                  </a:moveTo>
                  <a:lnTo>
                    <a:pt x="361" y="2955"/>
                  </a:lnTo>
                  <a:cubicBezTo>
                    <a:pt x="355" y="2980"/>
                    <a:pt x="348" y="3006"/>
                    <a:pt x="342" y="3031"/>
                  </a:cubicBezTo>
                  <a:cubicBezTo>
                    <a:pt x="336" y="3025"/>
                    <a:pt x="336" y="3012"/>
                    <a:pt x="336" y="3006"/>
                  </a:cubicBezTo>
                  <a:cubicBezTo>
                    <a:pt x="348" y="2987"/>
                    <a:pt x="355" y="2974"/>
                    <a:pt x="361" y="2955"/>
                  </a:cubicBezTo>
                  <a:close/>
                  <a:moveTo>
                    <a:pt x="431" y="2961"/>
                  </a:moveTo>
                  <a:cubicBezTo>
                    <a:pt x="431" y="2980"/>
                    <a:pt x="424" y="2993"/>
                    <a:pt x="424" y="3006"/>
                  </a:cubicBezTo>
                  <a:cubicBezTo>
                    <a:pt x="424" y="3006"/>
                    <a:pt x="418" y="3012"/>
                    <a:pt x="418" y="3012"/>
                  </a:cubicBezTo>
                  <a:cubicBezTo>
                    <a:pt x="418" y="3018"/>
                    <a:pt x="412" y="3031"/>
                    <a:pt x="412" y="3037"/>
                  </a:cubicBezTo>
                  <a:cubicBezTo>
                    <a:pt x="412" y="3025"/>
                    <a:pt x="412" y="3012"/>
                    <a:pt x="412" y="2999"/>
                  </a:cubicBezTo>
                  <a:cubicBezTo>
                    <a:pt x="418" y="2987"/>
                    <a:pt x="424" y="2974"/>
                    <a:pt x="431" y="2961"/>
                  </a:cubicBezTo>
                  <a:close/>
                  <a:moveTo>
                    <a:pt x="633" y="2771"/>
                  </a:moveTo>
                  <a:cubicBezTo>
                    <a:pt x="633" y="2778"/>
                    <a:pt x="633" y="2784"/>
                    <a:pt x="633" y="2790"/>
                  </a:cubicBezTo>
                  <a:cubicBezTo>
                    <a:pt x="628" y="2878"/>
                    <a:pt x="622" y="2961"/>
                    <a:pt x="621" y="3043"/>
                  </a:cubicBezTo>
                  <a:lnTo>
                    <a:pt x="621" y="3043"/>
                  </a:lnTo>
                  <a:cubicBezTo>
                    <a:pt x="621" y="2967"/>
                    <a:pt x="622" y="2892"/>
                    <a:pt x="627" y="2816"/>
                  </a:cubicBezTo>
                  <a:cubicBezTo>
                    <a:pt x="627" y="2797"/>
                    <a:pt x="633" y="2784"/>
                    <a:pt x="633" y="2771"/>
                  </a:cubicBezTo>
                  <a:close/>
                  <a:moveTo>
                    <a:pt x="792" y="2448"/>
                  </a:moveTo>
                  <a:cubicBezTo>
                    <a:pt x="785" y="2505"/>
                    <a:pt x="779" y="2562"/>
                    <a:pt x="773" y="2619"/>
                  </a:cubicBezTo>
                  <a:cubicBezTo>
                    <a:pt x="743" y="2772"/>
                    <a:pt x="720" y="2924"/>
                    <a:pt x="706" y="3071"/>
                  </a:cubicBezTo>
                  <a:lnTo>
                    <a:pt x="706" y="3071"/>
                  </a:lnTo>
                  <a:cubicBezTo>
                    <a:pt x="722" y="2873"/>
                    <a:pt x="723" y="2664"/>
                    <a:pt x="741" y="2455"/>
                  </a:cubicBezTo>
                  <a:cubicBezTo>
                    <a:pt x="754" y="2455"/>
                    <a:pt x="766" y="2455"/>
                    <a:pt x="779" y="2448"/>
                  </a:cubicBezTo>
                  <a:close/>
                  <a:moveTo>
                    <a:pt x="323" y="3025"/>
                  </a:moveTo>
                  <a:cubicBezTo>
                    <a:pt x="323" y="3044"/>
                    <a:pt x="323" y="3056"/>
                    <a:pt x="329" y="3069"/>
                  </a:cubicBezTo>
                  <a:cubicBezTo>
                    <a:pt x="329" y="3075"/>
                    <a:pt x="329" y="3075"/>
                    <a:pt x="323" y="3075"/>
                  </a:cubicBezTo>
                  <a:cubicBezTo>
                    <a:pt x="323" y="3069"/>
                    <a:pt x="317" y="3056"/>
                    <a:pt x="310" y="3050"/>
                  </a:cubicBezTo>
                  <a:cubicBezTo>
                    <a:pt x="310" y="3044"/>
                    <a:pt x="317" y="3037"/>
                    <a:pt x="323" y="3025"/>
                  </a:cubicBezTo>
                  <a:close/>
                  <a:moveTo>
                    <a:pt x="678" y="2860"/>
                  </a:moveTo>
                  <a:cubicBezTo>
                    <a:pt x="678" y="2949"/>
                    <a:pt x="678" y="3037"/>
                    <a:pt x="678" y="3120"/>
                  </a:cubicBezTo>
                  <a:cubicBezTo>
                    <a:pt x="671" y="3126"/>
                    <a:pt x="665" y="3126"/>
                    <a:pt x="659" y="3132"/>
                  </a:cubicBezTo>
                  <a:cubicBezTo>
                    <a:pt x="665" y="3044"/>
                    <a:pt x="671" y="2949"/>
                    <a:pt x="678" y="2860"/>
                  </a:cubicBezTo>
                  <a:close/>
                  <a:moveTo>
                    <a:pt x="424" y="3075"/>
                  </a:moveTo>
                  <a:cubicBezTo>
                    <a:pt x="424" y="3094"/>
                    <a:pt x="424" y="3120"/>
                    <a:pt x="418" y="3139"/>
                  </a:cubicBezTo>
                  <a:cubicBezTo>
                    <a:pt x="418" y="3145"/>
                    <a:pt x="418" y="3158"/>
                    <a:pt x="418" y="3164"/>
                  </a:cubicBezTo>
                  <a:lnTo>
                    <a:pt x="412" y="3164"/>
                  </a:lnTo>
                  <a:cubicBezTo>
                    <a:pt x="412" y="3158"/>
                    <a:pt x="412" y="3158"/>
                    <a:pt x="412" y="3151"/>
                  </a:cubicBezTo>
                  <a:cubicBezTo>
                    <a:pt x="412" y="3132"/>
                    <a:pt x="412" y="3120"/>
                    <a:pt x="412" y="3107"/>
                  </a:cubicBezTo>
                  <a:cubicBezTo>
                    <a:pt x="418" y="3094"/>
                    <a:pt x="418" y="3088"/>
                    <a:pt x="424" y="3075"/>
                  </a:cubicBezTo>
                  <a:close/>
                  <a:moveTo>
                    <a:pt x="456" y="3018"/>
                  </a:moveTo>
                  <a:cubicBezTo>
                    <a:pt x="456" y="3069"/>
                    <a:pt x="462" y="3126"/>
                    <a:pt x="469" y="3177"/>
                  </a:cubicBezTo>
                  <a:cubicBezTo>
                    <a:pt x="456" y="3177"/>
                    <a:pt x="450" y="3177"/>
                    <a:pt x="443" y="3170"/>
                  </a:cubicBezTo>
                  <a:cubicBezTo>
                    <a:pt x="443" y="3120"/>
                    <a:pt x="450" y="3069"/>
                    <a:pt x="456" y="3018"/>
                  </a:cubicBezTo>
                  <a:close/>
                  <a:moveTo>
                    <a:pt x="570" y="2854"/>
                  </a:moveTo>
                  <a:cubicBezTo>
                    <a:pt x="570" y="2974"/>
                    <a:pt x="583" y="3101"/>
                    <a:pt x="589" y="3164"/>
                  </a:cubicBezTo>
                  <a:cubicBezTo>
                    <a:pt x="576" y="3170"/>
                    <a:pt x="557" y="3177"/>
                    <a:pt x="545" y="3177"/>
                  </a:cubicBezTo>
                  <a:cubicBezTo>
                    <a:pt x="551" y="3069"/>
                    <a:pt x="557" y="2961"/>
                    <a:pt x="570" y="2854"/>
                  </a:cubicBezTo>
                  <a:close/>
                  <a:moveTo>
                    <a:pt x="500" y="2790"/>
                  </a:moveTo>
                  <a:cubicBezTo>
                    <a:pt x="500" y="2854"/>
                    <a:pt x="494" y="2923"/>
                    <a:pt x="488" y="2993"/>
                  </a:cubicBezTo>
                  <a:cubicBezTo>
                    <a:pt x="488" y="3050"/>
                    <a:pt x="488" y="3120"/>
                    <a:pt x="475" y="3183"/>
                  </a:cubicBezTo>
                  <a:cubicBezTo>
                    <a:pt x="481" y="3145"/>
                    <a:pt x="481" y="3050"/>
                    <a:pt x="481" y="2999"/>
                  </a:cubicBezTo>
                  <a:cubicBezTo>
                    <a:pt x="475" y="2949"/>
                    <a:pt x="481" y="2898"/>
                    <a:pt x="481" y="2841"/>
                  </a:cubicBezTo>
                  <a:cubicBezTo>
                    <a:pt x="488" y="2822"/>
                    <a:pt x="494" y="2803"/>
                    <a:pt x="500" y="2790"/>
                  </a:cubicBezTo>
                  <a:close/>
                  <a:moveTo>
                    <a:pt x="507" y="3088"/>
                  </a:moveTo>
                  <a:cubicBezTo>
                    <a:pt x="507" y="3107"/>
                    <a:pt x="513" y="3120"/>
                    <a:pt x="513" y="3132"/>
                  </a:cubicBezTo>
                  <a:cubicBezTo>
                    <a:pt x="513" y="3145"/>
                    <a:pt x="513" y="3164"/>
                    <a:pt x="513" y="3183"/>
                  </a:cubicBezTo>
                  <a:lnTo>
                    <a:pt x="500" y="3183"/>
                  </a:lnTo>
                  <a:cubicBezTo>
                    <a:pt x="507" y="3151"/>
                    <a:pt x="507" y="3120"/>
                    <a:pt x="507" y="3088"/>
                  </a:cubicBezTo>
                  <a:close/>
                  <a:moveTo>
                    <a:pt x="424" y="1"/>
                  </a:moveTo>
                  <a:cubicBezTo>
                    <a:pt x="420" y="1"/>
                    <a:pt x="416" y="2"/>
                    <a:pt x="412" y="4"/>
                  </a:cubicBezTo>
                  <a:cubicBezTo>
                    <a:pt x="310" y="35"/>
                    <a:pt x="171" y="130"/>
                    <a:pt x="291" y="225"/>
                  </a:cubicBezTo>
                  <a:cubicBezTo>
                    <a:pt x="298" y="232"/>
                    <a:pt x="304" y="232"/>
                    <a:pt x="310" y="232"/>
                  </a:cubicBezTo>
                  <a:cubicBezTo>
                    <a:pt x="279" y="339"/>
                    <a:pt x="386" y="599"/>
                    <a:pt x="405" y="675"/>
                  </a:cubicBezTo>
                  <a:cubicBezTo>
                    <a:pt x="469" y="928"/>
                    <a:pt x="538" y="1182"/>
                    <a:pt x="614" y="1435"/>
                  </a:cubicBezTo>
                  <a:cubicBezTo>
                    <a:pt x="684" y="1657"/>
                    <a:pt x="754" y="1878"/>
                    <a:pt x="830" y="2100"/>
                  </a:cubicBezTo>
                  <a:lnTo>
                    <a:pt x="823" y="2100"/>
                  </a:lnTo>
                  <a:cubicBezTo>
                    <a:pt x="800" y="2091"/>
                    <a:pt x="777" y="2087"/>
                    <a:pt x="754" y="2087"/>
                  </a:cubicBezTo>
                  <a:cubicBezTo>
                    <a:pt x="664" y="2087"/>
                    <a:pt x="577" y="2149"/>
                    <a:pt x="507" y="2214"/>
                  </a:cubicBezTo>
                  <a:cubicBezTo>
                    <a:pt x="507" y="2220"/>
                    <a:pt x="507" y="2220"/>
                    <a:pt x="507" y="2220"/>
                  </a:cubicBezTo>
                  <a:cubicBezTo>
                    <a:pt x="488" y="2239"/>
                    <a:pt x="475" y="2252"/>
                    <a:pt x="456" y="2271"/>
                  </a:cubicBezTo>
                  <a:cubicBezTo>
                    <a:pt x="253" y="2499"/>
                    <a:pt x="0" y="2961"/>
                    <a:pt x="304" y="3215"/>
                  </a:cubicBezTo>
                  <a:cubicBezTo>
                    <a:pt x="371" y="3270"/>
                    <a:pt x="441" y="3293"/>
                    <a:pt x="511" y="3293"/>
                  </a:cubicBezTo>
                  <a:cubicBezTo>
                    <a:pt x="595" y="3293"/>
                    <a:pt x="678" y="3260"/>
                    <a:pt x="754" y="3208"/>
                  </a:cubicBezTo>
                  <a:cubicBezTo>
                    <a:pt x="766" y="3208"/>
                    <a:pt x="779" y="3202"/>
                    <a:pt x="785" y="3183"/>
                  </a:cubicBezTo>
                  <a:cubicBezTo>
                    <a:pt x="836" y="3151"/>
                    <a:pt x="880" y="3107"/>
                    <a:pt x="925" y="3056"/>
                  </a:cubicBezTo>
                  <a:cubicBezTo>
                    <a:pt x="931" y="3050"/>
                    <a:pt x="937" y="3050"/>
                    <a:pt x="937" y="3037"/>
                  </a:cubicBezTo>
                  <a:cubicBezTo>
                    <a:pt x="1007" y="2955"/>
                    <a:pt x="1064" y="2860"/>
                    <a:pt x="1096" y="2778"/>
                  </a:cubicBezTo>
                  <a:cubicBezTo>
                    <a:pt x="1115" y="2727"/>
                    <a:pt x="1127" y="2670"/>
                    <a:pt x="1134" y="2613"/>
                  </a:cubicBezTo>
                  <a:cubicBezTo>
                    <a:pt x="1172" y="2588"/>
                    <a:pt x="1172" y="2512"/>
                    <a:pt x="1159" y="2461"/>
                  </a:cubicBezTo>
                  <a:cubicBezTo>
                    <a:pt x="1102" y="2189"/>
                    <a:pt x="975" y="1923"/>
                    <a:pt x="893" y="1657"/>
                  </a:cubicBezTo>
                  <a:cubicBezTo>
                    <a:pt x="728" y="1125"/>
                    <a:pt x="589" y="586"/>
                    <a:pt x="475" y="48"/>
                  </a:cubicBezTo>
                  <a:cubicBezTo>
                    <a:pt x="470" y="27"/>
                    <a:pt x="446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8882807" y="3548286"/>
              <a:ext cx="40674" cy="84954"/>
            </a:xfrm>
            <a:custGeom>
              <a:avLst/>
              <a:gdLst/>
              <a:ahLst/>
              <a:cxnLst/>
              <a:rect l="l" t="t" r="r" b="b"/>
              <a:pathLst>
                <a:path w="1173" h="2450" extrusionOk="0">
                  <a:moveTo>
                    <a:pt x="1033" y="147"/>
                  </a:moveTo>
                  <a:cubicBezTo>
                    <a:pt x="1033" y="154"/>
                    <a:pt x="1039" y="154"/>
                    <a:pt x="1039" y="154"/>
                  </a:cubicBezTo>
                  <a:cubicBezTo>
                    <a:pt x="1039" y="198"/>
                    <a:pt x="1033" y="242"/>
                    <a:pt x="1026" y="293"/>
                  </a:cubicBezTo>
                  <a:cubicBezTo>
                    <a:pt x="1026" y="236"/>
                    <a:pt x="1033" y="166"/>
                    <a:pt x="1033" y="147"/>
                  </a:cubicBezTo>
                  <a:close/>
                  <a:moveTo>
                    <a:pt x="1077" y="103"/>
                  </a:moveTo>
                  <a:cubicBezTo>
                    <a:pt x="1003" y="595"/>
                    <a:pt x="949" y="1093"/>
                    <a:pt x="925" y="1586"/>
                  </a:cubicBezTo>
                  <a:lnTo>
                    <a:pt x="925" y="1586"/>
                  </a:lnTo>
                  <a:cubicBezTo>
                    <a:pt x="927" y="1421"/>
                    <a:pt x="939" y="1256"/>
                    <a:pt x="950" y="1091"/>
                  </a:cubicBezTo>
                  <a:cubicBezTo>
                    <a:pt x="957" y="1053"/>
                    <a:pt x="957" y="1009"/>
                    <a:pt x="963" y="971"/>
                  </a:cubicBezTo>
                  <a:cubicBezTo>
                    <a:pt x="995" y="711"/>
                    <a:pt x="1026" y="451"/>
                    <a:pt x="1058" y="192"/>
                  </a:cubicBezTo>
                  <a:cubicBezTo>
                    <a:pt x="1058" y="185"/>
                    <a:pt x="1052" y="185"/>
                    <a:pt x="1045" y="185"/>
                  </a:cubicBezTo>
                  <a:cubicBezTo>
                    <a:pt x="1045" y="179"/>
                    <a:pt x="1052" y="166"/>
                    <a:pt x="1052" y="154"/>
                  </a:cubicBezTo>
                  <a:cubicBezTo>
                    <a:pt x="1058" y="141"/>
                    <a:pt x="1058" y="135"/>
                    <a:pt x="1052" y="122"/>
                  </a:cubicBezTo>
                  <a:cubicBezTo>
                    <a:pt x="1052" y="122"/>
                    <a:pt x="1052" y="116"/>
                    <a:pt x="1052" y="116"/>
                  </a:cubicBezTo>
                  <a:cubicBezTo>
                    <a:pt x="1064" y="109"/>
                    <a:pt x="1071" y="103"/>
                    <a:pt x="1077" y="103"/>
                  </a:cubicBezTo>
                  <a:close/>
                  <a:moveTo>
                    <a:pt x="923" y="1642"/>
                  </a:moveTo>
                  <a:cubicBezTo>
                    <a:pt x="921" y="1676"/>
                    <a:pt x="920" y="1710"/>
                    <a:pt x="919" y="1743"/>
                  </a:cubicBezTo>
                  <a:cubicBezTo>
                    <a:pt x="919" y="1711"/>
                    <a:pt x="919" y="1678"/>
                    <a:pt x="923" y="1642"/>
                  </a:cubicBezTo>
                  <a:close/>
                  <a:moveTo>
                    <a:pt x="653" y="1705"/>
                  </a:moveTo>
                  <a:cubicBezTo>
                    <a:pt x="646" y="1712"/>
                    <a:pt x="646" y="1712"/>
                    <a:pt x="640" y="1718"/>
                  </a:cubicBezTo>
                  <a:lnTo>
                    <a:pt x="634" y="1718"/>
                  </a:lnTo>
                  <a:cubicBezTo>
                    <a:pt x="621" y="1724"/>
                    <a:pt x="615" y="1731"/>
                    <a:pt x="615" y="1750"/>
                  </a:cubicBezTo>
                  <a:cubicBezTo>
                    <a:pt x="608" y="1750"/>
                    <a:pt x="602" y="1756"/>
                    <a:pt x="596" y="1762"/>
                  </a:cubicBezTo>
                  <a:lnTo>
                    <a:pt x="583" y="1762"/>
                  </a:lnTo>
                  <a:cubicBezTo>
                    <a:pt x="596" y="1750"/>
                    <a:pt x="608" y="1731"/>
                    <a:pt x="621" y="1718"/>
                  </a:cubicBezTo>
                  <a:cubicBezTo>
                    <a:pt x="627" y="1712"/>
                    <a:pt x="634" y="1712"/>
                    <a:pt x="646" y="1712"/>
                  </a:cubicBezTo>
                  <a:cubicBezTo>
                    <a:pt x="646" y="1705"/>
                    <a:pt x="646" y="1705"/>
                    <a:pt x="653" y="1705"/>
                  </a:cubicBezTo>
                  <a:close/>
                  <a:moveTo>
                    <a:pt x="830" y="1794"/>
                  </a:moveTo>
                  <a:cubicBezTo>
                    <a:pt x="836" y="1800"/>
                    <a:pt x="836" y="1807"/>
                    <a:pt x="836" y="1807"/>
                  </a:cubicBezTo>
                  <a:cubicBezTo>
                    <a:pt x="836" y="1807"/>
                    <a:pt x="836" y="1813"/>
                    <a:pt x="836" y="1813"/>
                  </a:cubicBezTo>
                  <a:cubicBezTo>
                    <a:pt x="830" y="1807"/>
                    <a:pt x="830" y="1807"/>
                    <a:pt x="824" y="1800"/>
                  </a:cubicBezTo>
                  <a:cubicBezTo>
                    <a:pt x="830" y="1800"/>
                    <a:pt x="830" y="1800"/>
                    <a:pt x="830" y="1794"/>
                  </a:cubicBezTo>
                  <a:close/>
                  <a:moveTo>
                    <a:pt x="494" y="1788"/>
                  </a:moveTo>
                  <a:cubicBezTo>
                    <a:pt x="475" y="1807"/>
                    <a:pt x="456" y="1832"/>
                    <a:pt x="431" y="1851"/>
                  </a:cubicBezTo>
                  <a:cubicBezTo>
                    <a:pt x="450" y="1832"/>
                    <a:pt x="463" y="1813"/>
                    <a:pt x="475" y="1800"/>
                  </a:cubicBezTo>
                  <a:cubicBezTo>
                    <a:pt x="482" y="1794"/>
                    <a:pt x="488" y="1788"/>
                    <a:pt x="494" y="1788"/>
                  </a:cubicBezTo>
                  <a:close/>
                  <a:moveTo>
                    <a:pt x="551" y="1800"/>
                  </a:moveTo>
                  <a:cubicBezTo>
                    <a:pt x="551" y="1807"/>
                    <a:pt x="551" y="1807"/>
                    <a:pt x="551" y="1807"/>
                  </a:cubicBezTo>
                  <a:cubicBezTo>
                    <a:pt x="532" y="1832"/>
                    <a:pt x="507" y="1857"/>
                    <a:pt x="488" y="1876"/>
                  </a:cubicBezTo>
                  <a:cubicBezTo>
                    <a:pt x="507" y="1851"/>
                    <a:pt x="532" y="1826"/>
                    <a:pt x="551" y="1800"/>
                  </a:cubicBezTo>
                  <a:close/>
                  <a:moveTo>
                    <a:pt x="532" y="1927"/>
                  </a:moveTo>
                  <a:cubicBezTo>
                    <a:pt x="532" y="1927"/>
                    <a:pt x="532" y="1927"/>
                    <a:pt x="532" y="1933"/>
                  </a:cubicBezTo>
                  <a:cubicBezTo>
                    <a:pt x="532" y="1933"/>
                    <a:pt x="526" y="1933"/>
                    <a:pt x="526" y="1940"/>
                  </a:cubicBezTo>
                  <a:cubicBezTo>
                    <a:pt x="526" y="1933"/>
                    <a:pt x="532" y="1933"/>
                    <a:pt x="532" y="1927"/>
                  </a:cubicBezTo>
                  <a:close/>
                  <a:moveTo>
                    <a:pt x="779" y="1895"/>
                  </a:moveTo>
                  <a:cubicBezTo>
                    <a:pt x="754" y="1933"/>
                    <a:pt x="729" y="1965"/>
                    <a:pt x="703" y="1997"/>
                  </a:cubicBezTo>
                  <a:cubicBezTo>
                    <a:pt x="722" y="1965"/>
                    <a:pt x="741" y="1927"/>
                    <a:pt x="760" y="1895"/>
                  </a:cubicBezTo>
                  <a:close/>
                  <a:moveTo>
                    <a:pt x="646" y="1870"/>
                  </a:moveTo>
                  <a:cubicBezTo>
                    <a:pt x="646" y="1870"/>
                    <a:pt x="653" y="1870"/>
                    <a:pt x="653" y="1876"/>
                  </a:cubicBezTo>
                  <a:cubicBezTo>
                    <a:pt x="627" y="1921"/>
                    <a:pt x="602" y="1965"/>
                    <a:pt x="577" y="2009"/>
                  </a:cubicBezTo>
                  <a:cubicBezTo>
                    <a:pt x="602" y="1965"/>
                    <a:pt x="621" y="1914"/>
                    <a:pt x="646" y="1870"/>
                  </a:cubicBezTo>
                  <a:close/>
                  <a:moveTo>
                    <a:pt x="342" y="1952"/>
                  </a:moveTo>
                  <a:lnTo>
                    <a:pt x="342" y="1952"/>
                  </a:lnTo>
                  <a:cubicBezTo>
                    <a:pt x="323" y="1978"/>
                    <a:pt x="304" y="1997"/>
                    <a:pt x="285" y="2016"/>
                  </a:cubicBezTo>
                  <a:cubicBezTo>
                    <a:pt x="285" y="2016"/>
                    <a:pt x="285" y="2009"/>
                    <a:pt x="285" y="2003"/>
                  </a:cubicBezTo>
                  <a:cubicBezTo>
                    <a:pt x="304" y="1990"/>
                    <a:pt x="323" y="1971"/>
                    <a:pt x="342" y="1952"/>
                  </a:cubicBezTo>
                  <a:close/>
                  <a:moveTo>
                    <a:pt x="513" y="2085"/>
                  </a:moveTo>
                  <a:cubicBezTo>
                    <a:pt x="513" y="2090"/>
                    <a:pt x="513" y="2091"/>
                    <a:pt x="512" y="2093"/>
                  </a:cubicBezTo>
                  <a:lnTo>
                    <a:pt x="512" y="2093"/>
                  </a:lnTo>
                  <a:cubicBezTo>
                    <a:pt x="513" y="2090"/>
                    <a:pt x="513" y="2087"/>
                    <a:pt x="513" y="2085"/>
                  </a:cubicBezTo>
                  <a:close/>
                  <a:moveTo>
                    <a:pt x="526" y="1940"/>
                  </a:moveTo>
                  <a:cubicBezTo>
                    <a:pt x="513" y="1952"/>
                    <a:pt x="507" y="1965"/>
                    <a:pt x="494" y="1990"/>
                  </a:cubicBezTo>
                  <a:cubicBezTo>
                    <a:pt x="475" y="2022"/>
                    <a:pt x="456" y="2060"/>
                    <a:pt x="437" y="2098"/>
                  </a:cubicBezTo>
                  <a:cubicBezTo>
                    <a:pt x="444" y="2073"/>
                    <a:pt x="456" y="2054"/>
                    <a:pt x="463" y="2028"/>
                  </a:cubicBezTo>
                  <a:cubicBezTo>
                    <a:pt x="469" y="2016"/>
                    <a:pt x="475" y="1997"/>
                    <a:pt x="482" y="1984"/>
                  </a:cubicBezTo>
                  <a:cubicBezTo>
                    <a:pt x="494" y="1971"/>
                    <a:pt x="507" y="1952"/>
                    <a:pt x="526" y="1940"/>
                  </a:cubicBezTo>
                  <a:close/>
                  <a:moveTo>
                    <a:pt x="266" y="2028"/>
                  </a:moveTo>
                  <a:cubicBezTo>
                    <a:pt x="260" y="2035"/>
                    <a:pt x="260" y="2041"/>
                    <a:pt x="260" y="2047"/>
                  </a:cubicBezTo>
                  <a:cubicBezTo>
                    <a:pt x="241" y="2066"/>
                    <a:pt x="222" y="2092"/>
                    <a:pt x="203" y="2111"/>
                  </a:cubicBezTo>
                  <a:cubicBezTo>
                    <a:pt x="209" y="2104"/>
                    <a:pt x="209" y="2092"/>
                    <a:pt x="216" y="2085"/>
                  </a:cubicBezTo>
                  <a:cubicBezTo>
                    <a:pt x="222" y="2073"/>
                    <a:pt x="222" y="2066"/>
                    <a:pt x="228" y="2066"/>
                  </a:cubicBezTo>
                  <a:cubicBezTo>
                    <a:pt x="241" y="2054"/>
                    <a:pt x="254" y="2041"/>
                    <a:pt x="266" y="2028"/>
                  </a:cubicBezTo>
                  <a:close/>
                  <a:moveTo>
                    <a:pt x="602" y="1851"/>
                  </a:moveTo>
                  <a:cubicBezTo>
                    <a:pt x="608" y="1851"/>
                    <a:pt x="615" y="1851"/>
                    <a:pt x="615" y="1857"/>
                  </a:cubicBezTo>
                  <a:cubicBezTo>
                    <a:pt x="564" y="1940"/>
                    <a:pt x="520" y="2022"/>
                    <a:pt x="475" y="2111"/>
                  </a:cubicBezTo>
                  <a:cubicBezTo>
                    <a:pt x="507" y="2041"/>
                    <a:pt x="545" y="1965"/>
                    <a:pt x="577" y="1895"/>
                  </a:cubicBezTo>
                  <a:cubicBezTo>
                    <a:pt x="583" y="1889"/>
                    <a:pt x="577" y="1883"/>
                    <a:pt x="577" y="1883"/>
                  </a:cubicBezTo>
                  <a:cubicBezTo>
                    <a:pt x="583" y="1870"/>
                    <a:pt x="596" y="1857"/>
                    <a:pt x="602" y="1851"/>
                  </a:cubicBezTo>
                  <a:close/>
                  <a:moveTo>
                    <a:pt x="817" y="1902"/>
                  </a:moveTo>
                  <a:cubicBezTo>
                    <a:pt x="824" y="1908"/>
                    <a:pt x="830" y="1908"/>
                    <a:pt x="830" y="1914"/>
                  </a:cubicBezTo>
                  <a:cubicBezTo>
                    <a:pt x="767" y="1997"/>
                    <a:pt x="703" y="2073"/>
                    <a:pt x="640" y="2155"/>
                  </a:cubicBezTo>
                  <a:cubicBezTo>
                    <a:pt x="697" y="2066"/>
                    <a:pt x="754" y="1984"/>
                    <a:pt x="817" y="1902"/>
                  </a:cubicBezTo>
                  <a:close/>
                  <a:moveTo>
                    <a:pt x="266" y="2142"/>
                  </a:moveTo>
                  <a:lnTo>
                    <a:pt x="266" y="2142"/>
                  </a:lnTo>
                  <a:cubicBezTo>
                    <a:pt x="254" y="2155"/>
                    <a:pt x="241" y="2174"/>
                    <a:pt x="228" y="2193"/>
                  </a:cubicBezTo>
                  <a:cubicBezTo>
                    <a:pt x="228" y="2187"/>
                    <a:pt x="228" y="2174"/>
                    <a:pt x="235" y="2168"/>
                  </a:cubicBezTo>
                  <a:cubicBezTo>
                    <a:pt x="247" y="2161"/>
                    <a:pt x="254" y="2149"/>
                    <a:pt x="266" y="2142"/>
                  </a:cubicBezTo>
                  <a:close/>
                  <a:moveTo>
                    <a:pt x="311" y="2168"/>
                  </a:moveTo>
                  <a:cubicBezTo>
                    <a:pt x="304" y="2174"/>
                    <a:pt x="304" y="2187"/>
                    <a:pt x="298" y="2199"/>
                  </a:cubicBezTo>
                  <a:lnTo>
                    <a:pt x="292" y="2199"/>
                  </a:lnTo>
                  <a:cubicBezTo>
                    <a:pt x="285" y="2206"/>
                    <a:pt x="285" y="2212"/>
                    <a:pt x="279" y="2212"/>
                  </a:cubicBezTo>
                  <a:cubicBezTo>
                    <a:pt x="279" y="2206"/>
                    <a:pt x="285" y="2199"/>
                    <a:pt x="285" y="2187"/>
                  </a:cubicBezTo>
                  <a:cubicBezTo>
                    <a:pt x="298" y="2180"/>
                    <a:pt x="304" y="2174"/>
                    <a:pt x="311" y="2168"/>
                  </a:cubicBezTo>
                  <a:close/>
                  <a:moveTo>
                    <a:pt x="216" y="2180"/>
                  </a:moveTo>
                  <a:cubicBezTo>
                    <a:pt x="216" y="2193"/>
                    <a:pt x="209" y="2206"/>
                    <a:pt x="209" y="2218"/>
                  </a:cubicBezTo>
                  <a:lnTo>
                    <a:pt x="203" y="2218"/>
                  </a:lnTo>
                  <a:cubicBezTo>
                    <a:pt x="203" y="2212"/>
                    <a:pt x="203" y="2206"/>
                    <a:pt x="203" y="2193"/>
                  </a:cubicBezTo>
                  <a:cubicBezTo>
                    <a:pt x="203" y="2193"/>
                    <a:pt x="209" y="2187"/>
                    <a:pt x="216" y="2180"/>
                  </a:cubicBezTo>
                  <a:close/>
                  <a:moveTo>
                    <a:pt x="235" y="2288"/>
                  </a:moveTo>
                  <a:cubicBezTo>
                    <a:pt x="235" y="2288"/>
                    <a:pt x="235" y="2288"/>
                    <a:pt x="235" y="2294"/>
                  </a:cubicBezTo>
                  <a:cubicBezTo>
                    <a:pt x="235" y="2294"/>
                    <a:pt x="235" y="2288"/>
                    <a:pt x="228" y="2288"/>
                  </a:cubicBezTo>
                  <a:close/>
                  <a:moveTo>
                    <a:pt x="279" y="2244"/>
                  </a:moveTo>
                  <a:cubicBezTo>
                    <a:pt x="273" y="2263"/>
                    <a:pt x="260" y="2275"/>
                    <a:pt x="254" y="2288"/>
                  </a:cubicBezTo>
                  <a:cubicBezTo>
                    <a:pt x="254" y="2294"/>
                    <a:pt x="247" y="2307"/>
                    <a:pt x="247" y="2313"/>
                  </a:cubicBezTo>
                  <a:cubicBezTo>
                    <a:pt x="247" y="2307"/>
                    <a:pt x="247" y="2307"/>
                    <a:pt x="247" y="2307"/>
                  </a:cubicBezTo>
                  <a:cubicBezTo>
                    <a:pt x="247" y="2307"/>
                    <a:pt x="247" y="2301"/>
                    <a:pt x="247" y="2301"/>
                  </a:cubicBezTo>
                  <a:cubicBezTo>
                    <a:pt x="254" y="2288"/>
                    <a:pt x="254" y="2275"/>
                    <a:pt x="260" y="2263"/>
                  </a:cubicBezTo>
                  <a:cubicBezTo>
                    <a:pt x="266" y="2256"/>
                    <a:pt x="273" y="2250"/>
                    <a:pt x="279" y="2244"/>
                  </a:cubicBezTo>
                  <a:close/>
                  <a:moveTo>
                    <a:pt x="684" y="1883"/>
                  </a:moveTo>
                  <a:cubicBezTo>
                    <a:pt x="697" y="1889"/>
                    <a:pt x="703" y="1889"/>
                    <a:pt x="716" y="1889"/>
                  </a:cubicBezTo>
                  <a:cubicBezTo>
                    <a:pt x="716" y="1895"/>
                    <a:pt x="722" y="1895"/>
                    <a:pt x="722" y="1895"/>
                  </a:cubicBezTo>
                  <a:cubicBezTo>
                    <a:pt x="703" y="1933"/>
                    <a:pt x="678" y="1971"/>
                    <a:pt x="659" y="2009"/>
                  </a:cubicBezTo>
                  <a:cubicBezTo>
                    <a:pt x="596" y="2112"/>
                    <a:pt x="538" y="2215"/>
                    <a:pt x="486" y="2314"/>
                  </a:cubicBezTo>
                  <a:lnTo>
                    <a:pt x="486" y="2314"/>
                  </a:lnTo>
                  <a:cubicBezTo>
                    <a:pt x="555" y="2181"/>
                    <a:pt x="614" y="2029"/>
                    <a:pt x="684" y="1883"/>
                  </a:cubicBezTo>
                  <a:close/>
                  <a:moveTo>
                    <a:pt x="317" y="2212"/>
                  </a:moveTo>
                  <a:lnTo>
                    <a:pt x="317" y="2212"/>
                  </a:lnTo>
                  <a:cubicBezTo>
                    <a:pt x="304" y="2256"/>
                    <a:pt x="292" y="2294"/>
                    <a:pt x="279" y="2332"/>
                  </a:cubicBezTo>
                  <a:cubicBezTo>
                    <a:pt x="273" y="2332"/>
                    <a:pt x="266" y="2326"/>
                    <a:pt x="260" y="2326"/>
                  </a:cubicBezTo>
                  <a:cubicBezTo>
                    <a:pt x="279" y="2288"/>
                    <a:pt x="298" y="2250"/>
                    <a:pt x="317" y="2212"/>
                  </a:cubicBezTo>
                  <a:close/>
                  <a:moveTo>
                    <a:pt x="412" y="2060"/>
                  </a:moveTo>
                  <a:cubicBezTo>
                    <a:pt x="393" y="2104"/>
                    <a:pt x="368" y="2155"/>
                    <a:pt x="349" y="2206"/>
                  </a:cubicBezTo>
                  <a:cubicBezTo>
                    <a:pt x="330" y="2250"/>
                    <a:pt x="311" y="2294"/>
                    <a:pt x="285" y="2339"/>
                  </a:cubicBezTo>
                  <a:cubicBezTo>
                    <a:pt x="298" y="2313"/>
                    <a:pt x="323" y="2244"/>
                    <a:pt x="336" y="2206"/>
                  </a:cubicBezTo>
                  <a:cubicBezTo>
                    <a:pt x="355" y="2168"/>
                    <a:pt x="368" y="2130"/>
                    <a:pt x="387" y="2092"/>
                  </a:cubicBezTo>
                  <a:cubicBezTo>
                    <a:pt x="393" y="2079"/>
                    <a:pt x="406" y="2073"/>
                    <a:pt x="412" y="2060"/>
                  </a:cubicBezTo>
                  <a:close/>
                  <a:moveTo>
                    <a:pt x="472" y="2175"/>
                  </a:moveTo>
                  <a:lnTo>
                    <a:pt x="472" y="2175"/>
                  </a:lnTo>
                  <a:cubicBezTo>
                    <a:pt x="456" y="2215"/>
                    <a:pt x="440" y="2256"/>
                    <a:pt x="425" y="2294"/>
                  </a:cubicBezTo>
                  <a:cubicBezTo>
                    <a:pt x="418" y="2313"/>
                    <a:pt x="412" y="2326"/>
                    <a:pt x="406" y="2339"/>
                  </a:cubicBezTo>
                  <a:cubicBezTo>
                    <a:pt x="429" y="2283"/>
                    <a:pt x="449" y="2228"/>
                    <a:pt x="472" y="2175"/>
                  </a:cubicBezTo>
                  <a:close/>
                  <a:moveTo>
                    <a:pt x="336" y="2282"/>
                  </a:moveTo>
                  <a:lnTo>
                    <a:pt x="336" y="2282"/>
                  </a:lnTo>
                  <a:cubicBezTo>
                    <a:pt x="330" y="2294"/>
                    <a:pt x="330" y="2307"/>
                    <a:pt x="330" y="2313"/>
                  </a:cubicBezTo>
                  <a:cubicBezTo>
                    <a:pt x="323" y="2326"/>
                    <a:pt x="317" y="2339"/>
                    <a:pt x="311" y="2351"/>
                  </a:cubicBezTo>
                  <a:cubicBezTo>
                    <a:pt x="311" y="2351"/>
                    <a:pt x="304" y="2345"/>
                    <a:pt x="304" y="2345"/>
                  </a:cubicBezTo>
                  <a:cubicBezTo>
                    <a:pt x="317" y="2326"/>
                    <a:pt x="323" y="2301"/>
                    <a:pt x="336" y="2282"/>
                  </a:cubicBezTo>
                  <a:close/>
                  <a:moveTo>
                    <a:pt x="520" y="2161"/>
                  </a:moveTo>
                  <a:lnTo>
                    <a:pt x="520" y="2161"/>
                  </a:lnTo>
                  <a:cubicBezTo>
                    <a:pt x="494" y="2225"/>
                    <a:pt x="469" y="2288"/>
                    <a:pt x="450" y="2351"/>
                  </a:cubicBezTo>
                  <a:lnTo>
                    <a:pt x="431" y="2351"/>
                  </a:lnTo>
                  <a:cubicBezTo>
                    <a:pt x="463" y="2288"/>
                    <a:pt x="488" y="2225"/>
                    <a:pt x="520" y="2161"/>
                  </a:cubicBezTo>
                  <a:close/>
                  <a:moveTo>
                    <a:pt x="444" y="2130"/>
                  </a:moveTo>
                  <a:lnTo>
                    <a:pt x="444" y="2130"/>
                  </a:lnTo>
                  <a:cubicBezTo>
                    <a:pt x="412" y="2212"/>
                    <a:pt x="387" y="2307"/>
                    <a:pt x="374" y="2358"/>
                  </a:cubicBezTo>
                  <a:lnTo>
                    <a:pt x="336" y="2358"/>
                  </a:lnTo>
                  <a:cubicBezTo>
                    <a:pt x="368" y="2275"/>
                    <a:pt x="406" y="2199"/>
                    <a:pt x="444" y="2130"/>
                  </a:cubicBezTo>
                  <a:close/>
                  <a:moveTo>
                    <a:pt x="406" y="2345"/>
                  </a:moveTo>
                  <a:cubicBezTo>
                    <a:pt x="399" y="2351"/>
                    <a:pt x="399" y="2358"/>
                    <a:pt x="399" y="2358"/>
                  </a:cubicBezTo>
                  <a:cubicBezTo>
                    <a:pt x="399" y="2351"/>
                    <a:pt x="399" y="2351"/>
                    <a:pt x="406" y="2345"/>
                  </a:cubicBezTo>
                  <a:close/>
                  <a:moveTo>
                    <a:pt x="1120" y="1"/>
                  </a:moveTo>
                  <a:cubicBezTo>
                    <a:pt x="1038" y="1"/>
                    <a:pt x="930" y="35"/>
                    <a:pt x="988" y="128"/>
                  </a:cubicBezTo>
                  <a:cubicBezTo>
                    <a:pt x="988" y="135"/>
                    <a:pt x="995" y="141"/>
                    <a:pt x="1001" y="141"/>
                  </a:cubicBezTo>
                  <a:cubicBezTo>
                    <a:pt x="944" y="211"/>
                    <a:pt x="950" y="426"/>
                    <a:pt x="944" y="489"/>
                  </a:cubicBezTo>
                  <a:cubicBezTo>
                    <a:pt x="919" y="692"/>
                    <a:pt x="893" y="901"/>
                    <a:pt x="881" y="1104"/>
                  </a:cubicBezTo>
                  <a:cubicBezTo>
                    <a:pt x="868" y="1287"/>
                    <a:pt x="855" y="1465"/>
                    <a:pt x="849" y="1648"/>
                  </a:cubicBezTo>
                  <a:cubicBezTo>
                    <a:pt x="815" y="1620"/>
                    <a:pt x="774" y="1609"/>
                    <a:pt x="732" y="1609"/>
                  </a:cubicBezTo>
                  <a:cubicBezTo>
                    <a:pt x="681" y="1609"/>
                    <a:pt x="628" y="1625"/>
                    <a:pt x="583" y="1642"/>
                  </a:cubicBezTo>
                  <a:cubicBezTo>
                    <a:pt x="583" y="1642"/>
                    <a:pt x="577" y="1642"/>
                    <a:pt x="577" y="1648"/>
                  </a:cubicBezTo>
                  <a:cubicBezTo>
                    <a:pt x="564" y="1655"/>
                    <a:pt x="545" y="1661"/>
                    <a:pt x="532" y="1667"/>
                  </a:cubicBezTo>
                  <a:cubicBezTo>
                    <a:pt x="317" y="1781"/>
                    <a:pt x="0" y="2041"/>
                    <a:pt x="152" y="2320"/>
                  </a:cubicBezTo>
                  <a:cubicBezTo>
                    <a:pt x="205" y="2416"/>
                    <a:pt x="291" y="2450"/>
                    <a:pt x="387" y="2450"/>
                  </a:cubicBezTo>
                  <a:cubicBezTo>
                    <a:pt x="417" y="2450"/>
                    <a:pt x="449" y="2446"/>
                    <a:pt x="482" y="2440"/>
                  </a:cubicBezTo>
                  <a:cubicBezTo>
                    <a:pt x="488" y="2440"/>
                    <a:pt x="501" y="2440"/>
                    <a:pt x="507" y="2427"/>
                  </a:cubicBezTo>
                  <a:cubicBezTo>
                    <a:pt x="558" y="2415"/>
                    <a:pt x="602" y="2396"/>
                    <a:pt x="646" y="2377"/>
                  </a:cubicBezTo>
                  <a:cubicBezTo>
                    <a:pt x="653" y="2377"/>
                    <a:pt x="659" y="2370"/>
                    <a:pt x="659" y="2364"/>
                  </a:cubicBezTo>
                  <a:cubicBezTo>
                    <a:pt x="735" y="2326"/>
                    <a:pt x="805" y="2269"/>
                    <a:pt x="849" y="2218"/>
                  </a:cubicBezTo>
                  <a:cubicBezTo>
                    <a:pt x="874" y="2187"/>
                    <a:pt x="906" y="2149"/>
                    <a:pt x="925" y="2111"/>
                  </a:cubicBezTo>
                  <a:cubicBezTo>
                    <a:pt x="963" y="2104"/>
                    <a:pt x="982" y="2047"/>
                    <a:pt x="988" y="2009"/>
                  </a:cubicBezTo>
                  <a:cubicBezTo>
                    <a:pt x="1020" y="1794"/>
                    <a:pt x="1007" y="1560"/>
                    <a:pt x="1020" y="1344"/>
                  </a:cubicBezTo>
                  <a:cubicBezTo>
                    <a:pt x="1052" y="907"/>
                    <a:pt x="1102" y="477"/>
                    <a:pt x="1172" y="52"/>
                  </a:cubicBezTo>
                  <a:cubicBezTo>
                    <a:pt x="1172" y="27"/>
                    <a:pt x="1159" y="2"/>
                    <a:pt x="1140" y="2"/>
                  </a:cubicBezTo>
                  <a:cubicBezTo>
                    <a:pt x="1134" y="1"/>
                    <a:pt x="1127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7266259" y="4801128"/>
              <a:ext cx="222405" cy="214916"/>
            </a:xfrm>
            <a:custGeom>
              <a:avLst/>
              <a:gdLst/>
              <a:ahLst/>
              <a:cxnLst/>
              <a:rect l="l" t="t" r="r" b="b"/>
              <a:pathLst>
                <a:path w="6414" h="6198" extrusionOk="0">
                  <a:moveTo>
                    <a:pt x="4649" y="250"/>
                  </a:moveTo>
                  <a:cubicBezTo>
                    <a:pt x="4605" y="262"/>
                    <a:pt x="4560" y="275"/>
                    <a:pt x="4522" y="288"/>
                  </a:cubicBezTo>
                  <a:cubicBezTo>
                    <a:pt x="4370" y="300"/>
                    <a:pt x="4225" y="313"/>
                    <a:pt x="4079" y="326"/>
                  </a:cubicBezTo>
                  <a:cubicBezTo>
                    <a:pt x="4123" y="307"/>
                    <a:pt x="4161" y="294"/>
                    <a:pt x="4206" y="275"/>
                  </a:cubicBezTo>
                  <a:cubicBezTo>
                    <a:pt x="4351" y="262"/>
                    <a:pt x="4497" y="256"/>
                    <a:pt x="4649" y="250"/>
                  </a:cubicBezTo>
                  <a:close/>
                  <a:moveTo>
                    <a:pt x="3908" y="294"/>
                  </a:moveTo>
                  <a:cubicBezTo>
                    <a:pt x="3851" y="313"/>
                    <a:pt x="3788" y="332"/>
                    <a:pt x="3724" y="351"/>
                  </a:cubicBezTo>
                  <a:cubicBezTo>
                    <a:pt x="3718" y="351"/>
                    <a:pt x="3705" y="357"/>
                    <a:pt x="3699" y="357"/>
                  </a:cubicBezTo>
                  <a:cubicBezTo>
                    <a:pt x="3743" y="338"/>
                    <a:pt x="3794" y="319"/>
                    <a:pt x="3845" y="300"/>
                  </a:cubicBezTo>
                  <a:cubicBezTo>
                    <a:pt x="3864" y="294"/>
                    <a:pt x="3889" y="294"/>
                    <a:pt x="3908" y="294"/>
                  </a:cubicBezTo>
                  <a:close/>
                  <a:moveTo>
                    <a:pt x="6061" y="256"/>
                  </a:moveTo>
                  <a:lnTo>
                    <a:pt x="6061" y="256"/>
                  </a:lnTo>
                  <a:cubicBezTo>
                    <a:pt x="6055" y="288"/>
                    <a:pt x="6055" y="326"/>
                    <a:pt x="6049" y="357"/>
                  </a:cubicBezTo>
                  <a:cubicBezTo>
                    <a:pt x="6049" y="307"/>
                    <a:pt x="6017" y="275"/>
                    <a:pt x="5979" y="269"/>
                  </a:cubicBezTo>
                  <a:cubicBezTo>
                    <a:pt x="6004" y="262"/>
                    <a:pt x="6030" y="262"/>
                    <a:pt x="6061" y="256"/>
                  </a:cubicBezTo>
                  <a:close/>
                  <a:moveTo>
                    <a:pt x="3534" y="313"/>
                  </a:moveTo>
                  <a:lnTo>
                    <a:pt x="3534" y="313"/>
                  </a:lnTo>
                  <a:cubicBezTo>
                    <a:pt x="3477" y="332"/>
                    <a:pt x="3427" y="357"/>
                    <a:pt x="3370" y="376"/>
                  </a:cubicBezTo>
                  <a:cubicBezTo>
                    <a:pt x="3338" y="376"/>
                    <a:pt x="3300" y="383"/>
                    <a:pt x="3268" y="383"/>
                  </a:cubicBezTo>
                  <a:lnTo>
                    <a:pt x="3414" y="319"/>
                  </a:lnTo>
                  <a:cubicBezTo>
                    <a:pt x="3452" y="319"/>
                    <a:pt x="3496" y="319"/>
                    <a:pt x="3534" y="313"/>
                  </a:cubicBezTo>
                  <a:close/>
                  <a:moveTo>
                    <a:pt x="2382" y="376"/>
                  </a:moveTo>
                  <a:cubicBezTo>
                    <a:pt x="2369" y="383"/>
                    <a:pt x="2356" y="395"/>
                    <a:pt x="2344" y="402"/>
                  </a:cubicBezTo>
                  <a:cubicBezTo>
                    <a:pt x="2280" y="395"/>
                    <a:pt x="2230" y="395"/>
                    <a:pt x="2179" y="389"/>
                  </a:cubicBezTo>
                  <a:cubicBezTo>
                    <a:pt x="2249" y="383"/>
                    <a:pt x="2318" y="383"/>
                    <a:pt x="2382" y="376"/>
                  </a:cubicBezTo>
                  <a:close/>
                  <a:moveTo>
                    <a:pt x="3142" y="332"/>
                  </a:moveTo>
                  <a:lnTo>
                    <a:pt x="3142" y="332"/>
                  </a:lnTo>
                  <a:cubicBezTo>
                    <a:pt x="3091" y="357"/>
                    <a:pt x="3034" y="376"/>
                    <a:pt x="2983" y="395"/>
                  </a:cubicBezTo>
                  <a:cubicBezTo>
                    <a:pt x="2914" y="402"/>
                    <a:pt x="2850" y="402"/>
                    <a:pt x="2781" y="402"/>
                  </a:cubicBezTo>
                  <a:cubicBezTo>
                    <a:pt x="2800" y="395"/>
                    <a:pt x="2812" y="389"/>
                    <a:pt x="2825" y="376"/>
                  </a:cubicBezTo>
                  <a:cubicBezTo>
                    <a:pt x="2850" y="370"/>
                    <a:pt x="2869" y="357"/>
                    <a:pt x="2895" y="351"/>
                  </a:cubicBezTo>
                  <a:cubicBezTo>
                    <a:pt x="2977" y="345"/>
                    <a:pt x="3059" y="338"/>
                    <a:pt x="3142" y="332"/>
                  </a:cubicBezTo>
                  <a:close/>
                  <a:moveTo>
                    <a:pt x="2736" y="357"/>
                  </a:moveTo>
                  <a:cubicBezTo>
                    <a:pt x="2698" y="370"/>
                    <a:pt x="2654" y="389"/>
                    <a:pt x="2616" y="408"/>
                  </a:cubicBezTo>
                  <a:lnTo>
                    <a:pt x="2489" y="408"/>
                  </a:lnTo>
                  <a:cubicBezTo>
                    <a:pt x="2515" y="395"/>
                    <a:pt x="2540" y="383"/>
                    <a:pt x="2565" y="370"/>
                  </a:cubicBezTo>
                  <a:cubicBezTo>
                    <a:pt x="2622" y="364"/>
                    <a:pt x="2679" y="364"/>
                    <a:pt x="2736" y="357"/>
                  </a:cubicBezTo>
                  <a:close/>
                  <a:moveTo>
                    <a:pt x="3347" y="546"/>
                  </a:moveTo>
                  <a:lnTo>
                    <a:pt x="3347" y="546"/>
                  </a:lnTo>
                  <a:cubicBezTo>
                    <a:pt x="3309" y="561"/>
                    <a:pt x="3269" y="575"/>
                    <a:pt x="3229" y="590"/>
                  </a:cubicBezTo>
                  <a:lnTo>
                    <a:pt x="3229" y="590"/>
                  </a:lnTo>
                  <a:cubicBezTo>
                    <a:pt x="3269" y="575"/>
                    <a:pt x="3308" y="560"/>
                    <a:pt x="3347" y="546"/>
                  </a:cubicBezTo>
                  <a:close/>
                  <a:moveTo>
                    <a:pt x="2306" y="541"/>
                  </a:moveTo>
                  <a:cubicBezTo>
                    <a:pt x="2241" y="570"/>
                    <a:pt x="2155" y="605"/>
                    <a:pt x="2138" y="605"/>
                  </a:cubicBezTo>
                  <a:cubicBezTo>
                    <a:pt x="2136" y="605"/>
                    <a:pt x="2135" y="605"/>
                    <a:pt x="2135" y="604"/>
                  </a:cubicBezTo>
                  <a:cubicBezTo>
                    <a:pt x="2122" y="598"/>
                    <a:pt x="2147" y="573"/>
                    <a:pt x="2179" y="554"/>
                  </a:cubicBezTo>
                  <a:cubicBezTo>
                    <a:pt x="2185" y="547"/>
                    <a:pt x="2192" y="547"/>
                    <a:pt x="2198" y="541"/>
                  </a:cubicBezTo>
                  <a:close/>
                  <a:moveTo>
                    <a:pt x="1913" y="509"/>
                  </a:moveTo>
                  <a:cubicBezTo>
                    <a:pt x="1919" y="547"/>
                    <a:pt x="1919" y="579"/>
                    <a:pt x="1926" y="617"/>
                  </a:cubicBezTo>
                  <a:cubicBezTo>
                    <a:pt x="1919" y="617"/>
                    <a:pt x="1913" y="617"/>
                    <a:pt x="1913" y="623"/>
                  </a:cubicBezTo>
                  <a:cubicBezTo>
                    <a:pt x="1913" y="585"/>
                    <a:pt x="1913" y="547"/>
                    <a:pt x="1913" y="509"/>
                  </a:cubicBezTo>
                  <a:close/>
                  <a:moveTo>
                    <a:pt x="3045" y="595"/>
                  </a:moveTo>
                  <a:cubicBezTo>
                    <a:pt x="2985" y="619"/>
                    <a:pt x="2926" y="644"/>
                    <a:pt x="2863" y="668"/>
                  </a:cubicBezTo>
                  <a:cubicBezTo>
                    <a:pt x="2831" y="687"/>
                    <a:pt x="2793" y="699"/>
                    <a:pt x="2755" y="712"/>
                  </a:cubicBezTo>
                  <a:cubicBezTo>
                    <a:pt x="2793" y="693"/>
                    <a:pt x="2831" y="674"/>
                    <a:pt x="2869" y="655"/>
                  </a:cubicBezTo>
                  <a:cubicBezTo>
                    <a:pt x="2926" y="636"/>
                    <a:pt x="2987" y="617"/>
                    <a:pt x="3045" y="595"/>
                  </a:cubicBezTo>
                  <a:close/>
                  <a:moveTo>
                    <a:pt x="5466" y="345"/>
                  </a:moveTo>
                  <a:cubicBezTo>
                    <a:pt x="5460" y="364"/>
                    <a:pt x="5447" y="376"/>
                    <a:pt x="5434" y="395"/>
                  </a:cubicBezTo>
                  <a:cubicBezTo>
                    <a:pt x="4997" y="440"/>
                    <a:pt x="4567" y="598"/>
                    <a:pt x="4155" y="744"/>
                  </a:cubicBezTo>
                  <a:cubicBezTo>
                    <a:pt x="4446" y="636"/>
                    <a:pt x="4731" y="522"/>
                    <a:pt x="5023" y="402"/>
                  </a:cubicBezTo>
                  <a:cubicBezTo>
                    <a:pt x="5168" y="389"/>
                    <a:pt x="5320" y="370"/>
                    <a:pt x="5466" y="345"/>
                  </a:cubicBezTo>
                  <a:close/>
                  <a:moveTo>
                    <a:pt x="2420" y="541"/>
                  </a:moveTo>
                  <a:cubicBezTo>
                    <a:pt x="2426" y="541"/>
                    <a:pt x="2432" y="541"/>
                    <a:pt x="2439" y="547"/>
                  </a:cubicBezTo>
                  <a:cubicBezTo>
                    <a:pt x="2331" y="611"/>
                    <a:pt x="2223" y="687"/>
                    <a:pt x="2122" y="763"/>
                  </a:cubicBezTo>
                  <a:cubicBezTo>
                    <a:pt x="2116" y="731"/>
                    <a:pt x="2116" y="693"/>
                    <a:pt x="2109" y="661"/>
                  </a:cubicBezTo>
                  <a:cubicBezTo>
                    <a:pt x="2211" y="623"/>
                    <a:pt x="2318" y="585"/>
                    <a:pt x="2420" y="541"/>
                  </a:cubicBezTo>
                  <a:close/>
                  <a:moveTo>
                    <a:pt x="2990" y="541"/>
                  </a:moveTo>
                  <a:cubicBezTo>
                    <a:pt x="2901" y="579"/>
                    <a:pt x="2819" y="617"/>
                    <a:pt x="2730" y="661"/>
                  </a:cubicBezTo>
                  <a:cubicBezTo>
                    <a:pt x="2597" y="716"/>
                    <a:pt x="2441" y="776"/>
                    <a:pt x="2367" y="776"/>
                  </a:cubicBezTo>
                  <a:cubicBezTo>
                    <a:pt x="2363" y="776"/>
                    <a:pt x="2360" y="776"/>
                    <a:pt x="2356" y="775"/>
                  </a:cubicBezTo>
                  <a:cubicBezTo>
                    <a:pt x="2534" y="699"/>
                    <a:pt x="2717" y="617"/>
                    <a:pt x="2901" y="541"/>
                  </a:cubicBezTo>
                  <a:close/>
                  <a:moveTo>
                    <a:pt x="2654" y="541"/>
                  </a:moveTo>
                  <a:cubicBezTo>
                    <a:pt x="2527" y="611"/>
                    <a:pt x="2401" y="680"/>
                    <a:pt x="2280" y="756"/>
                  </a:cubicBezTo>
                  <a:cubicBezTo>
                    <a:pt x="2223" y="788"/>
                    <a:pt x="2160" y="820"/>
                    <a:pt x="2128" y="839"/>
                  </a:cubicBezTo>
                  <a:cubicBezTo>
                    <a:pt x="2128" y="832"/>
                    <a:pt x="2128" y="826"/>
                    <a:pt x="2128" y="820"/>
                  </a:cubicBezTo>
                  <a:cubicBezTo>
                    <a:pt x="2147" y="807"/>
                    <a:pt x="2179" y="782"/>
                    <a:pt x="2236" y="737"/>
                  </a:cubicBezTo>
                  <a:cubicBezTo>
                    <a:pt x="2242" y="737"/>
                    <a:pt x="2388" y="642"/>
                    <a:pt x="2546" y="547"/>
                  </a:cubicBezTo>
                  <a:cubicBezTo>
                    <a:pt x="2584" y="547"/>
                    <a:pt x="2622" y="541"/>
                    <a:pt x="2654" y="541"/>
                  </a:cubicBezTo>
                  <a:close/>
                  <a:moveTo>
                    <a:pt x="4605" y="490"/>
                  </a:moveTo>
                  <a:cubicBezTo>
                    <a:pt x="4269" y="623"/>
                    <a:pt x="3927" y="750"/>
                    <a:pt x="3585" y="877"/>
                  </a:cubicBezTo>
                  <a:cubicBezTo>
                    <a:pt x="3680" y="832"/>
                    <a:pt x="3781" y="788"/>
                    <a:pt x="3883" y="750"/>
                  </a:cubicBezTo>
                  <a:cubicBezTo>
                    <a:pt x="3946" y="725"/>
                    <a:pt x="4009" y="699"/>
                    <a:pt x="4073" y="674"/>
                  </a:cubicBezTo>
                  <a:cubicBezTo>
                    <a:pt x="4250" y="611"/>
                    <a:pt x="4427" y="547"/>
                    <a:pt x="4605" y="490"/>
                  </a:cubicBezTo>
                  <a:close/>
                  <a:moveTo>
                    <a:pt x="3192" y="858"/>
                  </a:moveTo>
                  <a:lnTo>
                    <a:pt x="3192" y="858"/>
                  </a:lnTo>
                  <a:cubicBezTo>
                    <a:pt x="3174" y="865"/>
                    <a:pt x="3156" y="873"/>
                    <a:pt x="3138" y="881"/>
                  </a:cubicBezTo>
                  <a:lnTo>
                    <a:pt x="3138" y="881"/>
                  </a:lnTo>
                  <a:cubicBezTo>
                    <a:pt x="3156" y="870"/>
                    <a:pt x="3174" y="864"/>
                    <a:pt x="3192" y="858"/>
                  </a:cubicBezTo>
                  <a:close/>
                  <a:moveTo>
                    <a:pt x="2534" y="763"/>
                  </a:moveTo>
                  <a:lnTo>
                    <a:pt x="2534" y="763"/>
                  </a:lnTo>
                  <a:cubicBezTo>
                    <a:pt x="2451" y="807"/>
                    <a:pt x="2375" y="851"/>
                    <a:pt x="2293" y="896"/>
                  </a:cubicBezTo>
                  <a:cubicBezTo>
                    <a:pt x="2242" y="915"/>
                    <a:pt x="2192" y="946"/>
                    <a:pt x="2141" y="972"/>
                  </a:cubicBezTo>
                  <a:cubicBezTo>
                    <a:pt x="2141" y="940"/>
                    <a:pt x="2135" y="902"/>
                    <a:pt x="2135" y="870"/>
                  </a:cubicBezTo>
                  <a:cubicBezTo>
                    <a:pt x="2154" y="864"/>
                    <a:pt x="2173" y="851"/>
                    <a:pt x="2192" y="845"/>
                  </a:cubicBezTo>
                  <a:cubicBezTo>
                    <a:pt x="2196" y="854"/>
                    <a:pt x="2201" y="860"/>
                    <a:pt x="2208" y="860"/>
                  </a:cubicBezTo>
                  <a:cubicBezTo>
                    <a:pt x="2211" y="860"/>
                    <a:pt x="2214" y="859"/>
                    <a:pt x="2217" y="858"/>
                  </a:cubicBezTo>
                  <a:cubicBezTo>
                    <a:pt x="2325" y="826"/>
                    <a:pt x="2426" y="794"/>
                    <a:pt x="2534" y="763"/>
                  </a:cubicBezTo>
                  <a:close/>
                  <a:moveTo>
                    <a:pt x="5061" y="566"/>
                  </a:moveTo>
                  <a:cubicBezTo>
                    <a:pt x="4605" y="731"/>
                    <a:pt x="4142" y="889"/>
                    <a:pt x="3674" y="1041"/>
                  </a:cubicBezTo>
                  <a:cubicBezTo>
                    <a:pt x="3750" y="1010"/>
                    <a:pt x="3826" y="984"/>
                    <a:pt x="3908" y="953"/>
                  </a:cubicBezTo>
                  <a:cubicBezTo>
                    <a:pt x="4282" y="820"/>
                    <a:pt x="4668" y="661"/>
                    <a:pt x="5061" y="566"/>
                  </a:cubicBezTo>
                  <a:close/>
                  <a:moveTo>
                    <a:pt x="3117" y="891"/>
                  </a:moveTo>
                  <a:cubicBezTo>
                    <a:pt x="2958" y="960"/>
                    <a:pt x="2797" y="1033"/>
                    <a:pt x="2639" y="1107"/>
                  </a:cubicBezTo>
                  <a:lnTo>
                    <a:pt x="2639" y="1107"/>
                  </a:lnTo>
                  <a:cubicBezTo>
                    <a:pt x="2640" y="1106"/>
                    <a:pt x="2641" y="1105"/>
                    <a:pt x="2641" y="1105"/>
                  </a:cubicBezTo>
                  <a:cubicBezTo>
                    <a:pt x="2794" y="1031"/>
                    <a:pt x="2952" y="958"/>
                    <a:pt x="3117" y="891"/>
                  </a:cubicBezTo>
                  <a:close/>
                  <a:moveTo>
                    <a:pt x="2632" y="1110"/>
                  </a:moveTo>
                  <a:cubicBezTo>
                    <a:pt x="2627" y="1112"/>
                    <a:pt x="2621" y="1115"/>
                    <a:pt x="2616" y="1117"/>
                  </a:cubicBezTo>
                  <a:cubicBezTo>
                    <a:pt x="2620" y="1113"/>
                    <a:pt x="2626" y="1112"/>
                    <a:pt x="2632" y="1110"/>
                  </a:cubicBezTo>
                  <a:close/>
                  <a:moveTo>
                    <a:pt x="3902" y="503"/>
                  </a:moveTo>
                  <a:cubicBezTo>
                    <a:pt x="3623" y="604"/>
                    <a:pt x="3351" y="718"/>
                    <a:pt x="3078" y="832"/>
                  </a:cubicBezTo>
                  <a:cubicBezTo>
                    <a:pt x="2971" y="870"/>
                    <a:pt x="2857" y="908"/>
                    <a:pt x="2749" y="946"/>
                  </a:cubicBezTo>
                  <a:cubicBezTo>
                    <a:pt x="2559" y="1010"/>
                    <a:pt x="2363" y="1067"/>
                    <a:pt x="2173" y="1130"/>
                  </a:cubicBezTo>
                  <a:cubicBezTo>
                    <a:pt x="2166" y="1130"/>
                    <a:pt x="2160" y="1136"/>
                    <a:pt x="2147" y="1136"/>
                  </a:cubicBezTo>
                  <a:cubicBezTo>
                    <a:pt x="2147" y="1111"/>
                    <a:pt x="2147" y="1079"/>
                    <a:pt x="2141" y="1048"/>
                  </a:cubicBezTo>
                  <a:cubicBezTo>
                    <a:pt x="2230" y="1010"/>
                    <a:pt x="2325" y="972"/>
                    <a:pt x="2363" y="959"/>
                  </a:cubicBezTo>
                  <a:cubicBezTo>
                    <a:pt x="2382" y="946"/>
                    <a:pt x="2401" y="940"/>
                    <a:pt x="2420" y="934"/>
                  </a:cubicBezTo>
                  <a:cubicBezTo>
                    <a:pt x="2812" y="801"/>
                    <a:pt x="3199" y="668"/>
                    <a:pt x="3579" y="522"/>
                  </a:cubicBezTo>
                  <a:cubicBezTo>
                    <a:pt x="3686" y="516"/>
                    <a:pt x="3794" y="509"/>
                    <a:pt x="3902" y="503"/>
                  </a:cubicBezTo>
                  <a:close/>
                  <a:moveTo>
                    <a:pt x="1926" y="655"/>
                  </a:moveTo>
                  <a:cubicBezTo>
                    <a:pt x="1938" y="769"/>
                    <a:pt x="1951" y="877"/>
                    <a:pt x="1957" y="991"/>
                  </a:cubicBezTo>
                  <a:cubicBezTo>
                    <a:pt x="1964" y="1029"/>
                    <a:pt x="1964" y="1060"/>
                    <a:pt x="1964" y="1098"/>
                  </a:cubicBezTo>
                  <a:cubicBezTo>
                    <a:pt x="1945" y="1117"/>
                    <a:pt x="1926" y="1136"/>
                    <a:pt x="1907" y="1155"/>
                  </a:cubicBezTo>
                  <a:cubicBezTo>
                    <a:pt x="1907" y="1124"/>
                    <a:pt x="1907" y="1086"/>
                    <a:pt x="1907" y="1054"/>
                  </a:cubicBezTo>
                  <a:cubicBezTo>
                    <a:pt x="1907" y="921"/>
                    <a:pt x="1907" y="788"/>
                    <a:pt x="1913" y="661"/>
                  </a:cubicBezTo>
                  <a:cubicBezTo>
                    <a:pt x="1919" y="655"/>
                    <a:pt x="1919" y="655"/>
                    <a:pt x="1926" y="655"/>
                  </a:cubicBezTo>
                  <a:close/>
                  <a:moveTo>
                    <a:pt x="2787" y="1149"/>
                  </a:moveTo>
                  <a:cubicBezTo>
                    <a:pt x="2781" y="1155"/>
                    <a:pt x="2768" y="1162"/>
                    <a:pt x="2755" y="1168"/>
                  </a:cubicBezTo>
                  <a:cubicBezTo>
                    <a:pt x="2679" y="1193"/>
                    <a:pt x="2603" y="1219"/>
                    <a:pt x="2527" y="1244"/>
                  </a:cubicBezTo>
                  <a:cubicBezTo>
                    <a:pt x="2546" y="1231"/>
                    <a:pt x="2559" y="1225"/>
                    <a:pt x="2578" y="1219"/>
                  </a:cubicBezTo>
                  <a:cubicBezTo>
                    <a:pt x="2648" y="1193"/>
                    <a:pt x="2717" y="1168"/>
                    <a:pt x="2787" y="1149"/>
                  </a:cubicBezTo>
                  <a:close/>
                  <a:moveTo>
                    <a:pt x="2591" y="1060"/>
                  </a:moveTo>
                  <a:lnTo>
                    <a:pt x="2591" y="1060"/>
                  </a:lnTo>
                  <a:cubicBezTo>
                    <a:pt x="2445" y="1130"/>
                    <a:pt x="2293" y="1200"/>
                    <a:pt x="2147" y="1276"/>
                  </a:cubicBezTo>
                  <a:cubicBezTo>
                    <a:pt x="2147" y="1250"/>
                    <a:pt x="2147" y="1225"/>
                    <a:pt x="2147" y="1200"/>
                  </a:cubicBezTo>
                  <a:cubicBezTo>
                    <a:pt x="2293" y="1155"/>
                    <a:pt x="2445" y="1105"/>
                    <a:pt x="2591" y="1060"/>
                  </a:cubicBezTo>
                  <a:close/>
                  <a:moveTo>
                    <a:pt x="3281" y="1060"/>
                  </a:moveTo>
                  <a:cubicBezTo>
                    <a:pt x="3028" y="1162"/>
                    <a:pt x="2781" y="1276"/>
                    <a:pt x="2540" y="1396"/>
                  </a:cubicBezTo>
                  <a:lnTo>
                    <a:pt x="2534" y="1396"/>
                  </a:lnTo>
                  <a:cubicBezTo>
                    <a:pt x="2660" y="1326"/>
                    <a:pt x="2793" y="1257"/>
                    <a:pt x="2926" y="1187"/>
                  </a:cubicBezTo>
                  <a:cubicBezTo>
                    <a:pt x="3047" y="1143"/>
                    <a:pt x="3167" y="1105"/>
                    <a:pt x="3281" y="1060"/>
                  </a:cubicBezTo>
                  <a:close/>
                  <a:moveTo>
                    <a:pt x="2401" y="1358"/>
                  </a:moveTo>
                  <a:cubicBezTo>
                    <a:pt x="2318" y="1409"/>
                    <a:pt x="2236" y="1453"/>
                    <a:pt x="2160" y="1504"/>
                  </a:cubicBezTo>
                  <a:lnTo>
                    <a:pt x="2147" y="1504"/>
                  </a:lnTo>
                  <a:cubicBezTo>
                    <a:pt x="2147" y="1485"/>
                    <a:pt x="2147" y="1459"/>
                    <a:pt x="2154" y="1440"/>
                  </a:cubicBezTo>
                  <a:cubicBezTo>
                    <a:pt x="2236" y="1415"/>
                    <a:pt x="2318" y="1390"/>
                    <a:pt x="2401" y="1358"/>
                  </a:cubicBezTo>
                  <a:close/>
                  <a:moveTo>
                    <a:pt x="5776" y="1345"/>
                  </a:moveTo>
                  <a:cubicBezTo>
                    <a:pt x="5764" y="1396"/>
                    <a:pt x="5757" y="1453"/>
                    <a:pt x="5751" y="1510"/>
                  </a:cubicBezTo>
                  <a:cubicBezTo>
                    <a:pt x="5745" y="1472"/>
                    <a:pt x="5738" y="1428"/>
                    <a:pt x="5738" y="1390"/>
                  </a:cubicBezTo>
                  <a:cubicBezTo>
                    <a:pt x="5751" y="1377"/>
                    <a:pt x="5764" y="1364"/>
                    <a:pt x="5776" y="1345"/>
                  </a:cubicBezTo>
                  <a:close/>
                  <a:moveTo>
                    <a:pt x="4814" y="1364"/>
                  </a:moveTo>
                  <a:lnTo>
                    <a:pt x="4814" y="1364"/>
                  </a:lnTo>
                  <a:cubicBezTo>
                    <a:pt x="4782" y="1415"/>
                    <a:pt x="4750" y="1466"/>
                    <a:pt x="4725" y="1516"/>
                  </a:cubicBezTo>
                  <a:cubicBezTo>
                    <a:pt x="4719" y="1523"/>
                    <a:pt x="4712" y="1523"/>
                    <a:pt x="4706" y="1523"/>
                  </a:cubicBezTo>
                  <a:cubicBezTo>
                    <a:pt x="4706" y="1497"/>
                    <a:pt x="4693" y="1472"/>
                    <a:pt x="4668" y="1459"/>
                  </a:cubicBezTo>
                  <a:cubicBezTo>
                    <a:pt x="4693" y="1447"/>
                    <a:pt x="4712" y="1428"/>
                    <a:pt x="4738" y="1415"/>
                  </a:cubicBezTo>
                  <a:cubicBezTo>
                    <a:pt x="4763" y="1396"/>
                    <a:pt x="4788" y="1377"/>
                    <a:pt x="4814" y="1364"/>
                  </a:cubicBezTo>
                  <a:close/>
                  <a:moveTo>
                    <a:pt x="2261" y="1605"/>
                  </a:moveTo>
                  <a:cubicBezTo>
                    <a:pt x="2261" y="1605"/>
                    <a:pt x="2261" y="1611"/>
                    <a:pt x="2261" y="1611"/>
                  </a:cubicBezTo>
                  <a:cubicBezTo>
                    <a:pt x="2249" y="1611"/>
                    <a:pt x="2236" y="1611"/>
                    <a:pt x="2230" y="1618"/>
                  </a:cubicBezTo>
                  <a:cubicBezTo>
                    <a:pt x="2198" y="1624"/>
                    <a:pt x="2173" y="1637"/>
                    <a:pt x="2147" y="1656"/>
                  </a:cubicBezTo>
                  <a:cubicBezTo>
                    <a:pt x="2147" y="1643"/>
                    <a:pt x="2147" y="1630"/>
                    <a:pt x="2147" y="1618"/>
                  </a:cubicBezTo>
                  <a:lnTo>
                    <a:pt x="2160" y="1618"/>
                  </a:lnTo>
                  <a:lnTo>
                    <a:pt x="2160" y="1611"/>
                  </a:lnTo>
                  <a:cubicBezTo>
                    <a:pt x="2192" y="1611"/>
                    <a:pt x="2223" y="1611"/>
                    <a:pt x="2261" y="1605"/>
                  </a:cubicBezTo>
                  <a:close/>
                  <a:moveTo>
                    <a:pt x="5232" y="1548"/>
                  </a:moveTo>
                  <a:cubicBezTo>
                    <a:pt x="5238" y="1554"/>
                    <a:pt x="5238" y="1561"/>
                    <a:pt x="5244" y="1561"/>
                  </a:cubicBezTo>
                  <a:cubicBezTo>
                    <a:pt x="5206" y="1586"/>
                    <a:pt x="5168" y="1611"/>
                    <a:pt x="5124" y="1630"/>
                  </a:cubicBezTo>
                  <a:cubicBezTo>
                    <a:pt x="5067" y="1649"/>
                    <a:pt x="5010" y="1662"/>
                    <a:pt x="4953" y="1681"/>
                  </a:cubicBezTo>
                  <a:cubicBezTo>
                    <a:pt x="4953" y="1675"/>
                    <a:pt x="4953" y="1668"/>
                    <a:pt x="4947" y="1662"/>
                  </a:cubicBezTo>
                  <a:cubicBezTo>
                    <a:pt x="5042" y="1624"/>
                    <a:pt x="5137" y="1586"/>
                    <a:pt x="5232" y="1548"/>
                  </a:cubicBezTo>
                  <a:close/>
                  <a:moveTo>
                    <a:pt x="3664" y="1549"/>
                  </a:moveTo>
                  <a:cubicBezTo>
                    <a:pt x="3661" y="1551"/>
                    <a:pt x="3660" y="1554"/>
                    <a:pt x="3655" y="1554"/>
                  </a:cubicBezTo>
                  <a:cubicBezTo>
                    <a:pt x="3636" y="1567"/>
                    <a:pt x="3629" y="1586"/>
                    <a:pt x="3629" y="1599"/>
                  </a:cubicBezTo>
                  <a:cubicBezTo>
                    <a:pt x="3617" y="1605"/>
                    <a:pt x="3598" y="1611"/>
                    <a:pt x="3585" y="1618"/>
                  </a:cubicBezTo>
                  <a:cubicBezTo>
                    <a:pt x="3427" y="1643"/>
                    <a:pt x="3275" y="1668"/>
                    <a:pt x="3116" y="1694"/>
                  </a:cubicBezTo>
                  <a:cubicBezTo>
                    <a:pt x="3299" y="1643"/>
                    <a:pt x="3481" y="1593"/>
                    <a:pt x="3664" y="1549"/>
                  </a:cubicBezTo>
                  <a:close/>
                  <a:moveTo>
                    <a:pt x="1970" y="1250"/>
                  </a:moveTo>
                  <a:cubicBezTo>
                    <a:pt x="1970" y="1307"/>
                    <a:pt x="1970" y="1358"/>
                    <a:pt x="1976" y="1409"/>
                  </a:cubicBezTo>
                  <a:cubicBezTo>
                    <a:pt x="1951" y="1415"/>
                    <a:pt x="1932" y="1434"/>
                    <a:pt x="1932" y="1466"/>
                  </a:cubicBezTo>
                  <a:lnTo>
                    <a:pt x="1957" y="1770"/>
                  </a:lnTo>
                  <a:cubicBezTo>
                    <a:pt x="1945" y="1776"/>
                    <a:pt x="1938" y="1789"/>
                    <a:pt x="1926" y="1795"/>
                  </a:cubicBezTo>
                  <a:cubicBezTo>
                    <a:pt x="1919" y="1624"/>
                    <a:pt x="1913" y="1447"/>
                    <a:pt x="1907" y="1269"/>
                  </a:cubicBezTo>
                  <a:cubicBezTo>
                    <a:pt x="1926" y="1263"/>
                    <a:pt x="1951" y="1257"/>
                    <a:pt x="1970" y="1250"/>
                  </a:cubicBezTo>
                  <a:close/>
                  <a:moveTo>
                    <a:pt x="6137" y="1827"/>
                  </a:moveTo>
                  <a:cubicBezTo>
                    <a:pt x="6137" y="1839"/>
                    <a:pt x="6137" y="1852"/>
                    <a:pt x="6137" y="1865"/>
                  </a:cubicBezTo>
                  <a:lnTo>
                    <a:pt x="6131" y="1865"/>
                  </a:lnTo>
                  <a:cubicBezTo>
                    <a:pt x="6131" y="1852"/>
                    <a:pt x="6131" y="1846"/>
                    <a:pt x="6131" y="1833"/>
                  </a:cubicBezTo>
                  <a:cubicBezTo>
                    <a:pt x="6137" y="1833"/>
                    <a:pt x="6137" y="1827"/>
                    <a:pt x="6137" y="1827"/>
                  </a:cubicBezTo>
                  <a:close/>
                  <a:moveTo>
                    <a:pt x="2273" y="1966"/>
                  </a:moveTo>
                  <a:cubicBezTo>
                    <a:pt x="2268" y="1967"/>
                    <a:pt x="2268" y="1973"/>
                    <a:pt x="2268" y="1979"/>
                  </a:cubicBezTo>
                  <a:cubicBezTo>
                    <a:pt x="2223" y="1991"/>
                    <a:pt x="2185" y="1998"/>
                    <a:pt x="2141" y="2010"/>
                  </a:cubicBezTo>
                  <a:lnTo>
                    <a:pt x="2141" y="1998"/>
                  </a:lnTo>
                  <a:cubicBezTo>
                    <a:pt x="2154" y="1991"/>
                    <a:pt x="2160" y="1979"/>
                    <a:pt x="2166" y="1972"/>
                  </a:cubicBezTo>
                  <a:cubicBezTo>
                    <a:pt x="2175" y="1972"/>
                    <a:pt x="2183" y="1975"/>
                    <a:pt x="2192" y="1975"/>
                  </a:cubicBezTo>
                  <a:cubicBezTo>
                    <a:pt x="2196" y="1975"/>
                    <a:pt x="2200" y="1974"/>
                    <a:pt x="2204" y="1972"/>
                  </a:cubicBezTo>
                  <a:lnTo>
                    <a:pt x="2273" y="1966"/>
                  </a:lnTo>
                  <a:close/>
                  <a:moveTo>
                    <a:pt x="1970" y="1998"/>
                  </a:moveTo>
                  <a:lnTo>
                    <a:pt x="1976" y="2036"/>
                  </a:lnTo>
                  <a:cubicBezTo>
                    <a:pt x="1976" y="2036"/>
                    <a:pt x="1976" y="2042"/>
                    <a:pt x="1976" y="2042"/>
                  </a:cubicBezTo>
                  <a:lnTo>
                    <a:pt x="1976" y="2055"/>
                  </a:lnTo>
                  <a:cubicBezTo>
                    <a:pt x="1964" y="2061"/>
                    <a:pt x="1957" y="2067"/>
                    <a:pt x="1945" y="2067"/>
                  </a:cubicBezTo>
                  <a:cubicBezTo>
                    <a:pt x="1945" y="2048"/>
                    <a:pt x="1938" y="2029"/>
                    <a:pt x="1938" y="2004"/>
                  </a:cubicBezTo>
                  <a:cubicBezTo>
                    <a:pt x="1951" y="2004"/>
                    <a:pt x="1964" y="1998"/>
                    <a:pt x="1970" y="1998"/>
                  </a:cubicBezTo>
                  <a:close/>
                  <a:moveTo>
                    <a:pt x="5903" y="1972"/>
                  </a:moveTo>
                  <a:cubicBezTo>
                    <a:pt x="5916" y="1979"/>
                    <a:pt x="5928" y="1979"/>
                    <a:pt x="5947" y="1985"/>
                  </a:cubicBezTo>
                  <a:cubicBezTo>
                    <a:pt x="5941" y="2023"/>
                    <a:pt x="5941" y="2061"/>
                    <a:pt x="5941" y="2099"/>
                  </a:cubicBezTo>
                  <a:lnTo>
                    <a:pt x="5903" y="2099"/>
                  </a:lnTo>
                  <a:cubicBezTo>
                    <a:pt x="5909" y="2099"/>
                    <a:pt x="5909" y="2093"/>
                    <a:pt x="5909" y="2093"/>
                  </a:cubicBezTo>
                  <a:cubicBezTo>
                    <a:pt x="5900" y="2061"/>
                    <a:pt x="5878" y="2048"/>
                    <a:pt x="5854" y="2048"/>
                  </a:cubicBezTo>
                  <a:cubicBezTo>
                    <a:pt x="5830" y="2048"/>
                    <a:pt x="5805" y="2061"/>
                    <a:pt x="5789" y="2080"/>
                  </a:cubicBezTo>
                  <a:cubicBezTo>
                    <a:pt x="5757" y="2080"/>
                    <a:pt x="5732" y="2074"/>
                    <a:pt x="5707" y="2067"/>
                  </a:cubicBezTo>
                  <a:cubicBezTo>
                    <a:pt x="5751" y="2067"/>
                    <a:pt x="5789" y="2055"/>
                    <a:pt x="5833" y="2048"/>
                  </a:cubicBezTo>
                  <a:cubicBezTo>
                    <a:pt x="5852" y="2042"/>
                    <a:pt x="5865" y="2023"/>
                    <a:pt x="5871" y="2010"/>
                  </a:cubicBezTo>
                  <a:cubicBezTo>
                    <a:pt x="5878" y="2004"/>
                    <a:pt x="5884" y="1998"/>
                    <a:pt x="5884" y="1991"/>
                  </a:cubicBezTo>
                  <a:cubicBezTo>
                    <a:pt x="5890" y="1985"/>
                    <a:pt x="5897" y="1979"/>
                    <a:pt x="5903" y="1972"/>
                  </a:cubicBezTo>
                  <a:close/>
                  <a:moveTo>
                    <a:pt x="6137" y="2004"/>
                  </a:moveTo>
                  <a:cubicBezTo>
                    <a:pt x="6137" y="2093"/>
                    <a:pt x="6137" y="2181"/>
                    <a:pt x="6137" y="2270"/>
                  </a:cubicBezTo>
                  <a:cubicBezTo>
                    <a:pt x="6137" y="2194"/>
                    <a:pt x="6131" y="2112"/>
                    <a:pt x="6131" y="2036"/>
                  </a:cubicBezTo>
                  <a:cubicBezTo>
                    <a:pt x="6131" y="2029"/>
                    <a:pt x="6131" y="2017"/>
                    <a:pt x="6131" y="2004"/>
                  </a:cubicBezTo>
                  <a:close/>
                  <a:moveTo>
                    <a:pt x="1945" y="2131"/>
                  </a:moveTo>
                  <a:lnTo>
                    <a:pt x="1945" y="2131"/>
                  </a:lnTo>
                  <a:cubicBezTo>
                    <a:pt x="1957" y="2137"/>
                    <a:pt x="1970" y="2137"/>
                    <a:pt x="1976" y="2137"/>
                  </a:cubicBezTo>
                  <a:cubicBezTo>
                    <a:pt x="1976" y="2169"/>
                    <a:pt x="1976" y="2200"/>
                    <a:pt x="1976" y="2238"/>
                  </a:cubicBezTo>
                  <a:cubicBezTo>
                    <a:pt x="1976" y="2333"/>
                    <a:pt x="1976" y="2435"/>
                    <a:pt x="1976" y="2530"/>
                  </a:cubicBezTo>
                  <a:cubicBezTo>
                    <a:pt x="1970" y="2397"/>
                    <a:pt x="1957" y="2264"/>
                    <a:pt x="1945" y="2131"/>
                  </a:cubicBezTo>
                  <a:close/>
                  <a:moveTo>
                    <a:pt x="6055" y="3765"/>
                  </a:moveTo>
                  <a:cubicBezTo>
                    <a:pt x="6061" y="3910"/>
                    <a:pt x="6074" y="4056"/>
                    <a:pt x="6087" y="4195"/>
                  </a:cubicBezTo>
                  <a:cubicBezTo>
                    <a:pt x="6074" y="4189"/>
                    <a:pt x="6061" y="4183"/>
                    <a:pt x="6049" y="4170"/>
                  </a:cubicBezTo>
                  <a:cubicBezTo>
                    <a:pt x="6049" y="4037"/>
                    <a:pt x="6049" y="3904"/>
                    <a:pt x="6055" y="3765"/>
                  </a:cubicBezTo>
                  <a:close/>
                  <a:moveTo>
                    <a:pt x="1875" y="3309"/>
                  </a:moveTo>
                  <a:cubicBezTo>
                    <a:pt x="1900" y="3612"/>
                    <a:pt x="1932" y="3909"/>
                    <a:pt x="1964" y="4206"/>
                  </a:cubicBezTo>
                  <a:lnTo>
                    <a:pt x="1964" y="4206"/>
                  </a:lnTo>
                  <a:cubicBezTo>
                    <a:pt x="1962" y="4202"/>
                    <a:pt x="1957" y="4201"/>
                    <a:pt x="1951" y="4195"/>
                  </a:cubicBezTo>
                  <a:cubicBezTo>
                    <a:pt x="1951" y="4176"/>
                    <a:pt x="1945" y="4151"/>
                    <a:pt x="1926" y="4126"/>
                  </a:cubicBezTo>
                  <a:cubicBezTo>
                    <a:pt x="1907" y="4100"/>
                    <a:pt x="1888" y="4088"/>
                    <a:pt x="1862" y="4075"/>
                  </a:cubicBezTo>
                  <a:cubicBezTo>
                    <a:pt x="1869" y="3822"/>
                    <a:pt x="1869" y="3568"/>
                    <a:pt x="1875" y="3309"/>
                  </a:cubicBezTo>
                  <a:close/>
                  <a:moveTo>
                    <a:pt x="1311" y="4385"/>
                  </a:moveTo>
                  <a:cubicBezTo>
                    <a:pt x="1309" y="4387"/>
                    <a:pt x="1307" y="4388"/>
                    <a:pt x="1305" y="4390"/>
                  </a:cubicBezTo>
                  <a:lnTo>
                    <a:pt x="1305" y="4390"/>
                  </a:lnTo>
                  <a:cubicBezTo>
                    <a:pt x="1306" y="4385"/>
                    <a:pt x="1311" y="4385"/>
                    <a:pt x="1311" y="4385"/>
                  </a:cubicBezTo>
                  <a:close/>
                  <a:moveTo>
                    <a:pt x="6194" y="3980"/>
                  </a:moveTo>
                  <a:lnTo>
                    <a:pt x="6194" y="3980"/>
                  </a:lnTo>
                  <a:cubicBezTo>
                    <a:pt x="6220" y="4132"/>
                    <a:pt x="6245" y="4290"/>
                    <a:pt x="6270" y="4442"/>
                  </a:cubicBezTo>
                  <a:cubicBezTo>
                    <a:pt x="6258" y="4411"/>
                    <a:pt x="6245" y="4379"/>
                    <a:pt x="6226" y="4354"/>
                  </a:cubicBezTo>
                  <a:cubicBezTo>
                    <a:pt x="6213" y="4227"/>
                    <a:pt x="6207" y="4107"/>
                    <a:pt x="6194" y="3980"/>
                  </a:cubicBezTo>
                  <a:close/>
                  <a:moveTo>
                    <a:pt x="1276" y="4415"/>
                  </a:moveTo>
                  <a:cubicBezTo>
                    <a:pt x="1262" y="4427"/>
                    <a:pt x="1249" y="4439"/>
                    <a:pt x="1235" y="4449"/>
                  </a:cubicBezTo>
                  <a:cubicBezTo>
                    <a:pt x="1147" y="4531"/>
                    <a:pt x="1058" y="4626"/>
                    <a:pt x="969" y="4708"/>
                  </a:cubicBezTo>
                  <a:cubicBezTo>
                    <a:pt x="919" y="4753"/>
                    <a:pt x="868" y="4803"/>
                    <a:pt x="817" y="4848"/>
                  </a:cubicBezTo>
                  <a:cubicBezTo>
                    <a:pt x="961" y="4692"/>
                    <a:pt x="1110" y="4548"/>
                    <a:pt x="1276" y="4415"/>
                  </a:cubicBezTo>
                  <a:close/>
                  <a:moveTo>
                    <a:pt x="1185" y="4423"/>
                  </a:moveTo>
                  <a:lnTo>
                    <a:pt x="1185" y="4423"/>
                  </a:lnTo>
                  <a:cubicBezTo>
                    <a:pt x="1013" y="4561"/>
                    <a:pt x="861" y="4714"/>
                    <a:pt x="717" y="4878"/>
                  </a:cubicBezTo>
                  <a:lnTo>
                    <a:pt x="717" y="4878"/>
                  </a:lnTo>
                  <a:cubicBezTo>
                    <a:pt x="762" y="4814"/>
                    <a:pt x="875" y="4676"/>
                    <a:pt x="1007" y="4544"/>
                  </a:cubicBezTo>
                  <a:cubicBezTo>
                    <a:pt x="1039" y="4525"/>
                    <a:pt x="1064" y="4499"/>
                    <a:pt x="1096" y="4480"/>
                  </a:cubicBezTo>
                  <a:cubicBezTo>
                    <a:pt x="1121" y="4461"/>
                    <a:pt x="1147" y="4442"/>
                    <a:pt x="1185" y="4423"/>
                  </a:cubicBezTo>
                  <a:close/>
                  <a:moveTo>
                    <a:pt x="1736" y="4772"/>
                  </a:moveTo>
                  <a:cubicBezTo>
                    <a:pt x="1736" y="4772"/>
                    <a:pt x="1742" y="4772"/>
                    <a:pt x="1742" y="4778"/>
                  </a:cubicBezTo>
                  <a:cubicBezTo>
                    <a:pt x="1698" y="4816"/>
                    <a:pt x="1653" y="4848"/>
                    <a:pt x="1615" y="4886"/>
                  </a:cubicBezTo>
                  <a:cubicBezTo>
                    <a:pt x="1653" y="4848"/>
                    <a:pt x="1698" y="4810"/>
                    <a:pt x="1736" y="4772"/>
                  </a:cubicBezTo>
                  <a:close/>
                  <a:moveTo>
                    <a:pt x="716" y="4879"/>
                  </a:moveTo>
                  <a:cubicBezTo>
                    <a:pt x="701" y="4896"/>
                    <a:pt x="686" y="4913"/>
                    <a:pt x="672" y="4930"/>
                  </a:cubicBezTo>
                  <a:cubicBezTo>
                    <a:pt x="672" y="4924"/>
                    <a:pt x="678" y="4917"/>
                    <a:pt x="678" y="4911"/>
                  </a:cubicBezTo>
                  <a:cubicBezTo>
                    <a:pt x="697" y="4898"/>
                    <a:pt x="703" y="4886"/>
                    <a:pt x="716" y="4879"/>
                  </a:cubicBezTo>
                  <a:close/>
                  <a:moveTo>
                    <a:pt x="5650" y="4607"/>
                  </a:moveTo>
                  <a:cubicBezTo>
                    <a:pt x="5662" y="4632"/>
                    <a:pt x="5681" y="4658"/>
                    <a:pt x="5694" y="4683"/>
                  </a:cubicBezTo>
                  <a:cubicBezTo>
                    <a:pt x="5694" y="4683"/>
                    <a:pt x="5694" y="4689"/>
                    <a:pt x="5694" y="4689"/>
                  </a:cubicBezTo>
                  <a:cubicBezTo>
                    <a:pt x="5683" y="4684"/>
                    <a:pt x="5671" y="4680"/>
                    <a:pt x="5660" y="4680"/>
                  </a:cubicBezTo>
                  <a:cubicBezTo>
                    <a:pt x="5646" y="4680"/>
                    <a:pt x="5632" y="4685"/>
                    <a:pt x="5618" y="4696"/>
                  </a:cubicBezTo>
                  <a:cubicBezTo>
                    <a:pt x="5498" y="4816"/>
                    <a:pt x="5377" y="4924"/>
                    <a:pt x="5251" y="5031"/>
                  </a:cubicBezTo>
                  <a:cubicBezTo>
                    <a:pt x="5295" y="4981"/>
                    <a:pt x="5333" y="4930"/>
                    <a:pt x="5371" y="4892"/>
                  </a:cubicBezTo>
                  <a:cubicBezTo>
                    <a:pt x="5422" y="4841"/>
                    <a:pt x="5548" y="4727"/>
                    <a:pt x="5650" y="4607"/>
                  </a:cubicBezTo>
                  <a:close/>
                  <a:moveTo>
                    <a:pt x="1604" y="4301"/>
                  </a:moveTo>
                  <a:cubicBezTo>
                    <a:pt x="1635" y="4301"/>
                    <a:pt x="1664" y="4313"/>
                    <a:pt x="1685" y="4328"/>
                  </a:cubicBezTo>
                  <a:cubicBezTo>
                    <a:pt x="1368" y="4601"/>
                    <a:pt x="1052" y="4873"/>
                    <a:pt x="735" y="5145"/>
                  </a:cubicBezTo>
                  <a:cubicBezTo>
                    <a:pt x="779" y="5095"/>
                    <a:pt x="824" y="5044"/>
                    <a:pt x="862" y="4993"/>
                  </a:cubicBezTo>
                  <a:cubicBezTo>
                    <a:pt x="1115" y="4778"/>
                    <a:pt x="1356" y="4550"/>
                    <a:pt x="1584" y="4303"/>
                  </a:cubicBezTo>
                  <a:cubicBezTo>
                    <a:pt x="1590" y="4302"/>
                    <a:pt x="1597" y="4301"/>
                    <a:pt x="1604" y="4301"/>
                  </a:cubicBezTo>
                  <a:close/>
                  <a:moveTo>
                    <a:pt x="931" y="4810"/>
                  </a:moveTo>
                  <a:cubicBezTo>
                    <a:pt x="868" y="4873"/>
                    <a:pt x="811" y="4943"/>
                    <a:pt x="754" y="5012"/>
                  </a:cubicBezTo>
                  <a:cubicBezTo>
                    <a:pt x="710" y="5050"/>
                    <a:pt x="634" y="5120"/>
                    <a:pt x="577" y="5171"/>
                  </a:cubicBezTo>
                  <a:cubicBezTo>
                    <a:pt x="608" y="5133"/>
                    <a:pt x="640" y="5082"/>
                    <a:pt x="665" y="5038"/>
                  </a:cubicBezTo>
                  <a:cubicBezTo>
                    <a:pt x="754" y="4962"/>
                    <a:pt x="843" y="4886"/>
                    <a:pt x="931" y="4810"/>
                  </a:cubicBezTo>
                  <a:close/>
                  <a:moveTo>
                    <a:pt x="5536" y="4430"/>
                  </a:moveTo>
                  <a:cubicBezTo>
                    <a:pt x="5542" y="4430"/>
                    <a:pt x="5542" y="4436"/>
                    <a:pt x="5542" y="4436"/>
                  </a:cubicBezTo>
                  <a:cubicBezTo>
                    <a:pt x="5472" y="4518"/>
                    <a:pt x="5396" y="4601"/>
                    <a:pt x="5320" y="4683"/>
                  </a:cubicBezTo>
                  <a:cubicBezTo>
                    <a:pt x="5187" y="4791"/>
                    <a:pt x="5067" y="4917"/>
                    <a:pt x="4953" y="5044"/>
                  </a:cubicBezTo>
                  <a:cubicBezTo>
                    <a:pt x="4896" y="5101"/>
                    <a:pt x="4839" y="5152"/>
                    <a:pt x="4776" y="5202"/>
                  </a:cubicBezTo>
                  <a:cubicBezTo>
                    <a:pt x="4814" y="5145"/>
                    <a:pt x="4845" y="5095"/>
                    <a:pt x="4883" y="5038"/>
                  </a:cubicBezTo>
                  <a:cubicBezTo>
                    <a:pt x="5073" y="4816"/>
                    <a:pt x="5289" y="4607"/>
                    <a:pt x="5523" y="4436"/>
                  </a:cubicBezTo>
                  <a:cubicBezTo>
                    <a:pt x="5529" y="4430"/>
                    <a:pt x="5536" y="4430"/>
                    <a:pt x="5536" y="4430"/>
                  </a:cubicBezTo>
                  <a:close/>
                  <a:moveTo>
                    <a:pt x="564" y="5240"/>
                  </a:moveTo>
                  <a:cubicBezTo>
                    <a:pt x="551" y="5253"/>
                    <a:pt x="545" y="5266"/>
                    <a:pt x="532" y="5278"/>
                  </a:cubicBezTo>
                  <a:cubicBezTo>
                    <a:pt x="532" y="5272"/>
                    <a:pt x="539" y="5266"/>
                    <a:pt x="539" y="5259"/>
                  </a:cubicBezTo>
                  <a:cubicBezTo>
                    <a:pt x="545" y="5253"/>
                    <a:pt x="558" y="5247"/>
                    <a:pt x="564" y="5240"/>
                  </a:cubicBezTo>
                  <a:close/>
                  <a:moveTo>
                    <a:pt x="1755" y="5139"/>
                  </a:moveTo>
                  <a:lnTo>
                    <a:pt x="1755" y="5139"/>
                  </a:lnTo>
                  <a:cubicBezTo>
                    <a:pt x="1748" y="5152"/>
                    <a:pt x="1742" y="5164"/>
                    <a:pt x="1736" y="5177"/>
                  </a:cubicBezTo>
                  <a:cubicBezTo>
                    <a:pt x="1685" y="5221"/>
                    <a:pt x="1634" y="5266"/>
                    <a:pt x="1584" y="5310"/>
                  </a:cubicBezTo>
                  <a:cubicBezTo>
                    <a:pt x="1641" y="5253"/>
                    <a:pt x="1698" y="5196"/>
                    <a:pt x="1755" y="5139"/>
                  </a:cubicBezTo>
                  <a:close/>
                  <a:moveTo>
                    <a:pt x="1742" y="4392"/>
                  </a:moveTo>
                  <a:cubicBezTo>
                    <a:pt x="1736" y="4404"/>
                    <a:pt x="1736" y="4411"/>
                    <a:pt x="1736" y="4423"/>
                  </a:cubicBezTo>
                  <a:cubicBezTo>
                    <a:pt x="1400" y="4696"/>
                    <a:pt x="1096" y="4987"/>
                    <a:pt x="817" y="5316"/>
                  </a:cubicBezTo>
                  <a:cubicBezTo>
                    <a:pt x="786" y="5342"/>
                    <a:pt x="760" y="5367"/>
                    <a:pt x="735" y="5392"/>
                  </a:cubicBezTo>
                  <a:cubicBezTo>
                    <a:pt x="1039" y="5031"/>
                    <a:pt x="1387" y="4708"/>
                    <a:pt x="1742" y="4392"/>
                  </a:cubicBezTo>
                  <a:close/>
                  <a:moveTo>
                    <a:pt x="1736" y="4544"/>
                  </a:moveTo>
                  <a:cubicBezTo>
                    <a:pt x="1736" y="4575"/>
                    <a:pt x="1736" y="4601"/>
                    <a:pt x="1736" y="4632"/>
                  </a:cubicBezTo>
                  <a:cubicBezTo>
                    <a:pt x="1495" y="4829"/>
                    <a:pt x="1273" y="5031"/>
                    <a:pt x="1058" y="5247"/>
                  </a:cubicBezTo>
                  <a:cubicBezTo>
                    <a:pt x="988" y="5304"/>
                    <a:pt x="919" y="5361"/>
                    <a:pt x="849" y="5418"/>
                  </a:cubicBezTo>
                  <a:cubicBezTo>
                    <a:pt x="881" y="5380"/>
                    <a:pt x="912" y="5348"/>
                    <a:pt x="944" y="5310"/>
                  </a:cubicBezTo>
                  <a:cubicBezTo>
                    <a:pt x="1210" y="5063"/>
                    <a:pt x="1476" y="4803"/>
                    <a:pt x="1736" y="4544"/>
                  </a:cubicBezTo>
                  <a:close/>
                  <a:moveTo>
                    <a:pt x="792" y="5202"/>
                  </a:moveTo>
                  <a:cubicBezTo>
                    <a:pt x="703" y="5304"/>
                    <a:pt x="615" y="5405"/>
                    <a:pt x="526" y="5513"/>
                  </a:cubicBezTo>
                  <a:cubicBezTo>
                    <a:pt x="526" y="5487"/>
                    <a:pt x="520" y="5462"/>
                    <a:pt x="520" y="5437"/>
                  </a:cubicBezTo>
                  <a:cubicBezTo>
                    <a:pt x="608" y="5361"/>
                    <a:pt x="703" y="5278"/>
                    <a:pt x="792" y="5202"/>
                  </a:cubicBezTo>
                  <a:close/>
                  <a:moveTo>
                    <a:pt x="1353" y="5121"/>
                  </a:moveTo>
                  <a:lnTo>
                    <a:pt x="1353" y="5121"/>
                  </a:lnTo>
                  <a:cubicBezTo>
                    <a:pt x="1225" y="5237"/>
                    <a:pt x="1098" y="5359"/>
                    <a:pt x="976" y="5487"/>
                  </a:cubicBezTo>
                  <a:cubicBezTo>
                    <a:pt x="950" y="5513"/>
                    <a:pt x="906" y="5551"/>
                    <a:pt x="862" y="5595"/>
                  </a:cubicBezTo>
                  <a:cubicBezTo>
                    <a:pt x="950" y="5500"/>
                    <a:pt x="1039" y="5405"/>
                    <a:pt x="1128" y="5310"/>
                  </a:cubicBezTo>
                  <a:cubicBezTo>
                    <a:pt x="1205" y="5245"/>
                    <a:pt x="1282" y="5185"/>
                    <a:pt x="1353" y="5121"/>
                  </a:cubicBezTo>
                  <a:close/>
                  <a:moveTo>
                    <a:pt x="5811" y="4821"/>
                  </a:moveTo>
                  <a:cubicBezTo>
                    <a:pt x="5808" y="4825"/>
                    <a:pt x="5808" y="4830"/>
                    <a:pt x="5808" y="4835"/>
                  </a:cubicBezTo>
                  <a:cubicBezTo>
                    <a:pt x="5681" y="5114"/>
                    <a:pt x="5403" y="5373"/>
                    <a:pt x="5162" y="5551"/>
                  </a:cubicBezTo>
                  <a:cubicBezTo>
                    <a:pt x="5086" y="5601"/>
                    <a:pt x="4997" y="5652"/>
                    <a:pt x="4915" y="5671"/>
                  </a:cubicBezTo>
                  <a:cubicBezTo>
                    <a:pt x="4959" y="5614"/>
                    <a:pt x="5016" y="5557"/>
                    <a:pt x="5067" y="5506"/>
                  </a:cubicBezTo>
                  <a:cubicBezTo>
                    <a:pt x="5238" y="5392"/>
                    <a:pt x="5396" y="5247"/>
                    <a:pt x="5536" y="5114"/>
                  </a:cubicBezTo>
                  <a:cubicBezTo>
                    <a:pt x="5623" y="5026"/>
                    <a:pt x="5729" y="4927"/>
                    <a:pt x="5811" y="4821"/>
                  </a:cubicBezTo>
                  <a:close/>
                  <a:moveTo>
                    <a:pt x="1191" y="5481"/>
                  </a:moveTo>
                  <a:lnTo>
                    <a:pt x="1191" y="5481"/>
                  </a:lnTo>
                  <a:cubicBezTo>
                    <a:pt x="1147" y="5532"/>
                    <a:pt x="1102" y="5582"/>
                    <a:pt x="1058" y="5639"/>
                  </a:cubicBezTo>
                  <a:cubicBezTo>
                    <a:pt x="995" y="5696"/>
                    <a:pt x="925" y="5747"/>
                    <a:pt x="855" y="5804"/>
                  </a:cubicBezTo>
                  <a:cubicBezTo>
                    <a:pt x="855" y="5798"/>
                    <a:pt x="849" y="5798"/>
                    <a:pt x="843" y="5791"/>
                  </a:cubicBezTo>
                  <a:cubicBezTo>
                    <a:pt x="862" y="5772"/>
                    <a:pt x="887" y="5753"/>
                    <a:pt x="900" y="5741"/>
                  </a:cubicBezTo>
                  <a:cubicBezTo>
                    <a:pt x="919" y="5715"/>
                    <a:pt x="938" y="5696"/>
                    <a:pt x="957" y="5677"/>
                  </a:cubicBezTo>
                  <a:cubicBezTo>
                    <a:pt x="1039" y="5608"/>
                    <a:pt x="1115" y="5544"/>
                    <a:pt x="1191" y="5481"/>
                  </a:cubicBezTo>
                  <a:close/>
                  <a:moveTo>
                    <a:pt x="4465" y="5000"/>
                  </a:moveTo>
                  <a:cubicBezTo>
                    <a:pt x="4383" y="5272"/>
                    <a:pt x="4370" y="5601"/>
                    <a:pt x="4516" y="5842"/>
                  </a:cubicBezTo>
                  <a:cubicBezTo>
                    <a:pt x="4472" y="5810"/>
                    <a:pt x="4421" y="5772"/>
                    <a:pt x="4377" y="5734"/>
                  </a:cubicBezTo>
                  <a:cubicBezTo>
                    <a:pt x="4294" y="5589"/>
                    <a:pt x="4377" y="5234"/>
                    <a:pt x="4427" y="5095"/>
                  </a:cubicBezTo>
                  <a:cubicBezTo>
                    <a:pt x="4440" y="5063"/>
                    <a:pt x="4453" y="5031"/>
                    <a:pt x="4465" y="5000"/>
                  </a:cubicBezTo>
                  <a:close/>
                  <a:moveTo>
                    <a:pt x="4491" y="1"/>
                  </a:moveTo>
                  <a:cubicBezTo>
                    <a:pt x="4081" y="1"/>
                    <a:pt x="3671" y="17"/>
                    <a:pt x="3262" y="53"/>
                  </a:cubicBezTo>
                  <a:cubicBezTo>
                    <a:pt x="3123" y="66"/>
                    <a:pt x="2388" y="79"/>
                    <a:pt x="2002" y="224"/>
                  </a:cubicBezTo>
                  <a:cubicBezTo>
                    <a:pt x="1989" y="186"/>
                    <a:pt x="1970" y="142"/>
                    <a:pt x="1951" y="104"/>
                  </a:cubicBezTo>
                  <a:cubicBezTo>
                    <a:pt x="1948" y="95"/>
                    <a:pt x="1938" y="90"/>
                    <a:pt x="1929" y="90"/>
                  </a:cubicBezTo>
                  <a:cubicBezTo>
                    <a:pt x="1918" y="90"/>
                    <a:pt x="1907" y="97"/>
                    <a:pt x="1907" y="110"/>
                  </a:cubicBezTo>
                  <a:cubicBezTo>
                    <a:pt x="1900" y="155"/>
                    <a:pt x="1900" y="193"/>
                    <a:pt x="1900" y="237"/>
                  </a:cubicBezTo>
                  <a:lnTo>
                    <a:pt x="1875" y="237"/>
                  </a:lnTo>
                  <a:cubicBezTo>
                    <a:pt x="1837" y="243"/>
                    <a:pt x="1805" y="275"/>
                    <a:pt x="1805" y="313"/>
                  </a:cubicBezTo>
                  <a:cubicBezTo>
                    <a:pt x="1799" y="319"/>
                    <a:pt x="1793" y="332"/>
                    <a:pt x="1793" y="345"/>
                  </a:cubicBezTo>
                  <a:cubicBezTo>
                    <a:pt x="1793" y="351"/>
                    <a:pt x="1793" y="357"/>
                    <a:pt x="1793" y="364"/>
                  </a:cubicBezTo>
                  <a:cubicBezTo>
                    <a:pt x="1767" y="408"/>
                    <a:pt x="1761" y="459"/>
                    <a:pt x="1786" y="509"/>
                  </a:cubicBezTo>
                  <a:cubicBezTo>
                    <a:pt x="1767" y="946"/>
                    <a:pt x="1761" y="1383"/>
                    <a:pt x="1774" y="1820"/>
                  </a:cubicBezTo>
                  <a:cubicBezTo>
                    <a:pt x="1774" y="1858"/>
                    <a:pt x="1774" y="1896"/>
                    <a:pt x="1774" y="1934"/>
                  </a:cubicBezTo>
                  <a:cubicBezTo>
                    <a:pt x="1755" y="1966"/>
                    <a:pt x="1755" y="1998"/>
                    <a:pt x="1774" y="2017"/>
                  </a:cubicBezTo>
                  <a:cubicBezTo>
                    <a:pt x="1767" y="2694"/>
                    <a:pt x="1755" y="3372"/>
                    <a:pt x="1742" y="4050"/>
                  </a:cubicBezTo>
                  <a:cubicBezTo>
                    <a:pt x="1698" y="4050"/>
                    <a:pt x="1641" y="4056"/>
                    <a:pt x="1590" y="4069"/>
                  </a:cubicBezTo>
                  <a:cubicBezTo>
                    <a:pt x="1566" y="4065"/>
                    <a:pt x="1541" y="4064"/>
                    <a:pt x="1515" y="4064"/>
                  </a:cubicBezTo>
                  <a:cubicBezTo>
                    <a:pt x="868" y="4064"/>
                    <a:pt x="1" y="5126"/>
                    <a:pt x="336" y="5760"/>
                  </a:cubicBezTo>
                  <a:cubicBezTo>
                    <a:pt x="361" y="5893"/>
                    <a:pt x="412" y="6032"/>
                    <a:pt x="520" y="6089"/>
                  </a:cubicBezTo>
                  <a:cubicBezTo>
                    <a:pt x="526" y="6089"/>
                    <a:pt x="532" y="6095"/>
                    <a:pt x="545" y="6095"/>
                  </a:cubicBezTo>
                  <a:cubicBezTo>
                    <a:pt x="553" y="6120"/>
                    <a:pt x="572" y="6134"/>
                    <a:pt x="594" y="6134"/>
                  </a:cubicBezTo>
                  <a:cubicBezTo>
                    <a:pt x="607" y="6134"/>
                    <a:pt x="620" y="6130"/>
                    <a:pt x="634" y="6121"/>
                  </a:cubicBezTo>
                  <a:cubicBezTo>
                    <a:pt x="634" y="6121"/>
                    <a:pt x="640" y="6114"/>
                    <a:pt x="640" y="6114"/>
                  </a:cubicBezTo>
                  <a:cubicBezTo>
                    <a:pt x="678" y="6114"/>
                    <a:pt x="722" y="6114"/>
                    <a:pt x="767" y="6102"/>
                  </a:cubicBezTo>
                  <a:cubicBezTo>
                    <a:pt x="811" y="6114"/>
                    <a:pt x="855" y="6127"/>
                    <a:pt x="900" y="6127"/>
                  </a:cubicBezTo>
                  <a:cubicBezTo>
                    <a:pt x="915" y="6137"/>
                    <a:pt x="931" y="6148"/>
                    <a:pt x="950" y="6148"/>
                  </a:cubicBezTo>
                  <a:cubicBezTo>
                    <a:pt x="954" y="6148"/>
                    <a:pt x="958" y="6147"/>
                    <a:pt x="963" y="6146"/>
                  </a:cubicBezTo>
                  <a:cubicBezTo>
                    <a:pt x="988" y="6140"/>
                    <a:pt x="1014" y="6133"/>
                    <a:pt x="1039" y="6127"/>
                  </a:cubicBezTo>
                  <a:cubicBezTo>
                    <a:pt x="1666" y="6038"/>
                    <a:pt x="2242" y="5063"/>
                    <a:pt x="2116" y="4487"/>
                  </a:cubicBezTo>
                  <a:cubicBezTo>
                    <a:pt x="2147" y="4474"/>
                    <a:pt x="2173" y="4449"/>
                    <a:pt x="2173" y="4411"/>
                  </a:cubicBezTo>
                  <a:cubicBezTo>
                    <a:pt x="2166" y="3657"/>
                    <a:pt x="2154" y="2903"/>
                    <a:pt x="2147" y="2150"/>
                  </a:cubicBezTo>
                  <a:lnTo>
                    <a:pt x="2147" y="2150"/>
                  </a:lnTo>
                  <a:cubicBezTo>
                    <a:pt x="2195" y="2151"/>
                    <a:pt x="2243" y="2152"/>
                    <a:pt x="2291" y="2152"/>
                  </a:cubicBezTo>
                  <a:cubicBezTo>
                    <a:pt x="2805" y="2152"/>
                    <a:pt x="3341" y="2066"/>
                    <a:pt x="3845" y="2055"/>
                  </a:cubicBezTo>
                  <a:cubicBezTo>
                    <a:pt x="3984" y="2048"/>
                    <a:pt x="4123" y="2048"/>
                    <a:pt x="4263" y="2048"/>
                  </a:cubicBezTo>
                  <a:cubicBezTo>
                    <a:pt x="4276" y="2053"/>
                    <a:pt x="4290" y="2057"/>
                    <a:pt x="4303" y="2057"/>
                  </a:cubicBezTo>
                  <a:cubicBezTo>
                    <a:pt x="4309" y="2057"/>
                    <a:pt x="4314" y="2056"/>
                    <a:pt x="4320" y="2055"/>
                  </a:cubicBezTo>
                  <a:cubicBezTo>
                    <a:pt x="4358" y="2055"/>
                    <a:pt x="4402" y="2048"/>
                    <a:pt x="4446" y="2042"/>
                  </a:cubicBezTo>
                  <a:cubicBezTo>
                    <a:pt x="4592" y="2042"/>
                    <a:pt x="4744" y="2048"/>
                    <a:pt x="4890" y="2048"/>
                  </a:cubicBezTo>
                  <a:cubicBezTo>
                    <a:pt x="5083" y="2053"/>
                    <a:pt x="5291" y="2081"/>
                    <a:pt x="5494" y="2081"/>
                  </a:cubicBezTo>
                  <a:cubicBezTo>
                    <a:pt x="5551" y="2081"/>
                    <a:pt x="5607" y="2079"/>
                    <a:pt x="5662" y="2074"/>
                  </a:cubicBezTo>
                  <a:cubicBezTo>
                    <a:pt x="5694" y="2093"/>
                    <a:pt x="5732" y="2099"/>
                    <a:pt x="5770" y="2105"/>
                  </a:cubicBezTo>
                  <a:cubicBezTo>
                    <a:pt x="5770" y="2112"/>
                    <a:pt x="5764" y="2124"/>
                    <a:pt x="5764" y="2131"/>
                  </a:cubicBezTo>
                  <a:cubicBezTo>
                    <a:pt x="5764" y="2143"/>
                    <a:pt x="5776" y="2156"/>
                    <a:pt x="5789" y="2156"/>
                  </a:cubicBezTo>
                  <a:cubicBezTo>
                    <a:pt x="5833" y="2162"/>
                    <a:pt x="5884" y="2162"/>
                    <a:pt x="5941" y="2169"/>
                  </a:cubicBezTo>
                  <a:cubicBezTo>
                    <a:pt x="5916" y="2815"/>
                    <a:pt x="5909" y="3461"/>
                    <a:pt x="5916" y="4107"/>
                  </a:cubicBezTo>
                  <a:cubicBezTo>
                    <a:pt x="5833" y="4077"/>
                    <a:pt x="5741" y="4062"/>
                    <a:pt x="5649" y="4062"/>
                  </a:cubicBezTo>
                  <a:cubicBezTo>
                    <a:pt x="5600" y="4062"/>
                    <a:pt x="5552" y="4066"/>
                    <a:pt x="5504" y="4075"/>
                  </a:cubicBezTo>
                  <a:cubicBezTo>
                    <a:pt x="5403" y="4088"/>
                    <a:pt x="5308" y="4119"/>
                    <a:pt x="5219" y="4157"/>
                  </a:cubicBezTo>
                  <a:cubicBezTo>
                    <a:pt x="5200" y="4164"/>
                    <a:pt x="5187" y="4164"/>
                    <a:pt x="5175" y="4170"/>
                  </a:cubicBezTo>
                  <a:cubicBezTo>
                    <a:pt x="4719" y="4309"/>
                    <a:pt x="4370" y="4683"/>
                    <a:pt x="4244" y="5139"/>
                  </a:cubicBezTo>
                  <a:cubicBezTo>
                    <a:pt x="4149" y="5468"/>
                    <a:pt x="4111" y="6064"/>
                    <a:pt x="4535" y="6178"/>
                  </a:cubicBezTo>
                  <a:cubicBezTo>
                    <a:pt x="4585" y="6191"/>
                    <a:pt x="4636" y="6197"/>
                    <a:pt x="4688" y="6197"/>
                  </a:cubicBezTo>
                  <a:cubicBezTo>
                    <a:pt x="5050" y="6197"/>
                    <a:pt x="5462" y="5900"/>
                    <a:pt x="5694" y="5690"/>
                  </a:cubicBezTo>
                  <a:cubicBezTo>
                    <a:pt x="5992" y="5424"/>
                    <a:pt x="6334" y="5012"/>
                    <a:pt x="6302" y="4588"/>
                  </a:cubicBezTo>
                  <a:cubicBezTo>
                    <a:pt x="6296" y="4575"/>
                    <a:pt x="6296" y="4569"/>
                    <a:pt x="6296" y="4563"/>
                  </a:cubicBezTo>
                  <a:lnTo>
                    <a:pt x="6296" y="4563"/>
                  </a:lnTo>
                  <a:cubicBezTo>
                    <a:pt x="6306" y="4578"/>
                    <a:pt x="6324" y="4585"/>
                    <a:pt x="6342" y="4585"/>
                  </a:cubicBezTo>
                  <a:cubicBezTo>
                    <a:pt x="6377" y="4585"/>
                    <a:pt x="6414" y="4558"/>
                    <a:pt x="6410" y="4512"/>
                  </a:cubicBezTo>
                  <a:cubicBezTo>
                    <a:pt x="6327" y="3727"/>
                    <a:pt x="6277" y="2941"/>
                    <a:pt x="6258" y="2156"/>
                  </a:cubicBezTo>
                  <a:cubicBezTo>
                    <a:pt x="6251" y="1624"/>
                    <a:pt x="6277" y="1092"/>
                    <a:pt x="6232" y="560"/>
                  </a:cubicBezTo>
                  <a:cubicBezTo>
                    <a:pt x="6232" y="554"/>
                    <a:pt x="6232" y="541"/>
                    <a:pt x="6232" y="535"/>
                  </a:cubicBezTo>
                  <a:cubicBezTo>
                    <a:pt x="6220" y="421"/>
                    <a:pt x="6207" y="300"/>
                    <a:pt x="6188" y="186"/>
                  </a:cubicBezTo>
                  <a:cubicBezTo>
                    <a:pt x="6188" y="174"/>
                    <a:pt x="6182" y="167"/>
                    <a:pt x="6175" y="155"/>
                  </a:cubicBezTo>
                  <a:cubicBezTo>
                    <a:pt x="6169" y="129"/>
                    <a:pt x="6163" y="110"/>
                    <a:pt x="6137" y="98"/>
                  </a:cubicBezTo>
                  <a:cubicBezTo>
                    <a:pt x="6137" y="91"/>
                    <a:pt x="6137" y="91"/>
                    <a:pt x="6137" y="91"/>
                  </a:cubicBezTo>
                  <a:cubicBezTo>
                    <a:pt x="6141" y="70"/>
                    <a:pt x="6126" y="58"/>
                    <a:pt x="6110" y="58"/>
                  </a:cubicBezTo>
                  <a:cubicBezTo>
                    <a:pt x="6098" y="58"/>
                    <a:pt x="6086" y="65"/>
                    <a:pt x="6080" y="79"/>
                  </a:cubicBezTo>
                  <a:cubicBezTo>
                    <a:pt x="5552" y="29"/>
                    <a:pt x="5021" y="1"/>
                    <a:pt x="4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7623446" y="3956723"/>
              <a:ext cx="151183" cy="145912"/>
            </a:xfrm>
            <a:custGeom>
              <a:avLst/>
              <a:gdLst/>
              <a:ahLst/>
              <a:cxnLst/>
              <a:rect l="l" t="t" r="r" b="b"/>
              <a:pathLst>
                <a:path w="4360" h="4208" extrusionOk="0">
                  <a:moveTo>
                    <a:pt x="3158" y="167"/>
                  </a:moveTo>
                  <a:lnTo>
                    <a:pt x="3158" y="167"/>
                  </a:lnTo>
                  <a:cubicBezTo>
                    <a:pt x="3126" y="180"/>
                    <a:pt x="3101" y="186"/>
                    <a:pt x="3069" y="199"/>
                  </a:cubicBezTo>
                  <a:cubicBezTo>
                    <a:pt x="2974" y="205"/>
                    <a:pt x="2873" y="212"/>
                    <a:pt x="2771" y="224"/>
                  </a:cubicBezTo>
                  <a:cubicBezTo>
                    <a:pt x="2803" y="212"/>
                    <a:pt x="2828" y="199"/>
                    <a:pt x="2860" y="186"/>
                  </a:cubicBezTo>
                  <a:cubicBezTo>
                    <a:pt x="2955" y="180"/>
                    <a:pt x="3056" y="174"/>
                    <a:pt x="3158" y="167"/>
                  </a:cubicBezTo>
                  <a:close/>
                  <a:moveTo>
                    <a:pt x="2657" y="199"/>
                  </a:moveTo>
                  <a:cubicBezTo>
                    <a:pt x="2613" y="212"/>
                    <a:pt x="2575" y="224"/>
                    <a:pt x="2531" y="237"/>
                  </a:cubicBezTo>
                  <a:cubicBezTo>
                    <a:pt x="2524" y="243"/>
                    <a:pt x="2518" y="243"/>
                    <a:pt x="2512" y="243"/>
                  </a:cubicBezTo>
                  <a:cubicBezTo>
                    <a:pt x="2543" y="231"/>
                    <a:pt x="2581" y="218"/>
                    <a:pt x="2613" y="199"/>
                  </a:cubicBezTo>
                  <a:close/>
                  <a:moveTo>
                    <a:pt x="4114" y="174"/>
                  </a:moveTo>
                  <a:cubicBezTo>
                    <a:pt x="4114" y="199"/>
                    <a:pt x="4114" y="218"/>
                    <a:pt x="4108" y="243"/>
                  </a:cubicBezTo>
                  <a:cubicBezTo>
                    <a:pt x="4108" y="212"/>
                    <a:pt x="4089" y="186"/>
                    <a:pt x="4057" y="186"/>
                  </a:cubicBezTo>
                  <a:cubicBezTo>
                    <a:pt x="4076" y="180"/>
                    <a:pt x="4095" y="180"/>
                    <a:pt x="4114" y="174"/>
                  </a:cubicBezTo>
                  <a:close/>
                  <a:moveTo>
                    <a:pt x="2404" y="212"/>
                  </a:moveTo>
                  <a:lnTo>
                    <a:pt x="2404" y="212"/>
                  </a:lnTo>
                  <a:cubicBezTo>
                    <a:pt x="2366" y="224"/>
                    <a:pt x="2328" y="243"/>
                    <a:pt x="2290" y="256"/>
                  </a:cubicBezTo>
                  <a:cubicBezTo>
                    <a:pt x="2271" y="256"/>
                    <a:pt x="2246" y="256"/>
                    <a:pt x="2220" y="262"/>
                  </a:cubicBezTo>
                  <a:lnTo>
                    <a:pt x="2322" y="218"/>
                  </a:lnTo>
                  <a:cubicBezTo>
                    <a:pt x="2347" y="218"/>
                    <a:pt x="2372" y="218"/>
                    <a:pt x="2404" y="212"/>
                  </a:cubicBezTo>
                  <a:close/>
                  <a:moveTo>
                    <a:pt x="1619" y="256"/>
                  </a:moveTo>
                  <a:cubicBezTo>
                    <a:pt x="1612" y="262"/>
                    <a:pt x="1600" y="269"/>
                    <a:pt x="1593" y="275"/>
                  </a:cubicBezTo>
                  <a:cubicBezTo>
                    <a:pt x="1555" y="269"/>
                    <a:pt x="1517" y="269"/>
                    <a:pt x="1486" y="262"/>
                  </a:cubicBezTo>
                  <a:cubicBezTo>
                    <a:pt x="1530" y="262"/>
                    <a:pt x="1574" y="256"/>
                    <a:pt x="1619" y="256"/>
                  </a:cubicBezTo>
                  <a:close/>
                  <a:moveTo>
                    <a:pt x="1859" y="243"/>
                  </a:moveTo>
                  <a:cubicBezTo>
                    <a:pt x="1834" y="250"/>
                    <a:pt x="1802" y="262"/>
                    <a:pt x="1777" y="275"/>
                  </a:cubicBezTo>
                  <a:lnTo>
                    <a:pt x="1695" y="275"/>
                  </a:lnTo>
                  <a:cubicBezTo>
                    <a:pt x="1707" y="269"/>
                    <a:pt x="1726" y="256"/>
                    <a:pt x="1745" y="250"/>
                  </a:cubicBezTo>
                  <a:cubicBezTo>
                    <a:pt x="1783" y="250"/>
                    <a:pt x="1821" y="243"/>
                    <a:pt x="1859" y="243"/>
                  </a:cubicBezTo>
                  <a:close/>
                  <a:moveTo>
                    <a:pt x="2138" y="231"/>
                  </a:moveTo>
                  <a:lnTo>
                    <a:pt x="2138" y="231"/>
                  </a:lnTo>
                  <a:cubicBezTo>
                    <a:pt x="2100" y="243"/>
                    <a:pt x="2062" y="256"/>
                    <a:pt x="2030" y="269"/>
                  </a:cubicBezTo>
                  <a:cubicBezTo>
                    <a:pt x="1980" y="269"/>
                    <a:pt x="1935" y="275"/>
                    <a:pt x="1891" y="275"/>
                  </a:cubicBezTo>
                  <a:cubicBezTo>
                    <a:pt x="1904" y="269"/>
                    <a:pt x="1910" y="262"/>
                    <a:pt x="1923" y="256"/>
                  </a:cubicBezTo>
                  <a:cubicBezTo>
                    <a:pt x="1935" y="250"/>
                    <a:pt x="1954" y="243"/>
                    <a:pt x="1967" y="237"/>
                  </a:cubicBezTo>
                  <a:lnTo>
                    <a:pt x="2138" y="231"/>
                  </a:lnTo>
                  <a:close/>
                  <a:moveTo>
                    <a:pt x="2309" y="357"/>
                  </a:moveTo>
                  <a:cubicBezTo>
                    <a:pt x="2307" y="358"/>
                    <a:pt x="2304" y="360"/>
                    <a:pt x="2302" y="361"/>
                  </a:cubicBezTo>
                  <a:lnTo>
                    <a:pt x="2302" y="361"/>
                  </a:lnTo>
                  <a:cubicBezTo>
                    <a:pt x="2303" y="360"/>
                    <a:pt x="2303" y="359"/>
                    <a:pt x="2303" y="357"/>
                  </a:cubicBezTo>
                  <a:close/>
                  <a:moveTo>
                    <a:pt x="1429" y="364"/>
                  </a:moveTo>
                  <a:cubicBezTo>
                    <a:pt x="1422" y="364"/>
                    <a:pt x="1422" y="370"/>
                    <a:pt x="1422" y="370"/>
                  </a:cubicBezTo>
                  <a:cubicBezTo>
                    <a:pt x="1422" y="370"/>
                    <a:pt x="1422" y="364"/>
                    <a:pt x="1422" y="364"/>
                  </a:cubicBezTo>
                  <a:close/>
                  <a:moveTo>
                    <a:pt x="1568" y="370"/>
                  </a:moveTo>
                  <a:cubicBezTo>
                    <a:pt x="1523" y="387"/>
                    <a:pt x="1473" y="409"/>
                    <a:pt x="1458" y="409"/>
                  </a:cubicBezTo>
                  <a:cubicBezTo>
                    <a:pt x="1456" y="409"/>
                    <a:pt x="1455" y="409"/>
                    <a:pt x="1454" y="408"/>
                  </a:cubicBezTo>
                  <a:cubicBezTo>
                    <a:pt x="1448" y="402"/>
                    <a:pt x="1460" y="389"/>
                    <a:pt x="1486" y="376"/>
                  </a:cubicBezTo>
                  <a:cubicBezTo>
                    <a:pt x="1486" y="370"/>
                    <a:pt x="1492" y="370"/>
                    <a:pt x="1498" y="370"/>
                  </a:cubicBezTo>
                  <a:close/>
                  <a:moveTo>
                    <a:pt x="1302" y="345"/>
                  </a:moveTo>
                  <a:cubicBezTo>
                    <a:pt x="1302" y="370"/>
                    <a:pt x="1308" y="395"/>
                    <a:pt x="1308" y="421"/>
                  </a:cubicBezTo>
                  <a:lnTo>
                    <a:pt x="1302" y="421"/>
                  </a:lnTo>
                  <a:cubicBezTo>
                    <a:pt x="1302" y="395"/>
                    <a:pt x="1302" y="370"/>
                    <a:pt x="1302" y="345"/>
                  </a:cubicBezTo>
                  <a:close/>
                  <a:moveTo>
                    <a:pt x="2295" y="364"/>
                  </a:moveTo>
                  <a:lnTo>
                    <a:pt x="2295" y="364"/>
                  </a:lnTo>
                  <a:cubicBezTo>
                    <a:pt x="2242" y="386"/>
                    <a:pt x="2184" y="404"/>
                    <a:pt x="2132" y="427"/>
                  </a:cubicBezTo>
                  <a:cubicBezTo>
                    <a:pt x="2182" y="402"/>
                    <a:pt x="2233" y="383"/>
                    <a:pt x="2290" y="364"/>
                  </a:cubicBezTo>
                  <a:cubicBezTo>
                    <a:pt x="2292" y="364"/>
                    <a:pt x="2293" y="364"/>
                    <a:pt x="2295" y="364"/>
                  </a:cubicBezTo>
                  <a:close/>
                  <a:moveTo>
                    <a:pt x="2106" y="389"/>
                  </a:moveTo>
                  <a:cubicBezTo>
                    <a:pt x="2056" y="414"/>
                    <a:pt x="1999" y="433"/>
                    <a:pt x="1948" y="452"/>
                  </a:cubicBezTo>
                  <a:cubicBezTo>
                    <a:pt x="1923" y="465"/>
                    <a:pt x="1897" y="471"/>
                    <a:pt x="1872" y="484"/>
                  </a:cubicBezTo>
                  <a:cubicBezTo>
                    <a:pt x="1897" y="471"/>
                    <a:pt x="1923" y="459"/>
                    <a:pt x="1948" y="446"/>
                  </a:cubicBezTo>
                  <a:cubicBezTo>
                    <a:pt x="2005" y="427"/>
                    <a:pt x="2056" y="408"/>
                    <a:pt x="2106" y="389"/>
                  </a:cubicBezTo>
                  <a:close/>
                  <a:moveTo>
                    <a:pt x="3715" y="237"/>
                  </a:moveTo>
                  <a:lnTo>
                    <a:pt x="3715" y="237"/>
                  </a:lnTo>
                  <a:cubicBezTo>
                    <a:pt x="3709" y="250"/>
                    <a:pt x="3696" y="256"/>
                    <a:pt x="3690" y="269"/>
                  </a:cubicBezTo>
                  <a:cubicBezTo>
                    <a:pt x="3398" y="300"/>
                    <a:pt x="3101" y="408"/>
                    <a:pt x="2822" y="503"/>
                  </a:cubicBezTo>
                  <a:cubicBezTo>
                    <a:pt x="3018" y="433"/>
                    <a:pt x="3215" y="351"/>
                    <a:pt x="3411" y="275"/>
                  </a:cubicBezTo>
                  <a:cubicBezTo>
                    <a:pt x="3512" y="262"/>
                    <a:pt x="3614" y="250"/>
                    <a:pt x="3715" y="237"/>
                  </a:cubicBezTo>
                  <a:close/>
                  <a:moveTo>
                    <a:pt x="1657" y="370"/>
                  </a:moveTo>
                  <a:cubicBezTo>
                    <a:pt x="1587" y="414"/>
                    <a:pt x="1511" y="465"/>
                    <a:pt x="1441" y="516"/>
                  </a:cubicBezTo>
                  <a:cubicBezTo>
                    <a:pt x="1441" y="497"/>
                    <a:pt x="1435" y="471"/>
                    <a:pt x="1435" y="446"/>
                  </a:cubicBezTo>
                  <a:cubicBezTo>
                    <a:pt x="1505" y="421"/>
                    <a:pt x="1574" y="395"/>
                    <a:pt x="1644" y="370"/>
                  </a:cubicBezTo>
                  <a:close/>
                  <a:moveTo>
                    <a:pt x="2030" y="364"/>
                  </a:moveTo>
                  <a:lnTo>
                    <a:pt x="2030" y="364"/>
                  </a:lnTo>
                  <a:cubicBezTo>
                    <a:pt x="1973" y="395"/>
                    <a:pt x="1916" y="421"/>
                    <a:pt x="1859" y="446"/>
                  </a:cubicBezTo>
                  <a:cubicBezTo>
                    <a:pt x="1758" y="490"/>
                    <a:pt x="1650" y="528"/>
                    <a:pt x="1600" y="528"/>
                  </a:cubicBezTo>
                  <a:lnTo>
                    <a:pt x="1973" y="370"/>
                  </a:lnTo>
                  <a:cubicBezTo>
                    <a:pt x="1992" y="370"/>
                    <a:pt x="2011" y="370"/>
                    <a:pt x="2030" y="364"/>
                  </a:cubicBezTo>
                  <a:close/>
                  <a:moveTo>
                    <a:pt x="1809" y="370"/>
                  </a:moveTo>
                  <a:cubicBezTo>
                    <a:pt x="1720" y="414"/>
                    <a:pt x="1631" y="459"/>
                    <a:pt x="1549" y="516"/>
                  </a:cubicBezTo>
                  <a:cubicBezTo>
                    <a:pt x="1511" y="535"/>
                    <a:pt x="1467" y="560"/>
                    <a:pt x="1448" y="566"/>
                  </a:cubicBezTo>
                  <a:cubicBezTo>
                    <a:pt x="1448" y="566"/>
                    <a:pt x="1448" y="560"/>
                    <a:pt x="1448" y="560"/>
                  </a:cubicBezTo>
                  <a:cubicBezTo>
                    <a:pt x="1460" y="547"/>
                    <a:pt x="1486" y="528"/>
                    <a:pt x="1517" y="503"/>
                  </a:cubicBezTo>
                  <a:cubicBezTo>
                    <a:pt x="1524" y="497"/>
                    <a:pt x="1625" y="433"/>
                    <a:pt x="1733" y="370"/>
                  </a:cubicBezTo>
                  <a:close/>
                  <a:moveTo>
                    <a:pt x="3126" y="332"/>
                  </a:moveTo>
                  <a:lnTo>
                    <a:pt x="3126" y="332"/>
                  </a:lnTo>
                  <a:cubicBezTo>
                    <a:pt x="2898" y="421"/>
                    <a:pt x="2670" y="509"/>
                    <a:pt x="2436" y="592"/>
                  </a:cubicBezTo>
                  <a:cubicBezTo>
                    <a:pt x="2505" y="566"/>
                    <a:pt x="2569" y="535"/>
                    <a:pt x="2638" y="509"/>
                  </a:cubicBezTo>
                  <a:cubicBezTo>
                    <a:pt x="2683" y="490"/>
                    <a:pt x="2727" y="478"/>
                    <a:pt x="2771" y="459"/>
                  </a:cubicBezTo>
                  <a:cubicBezTo>
                    <a:pt x="2885" y="414"/>
                    <a:pt x="3006" y="370"/>
                    <a:pt x="3126" y="332"/>
                  </a:cubicBezTo>
                  <a:close/>
                  <a:moveTo>
                    <a:pt x="1720" y="516"/>
                  </a:moveTo>
                  <a:lnTo>
                    <a:pt x="1720" y="516"/>
                  </a:lnTo>
                  <a:cubicBezTo>
                    <a:pt x="1669" y="547"/>
                    <a:pt x="1612" y="579"/>
                    <a:pt x="1562" y="604"/>
                  </a:cubicBezTo>
                  <a:cubicBezTo>
                    <a:pt x="1524" y="623"/>
                    <a:pt x="1492" y="642"/>
                    <a:pt x="1454" y="661"/>
                  </a:cubicBezTo>
                  <a:cubicBezTo>
                    <a:pt x="1454" y="636"/>
                    <a:pt x="1454" y="617"/>
                    <a:pt x="1448" y="592"/>
                  </a:cubicBezTo>
                  <a:cubicBezTo>
                    <a:pt x="1467" y="585"/>
                    <a:pt x="1479" y="579"/>
                    <a:pt x="1492" y="573"/>
                  </a:cubicBezTo>
                  <a:cubicBezTo>
                    <a:pt x="1492" y="579"/>
                    <a:pt x="1498" y="585"/>
                    <a:pt x="1511" y="585"/>
                  </a:cubicBezTo>
                  <a:cubicBezTo>
                    <a:pt x="1581" y="560"/>
                    <a:pt x="1650" y="541"/>
                    <a:pt x="1720" y="516"/>
                  </a:cubicBezTo>
                  <a:close/>
                  <a:moveTo>
                    <a:pt x="3443" y="383"/>
                  </a:moveTo>
                  <a:cubicBezTo>
                    <a:pt x="3126" y="497"/>
                    <a:pt x="2816" y="604"/>
                    <a:pt x="2499" y="706"/>
                  </a:cubicBezTo>
                  <a:cubicBezTo>
                    <a:pt x="2550" y="687"/>
                    <a:pt x="2600" y="668"/>
                    <a:pt x="2651" y="649"/>
                  </a:cubicBezTo>
                  <a:cubicBezTo>
                    <a:pt x="2904" y="560"/>
                    <a:pt x="3170" y="446"/>
                    <a:pt x="3443" y="383"/>
                  </a:cubicBezTo>
                  <a:close/>
                  <a:moveTo>
                    <a:pt x="2164" y="588"/>
                  </a:moveTo>
                  <a:lnTo>
                    <a:pt x="2164" y="588"/>
                  </a:lnTo>
                  <a:cubicBezTo>
                    <a:pt x="2058" y="634"/>
                    <a:pt x="1955" y="679"/>
                    <a:pt x="1851" y="725"/>
                  </a:cubicBezTo>
                  <a:lnTo>
                    <a:pt x="1851" y="725"/>
                  </a:lnTo>
                  <a:cubicBezTo>
                    <a:pt x="1942" y="683"/>
                    <a:pt x="2037" y="640"/>
                    <a:pt x="2132" y="598"/>
                  </a:cubicBezTo>
                  <a:cubicBezTo>
                    <a:pt x="2142" y="593"/>
                    <a:pt x="2153" y="592"/>
                    <a:pt x="2164" y="588"/>
                  </a:cubicBezTo>
                  <a:close/>
                  <a:moveTo>
                    <a:pt x="2651" y="345"/>
                  </a:moveTo>
                  <a:cubicBezTo>
                    <a:pt x="2461" y="414"/>
                    <a:pt x="2277" y="484"/>
                    <a:pt x="2094" y="566"/>
                  </a:cubicBezTo>
                  <a:cubicBezTo>
                    <a:pt x="2018" y="592"/>
                    <a:pt x="1942" y="617"/>
                    <a:pt x="1866" y="642"/>
                  </a:cubicBezTo>
                  <a:cubicBezTo>
                    <a:pt x="1739" y="687"/>
                    <a:pt x="1606" y="725"/>
                    <a:pt x="1479" y="763"/>
                  </a:cubicBezTo>
                  <a:cubicBezTo>
                    <a:pt x="1473" y="769"/>
                    <a:pt x="1467" y="769"/>
                    <a:pt x="1460" y="775"/>
                  </a:cubicBezTo>
                  <a:cubicBezTo>
                    <a:pt x="1460" y="750"/>
                    <a:pt x="1460" y="731"/>
                    <a:pt x="1460" y="712"/>
                  </a:cubicBezTo>
                  <a:cubicBezTo>
                    <a:pt x="1517" y="687"/>
                    <a:pt x="1581" y="661"/>
                    <a:pt x="1606" y="649"/>
                  </a:cubicBezTo>
                  <a:cubicBezTo>
                    <a:pt x="1619" y="642"/>
                    <a:pt x="1631" y="636"/>
                    <a:pt x="1644" y="630"/>
                  </a:cubicBezTo>
                  <a:cubicBezTo>
                    <a:pt x="1910" y="547"/>
                    <a:pt x="2170" y="452"/>
                    <a:pt x="2429" y="351"/>
                  </a:cubicBezTo>
                  <a:cubicBezTo>
                    <a:pt x="2505" y="351"/>
                    <a:pt x="2581" y="345"/>
                    <a:pt x="2651" y="345"/>
                  </a:cubicBezTo>
                  <a:close/>
                  <a:moveTo>
                    <a:pt x="1315" y="446"/>
                  </a:moveTo>
                  <a:cubicBezTo>
                    <a:pt x="1321" y="522"/>
                    <a:pt x="1327" y="598"/>
                    <a:pt x="1334" y="674"/>
                  </a:cubicBezTo>
                  <a:cubicBezTo>
                    <a:pt x="1334" y="699"/>
                    <a:pt x="1334" y="718"/>
                    <a:pt x="1334" y="744"/>
                  </a:cubicBezTo>
                  <a:cubicBezTo>
                    <a:pt x="1321" y="756"/>
                    <a:pt x="1308" y="769"/>
                    <a:pt x="1296" y="782"/>
                  </a:cubicBezTo>
                  <a:cubicBezTo>
                    <a:pt x="1296" y="763"/>
                    <a:pt x="1296" y="737"/>
                    <a:pt x="1296" y="718"/>
                  </a:cubicBezTo>
                  <a:cubicBezTo>
                    <a:pt x="1296" y="630"/>
                    <a:pt x="1296" y="535"/>
                    <a:pt x="1302" y="446"/>
                  </a:cubicBezTo>
                  <a:close/>
                  <a:moveTo>
                    <a:pt x="1897" y="775"/>
                  </a:moveTo>
                  <a:lnTo>
                    <a:pt x="1897" y="775"/>
                  </a:lnTo>
                  <a:cubicBezTo>
                    <a:pt x="1891" y="782"/>
                    <a:pt x="1878" y="788"/>
                    <a:pt x="1872" y="788"/>
                  </a:cubicBezTo>
                  <a:cubicBezTo>
                    <a:pt x="1821" y="807"/>
                    <a:pt x="1771" y="826"/>
                    <a:pt x="1720" y="845"/>
                  </a:cubicBezTo>
                  <a:cubicBezTo>
                    <a:pt x="1726" y="839"/>
                    <a:pt x="1739" y="832"/>
                    <a:pt x="1752" y="826"/>
                  </a:cubicBezTo>
                  <a:cubicBezTo>
                    <a:pt x="1802" y="813"/>
                    <a:pt x="1847" y="794"/>
                    <a:pt x="1897" y="775"/>
                  </a:cubicBezTo>
                  <a:close/>
                  <a:moveTo>
                    <a:pt x="1758" y="718"/>
                  </a:moveTo>
                  <a:cubicBezTo>
                    <a:pt x="1663" y="769"/>
                    <a:pt x="1562" y="813"/>
                    <a:pt x="1460" y="864"/>
                  </a:cubicBezTo>
                  <a:cubicBezTo>
                    <a:pt x="1460" y="851"/>
                    <a:pt x="1460" y="832"/>
                    <a:pt x="1460" y="813"/>
                  </a:cubicBezTo>
                  <a:cubicBezTo>
                    <a:pt x="1562" y="782"/>
                    <a:pt x="1663" y="750"/>
                    <a:pt x="1758" y="718"/>
                  </a:cubicBezTo>
                  <a:close/>
                  <a:moveTo>
                    <a:pt x="2233" y="718"/>
                  </a:moveTo>
                  <a:lnTo>
                    <a:pt x="2233" y="718"/>
                  </a:lnTo>
                  <a:cubicBezTo>
                    <a:pt x="2062" y="788"/>
                    <a:pt x="1891" y="864"/>
                    <a:pt x="1726" y="946"/>
                  </a:cubicBezTo>
                  <a:lnTo>
                    <a:pt x="1720" y="946"/>
                  </a:lnTo>
                  <a:cubicBezTo>
                    <a:pt x="1809" y="902"/>
                    <a:pt x="1897" y="851"/>
                    <a:pt x="1986" y="807"/>
                  </a:cubicBezTo>
                  <a:cubicBezTo>
                    <a:pt x="2068" y="775"/>
                    <a:pt x="2151" y="750"/>
                    <a:pt x="2233" y="718"/>
                  </a:cubicBezTo>
                  <a:close/>
                  <a:moveTo>
                    <a:pt x="1631" y="921"/>
                  </a:moveTo>
                  <a:lnTo>
                    <a:pt x="1631" y="921"/>
                  </a:lnTo>
                  <a:cubicBezTo>
                    <a:pt x="1574" y="953"/>
                    <a:pt x="1524" y="991"/>
                    <a:pt x="1467" y="1022"/>
                  </a:cubicBezTo>
                  <a:lnTo>
                    <a:pt x="1460" y="1022"/>
                  </a:lnTo>
                  <a:cubicBezTo>
                    <a:pt x="1460" y="1003"/>
                    <a:pt x="1460" y="991"/>
                    <a:pt x="1460" y="978"/>
                  </a:cubicBezTo>
                  <a:cubicBezTo>
                    <a:pt x="1517" y="959"/>
                    <a:pt x="1574" y="940"/>
                    <a:pt x="1631" y="921"/>
                  </a:cubicBezTo>
                  <a:close/>
                  <a:moveTo>
                    <a:pt x="3924" y="915"/>
                  </a:moveTo>
                  <a:lnTo>
                    <a:pt x="3924" y="915"/>
                  </a:lnTo>
                  <a:cubicBezTo>
                    <a:pt x="3918" y="946"/>
                    <a:pt x="3912" y="984"/>
                    <a:pt x="3905" y="1022"/>
                  </a:cubicBezTo>
                  <a:cubicBezTo>
                    <a:pt x="3899" y="997"/>
                    <a:pt x="3899" y="972"/>
                    <a:pt x="3899" y="946"/>
                  </a:cubicBezTo>
                  <a:cubicBezTo>
                    <a:pt x="3905" y="934"/>
                    <a:pt x="3912" y="927"/>
                    <a:pt x="3924" y="915"/>
                  </a:cubicBezTo>
                  <a:close/>
                  <a:moveTo>
                    <a:pt x="3272" y="927"/>
                  </a:moveTo>
                  <a:cubicBezTo>
                    <a:pt x="3246" y="959"/>
                    <a:pt x="3227" y="997"/>
                    <a:pt x="3208" y="1029"/>
                  </a:cubicBezTo>
                  <a:cubicBezTo>
                    <a:pt x="3208" y="1035"/>
                    <a:pt x="3202" y="1035"/>
                    <a:pt x="3196" y="1035"/>
                  </a:cubicBezTo>
                  <a:cubicBezTo>
                    <a:pt x="3196" y="1016"/>
                    <a:pt x="3189" y="997"/>
                    <a:pt x="3170" y="991"/>
                  </a:cubicBezTo>
                  <a:cubicBezTo>
                    <a:pt x="3189" y="978"/>
                    <a:pt x="3202" y="972"/>
                    <a:pt x="3215" y="959"/>
                  </a:cubicBezTo>
                  <a:cubicBezTo>
                    <a:pt x="3234" y="946"/>
                    <a:pt x="3253" y="934"/>
                    <a:pt x="3272" y="927"/>
                  </a:cubicBezTo>
                  <a:close/>
                  <a:moveTo>
                    <a:pt x="1536" y="1092"/>
                  </a:moveTo>
                  <a:cubicBezTo>
                    <a:pt x="1530" y="1092"/>
                    <a:pt x="1524" y="1092"/>
                    <a:pt x="1517" y="1098"/>
                  </a:cubicBezTo>
                  <a:cubicBezTo>
                    <a:pt x="1498" y="1105"/>
                    <a:pt x="1479" y="1111"/>
                    <a:pt x="1460" y="1124"/>
                  </a:cubicBezTo>
                  <a:cubicBezTo>
                    <a:pt x="1460" y="1111"/>
                    <a:pt x="1460" y="1105"/>
                    <a:pt x="1460" y="1098"/>
                  </a:cubicBezTo>
                  <a:lnTo>
                    <a:pt x="1473" y="1098"/>
                  </a:lnTo>
                  <a:cubicBezTo>
                    <a:pt x="1492" y="1092"/>
                    <a:pt x="1517" y="1092"/>
                    <a:pt x="1536" y="1092"/>
                  </a:cubicBezTo>
                  <a:close/>
                  <a:moveTo>
                    <a:pt x="3557" y="1054"/>
                  </a:moveTo>
                  <a:cubicBezTo>
                    <a:pt x="3557" y="1054"/>
                    <a:pt x="3557" y="1060"/>
                    <a:pt x="3563" y="1060"/>
                  </a:cubicBezTo>
                  <a:cubicBezTo>
                    <a:pt x="3538" y="1079"/>
                    <a:pt x="3512" y="1092"/>
                    <a:pt x="3481" y="1105"/>
                  </a:cubicBezTo>
                  <a:cubicBezTo>
                    <a:pt x="3443" y="1117"/>
                    <a:pt x="3405" y="1130"/>
                    <a:pt x="3367" y="1143"/>
                  </a:cubicBezTo>
                  <a:cubicBezTo>
                    <a:pt x="3367" y="1136"/>
                    <a:pt x="3367" y="1130"/>
                    <a:pt x="3360" y="1130"/>
                  </a:cubicBezTo>
                  <a:cubicBezTo>
                    <a:pt x="3424" y="1105"/>
                    <a:pt x="3493" y="1079"/>
                    <a:pt x="3557" y="1054"/>
                  </a:cubicBezTo>
                  <a:close/>
                  <a:moveTo>
                    <a:pt x="2493" y="1048"/>
                  </a:moveTo>
                  <a:cubicBezTo>
                    <a:pt x="2493" y="1054"/>
                    <a:pt x="2486" y="1054"/>
                    <a:pt x="2486" y="1054"/>
                  </a:cubicBezTo>
                  <a:cubicBezTo>
                    <a:pt x="2474" y="1067"/>
                    <a:pt x="2467" y="1079"/>
                    <a:pt x="2467" y="1086"/>
                  </a:cubicBezTo>
                  <a:cubicBezTo>
                    <a:pt x="2455" y="1092"/>
                    <a:pt x="2448" y="1098"/>
                    <a:pt x="2436" y="1098"/>
                  </a:cubicBezTo>
                  <a:cubicBezTo>
                    <a:pt x="2328" y="1117"/>
                    <a:pt x="2227" y="1130"/>
                    <a:pt x="2119" y="1149"/>
                  </a:cubicBezTo>
                  <a:cubicBezTo>
                    <a:pt x="2246" y="1117"/>
                    <a:pt x="2366" y="1086"/>
                    <a:pt x="2493" y="1048"/>
                  </a:cubicBezTo>
                  <a:close/>
                  <a:moveTo>
                    <a:pt x="1340" y="851"/>
                  </a:moveTo>
                  <a:cubicBezTo>
                    <a:pt x="1340" y="889"/>
                    <a:pt x="1340" y="921"/>
                    <a:pt x="1340" y="959"/>
                  </a:cubicBezTo>
                  <a:cubicBezTo>
                    <a:pt x="1327" y="959"/>
                    <a:pt x="1315" y="972"/>
                    <a:pt x="1315" y="997"/>
                  </a:cubicBezTo>
                  <a:cubicBezTo>
                    <a:pt x="1321" y="1067"/>
                    <a:pt x="1327" y="1136"/>
                    <a:pt x="1327" y="1200"/>
                  </a:cubicBezTo>
                  <a:cubicBezTo>
                    <a:pt x="1321" y="1206"/>
                    <a:pt x="1315" y="1212"/>
                    <a:pt x="1308" y="1219"/>
                  </a:cubicBezTo>
                  <a:cubicBezTo>
                    <a:pt x="1302" y="1098"/>
                    <a:pt x="1302" y="984"/>
                    <a:pt x="1296" y="864"/>
                  </a:cubicBezTo>
                  <a:cubicBezTo>
                    <a:pt x="1315" y="858"/>
                    <a:pt x="1327" y="858"/>
                    <a:pt x="1340" y="851"/>
                  </a:cubicBezTo>
                  <a:close/>
                  <a:moveTo>
                    <a:pt x="4171" y="1238"/>
                  </a:moveTo>
                  <a:cubicBezTo>
                    <a:pt x="4171" y="1250"/>
                    <a:pt x="4171" y="1257"/>
                    <a:pt x="4171" y="1269"/>
                  </a:cubicBezTo>
                  <a:cubicBezTo>
                    <a:pt x="4171" y="1263"/>
                    <a:pt x="4165" y="1263"/>
                    <a:pt x="4165" y="1263"/>
                  </a:cubicBezTo>
                  <a:cubicBezTo>
                    <a:pt x="4165" y="1257"/>
                    <a:pt x="4165" y="1250"/>
                    <a:pt x="4165" y="1244"/>
                  </a:cubicBezTo>
                  <a:cubicBezTo>
                    <a:pt x="4165" y="1244"/>
                    <a:pt x="4171" y="1244"/>
                    <a:pt x="4171" y="1238"/>
                  </a:cubicBezTo>
                  <a:close/>
                  <a:moveTo>
                    <a:pt x="1549" y="1333"/>
                  </a:moveTo>
                  <a:cubicBezTo>
                    <a:pt x="1543" y="1339"/>
                    <a:pt x="1543" y="1339"/>
                    <a:pt x="1543" y="1345"/>
                  </a:cubicBezTo>
                  <a:cubicBezTo>
                    <a:pt x="1511" y="1352"/>
                    <a:pt x="1486" y="1358"/>
                    <a:pt x="1460" y="1364"/>
                  </a:cubicBezTo>
                  <a:lnTo>
                    <a:pt x="1460" y="1358"/>
                  </a:lnTo>
                  <a:cubicBezTo>
                    <a:pt x="1467" y="1352"/>
                    <a:pt x="1473" y="1345"/>
                    <a:pt x="1473" y="1339"/>
                  </a:cubicBezTo>
                  <a:lnTo>
                    <a:pt x="1498" y="1339"/>
                  </a:lnTo>
                  <a:lnTo>
                    <a:pt x="1549" y="1333"/>
                  </a:lnTo>
                  <a:close/>
                  <a:moveTo>
                    <a:pt x="1340" y="1352"/>
                  </a:moveTo>
                  <a:lnTo>
                    <a:pt x="1346" y="1377"/>
                  </a:lnTo>
                  <a:cubicBezTo>
                    <a:pt x="1346" y="1383"/>
                    <a:pt x="1346" y="1383"/>
                    <a:pt x="1346" y="1390"/>
                  </a:cubicBezTo>
                  <a:lnTo>
                    <a:pt x="1346" y="1396"/>
                  </a:lnTo>
                  <a:cubicBezTo>
                    <a:pt x="1340" y="1396"/>
                    <a:pt x="1327" y="1402"/>
                    <a:pt x="1321" y="1402"/>
                  </a:cubicBezTo>
                  <a:cubicBezTo>
                    <a:pt x="1321" y="1390"/>
                    <a:pt x="1321" y="1377"/>
                    <a:pt x="1321" y="1364"/>
                  </a:cubicBezTo>
                  <a:cubicBezTo>
                    <a:pt x="1327" y="1358"/>
                    <a:pt x="1334" y="1358"/>
                    <a:pt x="1340" y="1352"/>
                  </a:cubicBezTo>
                  <a:close/>
                  <a:moveTo>
                    <a:pt x="4007" y="1339"/>
                  </a:moveTo>
                  <a:cubicBezTo>
                    <a:pt x="4019" y="1339"/>
                    <a:pt x="4026" y="1345"/>
                    <a:pt x="4038" y="1345"/>
                  </a:cubicBezTo>
                  <a:cubicBezTo>
                    <a:pt x="4038" y="1371"/>
                    <a:pt x="4038" y="1396"/>
                    <a:pt x="4038" y="1421"/>
                  </a:cubicBezTo>
                  <a:cubicBezTo>
                    <a:pt x="4026" y="1421"/>
                    <a:pt x="4019" y="1428"/>
                    <a:pt x="4013" y="1428"/>
                  </a:cubicBezTo>
                  <a:cubicBezTo>
                    <a:pt x="4013" y="1421"/>
                    <a:pt x="4013" y="1421"/>
                    <a:pt x="4013" y="1421"/>
                  </a:cubicBezTo>
                  <a:cubicBezTo>
                    <a:pt x="4007" y="1399"/>
                    <a:pt x="3992" y="1390"/>
                    <a:pt x="3976" y="1390"/>
                  </a:cubicBezTo>
                  <a:cubicBezTo>
                    <a:pt x="3961" y="1390"/>
                    <a:pt x="3943" y="1399"/>
                    <a:pt x="3931" y="1415"/>
                  </a:cubicBezTo>
                  <a:cubicBezTo>
                    <a:pt x="3912" y="1415"/>
                    <a:pt x="3893" y="1409"/>
                    <a:pt x="3874" y="1402"/>
                  </a:cubicBezTo>
                  <a:cubicBezTo>
                    <a:pt x="3905" y="1402"/>
                    <a:pt x="3931" y="1396"/>
                    <a:pt x="3962" y="1390"/>
                  </a:cubicBezTo>
                  <a:cubicBezTo>
                    <a:pt x="3975" y="1383"/>
                    <a:pt x="3988" y="1377"/>
                    <a:pt x="3988" y="1364"/>
                  </a:cubicBezTo>
                  <a:cubicBezTo>
                    <a:pt x="3994" y="1358"/>
                    <a:pt x="3994" y="1358"/>
                    <a:pt x="4000" y="1352"/>
                  </a:cubicBezTo>
                  <a:cubicBezTo>
                    <a:pt x="4000" y="1352"/>
                    <a:pt x="4007" y="1345"/>
                    <a:pt x="4007" y="1339"/>
                  </a:cubicBezTo>
                  <a:close/>
                  <a:moveTo>
                    <a:pt x="4171" y="1358"/>
                  </a:moveTo>
                  <a:cubicBezTo>
                    <a:pt x="4171" y="1421"/>
                    <a:pt x="4171" y="1478"/>
                    <a:pt x="4171" y="1542"/>
                  </a:cubicBezTo>
                  <a:cubicBezTo>
                    <a:pt x="4165" y="1485"/>
                    <a:pt x="4165" y="1434"/>
                    <a:pt x="4165" y="1383"/>
                  </a:cubicBezTo>
                  <a:cubicBezTo>
                    <a:pt x="4165" y="1377"/>
                    <a:pt x="4165" y="1371"/>
                    <a:pt x="4165" y="1364"/>
                  </a:cubicBezTo>
                  <a:cubicBezTo>
                    <a:pt x="4165" y="1358"/>
                    <a:pt x="4165" y="1358"/>
                    <a:pt x="4171" y="1358"/>
                  </a:cubicBezTo>
                  <a:close/>
                  <a:moveTo>
                    <a:pt x="1327" y="1447"/>
                  </a:moveTo>
                  <a:lnTo>
                    <a:pt x="1327" y="1447"/>
                  </a:lnTo>
                  <a:cubicBezTo>
                    <a:pt x="1334" y="1447"/>
                    <a:pt x="1340" y="1453"/>
                    <a:pt x="1346" y="1453"/>
                  </a:cubicBezTo>
                  <a:cubicBezTo>
                    <a:pt x="1346" y="1472"/>
                    <a:pt x="1346" y="1497"/>
                    <a:pt x="1346" y="1516"/>
                  </a:cubicBezTo>
                  <a:cubicBezTo>
                    <a:pt x="1346" y="1586"/>
                    <a:pt x="1346" y="1649"/>
                    <a:pt x="1346" y="1719"/>
                  </a:cubicBezTo>
                  <a:cubicBezTo>
                    <a:pt x="1340" y="1630"/>
                    <a:pt x="1334" y="1542"/>
                    <a:pt x="1327" y="1447"/>
                  </a:cubicBezTo>
                  <a:close/>
                  <a:moveTo>
                    <a:pt x="4114" y="2555"/>
                  </a:moveTo>
                  <a:cubicBezTo>
                    <a:pt x="4121" y="2656"/>
                    <a:pt x="4127" y="2751"/>
                    <a:pt x="4133" y="2846"/>
                  </a:cubicBezTo>
                  <a:cubicBezTo>
                    <a:pt x="4127" y="2840"/>
                    <a:pt x="4121" y="2840"/>
                    <a:pt x="4108" y="2834"/>
                  </a:cubicBezTo>
                  <a:cubicBezTo>
                    <a:pt x="4108" y="2739"/>
                    <a:pt x="4108" y="2650"/>
                    <a:pt x="4114" y="2555"/>
                  </a:cubicBezTo>
                  <a:close/>
                  <a:moveTo>
                    <a:pt x="1277" y="2245"/>
                  </a:moveTo>
                  <a:cubicBezTo>
                    <a:pt x="1296" y="2452"/>
                    <a:pt x="1314" y="2653"/>
                    <a:pt x="1333" y="2853"/>
                  </a:cubicBezTo>
                  <a:lnTo>
                    <a:pt x="1333" y="2853"/>
                  </a:lnTo>
                  <a:cubicBezTo>
                    <a:pt x="1333" y="2852"/>
                    <a:pt x="1331" y="2850"/>
                    <a:pt x="1327" y="2846"/>
                  </a:cubicBezTo>
                  <a:cubicBezTo>
                    <a:pt x="1327" y="2834"/>
                    <a:pt x="1321" y="2815"/>
                    <a:pt x="1308" y="2802"/>
                  </a:cubicBezTo>
                  <a:cubicBezTo>
                    <a:pt x="1296" y="2783"/>
                    <a:pt x="1283" y="2770"/>
                    <a:pt x="1270" y="2764"/>
                  </a:cubicBezTo>
                  <a:cubicBezTo>
                    <a:pt x="1270" y="2593"/>
                    <a:pt x="1270" y="2422"/>
                    <a:pt x="1277" y="2245"/>
                  </a:cubicBezTo>
                  <a:close/>
                  <a:moveTo>
                    <a:pt x="889" y="2981"/>
                  </a:moveTo>
                  <a:lnTo>
                    <a:pt x="889" y="2981"/>
                  </a:lnTo>
                  <a:cubicBezTo>
                    <a:pt x="880" y="2989"/>
                    <a:pt x="871" y="2996"/>
                    <a:pt x="862" y="3003"/>
                  </a:cubicBezTo>
                  <a:lnTo>
                    <a:pt x="862" y="3003"/>
                  </a:lnTo>
                  <a:cubicBezTo>
                    <a:pt x="871" y="2995"/>
                    <a:pt x="880" y="2988"/>
                    <a:pt x="889" y="2981"/>
                  </a:cubicBezTo>
                  <a:close/>
                  <a:moveTo>
                    <a:pt x="4209" y="2701"/>
                  </a:moveTo>
                  <a:cubicBezTo>
                    <a:pt x="4222" y="2808"/>
                    <a:pt x="4241" y="2910"/>
                    <a:pt x="4260" y="3017"/>
                  </a:cubicBezTo>
                  <a:cubicBezTo>
                    <a:pt x="4254" y="2992"/>
                    <a:pt x="4241" y="2973"/>
                    <a:pt x="4228" y="2954"/>
                  </a:cubicBezTo>
                  <a:cubicBezTo>
                    <a:pt x="4222" y="2872"/>
                    <a:pt x="4216" y="2783"/>
                    <a:pt x="4209" y="2701"/>
                  </a:cubicBezTo>
                  <a:close/>
                  <a:moveTo>
                    <a:pt x="823" y="3035"/>
                  </a:moveTo>
                  <a:cubicBezTo>
                    <a:pt x="771" y="3087"/>
                    <a:pt x="719" y="3144"/>
                    <a:pt x="662" y="3195"/>
                  </a:cubicBezTo>
                  <a:cubicBezTo>
                    <a:pt x="631" y="3226"/>
                    <a:pt x="593" y="3258"/>
                    <a:pt x="561" y="3290"/>
                  </a:cubicBezTo>
                  <a:cubicBezTo>
                    <a:pt x="643" y="3198"/>
                    <a:pt x="729" y="3114"/>
                    <a:pt x="823" y="3035"/>
                  </a:cubicBezTo>
                  <a:close/>
                  <a:moveTo>
                    <a:pt x="1182" y="3239"/>
                  </a:moveTo>
                  <a:cubicBezTo>
                    <a:pt x="1182" y="3239"/>
                    <a:pt x="1182" y="3239"/>
                    <a:pt x="1182" y="3245"/>
                  </a:cubicBezTo>
                  <a:cubicBezTo>
                    <a:pt x="1156" y="3264"/>
                    <a:pt x="1125" y="3290"/>
                    <a:pt x="1100" y="3315"/>
                  </a:cubicBezTo>
                  <a:lnTo>
                    <a:pt x="1100" y="3315"/>
                  </a:lnTo>
                  <a:cubicBezTo>
                    <a:pt x="1125" y="3290"/>
                    <a:pt x="1156" y="3264"/>
                    <a:pt x="1182" y="3239"/>
                  </a:cubicBezTo>
                  <a:close/>
                  <a:moveTo>
                    <a:pt x="808" y="2998"/>
                  </a:moveTo>
                  <a:lnTo>
                    <a:pt x="808" y="2998"/>
                  </a:lnTo>
                  <a:cubicBezTo>
                    <a:pt x="681" y="3106"/>
                    <a:pt x="567" y="3220"/>
                    <a:pt x="460" y="3347"/>
                  </a:cubicBezTo>
                  <a:cubicBezTo>
                    <a:pt x="460" y="3340"/>
                    <a:pt x="466" y="3340"/>
                    <a:pt x="466" y="3334"/>
                  </a:cubicBezTo>
                  <a:cubicBezTo>
                    <a:pt x="472" y="3328"/>
                    <a:pt x="485" y="3315"/>
                    <a:pt x="485" y="3309"/>
                  </a:cubicBezTo>
                  <a:cubicBezTo>
                    <a:pt x="523" y="3271"/>
                    <a:pt x="599" y="3176"/>
                    <a:pt x="688" y="3087"/>
                  </a:cubicBezTo>
                  <a:cubicBezTo>
                    <a:pt x="707" y="3068"/>
                    <a:pt x="726" y="3055"/>
                    <a:pt x="745" y="3043"/>
                  </a:cubicBezTo>
                  <a:cubicBezTo>
                    <a:pt x="764" y="3030"/>
                    <a:pt x="783" y="3011"/>
                    <a:pt x="808" y="2998"/>
                  </a:cubicBezTo>
                  <a:close/>
                  <a:moveTo>
                    <a:pt x="3836" y="3125"/>
                  </a:moveTo>
                  <a:cubicBezTo>
                    <a:pt x="3848" y="3144"/>
                    <a:pt x="3861" y="3163"/>
                    <a:pt x="3867" y="3176"/>
                  </a:cubicBezTo>
                  <a:cubicBezTo>
                    <a:pt x="3867" y="3182"/>
                    <a:pt x="3867" y="3182"/>
                    <a:pt x="3867" y="3182"/>
                  </a:cubicBezTo>
                  <a:cubicBezTo>
                    <a:pt x="3859" y="3180"/>
                    <a:pt x="3853" y="3178"/>
                    <a:pt x="3846" y="3178"/>
                  </a:cubicBezTo>
                  <a:cubicBezTo>
                    <a:pt x="3837" y="3178"/>
                    <a:pt x="3828" y="3181"/>
                    <a:pt x="3817" y="3188"/>
                  </a:cubicBezTo>
                  <a:cubicBezTo>
                    <a:pt x="3734" y="3264"/>
                    <a:pt x="3652" y="3340"/>
                    <a:pt x="3563" y="3416"/>
                  </a:cubicBezTo>
                  <a:cubicBezTo>
                    <a:pt x="3595" y="3378"/>
                    <a:pt x="3626" y="3347"/>
                    <a:pt x="3645" y="3321"/>
                  </a:cubicBezTo>
                  <a:cubicBezTo>
                    <a:pt x="3683" y="3283"/>
                    <a:pt x="3772" y="3207"/>
                    <a:pt x="3836" y="3125"/>
                  </a:cubicBezTo>
                  <a:close/>
                  <a:moveTo>
                    <a:pt x="1097" y="2920"/>
                  </a:moveTo>
                  <a:cubicBezTo>
                    <a:pt x="1118" y="2920"/>
                    <a:pt x="1136" y="2927"/>
                    <a:pt x="1150" y="2941"/>
                  </a:cubicBezTo>
                  <a:cubicBezTo>
                    <a:pt x="935" y="3125"/>
                    <a:pt x="719" y="3309"/>
                    <a:pt x="504" y="3492"/>
                  </a:cubicBezTo>
                  <a:cubicBezTo>
                    <a:pt x="529" y="3461"/>
                    <a:pt x="561" y="3423"/>
                    <a:pt x="586" y="3391"/>
                  </a:cubicBezTo>
                  <a:cubicBezTo>
                    <a:pt x="764" y="3245"/>
                    <a:pt x="922" y="3087"/>
                    <a:pt x="1074" y="2922"/>
                  </a:cubicBezTo>
                  <a:cubicBezTo>
                    <a:pt x="1082" y="2921"/>
                    <a:pt x="1090" y="2920"/>
                    <a:pt x="1097" y="2920"/>
                  </a:cubicBezTo>
                  <a:close/>
                  <a:moveTo>
                    <a:pt x="637" y="3264"/>
                  </a:moveTo>
                  <a:cubicBezTo>
                    <a:pt x="593" y="3309"/>
                    <a:pt x="555" y="3353"/>
                    <a:pt x="517" y="3404"/>
                  </a:cubicBezTo>
                  <a:cubicBezTo>
                    <a:pt x="485" y="3429"/>
                    <a:pt x="434" y="3473"/>
                    <a:pt x="396" y="3511"/>
                  </a:cubicBezTo>
                  <a:cubicBezTo>
                    <a:pt x="415" y="3480"/>
                    <a:pt x="441" y="3448"/>
                    <a:pt x="453" y="3423"/>
                  </a:cubicBezTo>
                  <a:cubicBezTo>
                    <a:pt x="517" y="3372"/>
                    <a:pt x="580" y="3315"/>
                    <a:pt x="637" y="3264"/>
                  </a:cubicBezTo>
                  <a:close/>
                  <a:moveTo>
                    <a:pt x="3760" y="3005"/>
                  </a:moveTo>
                  <a:cubicBezTo>
                    <a:pt x="3766" y="3011"/>
                    <a:pt x="3766" y="3011"/>
                    <a:pt x="3766" y="3011"/>
                  </a:cubicBezTo>
                  <a:cubicBezTo>
                    <a:pt x="3715" y="3068"/>
                    <a:pt x="3664" y="3125"/>
                    <a:pt x="3614" y="3176"/>
                  </a:cubicBezTo>
                  <a:cubicBezTo>
                    <a:pt x="3525" y="3252"/>
                    <a:pt x="3443" y="3334"/>
                    <a:pt x="3367" y="3423"/>
                  </a:cubicBezTo>
                  <a:cubicBezTo>
                    <a:pt x="3329" y="3461"/>
                    <a:pt x="3284" y="3499"/>
                    <a:pt x="3246" y="3530"/>
                  </a:cubicBezTo>
                  <a:cubicBezTo>
                    <a:pt x="3272" y="3492"/>
                    <a:pt x="3291" y="3454"/>
                    <a:pt x="3322" y="3423"/>
                  </a:cubicBezTo>
                  <a:cubicBezTo>
                    <a:pt x="3449" y="3271"/>
                    <a:pt x="3588" y="3125"/>
                    <a:pt x="3753" y="3011"/>
                  </a:cubicBezTo>
                  <a:cubicBezTo>
                    <a:pt x="3753" y="3011"/>
                    <a:pt x="3760" y="3005"/>
                    <a:pt x="3760" y="3005"/>
                  </a:cubicBezTo>
                  <a:close/>
                  <a:moveTo>
                    <a:pt x="378" y="3564"/>
                  </a:moveTo>
                  <a:lnTo>
                    <a:pt x="378" y="3564"/>
                  </a:lnTo>
                  <a:cubicBezTo>
                    <a:pt x="373" y="3570"/>
                    <a:pt x="369" y="3577"/>
                    <a:pt x="365" y="3581"/>
                  </a:cubicBezTo>
                  <a:cubicBezTo>
                    <a:pt x="365" y="3581"/>
                    <a:pt x="365" y="3575"/>
                    <a:pt x="371" y="3568"/>
                  </a:cubicBezTo>
                  <a:cubicBezTo>
                    <a:pt x="373" y="3566"/>
                    <a:pt x="376" y="3565"/>
                    <a:pt x="378" y="3564"/>
                  </a:cubicBezTo>
                  <a:close/>
                  <a:moveTo>
                    <a:pt x="1194" y="3486"/>
                  </a:moveTo>
                  <a:cubicBezTo>
                    <a:pt x="1194" y="3499"/>
                    <a:pt x="1188" y="3505"/>
                    <a:pt x="1182" y="3511"/>
                  </a:cubicBezTo>
                  <a:cubicBezTo>
                    <a:pt x="1150" y="3543"/>
                    <a:pt x="1112" y="3575"/>
                    <a:pt x="1080" y="3606"/>
                  </a:cubicBezTo>
                  <a:cubicBezTo>
                    <a:pt x="1118" y="3568"/>
                    <a:pt x="1156" y="3530"/>
                    <a:pt x="1194" y="3486"/>
                  </a:cubicBezTo>
                  <a:close/>
                  <a:moveTo>
                    <a:pt x="1182" y="2979"/>
                  </a:moveTo>
                  <a:cubicBezTo>
                    <a:pt x="1182" y="2986"/>
                    <a:pt x="1182" y="2998"/>
                    <a:pt x="1182" y="3005"/>
                  </a:cubicBezTo>
                  <a:cubicBezTo>
                    <a:pt x="954" y="3188"/>
                    <a:pt x="745" y="3385"/>
                    <a:pt x="555" y="3606"/>
                  </a:cubicBezTo>
                  <a:cubicBezTo>
                    <a:pt x="536" y="3625"/>
                    <a:pt x="523" y="3644"/>
                    <a:pt x="504" y="3657"/>
                  </a:cubicBezTo>
                  <a:cubicBezTo>
                    <a:pt x="707" y="3416"/>
                    <a:pt x="947" y="3195"/>
                    <a:pt x="1182" y="2979"/>
                  </a:cubicBezTo>
                  <a:close/>
                  <a:moveTo>
                    <a:pt x="1182" y="3087"/>
                  </a:moveTo>
                  <a:cubicBezTo>
                    <a:pt x="1182" y="3106"/>
                    <a:pt x="1182" y="3125"/>
                    <a:pt x="1182" y="3144"/>
                  </a:cubicBezTo>
                  <a:cubicBezTo>
                    <a:pt x="1017" y="3277"/>
                    <a:pt x="865" y="3416"/>
                    <a:pt x="719" y="3562"/>
                  </a:cubicBezTo>
                  <a:cubicBezTo>
                    <a:pt x="675" y="3600"/>
                    <a:pt x="624" y="3638"/>
                    <a:pt x="580" y="3676"/>
                  </a:cubicBezTo>
                  <a:cubicBezTo>
                    <a:pt x="599" y="3651"/>
                    <a:pt x="624" y="3625"/>
                    <a:pt x="643" y="3606"/>
                  </a:cubicBezTo>
                  <a:cubicBezTo>
                    <a:pt x="827" y="3435"/>
                    <a:pt x="1004" y="3264"/>
                    <a:pt x="1182" y="3087"/>
                  </a:cubicBezTo>
                  <a:close/>
                  <a:moveTo>
                    <a:pt x="542" y="3530"/>
                  </a:moveTo>
                  <a:lnTo>
                    <a:pt x="542" y="3530"/>
                  </a:lnTo>
                  <a:cubicBezTo>
                    <a:pt x="479" y="3600"/>
                    <a:pt x="422" y="3670"/>
                    <a:pt x="365" y="3739"/>
                  </a:cubicBezTo>
                  <a:cubicBezTo>
                    <a:pt x="358" y="3727"/>
                    <a:pt x="358" y="3708"/>
                    <a:pt x="358" y="3689"/>
                  </a:cubicBezTo>
                  <a:cubicBezTo>
                    <a:pt x="415" y="3638"/>
                    <a:pt x="479" y="3581"/>
                    <a:pt x="542" y="3530"/>
                  </a:cubicBezTo>
                  <a:close/>
                  <a:moveTo>
                    <a:pt x="935" y="3467"/>
                  </a:moveTo>
                  <a:lnTo>
                    <a:pt x="935" y="3467"/>
                  </a:lnTo>
                  <a:cubicBezTo>
                    <a:pt x="840" y="3549"/>
                    <a:pt x="751" y="3632"/>
                    <a:pt x="669" y="3720"/>
                  </a:cubicBezTo>
                  <a:cubicBezTo>
                    <a:pt x="650" y="3746"/>
                    <a:pt x="618" y="3771"/>
                    <a:pt x="586" y="3796"/>
                  </a:cubicBezTo>
                  <a:cubicBezTo>
                    <a:pt x="650" y="3733"/>
                    <a:pt x="707" y="3663"/>
                    <a:pt x="770" y="3606"/>
                  </a:cubicBezTo>
                  <a:cubicBezTo>
                    <a:pt x="827" y="3556"/>
                    <a:pt x="878" y="3511"/>
                    <a:pt x="935" y="3467"/>
                  </a:cubicBezTo>
                  <a:close/>
                  <a:moveTo>
                    <a:pt x="3950" y="3264"/>
                  </a:moveTo>
                  <a:cubicBezTo>
                    <a:pt x="3950" y="3271"/>
                    <a:pt x="3943" y="3277"/>
                    <a:pt x="3943" y="3283"/>
                  </a:cubicBezTo>
                  <a:cubicBezTo>
                    <a:pt x="3861" y="3473"/>
                    <a:pt x="3671" y="3644"/>
                    <a:pt x="3506" y="3765"/>
                  </a:cubicBezTo>
                  <a:cubicBezTo>
                    <a:pt x="3455" y="3803"/>
                    <a:pt x="3392" y="3834"/>
                    <a:pt x="3341" y="3847"/>
                  </a:cubicBezTo>
                  <a:cubicBezTo>
                    <a:pt x="3373" y="3809"/>
                    <a:pt x="3405" y="3771"/>
                    <a:pt x="3443" y="3733"/>
                  </a:cubicBezTo>
                  <a:cubicBezTo>
                    <a:pt x="3557" y="3657"/>
                    <a:pt x="3664" y="3562"/>
                    <a:pt x="3760" y="3473"/>
                  </a:cubicBezTo>
                  <a:cubicBezTo>
                    <a:pt x="3817" y="3410"/>
                    <a:pt x="3893" y="3340"/>
                    <a:pt x="3950" y="3264"/>
                  </a:cubicBezTo>
                  <a:close/>
                  <a:moveTo>
                    <a:pt x="814" y="3720"/>
                  </a:moveTo>
                  <a:lnTo>
                    <a:pt x="814" y="3720"/>
                  </a:lnTo>
                  <a:cubicBezTo>
                    <a:pt x="783" y="3752"/>
                    <a:pt x="751" y="3790"/>
                    <a:pt x="726" y="3828"/>
                  </a:cubicBezTo>
                  <a:cubicBezTo>
                    <a:pt x="675" y="3866"/>
                    <a:pt x="631" y="3904"/>
                    <a:pt x="586" y="3936"/>
                  </a:cubicBezTo>
                  <a:cubicBezTo>
                    <a:pt x="580" y="3936"/>
                    <a:pt x="580" y="3936"/>
                    <a:pt x="574" y="3929"/>
                  </a:cubicBezTo>
                  <a:cubicBezTo>
                    <a:pt x="593" y="3917"/>
                    <a:pt x="605" y="3904"/>
                    <a:pt x="612" y="3898"/>
                  </a:cubicBezTo>
                  <a:cubicBezTo>
                    <a:pt x="624" y="3879"/>
                    <a:pt x="637" y="3866"/>
                    <a:pt x="656" y="3853"/>
                  </a:cubicBezTo>
                  <a:cubicBezTo>
                    <a:pt x="707" y="3809"/>
                    <a:pt x="764" y="3765"/>
                    <a:pt x="814" y="3720"/>
                  </a:cubicBezTo>
                  <a:close/>
                  <a:moveTo>
                    <a:pt x="3037" y="3397"/>
                  </a:moveTo>
                  <a:lnTo>
                    <a:pt x="3037" y="3397"/>
                  </a:lnTo>
                  <a:cubicBezTo>
                    <a:pt x="2974" y="3581"/>
                    <a:pt x="2968" y="3803"/>
                    <a:pt x="3069" y="3967"/>
                  </a:cubicBezTo>
                  <a:cubicBezTo>
                    <a:pt x="3037" y="3942"/>
                    <a:pt x="3006" y="3917"/>
                    <a:pt x="2974" y="3891"/>
                  </a:cubicBezTo>
                  <a:cubicBezTo>
                    <a:pt x="2917" y="3790"/>
                    <a:pt x="2974" y="3556"/>
                    <a:pt x="3012" y="3461"/>
                  </a:cubicBezTo>
                  <a:cubicBezTo>
                    <a:pt x="3018" y="3435"/>
                    <a:pt x="3025" y="3416"/>
                    <a:pt x="3037" y="3397"/>
                  </a:cubicBezTo>
                  <a:close/>
                  <a:moveTo>
                    <a:pt x="3067" y="1"/>
                  </a:moveTo>
                  <a:cubicBezTo>
                    <a:pt x="2783" y="1"/>
                    <a:pt x="2498" y="12"/>
                    <a:pt x="2214" y="34"/>
                  </a:cubicBezTo>
                  <a:cubicBezTo>
                    <a:pt x="2125" y="47"/>
                    <a:pt x="1625" y="53"/>
                    <a:pt x="1359" y="155"/>
                  </a:cubicBezTo>
                  <a:cubicBezTo>
                    <a:pt x="1353" y="123"/>
                    <a:pt x="1340" y="98"/>
                    <a:pt x="1327" y="72"/>
                  </a:cubicBezTo>
                  <a:cubicBezTo>
                    <a:pt x="1325" y="67"/>
                    <a:pt x="1319" y="64"/>
                    <a:pt x="1314" y="64"/>
                  </a:cubicBezTo>
                  <a:cubicBezTo>
                    <a:pt x="1307" y="64"/>
                    <a:pt x="1299" y="68"/>
                    <a:pt x="1296" y="79"/>
                  </a:cubicBezTo>
                  <a:cubicBezTo>
                    <a:pt x="1296" y="104"/>
                    <a:pt x="1296" y="136"/>
                    <a:pt x="1296" y="161"/>
                  </a:cubicBezTo>
                  <a:lnTo>
                    <a:pt x="1277" y="161"/>
                  </a:lnTo>
                  <a:cubicBezTo>
                    <a:pt x="1251" y="161"/>
                    <a:pt x="1232" y="186"/>
                    <a:pt x="1226" y="212"/>
                  </a:cubicBezTo>
                  <a:cubicBezTo>
                    <a:pt x="1226" y="218"/>
                    <a:pt x="1220" y="224"/>
                    <a:pt x="1220" y="231"/>
                  </a:cubicBezTo>
                  <a:cubicBezTo>
                    <a:pt x="1220" y="237"/>
                    <a:pt x="1220" y="243"/>
                    <a:pt x="1220" y="250"/>
                  </a:cubicBezTo>
                  <a:cubicBezTo>
                    <a:pt x="1201" y="275"/>
                    <a:pt x="1201" y="313"/>
                    <a:pt x="1213" y="345"/>
                  </a:cubicBezTo>
                  <a:cubicBezTo>
                    <a:pt x="1201" y="642"/>
                    <a:pt x="1201" y="940"/>
                    <a:pt x="1207" y="1231"/>
                  </a:cubicBezTo>
                  <a:cubicBezTo>
                    <a:pt x="1207" y="1263"/>
                    <a:pt x="1207" y="1288"/>
                    <a:pt x="1207" y="1314"/>
                  </a:cubicBezTo>
                  <a:cubicBezTo>
                    <a:pt x="1194" y="1333"/>
                    <a:pt x="1194" y="1352"/>
                    <a:pt x="1207" y="1371"/>
                  </a:cubicBezTo>
                  <a:cubicBezTo>
                    <a:pt x="1201" y="1827"/>
                    <a:pt x="1194" y="2289"/>
                    <a:pt x="1188" y="2751"/>
                  </a:cubicBezTo>
                  <a:cubicBezTo>
                    <a:pt x="1156" y="2751"/>
                    <a:pt x="1118" y="2751"/>
                    <a:pt x="1080" y="2764"/>
                  </a:cubicBezTo>
                  <a:cubicBezTo>
                    <a:pt x="1063" y="2762"/>
                    <a:pt x="1046" y="2760"/>
                    <a:pt x="1028" y="2760"/>
                  </a:cubicBezTo>
                  <a:cubicBezTo>
                    <a:pt x="593" y="2760"/>
                    <a:pt x="1" y="3479"/>
                    <a:pt x="232" y="3910"/>
                  </a:cubicBezTo>
                  <a:cubicBezTo>
                    <a:pt x="251" y="3999"/>
                    <a:pt x="282" y="4094"/>
                    <a:pt x="352" y="4132"/>
                  </a:cubicBezTo>
                  <a:cubicBezTo>
                    <a:pt x="358" y="4132"/>
                    <a:pt x="365" y="4138"/>
                    <a:pt x="371" y="4138"/>
                  </a:cubicBezTo>
                  <a:cubicBezTo>
                    <a:pt x="380" y="4155"/>
                    <a:pt x="394" y="4164"/>
                    <a:pt x="410" y="4164"/>
                  </a:cubicBezTo>
                  <a:cubicBezTo>
                    <a:pt x="418" y="4164"/>
                    <a:pt x="426" y="4162"/>
                    <a:pt x="434" y="4157"/>
                  </a:cubicBezTo>
                  <a:cubicBezTo>
                    <a:pt x="434" y="4151"/>
                    <a:pt x="434" y="4151"/>
                    <a:pt x="441" y="4151"/>
                  </a:cubicBezTo>
                  <a:cubicBezTo>
                    <a:pt x="466" y="4151"/>
                    <a:pt x="491" y="4151"/>
                    <a:pt x="523" y="4145"/>
                  </a:cubicBezTo>
                  <a:cubicBezTo>
                    <a:pt x="555" y="4151"/>
                    <a:pt x="586" y="4157"/>
                    <a:pt x="618" y="4157"/>
                  </a:cubicBezTo>
                  <a:cubicBezTo>
                    <a:pt x="623" y="4167"/>
                    <a:pt x="634" y="4173"/>
                    <a:pt x="645" y="4173"/>
                  </a:cubicBezTo>
                  <a:cubicBezTo>
                    <a:pt x="649" y="4173"/>
                    <a:pt x="653" y="4172"/>
                    <a:pt x="656" y="4170"/>
                  </a:cubicBezTo>
                  <a:cubicBezTo>
                    <a:pt x="675" y="4164"/>
                    <a:pt x="688" y="4164"/>
                    <a:pt x="707" y="4157"/>
                  </a:cubicBezTo>
                  <a:cubicBezTo>
                    <a:pt x="1137" y="4100"/>
                    <a:pt x="1524" y="3435"/>
                    <a:pt x="1441" y="3043"/>
                  </a:cubicBezTo>
                  <a:cubicBezTo>
                    <a:pt x="1460" y="3036"/>
                    <a:pt x="1479" y="3017"/>
                    <a:pt x="1479" y="2992"/>
                  </a:cubicBezTo>
                  <a:cubicBezTo>
                    <a:pt x="1473" y="2479"/>
                    <a:pt x="1467" y="1972"/>
                    <a:pt x="1460" y="1459"/>
                  </a:cubicBezTo>
                  <a:lnTo>
                    <a:pt x="1460" y="1459"/>
                  </a:lnTo>
                  <a:cubicBezTo>
                    <a:pt x="1492" y="1461"/>
                    <a:pt x="1524" y="1461"/>
                    <a:pt x="1555" y="1461"/>
                  </a:cubicBezTo>
                  <a:cubicBezTo>
                    <a:pt x="1907" y="1461"/>
                    <a:pt x="2271" y="1402"/>
                    <a:pt x="2613" y="1396"/>
                  </a:cubicBezTo>
                  <a:cubicBezTo>
                    <a:pt x="2708" y="1390"/>
                    <a:pt x="2803" y="1390"/>
                    <a:pt x="2898" y="1390"/>
                  </a:cubicBezTo>
                  <a:cubicBezTo>
                    <a:pt x="2911" y="1396"/>
                    <a:pt x="2917" y="1396"/>
                    <a:pt x="2936" y="1396"/>
                  </a:cubicBezTo>
                  <a:cubicBezTo>
                    <a:pt x="2961" y="1396"/>
                    <a:pt x="2993" y="1390"/>
                    <a:pt x="3018" y="1390"/>
                  </a:cubicBezTo>
                  <a:lnTo>
                    <a:pt x="3322" y="1390"/>
                  </a:lnTo>
                  <a:cubicBezTo>
                    <a:pt x="3450" y="1395"/>
                    <a:pt x="3593" y="1415"/>
                    <a:pt x="3727" y="1415"/>
                  </a:cubicBezTo>
                  <a:cubicBezTo>
                    <a:pt x="3766" y="1415"/>
                    <a:pt x="3805" y="1413"/>
                    <a:pt x="3842" y="1409"/>
                  </a:cubicBezTo>
                  <a:cubicBezTo>
                    <a:pt x="3867" y="1421"/>
                    <a:pt x="3893" y="1428"/>
                    <a:pt x="3918" y="1428"/>
                  </a:cubicBezTo>
                  <a:cubicBezTo>
                    <a:pt x="3918" y="1434"/>
                    <a:pt x="3918" y="1440"/>
                    <a:pt x="3918" y="1447"/>
                  </a:cubicBezTo>
                  <a:cubicBezTo>
                    <a:pt x="3918" y="1453"/>
                    <a:pt x="3924" y="1466"/>
                    <a:pt x="3931" y="1466"/>
                  </a:cubicBezTo>
                  <a:cubicBezTo>
                    <a:pt x="3962" y="1466"/>
                    <a:pt x="4000" y="1472"/>
                    <a:pt x="4032" y="1472"/>
                  </a:cubicBezTo>
                  <a:cubicBezTo>
                    <a:pt x="4019" y="1909"/>
                    <a:pt x="4013" y="2346"/>
                    <a:pt x="4019" y="2789"/>
                  </a:cubicBezTo>
                  <a:cubicBezTo>
                    <a:pt x="3959" y="2768"/>
                    <a:pt x="3895" y="2758"/>
                    <a:pt x="3831" y="2758"/>
                  </a:cubicBezTo>
                  <a:cubicBezTo>
                    <a:pt x="3801" y="2758"/>
                    <a:pt x="3771" y="2760"/>
                    <a:pt x="3741" y="2764"/>
                  </a:cubicBezTo>
                  <a:cubicBezTo>
                    <a:pt x="3671" y="2777"/>
                    <a:pt x="3607" y="2796"/>
                    <a:pt x="3544" y="2821"/>
                  </a:cubicBezTo>
                  <a:cubicBezTo>
                    <a:pt x="3531" y="2827"/>
                    <a:pt x="3525" y="2827"/>
                    <a:pt x="3519" y="2834"/>
                  </a:cubicBezTo>
                  <a:cubicBezTo>
                    <a:pt x="3208" y="2929"/>
                    <a:pt x="2968" y="3176"/>
                    <a:pt x="2879" y="3486"/>
                  </a:cubicBezTo>
                  <a:cubicBezTo>
                    <a:pt x="2822" y="3714"/>
                    <a:pt x="2797" y="4113"/>
                    <a:pt x="3082" y="4195"/>
                  </a:cubicBezTo>
                  <a:cubicBezTo>
                    <a:pt x="3114" y="4204"/>
                    <a:pt x="3147" y="4208"/>
                    <a:pt x="3181" y="4208"/>
                  </a:cubicBezTo>
                  <a:cubicBezTo>
                    <a:pt x="3427" y="4208"/>
                    <a:pt x="3706" y="4004"/>
                    <a:pt x="3867" y="3860"/>
                  </a:cubicBezTo>
                  <a:cubicBezTo>
                    <a:pt x="4070" y="3682"/>
                    <a:pt x="4304" y="3404"/>
                    <a:pt x="4279" y="3112"/>
                  </a:cubicBezTo>
                  <a:cubicBezTo>
                    <a:pt x="4279" y="3106"/>
                    <a:pt x="4279" y="3100"/>
                    <a:pt x="4279" y="3100"/>
                  </a:cubicBezTo>
                  <a:cubicBezTo>
                    <a:pt x="4285" y="3110"/>
                    <a:pt x="4296" y="3115"/>
                    <a:pt x="4308" y="3115"/>
                  </a:cubicBezTo>
                  <a:cubicBezTo>
                    <a:pt x="4332" y="3115"/>
                    <a:pt x="4359" y="3096"/>
                    <a:pt x="4355" y="3062"/>
                  </a:cubicBezTo>
                  <a:cubicBezTo>
                    <a:pt x="4298" y="2530"/>
                    <a:pt x="4260" y="1998"/>
                    <a:pt x="4254" y="1459"/>
                  </a:cubicBezTo>
                  <a:cubicBezTo>
                    <a:pt x="4247" y="1105"/>
                    <a:pt x="4266" y="737"/>
                    <a:pt x="4235" y="383"/>
                  </a:cubicBezTo>
                  <a:cubicBezTo>
                    <a:pt x="4235" y="376"/>
                    <a:pt x="4235" y="370"/>
                    <a:pt x="4235" y="364"/>
                  </a:cubicBezTo>
                  <a:cubicBezTo>
                    <a:pt x="4228" y="288"/>
                    <a:pt x="4216" y="205"/>
                    <a:pt x="4203" y="129"/>
                  </a:cubicBezTo>
                  <a:cubicBezTo>
                    <a:pt x="4203" y="117"/>
                    <a:pt x="4197" y="110"/>
                    <a:pt x="4197" y="104"/>
                  </a:cubicBezTo>
                  <a:cubicBezTo>
                    <a:pt x="4190" y="91"/>
                    <a:pt x="4184" y="72"/>
                    <a:pt x="4171" y="66"/>
                  </a:cubicBezTo>
                  <a:cubicBezTo>
                    <a:pt x="4171" y="66"/>
                    <a:pt x="4171" y="60"/>
                    <a:pt x="4171" y="60"/>
                  </a:cubicBezTo>
                  <a:cubicBezTo>
                    <a:pt x="4175" y="46"/>
                    <a:pt x="4165" y="40"/>
                    <a:pt x="4155" y="40"/>
                  </a:cubicBezTo>
                  <a:cubicBezTo>
                    <a:pt x="4146" y="40"/>
                    <a:pt x="4136" y="45"/>
                    <a:pt x="4133" y="53"/>
                  </a:cubicBezTo>
                  <a:cubicBezTo>
                    <a:pt x="3778" y="18"/>
                    <a:pt x="3422" y="1"/>
                    <a:pt x="3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7761383" y="3705017"/>
              <a:ext cx="75661" cy="72852"/>
            </a:xfrm>
            <a:custGeom>
              <a:avLst/>
              <a:gdLst/>
              <a:ahLst/>
              <a:cxnLst/>
              <a:rect l="l" t="t" r="r" b="b"/>
              <a:pathLst>
                <a:path w="2182" h="2101" extrusionOk="0">
                  <a:moveTo>
                    <a:pt x="1580" y="80"/>
                  </a:moveTo>
                  <a:lnTo>
                    <a:pt x="1580" y="80"/>
                  </a:lnTo>
                  <a:cubicBezTo>
                    <a:pt x="1568" y="86"/>
                    <a:pt x="1555" y="92"/>
                    <a:pt x="1536" y="99"/>
                  </a:cubicBezTo>
                  <a:cubicBezTo>
                    <a:pt x="1492" y="99"/>
                    <a:pt x="1441" y="105"/>
                    <a:pt x="1390" y="111"/>
                  </a:cubicBezTo>
                  <a:cubicBezTo>
                    <a:pt x="1403" y="105"/>
                    <a:pt x="1416" y="99"/>
                    <a:pt x="1435" y="92"/>
                  </a:cubicBezTo>
                  <a:cubicBezTo>
                    <a:pt x="1479" y="86"/>
                    <a:pt x="1530" y="86"/>
                    <a:pt x="1580" y="80"/>
                  </a:cubicBezTo>
                  <a:close/>
                  <a:moveTo>
                    <a:pt x="1333" y="99"/>
                  </a:moveTo>
                  <a:cubicBezTo>
                    <a:pt x="1308" y="105"/>
                    <a:pt x="1289" y="111"/>
                    <a:pt x="1270" y="118"/>
                  </a:cubicBezTo>
                  <a:lnTo>
                    <a:pt x="1257" y="118"/>
                  </a:lnTo>
                  <a:cubicBezTo>
                    <a:pt x="1276" y="111"/>
                    <a:pt x="1295" y="105"/>
                    <a:pt x="1308" y="99"/>
                  </a:cubicBezTo>
                  <a:close/>
                  <a:moveTo>
                    <a:pt x="2062" y="86"/>
                  </a:moveTo>
                  <a:cubicBezTo>
                    <a:pt x="2062" y="99"/>
                    <a:pt x="2062" y="105"/>
                    <a:pt x="2055" y="118"/>
                  </a:cubicBezTo>
                  <a:cubicBezTo>
                    <a:pt x="2055" y="105"/>
                    <a:pt x="2049" y="92"/>
                    <a:pt x="2030" y="92"/>
                  </a:cubicBezTo>
                  <a:cubicBezTo>
                    <a:pt x="2043" y="86"/>
                    <a:pt x="2049" y="86"/>
                    <a:pt x="2062" y="86"/>
                  </a:cubicBezTo>
                  <a:close/>
                  <a:moveTo>
                    <a:pt x="1207" y="105"/>
                  </a:moveTo>
                  <a:cubicBezTo>
                    <a:pt x="1188" y="111"/>
                    <a:pt x="1169" y="118"/>
                    <a:pt x="1150" y="124"/>
                  </a:cubicBezTo>
                  <a:cubicBezTo>
                    <a:pt x="1137" y="124"/>
                    <a:pt x="1124" y="130"/>
                    <a:pt x="1112" y="130"/>
                  </a:cubicBezTo>
                  <a:lnTo>
                    <a:pt x="1162" y="105"/>
                  </a:lnTo>
                  <a:close/>
                  <a:moveTo>
                    <a:pt x="814" y="124"/>
                  </a:moveTo>
                  <a:lnTo>
                    <a:pt x="814" y="124"/>
                  </a:lnTo>
                  <a:cubicBezTo>
                    <a:pt x="808" y="130"/>
                    <a:pt x="801" y="130"/>
                    <a:pt x="801" y="137"/>
                  </a:cubicBezTo>
                  <a:cubicBezTo>
                    <a:pt x="782" y="130"/>
                    <a:pt x="763" y="130"/>
                    <a:pt x="744" y="130"/>
                  </a:cubicBezTo>
                  <a:cubicBezTo>
                    <a:pt x="770" y="130"/>
                    <a:pt x="789" y="130"/>
                    <a:pt x="814" y="124"/>
                  </a:cubicBezTo>
                  <a:close/>
                  <a:moveTo>
                    <a:pt x="934" y="118"/>
                  </a:moveTo>
                  <a:cubicBezTo>
                    <a:pt x="922" y="124"/>
                    <a:pt x="909" y="130"/>
                    <a:pt x="890" y="137"/>
                  </a:cubicBezTo>
                  <a:lnTo>
                    <a:pt x="852" y="137"/>
                  </a:lnTo>
                  <a:cubicBezTo>
                    <a:pt x="858" y="130"/>
                    <a:pt x="865" y="130"/>
                    <a:pt x="877" y="124"/>
                  </a:cubicBezTo>
                  <a:cubicBezTo>
                    <a:pt x="896" y="124"/>
                    <a:pt x="915" y="118"/>
                    <a:pt x="934" y="118"/>
                  </a:cubicBezTo>
                  <a:close/>
                  <a:moveTo>
                    <a:pt x="1074" y="111"/>
                  </a:moveTo>
                  <a:cubicBezTo>
                    <a:pt x="1055" y="118"/>
                    <a:pt x="1036" y="124"/>
                    <a:pt x="1017" y="130"/>
                  </a:cubicBezTo>
                  <a:cubicBezTo>
                    <a:pt x="991" y="137"/>
                    <a:pt x="972" y="137"/>
                    <a:pt x="947" y="137"/>
                  </a:cubicBezTo>
                  <a:cubicBezTo>
                    <a:pt x="953" y="130"/>
                    <a:pt x="960" y="130"/>
                    <a:pt x="966" y="124"/>
                  </a:cubicBezTo>
                  <a:cubicBezTo>
                    <a:pt x="972" y="124"/>
                    <a:pt x="979" y="118"/>
                    <a:pt x="985" y="118"/>
                  </a:cubicBezTo>
                  <a:cubicBezTo>
                    <a:pt x="1017" y="118"/>
                    <a:pt x="1042" y="111"/>
                    <a:pt x="1074" y="111"/>
                  </a:cubicBezTo>
                  <a:close/>
                  <a:moveTo>
                    <a:pt x="789" y="181"/>
                  </a:moveTo>
                  <a:cubicBezTo>
                    <a:pt x="768" y="191"/>
                    <a:pt x="743" y="202"/>
                    <a:pt x="734" y="202"/>
                  </a:cubicBezTo>
                  <a:cubicBezTo>
                    <a:pt x="733" y="202"/>
                    <a:pt x="732" y="201"/>
                    <a:pt x="732" y="200"/>
                  </a:cubicBezTo>
                  <a:cubicBezTo>
                    <a:pt x="725" y="200"/>
                    <a:pt x="732" y="194"/>
                    <a:pt x="744" y="187"/>
                  </a:cubicBezTo>
                  <a:cubicBezTo>
                    <a:pt x="744" y="187"/>
                    <a:pt x="751" y="181"/>
                    <a:pt x="751" y="181"/>
                  </a:cubicBezTo>
                  <a:close/>
                  <a:moveTo>
                    <a:pt x="1135" y="184"/>
                  </a:moveTo>
                  <a:lnTo>
                    <a:pt x="1135" y="184"/>
                  </a:lnTo>
                  <a:cubicBezTo>
                    <a:pt x="1114" y="194"/>
                    <a:pt x="1091" y="203"/>
                    <a:pt x="1067" y="213"/>
                  </a:cubicBezTo>
                  <a:cubicBezTo>
                    <a:pt x="1089" y="202"/>
                    <a:pt x="1110" y="191"/>
                    <a:pt x="1135" y="184"/>
                  </a:cubicBezTo>
                  <a:close/>
                  <a:moveTo>
                    <a:pt x="1061" y="194"/>
                  </a:moveTo>
                  <a:cubicBezTo>
                    <a:pt x="1029" y="206"/>
                    <a:pt x="1004" y="213"/>
                    <a:pt x="979" y="225"/>
                  </a:cubicBezTo>
                  <a:cubicBezTo>
                    <a:pt x="966" y="232"/>
                    <a:pt x="953" y="238"/>
                    <a:pt x="941" y="238"/>
                  </a:cubicBezTo>
                  <a:cubicBezTo>
                    <a:pt x="953" y="232"/>
                    <a:pt x="966" y="225"/>
                    <a:pt x="979" y="219"/>
                  </a:cubicBezTo>
                  <a:cubicBezTo>
                    <a:pt x="1004" y="213"/>
                    <a:pt x="1029" y="200"/>
                    <a:pt x="1061" y="194"/>
                  </a:cubicBezTo>
                  <a:close/>
                  <a:moveTo>
                    <a:pt x="1859" y="118"/>
                  </a:moveTo>
                  <a:cubicBezTo>
                    <a:pt x="1859" y="124"/>
                    <a:pt x="1853" y="124"/>
                    <a:pt x="1846" y="130"/>
                  </a:cubicBezTo>
                  <a:cubicBezTo>
                    <a:pt x="1701" y="149"/>
                    <a:pt x="1555" y="200"/>
                    <a:pt x="1416" y="251"/>
                  </a:cubicBezTo>
                  <a:cubicBezTo>
                    <a:pt x="1511" y="213"/>
                    <a:pt x="1612" y="175"/>
                    <a:pt x="1707" y="137"/>
                  </a:cubicBezTo>
                  <a:cubicBezTo>
                    <a:pt x="1758" y="130"/>
                    <a:pt x="1808" y="124"/>
                    <a:pt x="1859" y="118"/>
                  </a:cubicBezTo>
                  <a:close/>
                  <a:moveTo>
                    <a:pt x="833" y="181"/>
                  </a:moveTo>
                  <a:cubicBezTo>
                    <a:pt x="795" y="206"/>
                    <a:pt x="757" y="232"/>
                    <a:pt x="725" y="257"/>
                  </a:cubicBezTo>
                  <a:cubicBezTo>
                    <a:pt x="725" y="244"/>
                    <a:pt x="719" y="232"/>
                    <a:pt x="719" y="219"/>
                  </a:cubicBezTo>
                  <a:cubicBezTo>
                    <a:pt x="757" y="206"/>
                    <a:pt x="789" y="194"/>
                    <a:pt x="827" y="181"/>
                  </a:cubicBezTo>
                  <a:close/>
                  <a:moveTo>
                    <a:pt x="1017" y="181"/>
                  </a:moveTo>
                  <a:cubicBezTo>
                    <a:pt x="991" y="194"/>
                    <a:pt x="960" y="206"/>
                    <a:pt x="934" y="225"/>
                  </a:cubicBezTo>
                  <a:cubicBezTo>
                    <a:pt x="884" y="244"/>
                    <a:pt x="827" y="263"/>
                    <a:pt x="801" y="263"/>
                  </a:cubicBezTo>
                  <a:cubicBezTo>
                    <a:pt x="865" y="232"/>
                    <a:pt x="928" y="206"/>
                    <a:pt x="991" y="181"/>
                  </a:cubicBezTo>
                  <a:close/>
                  <a:moveTo>
                    <a:pt x="909" y="181"/>
                  </a:moveTo>
                  <a:cubicBezTo>
                    <a:pt x="865" y="206"/>
                    <a:pt x="820" y="225"/>
                    <a:pt x="776" y="257"/>
                  </a:cubicBezTo>
                  <a:cubicBezTo>
                    <a:pt x="757" y="263"/>
                    <a:pt x="738" y="276"/>
                    <a:pt x="725" y="282"/>
                  </a:cubicBezTo>
                  <a:cubicBezTo>
                    <a:pt x="725" y="282"/>
                    <a:pt x="725" y="276"/>
                    <a:pt x="725" y="276"/>
                  </a:cubicBezTo>
                  <a:cubicBezTo>
                    <a:pt x="732" y="270"/>
                    <a:pt x="744" y="263"/>
                    <a:pt x="763" y="251"/>
                  </a:cubicBezTo>
                  <a:cubicBezTo>
                    <a:pt x="763" y="251"/>
                    <a:pt x="814" y="213"/>
                    <a:pt x="871" y="181"/>
                  </a:cubicBezTo>
                  <a:close/>
                  <a:moveTo>
                    <a:pt x="1568" y="162"/>
                  </a:moveTo>
                  <a:cubicBezTo>
                    <a:pt x="1460" y="204"/>
                    <a:pt x="1352" y="246"/>
                    <a:pt x="1239" y="288"/>
                  </a:cubicBezTo>
                  <a:lnTo>
                    <a:pt x="1239" y="288"/>
                  </a:lnTo>
                  <a:cubicBezTo>
                    <a:pt x="1268" y="276"/>
                    <a:pt x="1294" y="261"/>
                    <a:pt x="1321" y="251"/>
                  </a:cubicBezTo>
                  <a:cubicBezTo>
                    <a:pt x="1346" y="244"/>
                    <a:pt x="1365" y="238"/>
                    <a:pt x="1390" y="225"/>
                  </a:cubicBezTo>
                  <a:cubicBezTo>
                    <a:pt x="1447" y="206"/>
                    <a:pt x="1504" y="181"/>
                    <a:pt x="1568" y="162"/>
                  </a:cubicBezTo>
                  <a:close/>
                  <a:moveTo>
                    <a:pt x="865" y="257"/>
                  </a:moveTo>
                  <a:cubicBezTo>
                    <a:pt x="839" y="270"/>
                    <a:pt x="808" y="289"/>
                    <a:pt x="782" y="301"/>
                  </a:cubicBezTo>
                  <a:cubicBezTo>
                    <a:pt x="763" y="308"/>
                    <a:pt x="751" y="320"/>
                    <a:pt x="732" y="327"/>
                  </a:cubicBezTo>
                  <a:cubicBezTo>
                    <a:pt x="732" y="314"/>
                    <a:pt x="732" y="308"/>
                    <a:pt x="732" y="295"/>
                  </a:cubicBezTo>
                  <a:cubicBezTo>
                    <a:pt x="738" y="289"/>
                    <a:pt x="744" y="289"/>
                    <a:pt x="751" y="282"/>
                  </a:cubicBezTo>
                  <a:cubicBezTo>
                    <a:pt x="751" y="289"/>
                    <a:pt x="751" y="289"/>
                    <a:pt x="757" y="289"/>
                  </a:cubicBezTo>
                  <a:cubicBezTo>
                    <a:pt x="795" y="282"/>
                    <a:pt x="827" y="270"/>
                    <a:pt x="865" y="257"/>
                  </a:cubicBezTo>
                  <a:close/>
                  <a:moveTo>
                    <a:pt x="1726" y="194"/>
                  </a:moveTo>
                  <a:cubicBezTo>
                    <a:pt x="1568" y="244"/>
                    <a:pt x="1409" y="301"/>
                    <a:pt x="1251" y="352"/>
                  </a:cubicBezTo>
                  <a:cubicBezTo>
                    <a:pt x="1276" y="339"/>
                    <a:pt x="1302" y="333"/>
                    <a:pt x="1333" y="320"/>
                  </a:cubicBezTo>
                  <a:cubicBezTo>
                    <a:pt x="1460" y="276"/>
                    <a:pt x="1587" y="225"/>
                    <a:pt x="1726" y="194"/>
                  </a:cubicBezTo>
                  <a:close/>
                  <a:moveTo>
                    <a:pt x="1074" y="295"/>
                  </a:moveTo>
                  <a:cubicBezTo>
                    <a:pt x="1018" y="322"/>
                    <a:pt x="962" y="345"/>
                    <a:pt x="901" y="372"/>
                  </a:cubicBezTo>
                  <a:lnTo>
                    <a:pt x="901" y="372"/>
                  </a:lnTo>
                  <a:cubicBezTo>
                    <a:pt x="902" y="372"/>
                    <a:pt x="902" y="371"/>
                    <a:pt x="903" y="371"/>
                  </a:cubicBezTo>
                  <a:cubicBezTo>
                    <a:pt x="953" y="346"/>
                    <a:pt x="1010" y="320"/>
                    <a:pt x="1067" y="295"/>
                  </a:cubicBezTo>
                  <a:cubicBezTo>
                    <a:pt x="1069" y="295"/>
                    <a:pt x="1072" y="295"/>
                    <a:pt x="1074" y="295"/>
                  </a:cubicBezTo>
                  <a:close/>
                  <a:moveTo>
                    <a:pt x="1327" y="168"/>
                  </a:moveTo>
                  <a:cubicBezTo>
                    <a:pt x="1232" y="206"/>
                    <a:pt x="1143" y="244"/>
                    <a:pt x="1048" y="282"/>
                  </a:cubicBezTo>
                  <a:cubicBezTo>
                    <a:pt x="1010" y="295"/>
                    <a:pt x="972" y="308"/>
                    <a:pt x="934" y="320"/>
                  </a:cubicBezTo>
                  <a:cubicBezTo>
                    <a:pt x="871" y="339"/>
                    <a:pt x="808" y="358"/>
                    <a:pt x="744" y="384"/>
                  </a:cubicBezTo>
                  <a:lnTo>
                    <a:pt x="732" y="384"/>
                  </a:lnTo>
                  <a:cubicBezTo>
                    <a:pt x="732" y="377"/>
                    <a:pt x="732" y="365"/>
                    <a:pt x="732" y="352"/>
                  </a:cubicBezTo>
                  <a:cubicBezTo>
                    <a:pt x="763" y="339"/>
                    <a:pt x="795" y="327"/>
                    <a:pt x="808" y="320"/>
                  </a:cubicBezTo>
                  <a:cubicBezTo>
                    <a:pt x="814" y="320"/>
                    <a:pt x="820" y="320"/>
                    <a:pt x="827" y="314"/>
                  </a:cubicBezTo>
                  <a:cubicBezTo>
                    <a:pt x="960" y="270"/>
                    <a:pt x="1086" y="225"/>
                    <a:pt x="1219" y="175"/>
                  </a:cubicBezTo>
                  <a:cubicBezTo>
                    <a:pt x="1257" y="175"/>
                    <a:pt x="1295" y="175"/>
                    <a:pt x="1327" y="168"/>
                  </a:cubicBezTo>
                  <a:close/>
                  <a:moveTo>
                    <a:pt x="662" y="219"/>
                  </a:moveTo>
                  <a:cubicBezTo>
                    <a:pt x="662" y="257"/>
                    <a:pt x="668" y="295"/>
                    <a:pt x="668" y="333"/>
                  </a:cubicBezTo>
                  <a:cubicBezTo>
                    <a:pt x="668" y="346"/>
                    <a:pt x="668" y="358"/>
                    <a:pt x="668" y="371"/>
                  </a:cubicBezTo>
                  <a:cubicBezTo>
                    <a:pt x="662" y="377"/>
                    <a:pt x="656" y="384"/>
                    <a:pt x="649" y="390"/>
                  </a:cubicBezTo>
                  <a:cubicBezTo>
                    <a:pt x="649" y="377"/>
                    <a:pt x="649" y="365"/>
                    <a:pt x="649" y="358"/>
                  </a:cubicBezTo>
                  <a:lnTo>
                    <a:pt x="656" y="219"/>
                  </a:lnTo>
                  <a:close/>
                  <a:moveTo>
                    <a:pt x="941" y="393"/>
                  </a:moveTo>
                  <a:cubicBezTo>
                    <a:pt x="941" y="394"/>
                    <a:pt x="941" y="395"/>
                    <a:pt x="941" y="396"/>
                  </a:cubicBezTo>
                  <a:cubicBezTo>
                    <a:pt x="915" y="403"/>
                    <a:pt x="890" y="409"/>
                    <a:pt x="865" y="422"/>
                  </a:cubicBezTo>
                  <a:cubicBezTo>
                    <a:pt x="871" y="415"/>
                    <a:pt x="871" y="415"/>
                    <a:pt x="877" y="409"/>
                  </a:cubicBezTo>
                  <a:cubicBezTo>
                    <a:pt x="899" y="404"/>
                    <a:pt x="920" y="398"/>
                    <a:pt x="941" y="393"/>
                  </a:cubicBezTo>
                  <a:close/>
                  <a:moveTo>
                    <a:pt x="884" y="358"/>
                  </a:moveTo>
                  <a:lnTo>
                    <a:pt x="884" y="358"/>
                  </a:lnTo>
                  <a:cubicBezTo>
                    <a:pt x="833" y="384"/>
                    <a:pt x="782" y="409"/>
                    <a:pt x="732" y="434"/>
                  </a:cubicBezTo>
                  <a:cubicBezTo>
                    <a:pt x="732" y="422"/>
                    <a:pt x="732" y="415"/>
                    <a:pt x="732" y="403"/>
                  </a:cubicBezTo>
                  <a:cubicBezTo>
                    <a:pt x="782" y="390"/>
                    <a:pt x="833" y="371"/>
                    <a:pt x="884" y="358"/>
                  </a:cubicBezTo>
                  <a:close/>
                  <a:moveTo>
                    <a:pt x="1118" y="358"/>
                  </a:moveTo>
                  <a:lnTo>
                    <a:pt x="1118" y="358"/>
                  </a:lnTo>
                  <a:cubicBezTo>
                    <a:pt x="1036" y="390"/>
                    <a:pt x="947" y="428"/>
                    <a:pt x="865" y="472"/>
                  </a:cubicBezTo>
                  <a:cubicBezTo>
                    <a:pt x="909" y="447"/>
                    <a:pt x="953" y="422"/>
                    <a:pt x="998" y="403"/>
                  </a:cubicBezTo>
                  <a:cubicBezTo>
                    <a:pt x="1036" y="390"/>
                    <a:pt x="1080" y="371"/>
                    <a:pt x="1118" y="358"/>
                  </a:cubicBezTo>
                  <a:close/>
                  <a:moveTo>
                    <a:pt x="820" y="460"/>
                  </a:moveTo>
                  <a:cubicBezTo>
                    <a:pt x="789" y="479"/>
                    <a:pt x="763" y="491"/>
                    <a:pt x="738" y="510"/>
                  </a:cubicBezTo>
                  <a:lnTo>
                    <a:pt x="732" y="510"/>
                  </a:lnTo>
                  <a:cubicBezTo>
                    <a:pt x="732" y="504"/>
                    <a:pt x="732" y="491"/>
                    <a:pt x="732" y="485"/>
                  </a:cubicBezTo>
                  <a:cubicBezTo>
                    <a:pt x="763" y="479"/>
                    <a:pt x="789" y="466"/>
                    <a:pt x="820" y="460"/>
                  </a:cubicBezTo>
                  <a:close/>
                  <a:moveTo>
                    <a:pt x="1967" y="453"/>
                  </a:moveTo>
                  <a:cubicBezTo>
                    <a:pt x="1960" y="472"/>
                    <a:pt x="1960" y="491"/>
                    <a:pt x="1954" y="510"/>
                  </a:cubicBezTo>
                  <a:cubicBezTo>
                    <a:pt x="1954" y="498"/>
                    <a:pt x="1954" y="485"/>
                    <a:pt x="1954" y="472"/>
                  </a:cubicBezTo>
                  <a:cubicBezTo>
                    <a:pt x="1954" y="466"/>
                    <a:pt x="1960" y="460"/>
                    <a:pt x="1967" y="453"/>
                  </a:cubicBezTo>
                  <a:close/>
                  <a:moveTo>
                    <a:pt x="1637" y="460"/>
                  </a:moveTo>
                  <a:lnTo>
                    <a:pt x="1637" y="460"/>
                  </a:lnTo>
                  <a:cubicBezTo>
                    <a:pt x="1631" y="479"/>
                    <a:pt x="1618" y="498"/>
                    <a:pt x="1606" y="510"/>
                  </a:cubicBezTo>
                  <a:cubicBezTo>
                    <a:pt x="1606" y="517"/>
                    <a:pt x="1606" y="517"/>
                    <a:pt x="1599" y="517"/>
                  </a:cubicBezTo>
                  <a:cubicBezTo>
                    <a:pt x="1599" y="504"/>
                    <a:pt x="1599" y="498"/>
                    <a:pt x="1587" y="491"/>
                  </a:cubicBezTo>
                  <a:cubicBezTo>
                    <a:pt x="1599" y="485"/>
                    <a:pt x="1606" y="485"/>
                    <a:pt x="1612" y="479"/>
                  </a:cubicBezTo>
                  <a:cubicBezTo>
                    <a:pt x="1618" y="472"/>
                    <a:pt x="1631" y="466"/>
                    <a:pt x="1637" y="460"/>
                  </a:cubicBezTo>
                  <a:close/>
                  <a:moveTo>
                    <a:pt x="770" y="542"/>
                  </a:moveTo>
                  <a:cubicBezTo>
                    <a:pt x="770" y="542"/>
                    <a:pt x="763" y="542"/>
                    <a:pt x="763" y="548"/>
                  </a:cubicBezTo>
                  <a:cubicBezTo>
                    <a:pt x="751" y="548"/>
                    <a:pt x="744" y="555"/>
                    <a:pt x="732" y="561"/>
                  </a:cubicBezTo>
                  <a:cubicBezTo>
                    <a:pt x="732" y="555"/>
                    <a:pt x="732" y="548"/>
                    <a:pt x="732" y="548"/>
                  </a:cubicBezTo>
                  <a:lnTo>
                    <a:pt x="738" y="548"/>
                  </a:lnTo>
                  <a:cubicBezTo>
                    <a:pt x="751" y="548"/>
                    <a:pt x="763" y="542"/>
                    <a:pt x="770" y="542"/>
                  </a:cubicBezTo>
                  <a:close/>
                  <a:moveTo>
                    <a:pt x="1783" y="523"/>
                  </a:moveTo>
                  <a:cubicBezTo>
                    <a:pt x="1783" y="523"/>
                    <a:pt x="1783" y="529"/>
                    <a:pt x="1783" y="529"/>
                  </a:cubicBezTo>
                  <a:cubicBezTo>
                    <a:pt x="1770" y="536"/>
                    <a:pt x="1758" y="542"/>
                    <a:pt x="1745" y="555"/>
                  </a:cubicBezTo>
                  <a:cubicBezTo>
                    <a:pt x="1726" y="555"/>
                    <a:pt x="1707" y="561"/>
                    <a:pt x="1688" y="567"/>
                  </a:cubicBezTo>
                  <a:cubicBezTo>
                    <a:pt x="1688" y="567"/>
                    <a:pt x="1688" y="567"/>
                    <a:pt x="1682" y="561"/>
                  </a:cubicBezTo>
                  <a:cubicBezTo>
                    <a:pt x="1720" y="548"/>
                    <a:pt x="1751" y="536"/>
                    <a:pt x="1783" y="523"/>
                  </a:cubicBezTo>
                  <a:close/>
                  <a:moveTo>
                    <a:pt x="1247" y="524"/>
                  </a:moveTo>
                  <a:cubicBezTo>
                    <a:pt x="1246" y="525"/>
                    <a:pt x="1245" y="527"/>
                    <a:pt x="1245" y="529"/>
                  </a:cubicBezTo>
                  <a:cubicBezTo>
                    <a:pt x="1238" y="529"/>
                    <a:pt x="1238" y="536"/>
                    <a:pt x="1238" y="542"/>
                  </a:cubicBezTo>
                  <a:cubicBezTo>
                    <a:pt x="1232" y="542"/>
                    <a:pt x="1226" y="548"/>
                    <a:pt x="1219" y="548"/>
                  </a:cubicBezTo>
                  <a:cubicBezTo>
                    <a:pt x="1169" y="555"/>
                    <a:pt x="1118" y="567"/>
                    <a:pt x="1061" y="574"/>
                  </a:cubicBezTo>
                  <a:cubicBezTo>
                    <a:pt x="1123" y="555"/>
                    <a:pt x="1185" y="543"/>
                    <a:pt x="1247" y="524"/>
                  </a:cubicBezTo>
                  <a:close/>
                  <a:moveTo>
                    <a:pt x="675" y="422"/>
                  </a:moveTo>
                  <a:cubicBezTo>
                    <a:pt x="675" y="441"/>
                    <a:pt x="675" y="460"/>
                    <a:pt x="675" y="479"/>
                  </a:cubicBezTo>
                  <a:cubicBezTo>
                    <a:pt x="668" y="479"/>
                    <a:pt x="662" y="485"/>
                    <a:pt x="662" y="498"/>
                  </a:cubicBezTo>
                  <a:cubicBezTo>
                    <a:pt x="662" y="529"/>
                    <a:pt x="668" y="567"/>
                    <a:pt x="668" y="599"/>
                  </a:cubicBezTo>
                  <a:cubicBezTo>
                    <a:pt x="668" y="599"/>
                    <a:pt x="662" y="605"/>
                    <a:pt x="662" y="605"/>
                  </a:cubicBezTo>
                  <a:cubicBezTo>
                    <a:pt x="656" y="548"/>
                    <a:pt x="656" y="491"/>
                    <a:pt x="656" y="428"/>
                  </a:cubicBezTo>
                  <a:lnTo>
                    <a:pt x="675" y="422"/>
                  </a:lnTo>
                  <a:close/>
                  <a:moveTo>
                    <a:pt x="776" y="662"/>
                  </a:moveTo>
                  <a:cubicBezTo>
                    <a:pt x="776" y="669"/>
                    <a:pt x="776" y="669"/>
                    <a:pt x="776" y="669"/>
                  </a:cubicBezTo>
                  <a:cubicBezTo>
                    <a:pt x="763" y="675"/>
                    <a:pt x="744" y="675"/>
                    <a:pt x="732" y="681"/>
                  </a:cubicBezTo>
                  <a:lnTo>
                    <a:pt x="732" y="675"/>
                  </a:lnTo>
                  <a:cubicBezTo>
                    <a:pt x="738" y="675"/>
                    <a:pt x="738" y="669"/>
                    <a:pt x="738" y="669"/>
                  </a:cubicBezTo>
                  <a:lnTo>
                    <a:pt x="751" y="669"/>
                  </a:lnTo>
                  <a:cubicBezTo>
                    <a:pt x="757" y="669"/>
                    <a:pt x="770" y="669"/>
                    <a:pt x="776" y="662"/>
                  </a:cubicBezTo>
                  <a:close/>
                  <a:moveTo>
                    <a:pt x="675" y="675"/>
                  </a:moveTo>
                  <a:lnTo>
                    <a:pt x="675" y="688"/>
                  </a:lnTo>
                  <a:cubicBezTo>
                    <a:pt x="675" y="688"/>
                    <a:pt x="675" y="688"/>
                    <a:pt x="675" y="694"/>
                  </a:cubicBezTo>
                  <a:cubicBezTo>
                    <a:pt x="675" y="700"/>
                    <a:pt x="668" y="700"/>
                    <a:pt x="662" y="700"/>
                  </a:cubicBezTo>
                  <a:cubicBezTo>
                    <a:pt x="662" y="694"/>
                    <a:pt x="662" y="688"/>
                    <a:pt x="662" y="681"/>
                  </a:cubicBezTo>
                  <a:cubicBezTo>
                    <a:pt x="668" y="675"/>
                    <a:pt x="668" y="675"/>
                    <a:pt x="675" y="675"/>
                  </a:cubicBezTo>
                  <a:close/>
                  <a:moveTo>
                    <a:pt x="2024" y="669"/>
                  </a:moveTo>
                  <a:cubicBezTo>
                    <a:pt x="2024" y="681"/>
                    <a:pt x="2024" y="700"/>
                    <a:pt x="2024" y="713"/>
                  </a:cubicBezTo>
                  <a:lnTo>
                    <a:pt x="2011" y="713"/>
                  </a:lnTo>
                  <a:cubicBezTo>
                    <a:pt x="2011" y="707"/>
                    <a:pt x="2011" y="707"/>
                    <a:pt x="2011" y="707"/>
                  </a:cubicBezTo>
                  <a:cubicBezTo>
                    <a:pt x="2008" y="698"/>
                    <a:pt x="2001" y="695"/>
                    <a:pt x="1994" y="695"/>
                  </a:cubicBezTo>
                  <a:cubicBezTo>
                    <a:pt x="1984" y="695"/>
                    <a:pt x="1973" y="700"/>
                    <a:pt x="1967" y="707"/>
                  </a:cubicBezTo>
                  <a:cubicBezTo>
                    <a:pt x="1960" y="707"/>
                    <a:pt x="1948" y="700"/>
                    <a:pt x="1941" y="700"/>
                  </a:cubicBezTo>
                  <a:cubicBezTo>
                    <a:pt x="1954" y="700"/>
                    <a:pt x="1973" y="694"/>
                    <a:pt x="1986" y="694"/>
                  </a:cubicBezTo>
                  <a:cubicBezTo>
                    <a:pt x="1992" y="688"/>
                    <a:pt x="1998" y="688"/>
                    <a:pt x="1998" y="681"/>
                  </a:cubicBezTo>
                  <a:cubicBezTo>
                    <a:pt x="1998" y="681"/>
                    <a:pt x="1998" y="675"/>
                    <a:pt x="2005" y="675"/>
                  </a:cubicBezTo>
                  <a:cubicBezTo>
                    <a:pt x="2005" y="675"/>
                    <a:pt x="2005" y="669"/>
                    <a:pt x="2005" y="669"/>
                  </a:cubicBezTo>
                  <a:close/>
                  <a:moveTo>
                    <a:pt x="668" y="719"/>
                  </a:moveTo>
                  <a:lnTo>
                    <a:pt x="668" y="719"/>
                  </a:lnTo>
                  <a:cubicBezTo>
                    <a:pt x="668" y="719"/>
                    <a:pt x="675" y="726"/>
                    <a:pt x="675" y="726"/>
                  </a:cubicBezTo>
                  <a:lnTo>
                    <a:pt x="675" y="757"/>
                  </a:lnTo>
                  <a:cubicBezTo>
                    <a:pt x="675" y="789"/>
                    <a:pt x="675" y="827"/>
                    <a:pt x="675" y="859"/>
                  </a:cubicBezTo>
                  <a:cubicBezTo>
                    <a:pt x="675" y="814"/>
                    <a:pt x="668" y="770"/>
                    <a:pt x="668" y="719"/>
                  </a:cubicBezTo>
                  <a:close/>
                  <a:moveTo>
                    <a:pt x="2062" y="1277"/>
                  </a:moveTo>
                  <a:cubicBezTo>
                    <a:pt x="2062" y="1327"/>
                    <a:pt x="2068" y="1372"/>
                    <a:pt x="2068" y="1422"/>
                  </a:cubicBezTo>
                  <a:cubicBezTo>
                    <a:pt x="2068" y="1422"/>
                    <a:pt x="2062" y="1416"/>
                    <a:pt x="2055" y="1416"/>
                  </a:cubicBezTo>
                  <a:cubicBezTo>
                    <a:pt x="2055" y="1365"/>
                    <a:pt x="2055" y="1321"/>
                    <a:pt x="2062" y="1277"/>
                  </a:cubicBezTo>
                  <a:close/>
                  <a:moveTo>
                    <a:pt x="643" y="1125"/>
                  </a:moveTo>
                  <a:cubicBezTo>
                    <a:pt x="649" y="1226"/>
                    <a:pt x="662" y="1327"/>
                    <a:pt x="675" y="1429"/>
                  </a:cubicBezTo>
                  <a:cubicBezTo>
                    <a:pt x="668" y="1422"/>
                    <a:pt x="668" y="1422"/>
                    <a:pt x="668" y="1422"/>
                  </a:cubicBezTo>
                  <a:cubicBezTo>
                    <a:pt x="668" y="1416"/>
                    <a:pt x="662" y="1403"/>
                    <a:pt x="656" y="1397"/>
                  </a:cubicBezTo>
                  <a:cubicBezTo>
                    <a:pt x="649" y="1391"/>
                    <a:pt x="643" y="1384"/>
                    <a:pt x="637" y="1378"/>
                  </a:cubicBezTo>
                  <a:cubicBezTo>
                    <a:pt x="637" y="1296"/>
                    <a:pt x="637" y="1207"/>
                    <a:pt x="643" y="1125"/>
                  </a:cubicBezTo>
                  <a:close/>
                  <a:moveTo>
                    <a:pt x="2108" y="1366"/>
                  </a:moveTo>
                  <a:lnTo>
                    <a:pt x="2108" y="1366"/>
                  </a:lnTo>
                  <a:cubicBezTo>
                    <a:pt x="2115" y="1412"/>
                    <a:pt x="2124" y="1454"/>
                    <a:pt x="2130" y="1496"/>
                  </a:cubicBezTo>
                  <a:lnTo>
                    <a:pt x="2130" y="1496"/>
                  </a:lnTo>
                  <a:cubicBezTo>
                    <a:pt x="2128" y="1488"/>
                    <a:pt x="2123" y="1482"/>
                    <a:pt x="2119" y="1473"/>
                  </a:cubicBezTo>
                  <a:cubicBezTo>
                    <a:pt x="2113" y="1441"/>
                    <a:pt x="2112" y="1403"/>
                    <a:pt x="2108" y="1366"/>
                  </a:cubicBezTo>
                  <a:close/>
                  <a:moveTo>
                    <a:pt x="453" y="1486"/>
                  </a:moveTo>
                  <a:cubicBezTo>
                    <a:pt x="440" y="1492"/>
                    <a:pt x="434" y="1498"/>
                    <a:pt x="421" y="1511"/>
                  </a:cubicBezTo>
                  <a:cubicBezTo>
                    <a:pt x="396" y="1536"/>
                    <a:pt x="364" y="1568"/>
                    <a:pt x="333" y="1593"/>
                  </a:cubicBezTo>
                  <a:cubicBezTo>
                    <a:pt x="320" y="1612"/>
                    <a:pt x="301" y="1625"/>
                    <a:pt x="282" y="1644"/>
                  </a:cubicBezTo>
                  <a:cubicBezTo>
                    <a:pt x="333" y="1587"/>
                    <a:pt x="390" y="1536"/>
                    <a:pt x="447" y="1486"/>
                  </a:cubicBezTo>
                  <a:close/>
                  <a:moveTo>
                    <a:pt x="409" y="1498"/>
                  </a:moveTo>
                  <a:lnTo>
                    <a:pt x="409" y="1498"/>
                  </a:lnTo>
                  <a:cubicBezTo>
                    <a:pt x="349" y="1546"/>
                    <a:pt x="295" y="1599"/>
                    <a:pt x="241" y="1658"/>
                  </a:cubicBezTo>
                  <a:lnTo>
                    <a:pt x="241" y="1658"/>
                  </a:lnTo>
                  <a:cubicBezTo>
                    <a:pt x="243" y="1656"/>
                    <a:pt x="244" y="1653"/>
                    <a:pt x="244" y="1650"/>
                  </a:cubicBezTo>
                  <a:cubicBezTo>
                    <a:pt x="263" y="1631"/>
                    <a:pt x="301" y="1587"/>
                    <a:pt x="345" y="1543"/>
                  </a:cubicBezTo>
                  <a:cubicBezTo>
                    <a:pt x="358" y="1530"/>
                    <a:pt x="364" y="1524"/>
                    <a:pt x="377" y="1517"/>
                  </a:cubicBezTo>
                  <a:cubicBezTo>
                    <a:pt x="383" y="1511"/>
                    <a:pt x="396" y="1505"/>
                    <a:pt x="409" y="1498"/>
                  </a:cubicBezTo>
                  <a:close/>
                  <a:moveTo>
                    <a:pt x="1922" y="1562"/>
                  </a:moveTo>
                  <a:lnTo>
                    <a:pt x="1935" y="1587"/>
                  </a:lnTo>
                  <a:cubicBezTo>
                    <a:pt x="1929" y="1587"/>
                    <a:pt x="1922" y="1587"/>
                    <a:pt x="1910" y="1593"/>
                  </a:cubicBezTo>
                  <a:cubicBezTo>
                    <a:pt x="1872" y="1631"/>
                    <a:pt x="1827" y="1669"/>
                    <a:pt x="1783" y="1707"/>
                  </a:cubicBezTo>
                  <a:cubicBezTo>
                    <a:pt x="1802" y="1688"/>
                    <a:pt x="1815" y="1669"/>
                    <a:pt x="1827" y="1657"/>
                  </a:cubicBezTo>
                  <a:cubicBezTo>
                    <a:pt x="1846" y="1638"/>
                    <a:pt x="1891" y="1600"/>
                    <a:pt x="1922" y="1562"/>
                  </a:cubicBezTo>
                  <a:close/>
                  <a:moveTo>
                    <a:pt x="553" y="1458"/>
                  </a:moveTo>
                  <a:cubicBezTo>
                    <a:pt x="562" y="1458"/>
                    <a:pt x="571" y="1462"/>
                    <a:pt x="580" y="1467"/>
                  </a:cubicBezTo>
                  <a:lnTo>
                    <a:pt x="257" y="1745"/>
                  </a:lnTo>
                  <a:cubicBezTo>
                    <a:pt x="269" y="1726"/>
                    <a:pt x="282" y="1707"/>
                    <a:pt x="301" y="1695"/>
                  </a:cubicBezTo>
                  <a:cubicBezTo>
                    <a:pt x="383" y="1619"/>
                    <a:pt x="466" y="1543"/>
                    <a:pt x="542" y="1460"/>
                  </a:cubicBezTo>
                  <a:cubicBezTo>
                    <a:pt x="545" y="1459"/>
                    <a:pt x="549" y="1458"/>
                    <a:pt x="553" y="1458"/>
                  </a:cubicBezTo>
                  <a:close/>
                  <a:moveTo>
                    <a:pt x="320" y="1631"/>
                  </a:moveTo>
                  <a:cubicBezTo>
                    <a:pt x="301" y="1650"/>
                    <a:pt x="282" y="1676"/>
                    <a:pt x="263" y="1701"/>
                  </a:cubicBezTo>
                  <a:cubicBezTo>
                    <a:pt x="244" y="1714"/>
                    <a:pt x="219" y="1733"/>
                    <a:pt x="200" y="1752"/>
                  </a:cubicBezTo>
                  <a:cubicBezTo>
                    <a:pt x="212" y="1739"/>
                    <a:pt x="225" y="1720"/>
                    <a:pt x="231" y="1707"/>
                  </a:cubicBezTo>
                  <a:cubicBezTo>
                    <a:pt x="263" y="1682"/>
                    <a:pt x="294" y="1657"/>
                    <a:pt x="320" y="1631"/>
                  </a:cubicBezTo>
                  <a:close/>
                  <a:moveTo>
                    <a:pt x="1884" y="1505"/>
                  </a:moveTo>
                  <a:cubicBezTo>
                    <a:pt x="1859" y="1530"/>
                    <a:pt x="1834" y="1562"/>
                    <a:pt x="1808" y="1587"/>
                  </a:cubicBezTo>
                  <a:cubicBezTo>
                    <a:pt x="1764" y="1625"/>
                    <a:pt x="1726" y="1663"/>
                    <a:pt x="1688" y="1707"/>
                  </a:cubicBezTo>
                  <a:cubicBezTo>
                    <a:pt x="1669" y="1726"/>
                    <a:pt x="1644" y="1745"/>
                    <a:pt x="1625" y="1764"/>
                  </a:cubicBezTo>
                  <a:cubicBezTo>
                    <a:pt x="1637" y="1745"/>
                    <a:pt x="1650" y="1726"/>
                    <a:pt x="1663" y="1707"/>
                  </a:cubicBezTo>
                  <a:cubicBezTo>
                    <a:pt x="1726" y="1631"/>
                    <a:pt x="1796" y="1562"/>
                    <a:pt x="1878" y="1505"/>
                  </a:cubicBezTo>
                  <a:close/>
                  <a:moveTo>
                    <a:pt x="189" y="1783"/>
                  </a:moveTo>
                  <a:cubicBezTo>
                    <a:pt x="188" y="1785"/>
                    <a:pt x="187" y="1787"/>
                    <a:pt x="187" y="1790"/>
                  </a:cubicBezTo>
                  <a:cubicBezTo>
                    <a:pt x="187" y="1790"/>
                    <a:pt x="187" y="1783"/>
                    <a:pt x="187" y="1783"/>
                  </a:cubicBezTo>
                  <a:cubicBezTo>
                    <a:pt x="188" y="1783"/>
                    <a:pt x="188" y="1783"/>
                    <a:pt x="189" y="1783"/>
                  </a:cubicBezTo>
                  <a:close/>
                  <a:moveTo>
                    <a:pt x="599" y="1739"/>
                  </a:moveTo>
                  <a:cubicBezTo>
                    <a:pt x="599" y="1745"/>
                    <a:pt x="599" y="1752"/>
                    <a:pt x="592" y="1752"/>
                  </a:cubicBezTo>
                  <a:cubicBezTo>
                    <a:pt x="580" y="1771"/>
                    <a:pt x="561" y="1783"/>
                    <a:pt x="542" y="1802"/>
                  </a:cubicBezTo>
                  <a:cubicBezTo>
                    <a:pt x="561" y="1783"/>
                    <a:pt x="580" y="1764"/>
                    <a:pt x="599" y="1739"/>
                  </a:cubicBezTo>
                  <a:close/>
                  <a:moveTo>
                    <a:pt x="592" y="1486"/>
                  </a:moveTo>
                  <a:cubicBezTo>
                    <a:pt x="592" y="1492"/>
                    <a:pt x="592" y="1498"/>
                    <a:pt x="592" y="1498"/>
                  </a:cubicBezTo>
                  <a:cubicBezTo>
                    <a:pt x="478" y="1593"/>
                    <a:pt x="377" y="1688"/>
                    <a:pt x="282" y="1802"/>
                  </a:cubicBezTo>
                  <a:cubicBezTo>
                    <a:pt x="276" y="1809"/>
                    <a:pt x="263" y="1821"/>
                    <a:pt x="257" y="1828"/>
                  </a:cubicBezTo>
                  <a:cubicBezTo>
                    <a:pt x="358" y="1707"/>
                    <a:pt x="478" y="1593"/>
                    <a:pt x="592" y="1486"/>
                  </a:cubicBezTo>
                  <a:close/>
                  <a:moveTo>
                    <a:pt x="592" y="1543"/>
                  </a:moveTo>
                  <a:cubicBezTo>
                    <a:pt x="592" y="1549"/>
                    <a:pt x="592" y="1562"/>
                    <a:pt x="592" y="1568"/>
                  </a:cubicBezTo>
                  <a:cubicBezTo>
                    <a:pt x="516" y="1638"/>
                    <a:pt x="434" y="1707"/>
                    <a:pt x="364" y="1777"/>
                  </a:cubicBezTo>
                  <a:cubicBezTo>
                    <a:pt x="339" y="1796"/>
                    <a:pt x="320" y="1815"/>
                    <a:pt x="295" y="1834"/>
                  </a:cubicBezTo>
                  <a:cubicBezTo>
                    <a:pt x="301" y="1821"/>
                    <a:pt x="314" y="1815"/>
                    <a:pt x="326" y="1802"/>
                  </a:cubicBezTo>
                  <a:cubicBezTo>
                    <a:pt x="415" y="1714"/>
                    <a:pt x="504" y="1631"/>
                    <a:pt x="592" y="1543"/>
                  </a:cubicBezTo>
                  <a:close/>
                  <a:moveTo>
                    <a:pt x="276" y="1764"/>
                  </a:moveTo>
                  <a:cubicBezTo>
                    <a:pt x="244" y="1796"/>
                    <a:pt x="212" y="1834"/>
                    <a:pt x="187" y="1872"/>
                  </a:cubicBezTo>
                  <a:cubicBezTo>
                    <a:pt x="181" y="1859"/>
                    <a:pt x="181" y="1853"/>
                    <a:pt x="181" y="1840"/>
                  </a:cubicBezTo>
                  <a:cubicBezTo>
                    <a:pt x="212" y="1815"/>
                    <a:pt x="244" y="1790"/>
                    <a:pt x="276" y="1764"/>
                  </a:cubicBezTo>
                  <a:close/>
                  <a:moveTo>
                    <a:pt x="472" y="1733"/>
                  </a:moveTo>
                  <a:lnTo>
                    <a:pt x="472" y="1733"/>
                  </a:lnTo>
                  <a:cubicBezTo>
                    <a:pt x="421" y="1771"/>
                    <a:pt x="377" y="1815"/>
                    <a:pt x="339" y="1859"/>
                  </a:cubicBezTo>
                  <a:cubicBezTo>
                    <a:pt x="326" y="1872"/>
                    <a:pt x="314" y="1885"/>
                    <a:pt x="295" y="1897"/>
                  </a:cubicBezTo>
                  <a:cubicBezTo>
                    <a:pt x="326" y="1866"/>
                    <a:pt x="358" y="1834"/>
                    <a:pt x="390" y="1802"/>
                  </a:cubicBezTo>
                  <a:cubicBezTo>
                    <a:pt x="415" y="1777"/>
                    <a:pt x="440" y="1752"/>
                    <a:pt x="472" y="1733"/>
                  </a:cubicBezTo>
                  <a:close/>
                  <a:moveTo>
                    <a:pt x="1972" y="1640"/>
                  </a:moveTo>
                  <a:cubicBezTo>
                    <a:pt x="1933" y="1734"/>
                    <a:pt x="1839" y="1822"/>
                    <a:pt x="1758" y="1878"/>
                  </a:cubicBezTo>
                  <a:cubicBezTo>
                    <a:pt x="1732" y="1897"/>
                    <a:pt x="1701" y="1916"/>
                    <a:pt x="1675" y="1923"/>
                  </a:cubicBezTo>
                  <a:cubicBezTo>
                    <a:pt x="1688" y="1904"/>
                    <a:pt x="1707" y="1885"/>
                    <a:pt x="1726" y="1866"/>
                  </a:cubicBezTo>
                  <a:cubicBezTo>
                    <a:pt x="1783" y="1828"/>
                    <a:pt x="1834" y="1777"/>
                    <a:pt x="1884" y="1733"/>
                  </a:cubicBezTo>
                  <a:cubicBezTo>
                    <a:pt x="1908" y="1703"/>
                    <a:pt x="1942" y="1674"/>
                    <a:pt x="1972" y="1640"/>
                  </a:cubicBezTo>
                  <a:close/>
                  <a:moveTo>
                    <a:pt x="409" y="1859"/>
                  </a:moveTo>
                  <a:lnTo>
                    <a:pt x="409" y="1859"/>
                  </a:lnTo>
                  <a:cubicBezTo>
                    <a:pt x="396" y="1872"/>
                    <a:pt x="377" y="1891"/>
                    <a:pt x="364" y="1910"/>
                  </a:cubicBezTo>
                  <a:cubicBezTo>
                    <a:pt x="345" y="1929"/>
                    <a:pt x="320" y="1948"/>
                    <a:pt x="295" y="1967"/>
                  </a:cubicBezTo>
                  <a:lnTo>
                    <a:pt x="288" y="1967"/>
                  </a:lnTo>
                  <a:cubicBezTo>
                    <a:pt x="301" y="1954"/>
                    <a:pt x="307" y="1948"/>
                    <a:pt x="307" y="1948"/>
                  </a:cubicBezTo>
                  <a:cubicBezTo>
                    <a:pt x="314" y="1935"/>
                    <a:pt x="320" y="1929"/>
                    <a:pt x="333" y="1923"/>
                  </a:cubicBezTo>
                  <a:cubicBezTo>
                    <a:pt x="358" y="1904"/>
                    <a:pt x="383" y="1878"/>
                    <a:pt x="409" y="1859"/>
                  </a:cubicBezTo>
                  <a:close/>
                  <a:moveTo>
                    <a:pt x="1523" y="1695"/>
                  </a:moveTo>
                  <a:lnTo>
                    <a:pt x="1523" y="1695"/>
                  </a:lnTo>
                  <a:cubicBezTo>
                    <a:pt x="1492" y="1790"/>
                    <a:pt x="1485" y="1897"/>
                    <a:pt x="1536" y="1980"/>
                  </a:cubicBezTo>
                  <a:cubicBezTo>
                    <a:pt x="1523" y="1967"/>
                    <a:pt x="1504" y="1954"/>
                    <a:pt x="1492" y="1948"/>
                  </a:cubicBezTo>
                  <a:cubicBezTo>
                    <a:pt x="1460" y="1891"/>
                    <a:pt x="1492" y="1777"/>
                    <a:pt x="1511" y="1726"/>
                  </a:cubicBezTo>
                  <a:cubicBezTo>
                    <a:pt x="1511" y="1714"/>
                    <a:pt x="1517" y="1707"/>
                    <a:pt x="1523" y="1695"/>
                  </a:cubicBezTo>
                  <a:close/>
                  <a:moveTo>
                    <a:pt x="1531" y="0"/>
                  </a:moveTo>
                  <a:cubicBezTo>
                    <a:pt x="1390" y="0"/>
                    <a:pt x="1250" y="5"/>
                    <a:pt x="1112" y="16"/>
                  </a:cubicBezTo>
                  <a:cubicBezTo>
                    <a:pt x="1067" y="23"/>
                    <a:pt x="814" y="23"/>
                    <a:pt x="687" y="73"/>
                  </a:cubicBezTo>
                  <a:cubicBezTo>
                    <a:pt x="681" y="61"/>
                    <a:pt x="675" y="48"/>
                    <a:pt x="668" y="35"/>
                  </a:cubicBezTo>
                  <a:cubicBezTo>
                    <a:pt x="665" y="32"/>
                    <a:pt x="662" y="31"/>
                    <a:pt x="659" y="31"/>
                  </a:cubicBezTo>
                  <a:cubicBezTo>
                    <a:pt x="656" y="31"/>
                    <a:pt x="652" y="32"/>
                    <a:pt x="649" y="35"/>
                  </a:cubicBezTo>
                  <a:cubicBezTo>
                    <a:pt x="649" y="48"/>
                    <a:pt x="649" y="67"/>
                    <a:pt x="649" y="80"/>
                  </a:cubicBezTo>
                  <a:lnTo>
                    <a:pt x="643" y="80"/>
                  </a:lnTo>
                  <a:cubicBezTo>
                    <a:pt x="630" y="80"/>
                    <a:pt x="618" y="92"/>
                    <a:pt x="618" y="105"/>
                  </a:cubicBezTo>
                  <a:cubicBezTo>
                    <a:pt x="618" y="105"/>
                    <a:pt x="611" y="111"/>
                    <a:pt x="611" y="118"/>
                  </a:cubicBezTo>
                  <a:cubicBezTo>
                    <a:pt x="611" y="118"/>
                    <a:pt x="611" y="118"/>
                    <a:pt x="611" y="124"/>
                  </a:cubicBezTo>
                  <a:cubicBezTo>
                    <a:pt x="605" y="137"/>
                    <a:pt x="605" y="156"/>
                    <a:pt x="611" y="175"/>
                  </a:cubicBezTo>
                  <a:cubicBezTo>
                    <a:pt x="605" y="320"/>
                    <a:pt x="605" y="466"/>
                    <a:pt x="605" y="612"/>
                  </a:cubicBezTo>
                  <a:cubicBezTo>
                    <a:pt x="605" y="631"/>
                    <a:pt x="605" y="643"/>
                    <a:pt x="605" y="656"/>
                  </a:cubicBezTo>
                  <a:cubicBezTo>
                    <a:pt x="599" y="662"/>
                    <a:pt x="599" y="675"/>
                    <a:pt x="605" y="681"/>
                  </a:cubicBezTo>
                  <a:cubicBezTo>
                    <a:pt x="605" y="916"/>
                    <a:pt x="599" y="1144"/>
                    <a:pt x="599" y="1372"/>
                  </a:cubicBezTo>
                  <a:cubicBezTo>
                    <a:pt x="580" y="1372"/>
                    <a:pt x="561" y="1372"/>
                    <a:pt x="542" y="1378"/>
                  </a:cubicBezTo>
                  <a:cubicBezTo>
                    <a:pt x="535" y="1377"/>
                    <a:pt x="527" y="1377"/>
                    <a:pt x="520" y="1377"/>
                  </a:cubicBezTo>
                  <a:cubicBezTo>
                    <a:pt x="305" y="1377"/>
                    <a:pt x="1" y="1734"/>
                    <a:pt x="117" y="1954"/>
                  </a:cubicBezTo>
                  <a:cubicBezTo>
                    <a:pt x="130" y="1999"/>
                    <a:pt x="143" y="2043"/>
                    <a:pt x="181" y="2062"/>
                  </a:cubicBezTo>
                  <a:cubicBezTo>
                    <a:pt x="181" y="2062"/>
                    <a:pt x="187" y="2068"/>
                    <a:pt x="187" y="2068"/>
                  </a:cubicBezTo>
                  <a:cubicBezTo>
                    <a:pt x="191" y="2076"/>
                    <a:pt x="196" y="2079"/>
                    <a:pt x="203" y="2079"/>
                  </a:cubicBezTo>
                  <a:cubicBezTo>
                    <a:pt x="208" y="2079"/>
                    <a:pt x="213" y="2077"/>
                    <a:pt x="219" y="2075"/>
                  </a:cubicBezTo>
                  <a:lnTo>
                    <a:pt x="225" y="2075"/>
                  </a:lnTo>
                  <a:cubicBezTo>
                    <a:pt x="238" y="2075"/>
                    <a:pt x="250" y="2075"/>
                    <a:pt x="263" y="2068"/>
                  </a:cubicBezTo>
                  <a:cubicBezTo>
                    <a:pt x="282" y="2075"/>
                    <a:pt x="295" y="2075"/>
                    <a:pt x="314" y="2075"/>
                  </a:cubicBezTo>
                  <a:cubicBezTo>
                    <a:pt x="314" y="2079"/>
                    <a:pt x="320" y="2084"/>
                    <a:pt x="326" y="2084"/>
                  </a:cubicBezTo>
                  <a:cubicBezTo>
                    <a:pt x="328" y="2084"/>
                    <a:pt x="331" y="2083"/>
                    <a:pt x="333" y="2081"/>
                  </a:cubicBezTo>
                  <a:cubicBezTo>
                    <a:pt x="339" y="2081"/>
                    <a:pt x="345" y="2081"/>
                    <a:pt x="358" y="2075"/>
                  </a:cubicBezTo>
                  <a:cubicBezTo>
                    <a:pt x="573" y="2049"/>
                    <a:pt x="763" y="1714"/>
                    <a:pt x="725" y="1517"/>
                  </a:cubicBezTo>
                  <a:cubicBezTo>
                    <a:pt x="732" y="1517"/>
                    <a:pt x="744" y="1511"/>
                    <a:pt x="744" y="1492"/>
                  </a:cubicBezTo>
                  <a:cubicBezTo>
                    <a:pt x="738" y="1239"/>
                    <a:pt x="738" y="985"/>
                    <a:pt x="732" y="726"/>
                  </a:cubicBezTo>
                  <a:lnTo>
                    <a:pt x="732" y="726"/>
                  </a:lnTo>
                  <a:cubicBezTo>
                    <a:pt x="749" y="726"/>
                    <a:pt x="766" y="727"/>
                    <a:pt x="783" y="727"/>
                  </a:cubicBezTo>
                  <a:cubicBezTo>
                    <a:pt x="958" y="727"/>
                    <a:pt x="1141" y="700"/>
                    <a:pt x="1308" y="694"/>
                  </a:cubicBezTo>
                  <a:lnTo>
                    <a:pt x="1663" y="694"/>
                  </a:lnTo>
                  <a:cubicBezTo>
                    <a:pt x="1724" y="694"/>
                    <a:pt x="1793" y="705"/>
                    <a:pt x="1858" y="705"/>
                  </a:cubicBezTo>
                  <a:cubicBezTo>
                    <a:pt x="1880" y="705"/>
                    <a:pt x="1902" y="704"/>
                    <a:pt x="1922" y="700"/>
                  </a:cubicBezTo>
                  <a:cubicBezTo>
                    <a:pt x="1935" y="707"/>
                    <a:pt x="1948" y="713"/>
                    <a:pt x="1960" y="713"/>
                  </a:cubicBezTo>
                  <a:cubicBezTo>
                    <a:pt x="1960" y="713"/>
                    <a:pt x="1960" y="719"/>
                    <a:pt x="1960" y="719"/>
                  </a:cubicBezTo>
                  <a:cubicBezTo>
                    <a:pt x="1960" y="726"/>
                    <a:pt x="1967" y="732"/>
                    <a:pt x="1967" y="732"/>
                  </a:cubicBezTo>
                  <a:lnTo>
                    <a:pt x="2017" y="732"/>
                  </a:lnTo>
                  <a:cubicBezTo>
                    <a:pt x="2011" y="954"/>
                    <a:pt x="2011" y="1175"/>
                    <a:pt x="2011" y="1391"/>
                  </a:cubicBezTo>
                  <a:cubicBezTo>
                    <a:pt x="1978" y="1381"/>
                    <a:pt x="1946" y="1376"/>
                    <a:pt x="1911" y="1376"/>
                  </a:cubicBezTo>
                  <a:cubicBezTo>
                    <a:pt x="1898" y="1376"/>
                    <a:pt x="1885" y="1376"/>
                    <a:pt x="1872" y="1378"/>
                  </a:cubicBezTo>
                  <a:cubicBezTo>
                    <a:pt x="1840" y="1384"/>
                    <a:pt x="1808" y="1397"/>
                    <a:pt x="1777" y="1410"/>
                  </a:cubicBezTo>
                  <a:cubicBezTo>
                    <a:pt x="1770" y="1410"/>
                    <a:pt x="1764" y="1410"/>
                    <a:pt x="1764" y="1416"/>
                  </a:cubicBezTo>
                  <a:cubicBezTo>
                    <a:pt x="1606" y="1460"/>
                    <a:pt x="1485" y="1587"/>
                    <a:pt x="1441" y="1739"/>
                  </a:cubicBezTo>
                  <a:cubicBezTo>
                    <a:pt x="1416" y="1853"/>
                    <a:pt x="1403" y="2056"/>
                    <a:pt x="1542" y="2094"/>
                  </a:cubicBezTo>
                  <a:cubicBezTo>
                    <a:pt x="1560" y="2099"/>
                    <a:pt x="1578" y="2101"/>
                    <a:pt x="1596" y="2101"/>
                  </a:cubicBezTo>
                  <a:cubicBezTo>
                    <a:pt x="1718" y="2101"/>
                    <a:pt x="1858" y="2001"/>
                    <a:pt x="1935" y="1929"/>
                  </a:cubicBezTo>
                  <a:cubicBezTo>
                    <a:pt x="2036" y="1840"/>
                    <a:pt x="2157" y="1701"/>
                    <a:pt x="2144" y="1555"/>
                  </a:cubicBezTo>
                  <a:cubicBezTo>
                    <a:pt x="2144" y="1549"/>
                    <a:pt x="2144" y="1549"/>
                    <a:pt x="2144" y="1549"/>
                  </a:cubicBezTo>
                  <a:cubicBezTo>
                    <a:pt x="2146" y="1553"/>
                    <a:pt x="2151" y="1555"/>
                    <a:pt x="2157" y="1555"/>
                  </a:cubicBezTo>
                  <a:cubicBezTo>
                    <a:pt x="2168" y="1555"/>
                    <a:pt x="2182" y="1547"/>
                    <a:pt x="2182" y="1530"/>
                  </a:cubicBezTo>
                  <a:cubicBezTo>
                    <a:pt x="2150" y="1264"/>
                    <a:pt x="2138" y="998"/>
                    <a:pt x="2131" y="732"/>
                  </a:cubicBezTo>
                  <a:cubicBezTo>
                    <a:pt x="2125" y="548"/>
                    <a:pt x="2138" y="371"/>
                    <a:pt x="2119" y="187"/>
                  </a:cubicBezTo>
                  <a:cubicBezTo>
                    <a:pt x="2119" y="187"/>
                    <a:pt x="2119" y="181"/>
                    <a:pt x="2119" y="181"/>
                  </a:cubicBezTo>
                  <a:cubicBezTo>
                    <a:pt x="2119" y="143"/>
                    <a:pt x="2112" y="99"/>
                    <a:pt x="2106" y="61"/>
                  </a:cubicBezTo>
                  <a:cubicBezTo>
                    <a:pt x="2106" y="54"/>
                    <a:pt x="2100" y="54"/>
                    <a:pt x="2100" y="54"/>
                  </a:cubicBezTo>
                  <a:cubicBezTo>
                    <a:pt x="2100" y="42"/>
                    <a:pt x="2093" y="35"/>
                    <a:pt x="2087" y="29"/>
                  </a:cubicBezTo>
                  <a:cubicBezTo>
                    <a:pt x="2091" y="22"/>
                    <a:pt x="2086" y="19"/>
                    <a:pt x="2080" y="19"/>
                  </a:cubicBezTo>
                  <a:cubicBezTo>
                    <a:pt x="2075" y="19"/>
                    <a:pt x="2070" y="20"/>
                    <a:pt x="2068" y="23"/>
                  </a:cubicBezTo>
                  <a:cubicBezTo>
                    <a:pt x="1890" y="9"/>
                    <a:pt x="1710" y="0"/>
                    <a:pt x="1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8657628" y="3716009"/>
              <a:ext cx="75453" cy="72852"/>
            </a:xfrm>
            <a:custGeom>
              <a:avLst/>
              <a:gdLst/>
              <a:ahLst/>
              <a:cxnLst/>
              <a:rect l="l" t="t" r="r" b="b"/>
              <a:pathLst>
                <a:path w="2176" h="2101" extrusionOk="0">
                  <a:moveTo>
                    <a:pt x="1573" y="86"/>
                  </a:moveTo>
                  <a:cubicBezTo>
                    <a:pt x="1561" y="86"/>
                    <a:pt x="1548" y="92"/>
                    <a:pt x="1529" y="98"/>
                  </a:cubicBezTo>
                  <a:cubicBezTo>
                    <a:pt x="1485" y="98"/>
                    <a:pt x="1434" y="105"/>
                    <a:pt x="1383" y="111"/>
                  </a:cubicBezTo>
                  <a:cubicBezTo>
                    <a:pt x="1396" y="105"/>
                    <a:pt x="1409" y="98"/>
                    <a:pt x="1428" y="92"/>
                  </a:cubicBezTo>
                  <a:cubicBezTo>
                    <a:pt x="1478" y="86"/>
                    <a:pt x="1523" y="86"/>
                    <a:pt x="1573" y="86"/>
                  </a:cubicBezTo>
                  <a:close/>
                  <a:moveTo>
                    <a:pt x="1326" y="98"/>
                  </a:moveTo>
                  <a:cubicBezTo>
                    <a:pt x="1307" y="105"/>
                    <a:pt x="1282" y="111"/>
                    <a:pt x="1263" y="117"/>
                  </a:cubicBezTo>
                  <a:lnTo>
                    <a:pt x="1250" y="117"/>
                  </a:lnTo>
                  <a:cubicBezTo>
                    <a:pt x="1269" y="111"/>
                    <a:pt x="1288" y="105"/>
                    <a:pt x="1301" y="98"/>
                  </a:cubicBezTo>
                  <a:close/>
                  <a:moveTo>
                    <a:pt x="2055" y="86"/>
                  </a:moveTo>
                  <a:cubicBezTo>
                    <a:pt x="2055" y="98"/>
                    <a:pt x="2055" y="111"/>
                    <a:pt x="2055" y="117"/>
                  </a:cubicBezTo>
                  <a:cubicBezTo>
                    <a:pt x="2048" y="105"/>
                    <a:pt x="2042" y="92"/>
                    <a:pt x="2029" y="92"/>
                  </a:cubicBezTo>
                  <a:cubicBezTo>
                    <a:pt x="2036" y="86"/>
                    <a:pt x="2042" y="86"/>
                    <a:pt x="2055" y="86"/>
                  </a:cubicBezTo>
                  <a:close/>
                  <a:moveTo>
                    <a:pt x="1200" y="105"/>
                  </a:moveTo>
                  <a:cubicBezTo>
                    <a:pt x="1181" y="111"/>
                    <a:pt x="1162" y="117"/>
                    <a:pt x="1143" y="124"/>
                  </a:cubicBezTo>
                  <a:cubicBezTo>
                    <a:pt x="1130" y="130"/>
                    <a:pt x="1117" y="130"/>
                    <a:pt x="1105" y="130"/>
                  </a:cubicBezTo>
                  <a:lnTo>
                    <a:pt x="1155" y="105"/>
                  </a:lnTo>
                  <a:close/>
                  <a:moveTo>
                    <a:pt x="807" y="124"/>
                  </a:moveTo>
                  <a:lnTo>
                    <a:pt x="807" y="124"/>
                  </a:lnTo>
                  <a:cubicBezTo>
                    <a:pt x="801" y="130"/>
                    <a:pt x="801" y="130"/>
                    <a:pt x="794" y="136"/>
                  </a:cubicBezTo>
                  <a:cubicBezTo>
                    <a:pt x="775" y="136"/>
                    <a:pt x="756" y="130"/>
                    <a:pt x="737" y="130"/>
                  </a:cubicBezTo>
                  <a:cubicBezTo>
                    <a:pt x="763" y="130"/>
                    <a:pt x="782" y="130"/>
                    <a:pt x="807" y="124"/>
                  </a:cubicBezTo>
                  <a:close/>
                  <a:moveTo>
                    <a:pt x="927" y="117"/>
                  </a:moveTo>
                  <a:cubicBezTo>
                    <a:pt x="915" y="124"/>
                    <a:pt x="902" y="130"/>
                    <a:pt x="883" y="136"/>
                  </a:cubicBezTo>
                  <a:lnTo>
                    <a:pt x="845" y="136"/>
                  </a:lnTo>
                  <a:cubicBezTo>
                    <a:pt x="851" y="130"/>
                    <a:pt x="858" y="130"/>
                    <a:pt x="870" y="124"/>
                  </a:cubicBezTo>
                  <a:cubicBezTo>
                    <a:pt x="889" y="124"/>
                    <a:pt x="908" y="124"/>
                    <a:pt x="927" y="117"/>
                  </a:cubicBezTo>
                  <a:close/>
                  <a:moveTo>
                    <a:pt x="1067" y="111"/>
                  </a:moveTo>
                  <a:cubicBezTo>
                    <a:pt x="1048" y="117"/>
                    <a:pt x="1029" y="124"/>
                    <a:pt x="1010" y="130"/>
                  </a:cubicBezTo>
                  <a:cubicBezTo>
                    <a:pt x="991" y="136"/>
                    <a:pt x="965" y="136"/>
                    <a:pt x="940" y="136"/>
                  </a:cubicBezTo>
                  <a:cubicBezTo>
                    <a:pt x="946" y="130"/>
                    <a:pt x="953" y="130"/>
                    <a:pt x="959" y="130"/>
                  </a:cubicBezTo>
                  <a:cubicBezTo>
                    <a:pt x="965" y="124"/>
                    <a:pt x="972" y="117"/>
                    <a:pt x="978" y="117"/>
                  </a:cubicBezTo>
                  <a:cubicBezTo>
                    <a:pt x="1010" y="117"/>
                    <a:pt x="1035" y="111"/>
                    <a:pt x="1067" y="111"/>
                  </a:cubicBezTo>
                  <a:close/>
                  <a:moveTo>
                    <a:pt x="1149" y="181"/>
                  </a:moveTo>
                  <a:cubicBezTo>
                    <a:pt x="1144" y="182"/>
                    <a:pt x="1138" y="184"/>
                    <a:pt x="1132" y="186"/>
                  </a:cubicBezTo>
                  <a:lnTo>
                    <a:pt x="1132" y="186"/>
                  </a:lnTo>
                  <a:cubicBezTo>
                    <a:pt x="1136" y="184"/>
                    <a:pt x="1139" y="182"/>
                    <a:pt x="1143" y="181"/>
                  </a:cubicBezTo>
                  <a:close/>
                  <a:moveTo>
                    <a:pt x="782" y="181"/>
                  </a:moveTo>
                  <a:cubicBezTo>
                    <a:pt x="761" y="191"/>
                    <a:pt x="736" y="201"/>
                    <a:pt x="728" y="201"/>
                  </a:cubicBezTo>
                  <a:cubicBezTo>
                    <a:pt x="726" y="201"/>
                    <a:pt x="725" y="201"/>
                    <a:pt x="725" y="200"/>
                  </a:cubicBezTo>
                  <a:cubicBezTo>
                    <a:pt x="718" y="200"/>
                    <a:pt x="725" y="193"/>
                    <a:pt x="737" y="187"/>
                  </a:cubicBezTo>
                  <a:cubicBezTo>
                    <a:pt x="744" y="187"/>
                    <a:pt x="744" y="181"/>
                    <a:pt x="744" y="181"/>
                  </a:cubicBezTo>
                  <a:close/>
                  <a:moveTo>
                    <a:pt x="1095" y="199"/>
                  </a:moveTo>
                  <a:lnTo>
                    <a:pt x="1095" y="199"/>
                  </a:lnTo>
                  <a:cubicBezTo>
                    <a:pt x="1083" y="203"/>
                    <a:pt x="1072" y="208"/>
                    <a:pt x="1060" y="212"/>
                  </a:cubicBezTo>
                  <a:cubicBezTo>
                    <a:pt x="1071" y="207"/>
                    <a:pt x="1083" y="203"/>
                    <a:pt x="1095" y="199"/>
                  </a:cubicBezTo>
                  <a:close/>
                  <a:moveTo>
                    <a:pt x="1054" y="193"/>
                  </a:moveTo>
                  <a:cubicBezTo>
                    <a:pt x="1022" y="206"/>
                    <a:pt x="997" y="212"/>
                    <a:pt x="972" y="225"/>
                  </a:cubicBezTo>
                  <a:cubicBezTo>
                    <a:pt x="959" y="231"/>
                    <a:pt x="946" y="238"/>
                    <a:pt x="934" y="238"/>
                  </a:cubicBezTo>
                  <a:cubicBezTo>
                    <a:pt x="946" y="231"/>
                    <a:pt x="959" y="225"/>
                    <a:pt x="972" y="219"/>
                  </a:cubicBezTo>
                  <a:cubicBezTo>
                    <a:pt x="997" y="212"/>
                    <a:pt x="1022" y="200"/>
                    <a:pt x="1054" y="193"/>
                  </a:cubicBezTo>
                  <a:close/>
                  <a:moveTo>
                    <a:pt x="1852" y="117"/>
                  </a:moveTo>
                  <a:cubicBezTo>
                    <a:pt x="1852" y="124"/>
                    <a:pt x="1846" y="130"/>
                    <a:pt x="1846" y="130"/>
                  </a:cubicBezTo>
                  <a:cubicBezTo>
                    <a:pt x="1694" y="149"/>
                    <a:pt x="1548" y="200"/>
                    <a:pt x="1409" y="250"/>
                  </a:cubicBezTo>
                  <a:cubicBezTo>
                    <a:pt x="1504" y="212"/>
                    <a:pt x="1605" y="174"/>
                    <a:pt x="1700" y="136"/>
                  </a:cubicBezTo>
                  <a:cubicBezTo>
                    <a:pt x="1751" y="130"/>
                    <a:pt x="1801" y="124"/>
                    <a:pt x="1852" y="117"/>
                  </a:cubicBezTo>
                  <a:close/>
                  <a:moveTo>
                    <a:pt x="826" y="181"/>
                  </a:moveTo>
                  <a:cubicBezTo>
                    <a:pt x="788" y="206"/>
                    <a:pt x="750" y="231"/>
                    <a:pt x="718" y="257"/>
                  </a:cubicBezTo>
                  <a:cubicBezTo>
                    <a:pt x="718" y="244"/>
                    <a:pt x="718" y="231"/>
                    <a:pt x="712" y="225"/>
                  </a:cubicBezTo>
                  <a:cubicBezTo>
                    <a:pt x="750" y="212"/>
                    <a:pt x="782" y="193"/>
                    <a:pt x="820" y="181"/>
                  </a:cubicBezTo>
                  <a:close/>
                  <a:moveTo>
                    <a:pt x="1010" y="181"/>
                  </a:moveTo>
                  <a:cubicBezTo>
                    <a:pt x="984" y="193"/>
                    <a:pt x="953" y="206"/>
                    <a:pt x="927" y="225"/>
                  </a:cubicBezTo>
                  <a:cubicBezTo>
                    <a:pt x="877" y="244"/>
                    <a:pt x="820" y="263"/>
                    <a:pt x="801" y="263"/>
                  </a:cubicBezTo>
                  <a:cubicBezTo>
                    <a:pt x="858" y="238"/>
                    <a:pt x="921" y="206"/>
                    <a:pt x="984" y="181"/>
                  </a:cubicBezTo>
                  <a:close/>
                  <a:moveTo>
                    <a:pt x="1561" y="162"/>
                  </a:moveTo>
                  <a:cubicBezTo>
                    <a:pt x="1461" y="206"/>
                    <a:pt x="1361" y="241"/>
                    <a:pt x="1257" y="278"/>
                  </a:cubicBezTo>
                  <a:lnTo>
                    <a:pt x="1257" y="278"/>
                  </a:lnTo>
                  <a:cubicBezTo>
                    <a:pt x="1277" y="270"/>
                    <a:pt x="1295" y="261"/>
                    <a:pt x="1314" y="250"/>
                  </a:cubicBezTo>
                  <a:cubicBezTo>
                    <a:pt x="1339" y="244"/>
                    <a:pt x="1358" y="238"/>
                    <a:pt x="1383" y="225"/>
                  </a:cubicBezTo>
                  <a:cubicBezTo>
                    <a:pt x="1440" y="206"/>
                    <a:pt x="1504" y="187"/>
                    <a:pt x="1561" y="162"/>
                  </a:cubicBezTo>
                  <a:close/>
                  <a:moveTo>
                    <a:pt x="902" y="181"/>
                  </a:moveTo>
                  <a:cubicBezTo>
                    <a:pt x="858" y="206"/>
                    <a:pt x="813" y="231"/>
                    <a:pt x="775" y="257"/>
                  </a:cubicBezTo>
                  <a:cubicBezTo>
                    <a:pt x="750" y="263"/>
                    <a:pt x="731" y="276"/>
                    <a:pt x="718" y="282"/>
                  </a:cubicBezTo>
                  <a:cubicBezTo>
                    <a:pt x="718" y="282"/>
                    <a:pt x="718" y="276"/>
                    <a:pt x="718" y="276"/>
                  </a:cubicBezTo>
                  <a:cubicBezTo>
                    <a:pt x="725" y="269"/>
                    <a:pt x="737" y="263"/>
                    <a:pt x="756" y="250"/>
                  </a:cubicBezTo>
                  <a:cubicBezTo>
                    <a:pt x="756" y="250"/>
                    <a:pt x="807" y="219"/>
                    <a:pt x="864" y="181"/>
                  </a:cubicBezTo>
                  <a:close/>
                  <a:moveTo>
                    <a:pt x="858" y="257"/>
                  </a:moveTo>
                  <a:cubicBezTo>
                    <a:pt x="832" y="269"/>
                    <a:pt x="807" y="288"/>
                    <a:pt x="775" y="301"/>
                  </a:cubicBezTo>
                  <a:cubicBezTo>
                    <a:pt x="756" y="307"/>
                    <a:pt x="744" y="320"/>
                    <a:pt x="725" y="326"/>
                  </a:cubicBezTo>
                  <a:cubicBezTo>
                    <a:pt x="725" y="320"/>
                    <a:pt x="725" y="307"/>
                    <a:pt x="725" y="295"/>
                  </a:cubicBezTo>
                  <a:cubicBezTo>
                    <a:pt x="731" y="288"/>
                    <a:pt x="737" y="288"/>
                    <a:pt x="744" y="288"/>
                  </a:cubicBezTo>
                  <a:lnTo>
                    <a:pt x="750" y="288"/>
                  </a:lnTo>
                  <a:cubicBezTo>
                    <a:pt x="788" y="282"/>
                    <a:pt x="820" y="269"/>
                    <a:pt x="858" y="257"/>
                  </a:cubicBezTo>
                  <a:close/>
                  <a:moveTo>
                    <a:pt x="1719" y="193"/>
                  </a:moveTo>
                  <a:lnTo>
                    <a:pt x="1719" y="193"/>
                  </a:lnTo>
                  <a:cubicBezTo>
                    <a:pt x="1561" y="244"/>
                    <a:pt x="1402" y="301"/>
                    <a:pt x="1244" y="352"/>
                  </a:cubicBezTo>
                  <a:cubicBezTo>
                    <a:pt x="1269" y="339"/>
                    <a:pt x="1295" y="333"/>
                    <a:pt x="1326" y="320"/>
                  </a:cubicBezTo>
                  <a:cubicBezTo>
                    <a:pt x="1453" y="276"/>
                    <a:pt x="1580" y="225"/>
                    <a:pt x="1719" y="193"/>
                  </a:cubicBezTo>
                  <a:close/>
                  <a:moveTo>
                    <a:pt x="1067" y="294"/>
                  </a:moveTo>
                  <a:cubicBezTo>
                    <a:pt x="1008" y="323"/>
                    <a:pt x="949" y="347"/>
                    <a:pt x="889" y="377"/>
                  </a:cubicBezTo>
                  <a:cubicBezTo>
                    <a:pt x="889" y="377"/>
                    <a:pt x="889" y="377"/>
                    <a:pt x="896" y="371"/>
                  </a:cubicBezTo>
                  <a:cubicBezTo>
                    <a:pt x="946" y="345"/>
                    <a:pt x="1003" y="320"/>
                    <a:pt x="1060" y="295"/>
                  </a:cubicBezTo>
                  <a:cubicBezTo>
                    <a:pt x="1063" y="295"/>
                    <a:pt x="1065" y="295"/>
                    <a:pt x="1067" y="294"/>
                  </a:cubicBezTo>
                  <a:close/>
                  <a:moveTo>
                    <a:pt x="1320" y="168"/>
                  </a:moveTo>
                  <a:lnTo>
                    <a:pt x="1320" y="168"/>
                  </a:lnTo>
                  <a:cubicBezTo>
                    <a:pt x="1231" y="206"/>
                    <a:pt x="1136" y="244"/>
                    <a:pt x="1041" y="282"/>
                  </a:cubicBezTo>
                  <a:cubicBezTo>
                    <a:pt x="1003" y="295"/>
                    <a:pt x="972" y="307"/>
                    <a:pt x="934" y="320"/>
                  </a:cubicBezTo>
                  <a:cubicBezTo>
                    <a:pt x="864" y="339"/>
                    <a:pt x="801" y="358"/>
                    <a:pt x="737" y="383"/>
                  </a:cubicBezTo>
                  <a:lnTo>
                    <a:pt x="725" y="383"/>
                  </a:lnTo>
                  <a:cubicBezTo>
                    <a:pt x="725" y="377"/>
                    <a:pt x="725" y="364"/>
                    <a:pt x="725" y="352"/>
                  </a:cubicBezTo>
                  <a:cubicBezTo>
                    <a:pt x="756" y="339"/>
                    <a:pt x="788" y="326"/>
                    <a:pt x="801" y="326"/>
                  </a:cubicBezTo>
                  <a:cubicBezTo>
                    <a:pt x="807" y="320"/>
                    <a:pt x="813" y="320"/>
                    <a:pt x="820" y="314"/>
                  </a:cubicBezTo>
                  <a:cubicBezTo>
                    <a:pt x="953" y="269"/>
                    <a:pt x="1086" y="225"/>
                    <a:pt x="1212" y="174"/>
                  </a:cubicBezTo>
                  <a:cubicBezTo>
                    <a:pt x="1250" y="174"/>
                    <a:pt x="1288" y="174"/>
                    <a:pt x="1320" y="168"/>
                  </a:cubicBezTo>
                  <a:close/>
                  <a:moveTo>
                    <a:pt x="655" y="219"/>
                  </a:moveTo>
                  <a:cubicBezTo>
                    <a:pt x="655" y="257"/>
                    <a:pt x="661" y="295"/>
                    <a:pt x="661" y="333"/>
                  </a:cubicBezTo>
                  <a:cubicBezTo>
                    <a:pt x="661" y="345"/>
                    <a:pt x="661" y="358"/>
                    <a:pt x="668" y="371"/>
                  </a:cubicBezTo>
                  <a:cubicBezTo>
                    <a:pt x="655" y="377"/>
                    <a:pt x="649" y="383"/>
                    <a:pt x="642" y="390"/>
                  </a:cubicBezTo>
                  <a:cubicBezTo>
                    <a:pt x="642" y="377"/>
                    <a:pt x="642" y="371"/>
                    <a:pt x="642" y="358"/>
                  </a:cubicBezTo>
                  <a:lnTo>
                    <a:pt x="649" y="225"/>
                  </a:lnTo>
                  <a:cubicBezTo>
                    <a:pt x="649" y="219"/>
                    <a:pt x="649" y="219"/>
                    <a:pt x="655" y="219"/>
                  </a:cubicBezTo>
                  <a:close/>
                  <a:moveTo>
                    <a:pt x="938" y="392"/>
                  </a:moveTo>
                  <a:cubicBezTo>
                    <a:pt x="937" y="393"/>
                    <a:pt x="936" y="394"/>
                    <a:pt x="934" y="396"/>
                  </a:cubicBezTo>
                  <a:cubicBezTo>
                    <a:pt x="908" y="402"/>
                    <a:pt x="883" y="409"/>
                    <a:pt x="858" y="421"/>
                  </a:cubicBezTo>
                  <a:cubicBezTo>
                    <a:pt x="864" y="415"/>
                    <a:pt x="864" y="415"/>
                    <a:pt x="870" y="409"/>
                  </a:cubicBezTo>
                  <a:cubicBezTo>
                    <a:pt x="893" y="403"/>
                    <a:pt x="916" y="397"/>
                    <a:pt x="938" y="392"/>
                  </a:cubicBezTo>
                  <a:close/>
                  <a:moveTo>
                    <a:pt x="877" y="358"/>
                  </a:moveTo>
                  <a:cubicBezTo>
                    <a:pt x="826" y="383"/>
                    <a:pt x="775" y="409"/>
                    <a:pt x="731" y="434"/>
                  </a:cubicBezTo>
                  <a:cubicBezTo>
                    <a:pt x="731" y="421"/>
                    <a:pt x="731" y="415"/>
                    <a:pt x="725" y="402"/>
                  </a:cubicBezTo>
                  <a:cubicBezTo>
                    <a:pt x="775" y="390"/>
                    <a:pt x="826" y="371"/>
                    <a:pt x="877" y="358"/>
                  </a:cubicBezTo>
                  <a:close/>
                  <a:moveTo>
                    <a:pt x="1111" y="358"/>
                  </a:moveTo>
                  <a:cubicBezTo>
                    <a:pt x="1029" y="390"/>
                    <a:pt x="940" y="428"/>
                    <a:pt x="858" y="472"/>
                  </a:cubicBezTo>
                  <a:cubicBezTo>
                    <a:pt x="902" y="447"/>
                    <a:pt x="946" y="421"/>
                    <a:pt x="991" y="402"/>
                  </a:cubicBezTo>
                  <a:cubicBezTo>
                    <a:pt x="1029" y="390"/>
                    <a:pt x="1073" y="371"/>
                    <a:pt x="1111" y="358"/>
                  </a:cubicBezTo>
                  <a:close/>
                  <a:moveTo>
                    <a:pt x="813" y="459"/>
                  </a:moveTo>
                  <a:lnTo>
                    <a:pt x="813" y="459"/>
                  </a:lnTo>
                  <a:cubicBezTo>
                    <a:pt x="782" y="478"/>
                    <a:pt x="756" y="491"/>
                    <a:pt x="731" y="510"/>
                  </a:cubicBezTo>
                  <a:cubicBezTo>
                    <a:pt x="731" y="504"/>
                    <a:pt x="731" y="491"/>
                    <a:pt x="731" y="485"/>
                  </a:cubicBezTo>
                  <a:cubicBezTo>
                    <a:pt x="756" y="478"/>
                    <a:pt x="782" y="472"/>
                    <a:pt x="813" y="459"/>
                  </a:cubicBezTo>
                  <a:close/>
                  <a:moveTo>
                    <a:pt x="1960" y="453"/>
                  </a:moveTo>
                  <a:lnTo>
                    <a:pt x="1960" y="453"/>
                  </a:lnTo>
                  <a:cubicBezTo>
                    <a:pt x="1953" y="472"/>
                    <a:pt x="1953" y="491"/>
                    <a:pt x="1947" y="510"/>
                  </a:cubicBezTo>
                  <a:cubicBezTo>
                    <a:pt x="1947" y="497"/>
                    <a:pt x="1947" y="485"/>
                    <a:pt x="1947" y="472"/>
                  </a:cubicBezTo>
                  <a:cubicBezTo>
                    <a:pt x="1947" y="466"/>
                    <a:pt x="1953" y="459"/>
                    <a:pt x="1960" y="453"/>
                  </a:cubicBezTo>
                  <a:close/>
                  <a:moveTo>
                    <a:pt x="1630" y="459"/>
                  </a:moveTo>
                  <a:lnTo>
                    <a:pt x="1630" y="459"/>
                  </a:lnTo>
                  <a:cubicBezTo>
                    <a:pt x="1624" y="478"/>
                    <a:pt x="1611" y="497"/>
                    <a:pt x="1599" y="516"/>
                  </a:cubicBezTo>
                  <a:cubicBezTo>
                    <a:pt x="1599" y="504"/>
                    <a:pt x="1592" y="497"/>
                    <a:pt x="1580" y="491"/>
                  </a:cubicBezTo>
                  <a:cubicBezTo>
                    <a:pt x="1592" y="491"/>
                    <a:pt x="1599" y="485"/>
                    <a:pt x="1605" y="478"/>
                  </a:cubicBezTo>
                  <a:cubicBezTo>
                    <a:pt x="1611" y="472"/>
                    <a:pt x="1624" y="466"/>
                    <a:pt x="1630" y="459"/>
                  </a:cubicBezTo>
                  <a:close/>
                  <a:moveTo>
                    <a:pt x="763" y="542"/>
                  </a:moveTo>
                  <a:cubicBezTo>
                    <a:pt x="763" y="542"/>
                    <a:pt x="756" y="542"/>
                    <a:pt x="756" y="548"/>
                  </a:cubicBezTo>
                  <a:cubicBezTo>
                    <a:pt x="744" y="548"/>
                    <a:pt x="737" y="554"/>
                    <a:pt x="725" y="561"/>
                  </a:cubicBezTo>
                  <a:cubicBezTo>
                    <a:pt x="725" y="554"/>
                    <a:pt x="725" y="548"/>
                    <a:pt x="725" y="548"/>
                  </a:cubicBezTo>
                  <a:lnTo>
                    <a:pt x="731" y="548"/>
                  </a:lnTo>
                  <a:cubicBezTo>
                    <a:pt x="744" y="548"/>
                    <a:pt x="756" y="542"/>
                    <a:pt x="763" y="542"/>
                  </a:cubicBezTo>
                  <a:close/>
                  <a:moveTo>
                    <a:pt x="1776" y="523"/>
                  </a:moveTo>
                  <a:cubicBezTo>
                    <a:pt x="1776" y="523"/>
                    <a:pt x="1776" y="529"/>
                    <a:pt x="1776" y="529"/>
                  </a:cubicBezTo>
                  <a:cubicBezTo>
                    <a:pt x="1763" y="535"/>
                    <a:pt x="1751" y="542"/>
                    <a:pt x="1738" y="554"/>
                  </a:cubicBezTo>
                  <a:cubicBezTo>
                    <a:pt x="1719" y="554"/>
                    <a:pt x="1700" y="561"/>
                    <a:pt x="1681" y="567"/>
                  </a:cubicBezTo>
                  <a:cubicBezTo>
                    <a:pt x="1681" y="567"/>
                    <a:pt x="1681" y="567"/>
                    <a:pt x="1681" y="561"/>
                  </a:cubicBezTo>
                  <a:cubicBezTo>
                    <a:pt x="1713" y="548"/>
                    <a:pt x="1744" y="535"/>
                    <a:pt x="1776" y="523"/>
                  </a:cubicBezTo>
                  <a:close/>
                  <a:moveTo>
                    <a:pt x="1240" y="524"/>
                  </a:moveTo>
                  <a:cubicBezTo>
                    <a:pt x="1239" y="525"/>
                    <a:pt x="1238" y="526"/>
                    <a:pt x="1238" y="529"/>
                  </a:cubicBezTo>
                  <a:cubicBezTo>
                    <a:pt x="1231" y="529"/>
                    <a:pt x="1231" y="535"/>
                    <a:pt x="1231" y="542"/>
                  </a:cubicBezTo>
                  <a:cubicBezTo>
                    <a:pt x="1225" y="542"/>
                    <a:pt x="1219" y="548"/>
                    <a:pt x="1212" y="548"/>
                  </a:cubicBezTo>
                  <a:cubicBezTo>
                    <a:pt x="1162" y="554"/>
                    <a:pt x="1111" y="567"/>
                    <a:pt x="1054" y="573"/>
                  </a:cubicBezTo>
                  <a:cubicBezTo>
                    <a:pt x="1116" y="555"/>
                    <a:pt x="1178" y="542"/>
                    <a:pt x="1240" y="524"/>
                  </a:cubicBezTo>
                  <a:close/>
                  <a:moveTo>
                    <a:pt x="668" y="421"/>
                  </a:moveTo>
                  <a:cubicBezTo>
                    <a:pt x="668" y="440"/>
                    <a:pt x="668" y="459"/>
                    <a:pt x="668" y="478"/>
                  </a:cubicBezTo>
                  <a:cubicBezTo>
                    <a:pt x="661" y="478"/>
                    <a:pt x="655" y="485"/>
                    <a:pt x="655" y="497"/>
                  </a:cubicBezTo>
                  <a:cubicBezTo>
                    <a:pt x="655" y="529"/>
                    <a:pt x="661" y="567"/>
                    <a:pt x="661" y="599"/>
                  </a:cubicBezTo>
                  <a:cubicBezTo>
                    <a:pt x="661" y="605"/>
                    <a:pt x="655" y="605"/>
                    <a:pt x="655" y="605"/>
                  </a:cubicBezTo>
                  <a:cubicBezTo>
                    <a:pt x="649" y="548"/>
                    <a:pt x="649" y="491"/>
                    <a:pt x="649" y="428"/>
                  </a:cubicBezTo>
                  <a:lnTo>
                    <a:pt x="668" y="421"/>
                  </a:lnTo>
                  <a:close/>
                  <a:moveTo>
                    <a:pt x="769" y="662"/>
                  </a:moveTo>
                  <a:cubicBezTo>
                    <a:pt x="769" y="668"/>
                    <a:pt x="769" y="668"/>
                    <a:pt x="769" y="668"/>
                  </a:cubicBezTo>
                  <a:cubicBezTo>
                    <a:pt x="756" y="675"/>
                    <a:pt x="737" y="675"/>
                    <a:pt x="725" y="681"/>
                  </a:cubicBezTo>
                  <a:lnTo>
                    <a:pt x="725" y="675"/>
                  </a:lnTo>
                  <a:cubicBezTo>
                    <a:pt x="731" y="675"/>
                    <a:pt x="731" y="668"/>
                    <a:pt x="737" y="668"/>
                  </a:cubicBezTo>
                  <a:lnTo>
                    <a:pt x="744" y="668"/>
                  </a:lnTo>
                  <a:cubicBezTo>
                    <a:pt x="756" y="668"/>
                    <a:pt x="763" y="668"/>
                    <a:pt x="769" y="662"/>
                  </a:cubicBezTo>
                  <a:close/>
                  <a:moveTo>
                    <a:pt x="668" y="675"/>
                  </a:moveTo>
                  <a:lnTo>
                    <a:pt x="668" y="687"/>
                  </a:lnTo>
                  <a:cubicBezTo>
                    <a:pt x="668" y="687"/>
                    <a:pt x="668" y="694"/>
                    <a:pt x="668" y="694"/>
                  </a:cubicBezTo>
                  <a:cubicBezTo>
                    <a:pt x="668" y="700"/>
                    <a:pt x="661" y="700"/>
                    <a:pt x="655" y="700"/>
                  </a:cubicBezTo>
                  <a:cubicBezTo>
                    <a:pt x="655" y="694"/>
                    <a:pt x="655" y="687"/>
                    <a:pt x="655" y="681"/>
                  </a:cubicBezTo>
                  <a:cubicBezTo>
                    <a:pt x="661" y="675"/>
                    <a:pt x="661" y="675"/>
                    <a:pt x="668" y="675"/>
                  </a:cubicBezTo>
                  <a:close/>
                  <a:moveTo>
                    <a:pt x="1998" y="668"/>
                  </a:moveTo>
                  <a:cubicBezTo>
                    <a:pt x="2004" y="668"/>
                    <a:pt x="2010" y="668"/>
                    <a:pt x="2017" y="675"/>
                  </a:cubicBezTo>
                  <a:cubicBezTo>
                    <a:pt x="2017" y="687"/>
                    <a:pt x="2017" y="700"/>
                    <a:pt x="2017" y="713"/>
                  </a:cubicBezTo>
                  <a:lnTo>
                    <a:pt x="2004" y="713"/>
                  </a:lnTo>
                  <a:cubicBezTo>
                    <a:pt x="2004" y="713"/>
                    <a:pt x="2004" y="706"/>
                    <a:pt x="2004" y="706"/>
                  </a:cubicBezTo>
                  <a:cubicBezTo>
                    <a:pt x="2001" y="698"/>
                    <a:pt x="1995" y="694"/>
                    <a:pt x="1987" y="694"/>
                  </a:cubicBezTo>
                  <a:cubicBezTo>
                    <a:pt x="1977" y="694"/>
                    <a:pt x="1967" y="699"/>
                    <a:pt x="1960" y="706"/>
                  </a:cubicBezTo>
                  <a:cubicBezTo>
                    <a:pt x="1953" y="706"/>
                    <a:pt x="1941" y="700"/>
                    <a:pt x="1934" y="700"/>
                  </a:cubicBezTo>
                  <a:cubicBezTo>
                    <a:pt x="1947" y="700"/>
                    <a:pt x="1966" y="694"/>
                    <a:pt x="1979" y="694"/>
                  </a:cubicBezTo>
                  <a:cubicBezTo>
                    <a:pt x="1985" y="694"/>
                    <a:pt x="1991" y="687"/>
                    <a:pt x="1991" y="681"/>
                  </a:cubicBezTo>
                  <a:cubicBezTo>
                    <a:pt x="1991" y="681"/>
                    <a:pt x="1998" y="675"/>
                    <a:pt x="1998" y="675"/>
                  </a:cubicBezTo>
                  <a:cubicBezTo>
                    <a:pt x="1998" y="675"/>
                    <a:pt x="1998" y="668"/>
                    <a:pt x="1998" y="668"/>
                  </a:cubicBezTo>
                  <a:close/>
                  <a:moveTo>
                    <a:pt x="668" y="725"/>
                  </a:moveTo>
                  <a:cubicBezTo>
                    <a:pt x="668" y="732"/>
                    <a:pt x="668" y="744"/>
                    <a:pt x="668" y="757"/>
                  </a:cubicBezTo>
                  <a:cubicBezTo>
                    <a:pt x="668" y="789"/>
                    <a:pt x="668" y="827"/>
                    <a:pt x="668" y="858"/>
                  </a:cubicBezTo>
                  <a:cubicBezTo>
                    <a:pt x="668" y="814"/>
                    <a:pt x="661" y="770"/>
                    <a:pt x="661" y="725"/>
                  </a:cubicBezTo>
                  <a:close/>
                  <a:moveTo>
                    <a:pt x="2055" y="1276"/>
                  </a:moveTo>
                  <a:cubicBezTo>
                    <a:pt x="2055" y="1327"/>
                    <a:pt x="2061" y="1371"/>
                    <a:pt x="2061" y="1422"/>
                  </a:cubicBezTo>
                  <a:cubicBezTo>
                    <a:pt x="2061" y="1422"/>
                    <a:pt x="2055" y="1416"/>
                    <a:pt x="2055" y="1416"/>
                  </a:cubicBezTo>
                  <a:cubicBezTo>
                    <a:pt x="2055" y="1365"/>
                    <a:pt x="2055" y="1321"/>
                    <a:pt x="2055" y="1276"/>
                  </a:cubicBezTo>
                  <a:close/>
                  <a:moveTo>
                    <a:pt x="636" y="1124"/>
                  </a:moveTo>
                  <a:cubicBezTo>
                    <a:pt x="642" y="1226"/>
                    <a:pt x="655" y="1327"/>
                    <a:pt x="668" y="1428"/>
                  </a:cubicBezTo>
                  <a:cubicBezTo>
                    <a:pt x="661" y="1422"/>
                    <a:pt x="661" y="1422"/>
                    <a:pt x="661" y="1422"/>
                  </a:cubicBezTo>
                  <a:cubicBezTo>
                    <a:pt x="661" y="1416"/>
                    <a:pt x="655" y="1409"/>
                    <a:pt x="649" y="1397"/>
                  </a:cubicBezTo>
                  <a:cubicBezTo>
                    <a:pt x="649" y="1390"/>
                    <a:pt x="636" y="1384"/>
                    <a:pt x="630" y="1378"/>
                  </a:cubicBezTo>
                  <a:cubicBezTo>
                    <a:pt x="630" y="1295"/>
                    <a:pt x="630" y="1207"/>
                    <a:pt x="636" y="1124"/>
                  </a:cubicBezTo>
                  <a:close/>
                  <a:moveTo>
                    <a:pt x="2099" y="1346"/>
                  </a:moveTo>
                  <a:lnTo>
                    <a:pt x="2099" y="1346"/>
                  </a:lnTo>
                  <a:cubicBezTo>
                    <a:pt x="2111" y="1402"/>
                    <a:pt x="2118" y="1452"/>
                    <a:pt x="2124" y="1501"/>
                  </a:cubicBezTo>
                  <a:lnTo>
                    <a:pt x="2124" y="1501"/>
                  </a:lnTo>
                  <a:cubicBezTo>
                    <a:pt x="2123" y="1494"/>
                    <a:pt x="2117" y="1484"/>
                    <a:pt x="2112" y="1473"/>
                  </a:cubicBezTo>
                  <a:cubicBezTo>
                    <a:pt x="2105" y="1435"/>
                    <a:pt x="2105" y="1390"/>
                    <a:pt x="2099" y="1346"/>
                  </a:cubicBezTo>
                  <a:close/>
                  <a:moveTo>
                    <a:pt x="1972" y="1631"/>
                  </a:moveTo>
                  <a:cubicBezTo>
                    <a:pt x="1972" y="1636"/>
                    <a:pt x="1969" y="1637"/>
                    <a:pt x="1967" y="1637"/>
                  </a:cubicBezTo>
                  <a:lnTo>
                    <a:pt x="1967" y="1637"/>
                  </a:lnTo>
                  <a:cubicBezTo>
                    <a:pt x="1969" y="1635"/>
                    <a:pt x="1971" y="1633"/>
                    <a:pt x="1972" y="1631"/>
                  </a:cubicBezTo>
                  <a:close/>
                  <a:moveTo>
                    <a:pt x="402" y="1498"/>
                  </a:moveTo>
                  <a:lnTo>
                    <a:pt x="402" y="1498"/>
                  </a:lnTo>
                  <a:cubicBezTo>
                    <a:pt x="349" y="1540"/>
                    <a:pt x="301" y="1591"/>
                    <a:pt x="254" y="1639"/>
                  </a:cubicBezTo>
                  <a:lnTo>
                    <a:pt x="254" y="1639"/>
                  </a:lnTo>
                  <a:cubicBezTo>
                    <a:pt x="271" y="1614"/>
                    <a:pt x="303" y="1578"/>
                    <a:pt x="338" y="1542"/>
                  </a:cubicBezTo>
                  <a:cubicBezTo>
                    <a:pt x="351" y="1536"/>
                    <a:pt x="357" y="1523"/>
                    <a:pt x="370" y="1517"/>
                  </a:cubicBezTo>
                  <a:cubicBezTo>
                    <a:pt x="376" y="1511"/>
                    <a:pt x="389" y="1504"/>
                    <a:pt x="402" y="1498"/>
                  </a:cubicBezTo>
                  <a:close/>
                  <a:moveTo>
                    <a:pt x="446" y="1485"/>
                  </a:moveTo>
                  <a:cubicBezTo>
                    <a:pt x="433" y="1492"/>
                    <a:pt x="427" y="1498"/>
                    <a:pt x="421" y="1511"/>
                  </a:cubicBezTo>
                  <a:cubicBezTo>
                    <a:pt x="389" y="1536"/>
                    <a:pt x="357" y="1568"/>
                    <a:pt x="326" y="1593"/>
                  </a:cubicBezTo>
                  <a:cubicBezTo>
                    <a:pt x="313" y="1612"/>
                    <a:pt x="294" y="1625"/>
                    <a:pt x="275" y="1644"/>
                  </a:cubicBezTo>
                  <a:cubicBezTo>
                    <a:pt x="326" y="1587"/>
                    <a:pt x="383" y="1536"/>
                    <a:pt x="440" y="1485"/>
                  </a:cubicBezTo>
                  <a:close/>
                  <a:moveTo>
                    <a:pt x="592" y="1618"/>
                  </a:moveTo>
                  <a:cubicBezTo>
                    <a:pt x="573" y="1631"/>
                    <a:pt x="560" y="1644"/>
                    <a:pt x="547" y="1656"/>
                  </a:cubicBezTo>
                  <a:cubicBezTo>
                    <a:pt x="560" y="1644"/>
                    <a:pt x="573" y="1631"/>
                    <a:pt x="585" y="1618"/>
                  </a:cubicBezTo>
                  <a:close/>
                  <a:moveTo>
                    <a:pt x="1915" y="1561"/>
                  </a:moveTo>
                  <a:cubicBezTo>
                    <a:pt x="1922" y="1568"/>
                    <a:pt x="1928" y="1580"/>
                    <a:pt x="1934" y="1587"/>
                  </a:cubicBezTo>
                  <a:lnTo>
                    <a:pt x="1928" y="1587"/>
                  </a:lnTo>
                  <a:cubicBezTo>
                    <a:pt x="1922" y="1587"/>
                    <a:pt x="1915" y="1587"/>
                    <a:pt x="1909" y="1593"/>
                  </a:cubicBezTo>
                  <a:cubicBezTo>
                    <a:pt x="1865" y="1631"/>
                    <a:pt x="1820" y="1669"/>
                    <a:pt x="1782" y="1707"/>
                  </a:cubicBezTo>
                  <a:cubicBezTo>
                    <a:pt x="1795" y="1688"/>
                    <a:pt x="1808" y="1669"/>
                    <a:pt x="1820" y="1656"/>
                  </a:cubicBezTo>
                  <a:cubicBezTo>
                    <a:pt x="1839" y="1637"/>
                    <a:pt x="1884" y="1599"/>
                    <a:pt x="1915" y="1561"/>
                  </a:cubicBezTo>
                  <a:close/>
                  <a:moveTo>
                    <a:pt x="546" y="1457"/>
                  </a:moveTo>
                  <a:cubicBezTo>
                    <a:pt x="555" y="1457"/>
                    <a:pt x="564" y="1462"/>
                    <a:pt x="573" y="1466"/>
                  </a:cubicBezTo>
                  <a:lnTo>
                    <a:pt x="250" y="1745"/>
                  </a:lnTo>
                  <a:cubicBezTo>
                    <a:pt x="262" y="1726"/>
                    <a:pt x="275" y="1713"/>
                    <a:pt x="294" y="1694"/>
                  </a:cubicBezTo>
                  <a:cubicBezTo>
                    <a:pt x="376" y="1618"/>
                    <a:pt x="459" y="1542"/>
                    <a:pt x="535" y="1460"/>
                  </a:cubicBezTo>
                  <a:cubicBezTo>
                    <a:pt x="538" y="1458"/>
                    <a:pt x="542" y="1457"/>
                    <a:pt x="546" y="1457"/>
                  </a:cubicBezTo>
                  <a:close/>
                  <a:moveTo>
                    <a:pt x="313" y="1631"/>
                  </a:moveTo>
                  <a:cubicBezTo>
                    <a:pt x="294" y="1650"/>
                    <a:pt x="275" y="1675"/>
                    <a:pt x="256" y="1701"/>
                  </a:cubicBezTo>
                  <a:cubicBezTo>
                    <a:pt x="237" y="1713"/>
                    <a:pt x="212" y="1732"/>
                    <a:pt x="193" y="1751"/>
                  </a:cubicBezTo>
                  <a:cubicBezTo>
                    <a:pt x="205" y="1739"/>
                    <a:pt x="218" y="1720"/>
                    <a:pt x="224" y="1707"/>
                  </a:cubicBezTo>
                  <a:cubicBezTo>
                    <a:pt x="256" y="1682"/>
                    <a:pt x="288" y="1656"/>
                    <a:pt x="313" y="1631"/>
                  </a:cubicBezTo>
                  <a:close/>
                  <a:moveTo>
                    <a:pt x="592" y="1745"/>
                  </a:moveTo>
                  <a:cubicBezTo>
                    <a:pt x="592" y="1745"/>
                    <a:pt x="592" y="1751"/>
                    <a:pt x="585" y="1751"/>
                  </a:cubicBezTo>
                  <a:lnTo>
                    <a:pt x="585" y="1751"/>
                  </a:lnTo>
                  <a:cubicBezTo>
                    <a:pt x="588" y="1749"/>
                    <a:pt x="590" y="1747"/>
                    <a:pt x="592" y="1745"/>
                  </a:cubicBezTo>
                  <a:close/>
                  <a:moveTo>
                    <a:pt x="1877" y="1504"/>
                  </a:moveTo>
                  <a:cubicBezTo>
                    <a:pt x="1852" y="1530"/>
                    <a:pt x="1827" y="1561"/>
                    <a:pt x="1801" y="1587"/>
                  </a:cubicBezTo>
                  <a:cubicBezTo>
                    <a:pt x="1757" y="1625"/>
                    <a:pt x="1719" y="1669"/>
                    <a:pt x="1681" y="1713"/>
                  </a:cubicBezTo>
                  <a:cubicBezTo>
                    <a:pt x="1662" y="1726"/>
                    <a:pt x="1637" y="1745"/>
                    <a:pt x="1618" y="1764"/>
                  </a:cubicBezTo>
                  <a:cubicBezTo>
                    <a:pt x="1630" y="1745"/>
                    <a:pt x="1643" y="1726"/>
                    <a:pt x="1656" y="1707"/>
                  </a:cubicBezTo>
                  <a:cubicBezTo>
                    <a:pt x="1719" y="1631"/>
                    <a:pt x="1795" y="1561"/>
                    <a:pt x="1871" y="1504"/>
                  </a:cubicBezTo>
                  <a:close/>
                  <a:moveTo>
                    <a:pt x="193" y="1777"/>
                  </a:moveTo>
                  <a:cubicBezTo>
                    <a:pt x="186" y="1783"/>
                    <a:pt x="180" y="1783"/>
                    <a:pt x="180" y="1789"/>
                  </a:cubicBezTo>
                  <a:cubicBezTo>
                    <a:pt x="180" y="1789"/>
                    <a:pt x="180" y="1783"/>
                    <a:pt x="180" y="1783"/>
                  </a:cubicBezTo>
                  <a:cubicBezTo>
                    <a:pt x="186" y="1783"/>
                    <a:pt x="186" y="1777"/>
                    <a:pt x="193" y="1777"/>
                  </a:cubicBezTo>
                  <a:close/>
                  <a:moveTo>
                    <a:pt x="585" y="1751"/>
                  </a:moveTo>
                  <a:cubicBezTo>
                    <a:pt x="573" y="1770"/>
                    <a:pt x="554" y="1783"/>
                    <a:pt x="535" y="1802"/>
                  </a:cubicBezTo>
                  <a:cubicBezTo>
                    <a:pt x="552" y="1785"/>
                    <a:pt x="569" y="1768"/>
                    <a:pt x="585" y="1751"/>
                  </a:cubicBezTo>
                  <a:close/>
                  <a:moveTo>
                    <a:pt x="592" y="1492"/>
                  </a:moveTo>
                  <a:cubicBezTo>
                    <a:pt x="592" y="1492"/>
                    <a:pt x="585" y="1498"/>
                    <a:pt x="585" y="1498"/>
                  </a:cubicBezTo>
                  <a:cubicBezTo>
                    <a:pt x="471" y="1593"/>
                    <a:pt x="370" y="1694"/>
                    <a:pt x="275" y="1802"/>
                  </a:cubicBezTo>
                  <a:cubicBezTo>
                    <a:pt x="269" y="1808"/>
                    <a:pt x="256" y="1821"/>
                    <a:pt x="250" y="1827"/>
                  </a:cubicBezTo>
                  <a:cubicBezTo>
                    <a:pt x="351" y="1707"/>
                    <a:pt x="471" y="1593"/>
                    <a:pt x="592" y="1492"/>
                  </a:cubicBezTo>
                  <a:close/>
                  <a:moveTo>
                    <a:pt x="585" y="1542"/>
                  </a:moveTo>
                  <a:cubicBezTo>
                    <a:pt x="585" y="1549"/>
                    <a:pt x="585" y="1561"/>
                    <a:pt x="585" y="1568"/>
                  </a:cubicBezTo>
                  <a:cubicBezTo>
                    <a:pt x="509" y="1637"/>
                    <a:pt x="427" y="1707"/>
                    <a:pt x="357" y="1777"/>
                  </a:cubicBezTo>
                  <a:cubicBezTo>
                    <a:pt x="332" y="1796"/>
                    <a:pt x="313" y="1821"/>
                    <a:pt x="288" y="1834"/>
                  </a:cubicBezTo>
                  <a:cubicBezTo>
                    <a:pt x="294" y="1827"/>
                    <a:pt x="307" y="1815"/>
                    <a:pt x="319" y="1802"/>
                  </a:cubicBezTo>
                  <a:cubicBezTo>
                    <a:pt x="408" y="1713"/>
                    <a:pt x="503" y="1631"/>
                    <a:pt x="585" y="1542"/>
                  </a:cubicBezTo>
                  <a:close/>
                  <a:moveTo>
                    <a:pt x="269" y="1764"/>
                  </a:moveTo>
                  <a:lnTo>
                    <a:pt x="269" y="1764"/>
                  </a:lnTo>
                  <a:cubicBezTo>
                    <a:pt x="237" y="1796"/>
                    <a:pt x="205" y="1834"/>
                    <a:pt x="180" y="1872"/>
                  </a:cubicBezTo>
                  <a:cubicBezTo>
                    <a:pt x="174" y="1859"/>
                    <a:pt x="174" y="1853"/>
                    <a:pt x="174" y="1846"/>
                  </a:cubicBezTo>
                  <a:cubicBezTo>
                    <a:pt x="205" y="1815"/>
                    <a:pt x="237" y="1789"/>
                    <a:pt x="269" y="1764"/>
                  </a:cubicBezTo>
                  <a:close/>
                  <a:moveTo>
                    <a:pt x="465" y="1732"/>
                  </a:moveTo>
                  <a:lnTo>
                    <a:pt x="465" y="1732"/>
                  </a:lnTo>
                  <a:cubicBezTo>
                    <a:pt x="421" y="1770"/>
                    <a:pt x="370" y="1815"/>
                    <a:pt x="332" y="1859"/>
                  </a:cubicBezTo>
                  <a:cubicBezTo>
                    <a:pt x="319" y="1872"/>
                    <a:pt x="307" y="1884"/>
                    <a:pt x="288" y="1897"/>
                  </a:cubicBezTo>
                  <a:cubicBezTo>
                    <a:pt x="319" y="1865"/>
                    <a:pt x="351" y="1834"/>
                    <a:pt x="383" y="1802"/>
                  </a:cubicBezTo>
                  <a:cubicBezTo>
                    <a:pt x="408" y="1777"/>
                    <a:pt x="433" y="1751"/>
                    <a:pt x="465" y="1732"/>
                  </a:cubicBezTo>
                  <a:close/>
                  <a:moveTo>
                    <a:pt x="1965" y="1640"/>
                  </a:moveTo>
                  <a:lnTo>
                    <a:pt x="1965" y="1640"/>
                  </a:lnTo>
                  <a:cubicBezTo>
                    <a:pt x="1926" y="1734"/>
                    <a:pt x="1832" y="1822"/>
                    <a:pt x="1751" y="1878"/>
                  </a:cubicBezTo>
                  <a:cubicBezTo>
                    <a:pt x="1725" y="1897"/>
                    <a:pt x="1694" y="1916"/>
                    <a:pt x="1668" y="1922"/>
                  </a:cubicBezTo>
                  <a:cubicBezTo>
                    <a:pt x="1681" y="1903"/>
                    <a:pt x="1700" y="1884"/>
                    <a:pt x="1719" y="1865"/>
                  </a:cubicBezTo>
                  <a:cubicBezTo>
                    <a:pt x="1776" y="1827"/>
                    <a:pt x="1827" y="1777"/>
                    <a:pt x="1877" y="1732"/>
                  </a:cubicBezTo>
                  <a:cubicBezTo>
                    <a:pt x="1907" y="1709"/>
                    <a:pt x="1936" y="1675"/>
                    <a:pt x="1965" y="1640"/>
                  </a:cubicBezTo>
                  <a:close/>
                  <a:moveTo>
                    <a:pt x="402" y="1859"/>
                  </a:moveTo>
                  <a:cubicBezTo>
                    <a:pt x="389" y="1872"/>
                    <a:pt x="370" y="1891"/>
                    <a:pt x="357" y="1910"/>
                  </a:cubicBezTo>
                  <a:cubicBezTo>
                    <a:pt x="338" y="1929"/>
                    <a:pt x="313" y="1948"/>
                    <a:pt x="288" y="1967"/>
                  </a:cubicBezTo>
                  <a:lnTo>
                    <a:pt x="281" y="1967"/>
                  </a:lnTo>
                  <a:cubicBezTo>
                    <a:pt x="294" y="1954"/>
                    <a:pt x="300" y="1948"/>
                    <a:pt x="300" y="1948"/>
                  </a:cubicBezTo>
                  <a:cubicBezTo>
                    <a:pt x="307" y="1941"/>
                    <a:pt x="319" y="1929"/>
                    <a:pt x="326" y="1922"/>
                  </a:cubicBezTo>
                  <a:cubicBezTo>
                    <a:pt x="351" y="1903"/>
                    <a:pt x="376" y="1878"/>
                    <a:pt x="402" y="1859"/>
                  </a:cubicBezTo>
                  <a:close/>
                  <a:moveTo>
                    <a:pt x="1516" y="1694"/>
                  </a:moveTo>
                  <a:cubicBezTo>
                    <a:pt x="1485" y="1789"/>
                    <a:pt x="1478" y="1897"/>
                    <a:pt x="1529" y="1979"/>
                  </a:cubicBezTo>
                  <a:cubicBezTo>
                    <a:pt x="1516" y="1967"/>
                    <a:pt x="1497" y="1954"/>
                    <a:pt x="1485" y="1948"/>
                  </a:cubicBezTo>
                  <a:cubicBezTo>
                    <a:pt x="1459" y="1897"/>
                    <a:pt x="1485" y="1777"/>
                    <a:pt x="1504" y="1726"/>
                  </a:cubicBezTo>
                  <a:cubicBezTo>
                    <a:pt x="1504" y="1720"/>
                    <a:pt x="1510" y="1707"/>
                    <a:pt x="1516" y="1694"/>
                  </a:cubicBezTo>
                  <a:close/>
                  <a:moveTo>
                    <a:pt x="1504" y="0"/>
                  </a:moveTo>
                  <a:cubicBezTo>
                    <a:pt x="1370" y="0"/>
                    <a:pt x="1237" y="6"/>
                    <a:pt x="1105" y="16"/>
                  </a:cubicBezTo>
                  <a:cubicBezTo>
                    <a:pt x="1060" y="22"/>
                    <a:pt x="807" y="29"/>
                    <a:pt x="680" y="73"/>
                  </a:cubicBezTo>
                  <a:cubicBezTo>
                    <a:pt x="674" y="60"/>
                    <a:pt x="668" y="48"/>
                    <a:pt x="661" y="35"/>
                  </a:cubicBezTo>
                  <a:cubicBezTo>
                    <a:pt x="658" y="32"/>
                    <a:pt x="655" y="30"/>
                    <a:pt x="653" y="30"/>
                  </a:cubicBezTo>
                  <a:cubicBezTo>
                    <a:pt x="650" y="30"/>
                    <a:pt x="649" y="32"/>
                    <a:pt x="649" y="35"/>
                  </a:cubicBezTo>
                  <a:cubicBezTo>
                    <a:pt x="642" y="48"/>
                    <a:pt x="642" y="67"/>
                    <a:pt x="642" y="79"/>
                  </a:cubicBezTo>
                  <a:lnTo>
                    <a:pt x="636" y="79"/>
                  </a:lnTo>
                  <a:cubicBezTo>
                    <a:pt x="623" y="79"/>
                    <a:pt x="611" y="92"/>
                    <a:pt x="611" y="105"/>
                  </a:cubicBezTo>
                  <a:cubicBezTo>
                    <a:pt x="611" y="105"/>
                    <a:pt x="604" y="111"/>
                    <a:pt x="604" y="117"/>
                  </a:cubicBezTo>
                  <a:cubicBezTo>
                    <a:pt x="604" y="117"/>
                    <a:pt x="604" y="117"/>
                    <a:pt x="604" y="124"/>
                  </a:cubicBezTo>
                  <a:cubicBezTo>
                    <a:pt x="598" y="136"/>
                    <a:pt x="598" y="155"/>
                    <a:pt x="604" y="174"/>
                  </a:cubicBezTo>
                  <a:cubicBezTo>
                    <a:pt x="598" y="320"/>
                    <a:pt x="598" y="466"/>
                    <a:pt x="604" y="618"/>
                  </a:cubicBezTo>
                  <a:cubicBezTo>
                    <a:pt x="598" y="630"/>
                    <a:pt x="598" y="643"/>
                    <a:pt x="598" y="656"/>
                  </a:cubicBezTo>
                  <a:cubicBezTo>
                    <a:pt x="592" y="662"/>
                    <a:pt x="592" y="675"/>
                    <a:pt x="598" y="681"/>
                  </a:cubicBezTo>
                  <a:cubicBezTo>
                    <a:pt x="598" y="915"/>
                    <a:pt x="592" y="1143"/>
                    <a:pt x="592" y="1371"/>
                  </a:cubicBezTo>
                  <a:cubicBezTo>
                    <a:pt x="573" y="1371"/>
                    <a:pt x="554" y="1378"/>
                    <a:pt x="541" y="1378"/>
                  </a:cubicBezTo>
                  <a:cubicBezTo>
                    <a:pt x="534" y="1377"/>
                    <a:pt x="527" y="1377"/>
                    <a:pt x="519" y="1377"/>
                  </a:cubicBezTo>
                  <a:cubicBezTo>
                    <a:pt x="299" y="1377"/>
                    <a:pt x="0" y="1734"/>
                    <a:pt x="110" y="1954"/>
                  </a:cubicBezTo>
                  <a:cubicBezTo>
                    <a:pt x="123" y="1998"/>
                    <a:pt x="136" y="2043"/>
                    <a:pt x="174" y="2062"/>
                  </a:cubicBezTo>
                  <a:cubicBezTo>
                    <a:pt x="174" y="2068"/>
                    <a:pt x="180" y="2068"/>
                    <a:pt x="180" y="2068"/>
                  </a:cubicBezTo>
                  <a:cubicBezTo>
                    <a:pt x="184" y="2076"/>
                    <a:pt x="190" y="2079"/>
                    <a:pt x="196" y="2079"/>
                  </a:cubicBezTo>
                  <a:cubicBezTo>
                    <a:pt x="201" y="2079"/>
                    <a:pt x="207" y="2077"/>
                    <a:pt x="212" y="2074"/>
                  </a:cubicBezTo>
                  <a:lnTo>
                    <a:pt x="218" y="2074"/>
                  </a:lnTo>
                  <a:cubicBezTo>
                    <a:pt x="231" y="2074"/>
                    <a:pt x="243" y="2074"/>
                    <a:pt x="256" y="2068"/>
                  </a:cubicBezTo>
                  <a:cubicBezTo>
                    <a:pt x="275" y="2074"/>
                    <a:pt x="288" y="2074"/>
                    <a:pt x="307" y="2081"/>
                  </a:cubicBezTo>
                  <a:cubicBezTo>
                    <a:pt x="311" y="2081"/>
                    <a:pt x="315" y="2084"/>
                    <a:pt x="319" y="2084"/>
                  </a:cubicBezTo>
                  <a:cubicBezTo>
                    <a:pt x="322" y="2084"/>
                    <a:pt x="324" y="2083"/>
                    <a:pt x="326" y="2081"/>
                  </a:cubicBezTo>
                  <a:cubicBezTo>
                    <a:pt x="332" y="2081"/>
                    <a:pt x="345" y="2081"/>
                    <a:pt x="351" y="2074"/>
                  </a:cubicBezTo>
                  <a:cubicBezTo>
                    <a:pt x="566" y="2049"/>
                    <a:pt x="756" y="1713"/>
                    <a:pt x="718" y="1523"/>
                  </a:cubicBezTo>
                  <a:cubicBezTo>
                    <a:pt x="725" y="1517"/>
                    <a:pt x="737" y="1511"/>
                    <a:pt x="737" y="1492"/>
                  </a:cubicBezTo>
                  <a:cubicBezTo>
                    <a:pt x="731" y="1238"/>
                    <a:pt x="731" y="985"/>
                    <a:pt x="725" y="725"/>
                  </a:cubicBezTo>
                  <a:lnTo>
                    <a:pt x="725" y="725"/>
                  </a:lnTo>
                  <a:cubicBezTo>
                    <a:pt x="742" y="726"/>
                    <a:pt x="759" y="726"/>
                    <a:pt x="776" y="726"/>
                  </a:cubicBezTo>
                  <a:cubicBezTo>
                    <a:pt x="951" y="726"/>
                    <a:pt x="1134" y="700"/>
                    <a:pt x="1301" y="694"/>
                  </a:cubicBezTo>
                  <a:lnTo>
                    <a:pt x="1656" y="694"/>
                  </a:lnTo>
                  <a:cubicBezTo>
                    <a:pt x="1722" y="694"/>
                    <a:pt x="1789" y="704"/>
                    <a:pt x="1855" y="704"/>
                  </a:cubicBezTo>
                  <a:cubicBezTo>
                    <a:pt x="1877" y="704"/>
                    <a:pt x="1900" y="703"/>
                    <a:pt x="1922" y="700"/>
                  </a:cubicBezTo>
                  <a:cubicBezTo>
                    <a:pt x="1934" y="706"/>
                    <a:pt x="1941" y="713"/>
                    <a:pt x="1960" y="713"/>
                  </a:cubicBezTo>
                  <a:cubicBezTo>
                    <a:pt x="1953" y="713"/>
                    <a:pt x="1953" y="719"/>
                    <a:pt x="1953" y="719"/>
                  </a:cubicBezTo>
                  <a:cubicBezTo>
                    <a:pt x="1953" y="725"/>
                    <a:pt x="1960" y="732"/>
                    <a:pt x="1960" y="732"/>
                  </a:cubicBezTo>
                  <a:lnTo>
                    <a:pt x="2010" y="732"/>
                  </a:lnTo>
                  <a:cubicBezTo>
                    <a:pt x="2004" y="953"/>
                    <a:pt x="2004" y="1175"/>
                    <a:pt x="2004" y="1390"/>
                  </a:cubicBezTo>
                  <a:cubicBezTo>
                    <a:pt x="1972" y="1381"/>
                    <a:pt x="1939" y="1375"/>
                    <a:pt x="1904" y="1375"/>
                  </a:cubicBezTo>
                  <a:cubicBezTo>
                    <a:pt x="1891" y="1375"/>
                    <a:pt x="1878" y="1376"/>
                    <a:pt x="1865" y="1378"/>
                  </a:cubicBezTo>
                  <a:cubicBezTo>
                    <a:pt x="1833" y="1384"/>
                    <a:pt x="1801" y="1397"/>
                    <a:pt x="1770" y="1409"/>
                  </a:cubicBezTo>
                  <a:cubicBezTo>
                    <a:pt x="1763" y="1409"/>
                    <a:pt x="1757" y="1409"/>
                    <a:pt x="1757" y="1416"/>
                  </a:cubicBezTo>
                  <a:cubicBezTo>
                    <a:pt x="1599" y="1460"/>
                    <a:pt x="1478" y="1587"/>
                    <a:pt x="1440" y="1745"/>
                  </a:cubicBezTo>
                  <a:cubicBezTo>
                    <a:pt x="1409" y="1853"/>
                    <a:pt x="1396" y="2055"/>
                    <a:pt x="1535" y="2093"/>
                  </a:cubicBezTo>
                  <a:cubicBezTo>
                    <a:pt x="1553" y="2098"/>
                    <a:pt x="1571" y="2101"/>
                    <a:pt x="1589" y="2101"/>
                  </a:cubicBezTo>
                  <a:cubicBezTo>
                    <a:pt x="1712" y="2101"/>
                    <a:pt x="1852" y="2000"/>
                    <a:pt x="1934" y="1929"/>
                  </a:cubicBezTo>
                  <a:cubicBezTo>
                    <a:pt x="2029" y="1840"/>
                    <a:pt x="2150" y="1701"/>
                    <a:pt x="2137" y="1555"/>
                  </a:cubicBezTo>
                  <a:cubicBezTo>
                    <a:pt x="2137" y="1549"/>
                    <a:pt x="2137" y="1549"/>
                    <a:pt x="2137" y="1549"/>
                  </a:cubicBezTo>
                  <a:cubicBezTo>
                    <a:pt x="2139" y="1553"/>
                    <a:pt x="2144" y="1555"/>
                    <a:pt x="2150" y="1555"/>
                  </a:cubicBezTo>
                  <a:cubicBezTo>
                    <a:pt x="2161" y="1555"/>
                    <a:pt x="2175" y="1547"/>
                    <a:pt x="2175" y="1530"/>
                  </a:cubicBezTo>
                  <a:cubicBezTo>
                    <a:pt x="2143" y="1264"/>
                    <a:pt x="2131" y="998"/>
                    <a:pt x="2124" y="732"/>
                  </a:cubicBezTo>
                  <a:cubicBezTo>
                    <a:pt x="2118" y="548"/>
                    <a:pt x="2131" y="371"/>
                    <a:pt x="2112" y="187"/>
                  </a:cubicBezTo>
                  <a:cubicBezTo>
                    <a:pt x="2112" y="187"/>
                    <a:pt x="2112" y="181"/>
                    <a:pt x="2112" y="181"/>
                  </a:cubicBezTo>
                  <a:cubicBezTo>
                    <a:pt x="2112" y="143"/>
                    <a:pt x="2105" y="98"/>
                    <a:pt x="2099" y="60"/>
                  </a:cubicBezTo>
                  <a:cubicBezTo>
                    <a:pt x="2099" y="60"/>
                    <a:pt x="2099" y="54"/>
                    <a:pt x="2093" y="54"/>
                  </a:cubicBezTo>
                  <a:cubicBezTo>
                    <a:pt x="2093" y="41"/>
                    <a:pt x="2086" y="35"/>
                    <a:pt x="2080" y="29"/>
                  </a:cubicBezTo>
                  <a:cubicBezTo>
                    <a:pt x="2083" y="22"/>
                    <a:pt x="2080" y="19"/>
                    <a:pt x="2075" y="19"/>
                  </a:cubicBezTo>
                  <a:cubicBezTo>
                    <a:pt x="2071" y="19"/>
                    <a:pt x="2064" y="22"/>
                    <a:pt x="2061" y="29"/>
                  </a:cubicBezTo>
                  <a:cubicBezTo>
                    <a:pt x="1877" y="10"/>
                    <a:pt x="1690" y="0"/>
                    <a:pt x="1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7689467" y="4417692"/>
              <a:ext cx="236102" cy="285930"/>
            </a:xfrm>
            <a:custGeom>
              <a:avLst/>
              <a:gdLst/>
              <a:ahLst/>
              <a:cxnLst/>
              <a:rect l="l" t="t" r="r" b="b"/>
              <a:pathLst>
                <a:path w="6809" h="8246" extrusionOk="0">
                  <a:moveTo>
                    <a:pt x="3521" y="503"/>
                  </a:moveTo>
                  <a:cubicBezTo>
                    <a:pt x="3547" y="522"/>
                    <a:pt x="3566" y="541"/>
                    <a:pt x="3585" y="560"/>
                  </a:cubicBezTo>
                  <a:cubicBezTo>
                    <a:pt x="3585" y="566"/>
                    <a:pt x="3578" y="566"/>
                    <a:pt x="3572" y="573"/>
                  </a:cubicBezTo>
                  <a:cubicBezTo>
                    <a:pt x="3572" y="579"/>
                    <a:pt x="3566" y="579"/>
                    <a:pt x="3566" y="585"/>
                  </a:cubicBezTo>
                  <a:cubicBezTo>
                    <a:pt x="3547" y="566"/>
                    <a:pt x="3528" y="547"/>
                    <a:pt x="3509" y="535"/>
                  </a:cubicBezTo>
                  <a:cubicBezTo>
                    <a:pt x="3515" y="522"/>
                    <a:pt x="3521" y="516"/>
                    <a:pt x="3521" y="503"/>
                  </a:cubicBezTo>
                  <a:close/>
                  <a:moveTo>
                    <a:pt x="3046" y="269"/>
                  </a:moveTo>
                  <a:lnTo>
                    <a:pt x="3046" y="269"/>
                  </a:lnTo>
                  <a:cubicBezTo>
                    <a:pt x="3027" y="307"/>
                    <a:pt x="3008" y="345"/>
                    <a:pt x="2989" y="389"/>
                  </a:cubicBezTo>
                  <a:cubicBezTo>
                    <a:pt x="2989" y="389"/>
                    <a:pt x="2983" y="389"/>
                    <a:pt x="2983" y="395"/>
                  </a:cubicBezTo>
                  <a:cubicBezTo>
                    <a:pt x="2945" y="402"/>
                    <a:pt x="2907" y="433"/>
                    <a:pt x="2894" y="471"/>
                  </a:cubicBezTo>
                  <a:cubicBezTo>
                    <a:pt x="2837" y="516"/>
                    <a:pt x="2787" y="566"/>
                    <a:pt x="2730" y="617"/>
                  </a:cubicBezTo>
                  <a:cubicBezTo>
                    <a:pt x="2837" y="497"/>
                    <a:pt x="2945" y="383"/>
                    <a:pt x="3046" y="269"/>
                  </a:cubicBezTo>
                  <a:close/>
                  <a:moveTo>
                    <a:pt x="3502" y="630"/>
                  </a:moveTo>
                  <a:cubicBezTo>
                    <a:pt x="3502" y="636"/>
                    <a:pt x="3509" y="636"/>
                    <a:pt x="3515" y="642"/>
                  </a:cubicBezTo>
                  <a:lnTo>
                    <a:pt x="3509" y="642"/>
                  </a:lnTo>
                  <a:cubicBezTo>
                    <a:pt x="3509" y="636"/>
                    <a:pt x="3502" y="636"/>
                    <a:pt x="3502" y="630"/>
                  </a:cubicBezTo>
                  <a:close/>
                  <a:moveTo>
                    <a:pt x="3312" y="801"/>
                  </a:moveTo>
                  <a:cubicBezTo>
                    <a:pt x="3325" y="801"/>
                    <a:pt x="3338" y="807"/>
                    <a:pt x="3357" y="813"/>
                  </a:cubicBezTo>
                  <a:cubicBezTo>
                    <a:pt x="3344" y="820"/>
                    <a:pt x="3338" y="832"/>
                    <a:pt x="3331" y="845"/>
                  </a:cubicBezTo>
                  <a:cubicBezTo>
                    <a:pt x="3312" y="858"/>
                    <a:pt x="3300" y="870"/>
                    <a:pt x="3281" y="883"/>
                  </a:cubicBezTo>
                  <a:cubicBezTo>
                    <a:pt x="3293" y="858"/>
                    <a:pt x="3300" y="826"/>
                    <a:pt x="3312" y="801"/>
                  </a:cubicBezTo>
                  <a:close/>
                  <a:moveTo>
                    <a:pt x="4003" y="1136"/>
                  </a:moveTo>
                  <a:cubicBezTo>
                    <a:pt x="4022" y="1155"/>
                    <a:pt x="4047" y="1181"/>
                    <a:pt x="4072" y="1206"/>
                  </a:cubicBezTo>
                  <a:cubicBezTo>
                    <a:pt x="3876" y="1377"/>
                    <a:pt x="3686" y="1554"/>
                    <a:pt x="3490" y="1725"/>
                  </a:cubicBezTo>
                  <a:cubicBezTo>
                    <a:pt x="3661" y="1529"/>
                    <a:pt x="3832" y="1333"/>
                    <a:pt x="4003" y="1136"/>
                  </a:cubicBezTo>
                  <a:close/>
                  <a:moveTo>
                    <a:pt x="4326" y="1339"/>
                  </a:moveTo>
                  <a:lnTo>
                    <a:pt x="4326" y="1339"/>
                  </a:lnTo>
                  <a:cubicBezTo>
                    <a:pt x="4446" y="1459"/>
                    <a:pt x="4566" y="1573"/>
                    <a:pt x="4693" y="1694"/>
                  </a:cubicBezTo>
                  <a:cubicBezTo>
                    <a:pt x="4699" y="1706"/>
                    <a:pt x="4712" y="1713"/>
                    <a:pt x="4725" y="1725"/>
                  </a:cubicBezTo>
                  <a:cubicBezTo>
                    <a:pt x="4769" y="1776"/>
                    <a:pt x="4807" y="1833"/>
                    <a:pt x="4851" y="1884"/>
                  </a:cubicBezTo>
                  <a:cubicBezTo>
                    <a:pt x="4813" y="1846"/>
                    <a:pt x="4782" y="1808"/>
                    <a:pt x="4744" y="1770"/>
                  </a:cubicBezTo>
                  <a:cubicBezTo>
                    <a:pt x="4598" y="1630"/>
                    <a:pt x="4465" y="1485"/>
                    <a:pt x="4326" y="1339"/>
                  </a:cubicBezTo>
                  <a:close/>
                  <a:moveTo>
                    <a:pt x="2103" y="1105"/>
                  </a:moveTo>
                  <a:lnTo>
                    <a:pt x="2103" y="1105"/>
                  </a:lnTo>
                  <a:cubicBezTo>
                    <a:pt x="1589" y="1662"/>
                    <a:pt x="1076" y="2213"/>
                    <a:pt x="570" y="2770"/>
                  </a:cubicBezTo>
                  <a:cubicBezTo>
                    <a:pt x="690" y="2631"/>
                    <a:pt x="798" y="2479"/>
                    <a:pt x="905" y="2359"/>
                  </a:cubicBezTo>
                  <a:cubicBezTo>
                    <a:pt x="1121" y="2124"/>
                    <a:pt x="1330" y="1890"/>
                    <a:pt x="1551" y="1662"/>
                  </a:cubicBezTo>
                  <a:cubicBezTo>
                    <a:pt x="1729" y="1472"/>
                    <a:pt x="1913" y="1288"/>
                    <a:pt x="2103" y="1105"/>
                  </a:cubicBezTo>
                  <a:close/>
                  <a:moveTo>
                    <a:pt x="4319" y="1130"/>
                  </a:moveTo>
                  <a:lnTo>
                    <a:pt x="4319" y="1130"/>
                  </a:lnTo>
                  <a:cubicBezTo>
                    <a:pt x="4452" y="1257"/>
                    <a:pt x="4592" y="1383"/>
                    <a:pt x="4725" y="1504"/>
                  </a:cubicBezTo>
                  <a:cubicBezTo>
                    <a:pt x="4991" y="1751"/>
                    <a:pt x="5250" y="1991"/>
                    <a:pt x="5510" y="2232"/>
                  </a:cubicBezTo>
                  <a:cubicBezTo>
                    <a:pt x="5738" y="2441"/>
                    <a:pt x="6004" y="2637"/>
                    <a:pt x="6194" y="2884"/>
                  </a:cubicBezTo>
                  <a:cubicBezTo>
                    <a:pt x="6213" y="2903"/>
                    <a:pt x="6232" y="2922"/>
                    <a:pt x="6245" y="2948"/>
                  </a:cubicBezTo>
                  <a:cubicBezTo>
                    <a:pt x="5903" y="2650"/>
                    <a:pt x="5561" y="2352"/>
                    <a:pt x="5225" y="2048"/>
                  </a:cubicBezTo>
                  <a:cubicBezTo>
                    <a:pt x="5181" y="2004"/>
                    <a:pt x="5143" y="1960"/>
                    <a:pt x="5098" y="1922"/>
                  </a:cubicBezTo>
                  <a:cubicBezTo>
                    <a:pt x="4921" y="1744"/>
                    <a:pt x="4744" y="1573"/>
                    <a:pt x="4566" y="1409"/>
                  </a:cubicBezTo>
                  <a:cubicBezTo>
                    <a:pt x="4497" y="1326"/>
                    <a:pt x="4421" y="1244"/>
                    <a:pt x="4345" y="1162"/>
                  </a:cubicBezTo>
                  <a:cubicBezTo>
                    <a:pt x="4338" y="1149"/>
                    <a:pt x="4326" y="1143"/>
                    <a:pt x="4319" y="1130"/>
                  </a:cubicBezTo>
                  <a:close/>
                  <a:moveTo>
                    <a:pt x="392" y="2960"/>
                  </a:moveTo>
                  <a:lnTo>
                    <a:pt x="392" y="2960"/>
                  </a:lnTo>
                  <a:cubicBezTo>
                    <a:pt x="367" y="2992"/>
                    <a:pt x="342" y="3017"/>
                    <a:pt x="316" y="3049"/>
                  </a:cubicBezTo>
                  <a:lnTo>
                    <a:pt x="304" y="3043"/>
                  </a:lnTo>
                  <a:cubicBezTo>
                    <a:pt x="335" y="3017"/>
                    <a:pt x="367" y="2992"/>
                    <a:pt x="392" y="2960"/>
                  </a:cubicBezTo>
                  <a:close/>
                  <a:moveTo>
                    <a:pt x="272" y="3068"/>
                  </a:moveTo>
                  <a:cubicBezTo>
                    <a:pt x="278" y="3074"/>
                    <a:pt x="278" y="3074"/>
                    <a:pt x="285" y="3081"/>
                  </a:cubicBezTo>
                  <a:cubicBezTo>
                    <a:pt x="272" y="3093"/>
                    <a:pt x="259" y="3112"/>
                    <a:pt x="247" y="3125"/>
                  </a:cubicBezTo>
                  <a:cubicBezTo>
                    <a:pt x="234" y="3119"/>
                    <a:pt x="228" y="3112"/>
                    <a:pt x="221" y="3106"/>
                  </a:cubicBezTo>
                  <a:cubicBezTo>
                    <a:pt x="228" y="3100"/>
                    <a:pt x="234" y="3093"/>
                    <a:pt x="247" y="3087"/>
                  </a:cubicBezTo>
                  <a:cubicBezTo>
                    <a:pt x="247" y="3087"/>
                    <a:pt x="247" y="3093"/>
                    <a:pt x="247" y="3093"/>
                  </a:cubicBezTo>
                  <a:cubicBezTo>
                    <a:pt x="249" y="3096"/>
                    <a:pt x="254" y="3097"/>
                    <a:pt x="259" y="3097"/>
                  </a:cubicBezTo>
                  <a:cubicBezTo>
                    <a:pt x="265" y="3097"/>
                    <a:pt x="270" y="3094"/>
                    <a:pt x="266" y="3087"/>
                  </a:cubicBezTo>
                  <a:cubicBezTo>
                    <a:pt x="266" y="3081"/>
                    <a:pt x="259" y="3081"/>
                    <a:pt x="259" y="3074"/>
                  </a:cubicBezTo>
                  <a:cubicBezTo>
                    <a:pt x="266" y="3074"/>
                    <a:pt x="272" y="3068"/>
                    <a:pt x="272" y="3068"/>
                  </a:cubicBezTo>
                  <a:close/>
                  <a:moveTo>
                    <a:pt x="5421" y="2435"/>
                  </a:moveTo>
                  <a:lnTo>
                    <a:pt x="5421" y="2435"/>
                  </a:lnTo>
                  <a:cubicBezTo>
                    <a:pt x="5605" y="2606"/>
                    <a:pt x="5789" y="2770"/>
                    <a:pt x="5985" y="2929"/>
                  </a:cubicBezTo>
                  <a:cubicBezTo>
                    <a:pt x="6048" y="2992"/>
                    <a:pt x="6105" y="3055"/>
                    <a:pt x="6169" y="3112"/>
                  </a:cubicBezTo>
                  <a:cubicBezTo>
                    <a:pt x="6143" y="3119"/>
                    <a:pt x="6124" y="3125"/>
                    <a:pt x="6099" y="3131"/>
                  </a:cubicBezTo>
                  <a:cubicBezTo>
                    <a:pt x="5915" y="2948"/>
                    <a:pt x="5732" y="2764"/>
                    <a:pt x="5554" y="2580"/>
                  </a:cubicBezTo>
                  <a:cubicBezTo>
                    <a:pt x="5510" y="2536"/>
                    <a:pt x="5466" y="2485"/>
                    <a:pt x="5421" y="2435"/>
                  </a:cubicBezTo>
                  <a:close/>
                  <a:moveTo>
                    <a:pt x="399" y="3239"/>
                  </a:moveTo>
                  <a:cubicBezTo>
                    <a:pt x="399" y="3245"/>
                    <a:pt x="399" y="3252"/>
                    <a:pt x="405" y="3252"/>
                  </a:cubicBezTo>
                  <a:cubicBezTo>
                    <a:pt x="405" y="3258"/>
                    <a:pt x="405" y="3258"/>
                    <a:pt x="399" y="3258"/>
                  </a:cubicBezTo>
                  <a:cubicBezTo>
                    <a:pt x="399" y="3252"/>
                    <a:pt x="392" y="3252"/>
                    <a:pt x="392" y="3245"/>
                  </a:cubicBezTo>
                  <a:cubicBezTo>
                    <a:pt x="392" y="3245"/>
                    <a:pt x="392" y="3245"/>
                    <a:pt x="399" y="3239"/>
                  </a:cubicBezTo>
                  <a:close/>
                  <a:moveTo>
                    <a:pt x="557" y="3271"/>
                  </a:moveTo>
                  <a:cubicBezTo>
                    <a:pt x="551" y="3271"/>
                    <a:pt x="551" y="3277"/>
                    <a:pt x="551" y="3283"/>
                  </a:cubicBezTo>
                  <a:cubicBezTo>
                    <a:pt x="551" y="3283"/>
                    <a:pt x="544" y="3283"/>
                    <a:pt x="544" y="3277"/>
                  </a:cubicBezTo>
                  <a:cubicBezTo>
                    <a:pt x="544" y="3277"/>
                    <a:pt x="551" y="3271"/>
                    <a:pt x="557" y="3271"/>
                  </a:cubicBezTo>
                  <a:close/>
                  <a:moveTo>
                    <a:pt x="506" y="3315"/>
                  </a:moveTo>
                  <a:cubicBezTo>
                    <a:pt x="513" y="3321"/>
                    <a:pt x="525" y="3328"/>
                    <a:pt x="532" y="3334"/>
                  </a:cubicBezTo>
                  <a:cubicBezTo>
                    <a:pt x="525" y="3347"/>
                    <a:pt x="519" y="3353"/>
                    <a:pt x="519" y="3359"/>
                  </a:cubicBezTo>
                  <a:cubicBezTo>
                    <a:pt x="506" y="3353"/>
                    <a:pt x="494" y="3340"/>
                    <a:pt x="487" y="3334"/>
                  </a:cubicBezTo>
                  <a:cubicBezTo>
                    <a:pt x="494" y="3328"/>
                    <a:pt x="500" y="3321"/>
                    <a:pt x="506" y="3315"/>
                  </a:cubicBezTo>
                  <a:close/>
                  <a:moveTo>
                    <a:pt x="671" y="3480"/>
                  </a:moveTo>
                  <a:cubicBezTo>
                    <a:pt x="677" y="3486"/>
                    <a:pt x="677" y="3492"/>
                    <a:pt x="684" y="3499"/>
                  </a:cubicBezTo>
                  <a:cubicBezTo>
                    <a:pt x="684" y="3505"/>
                    <a:pt x="684" y="3511"/>
                    <a:pt x="684" y="3518"/>
                  </a:cubicBezTo>
                  <a:cubicBezTo>
                    <a:pt x="671" y="3505"/>
                    <a:pt x="665" y="3499"/>
                    <a:pt x="658" y="3492"/>
                  </a:cubicBezTo>
                  <a:lnTo>
                    <a:pt x="671" y="3480"/>
                  </a:lnTo>
                  <a:close/>
                  <a:moveTo>
                    <a:pt x="3686" y="813"/>
                  </a:moveTo>
                  <a:cubicBezTo>
                    <a:pt x="3768" y="896"/>
                    <a:pt x="3851" y="984"/>
                    <a:pt x="3933" y="1067"/>
                  </a:cubicBezTo>
                  <a:cubicBezTo>
                    <a:pt x="3692" y="1383"/>
                    <a:pt x="3439" y="1700"/>
                    <a:pt x="3179" y="2010"/>
                  </a:cubicBezTo>
                  <a:cubicBezTo>
                    <a:pt x="2901" y="2270"/>
                    <a:pt x="2628" y="2523"/>
                    <a:pt x="2356" y="2783"/>
                  </a:cubicBezTo>
                  <a:cubicBezTo>
                    <a:pt x="1982" y="3138"/>
                    <a:pt x="1507" y="3499"/>
                    <a:pt x="1184" y="3929"/>
                  </a:cubicBezTo>
                  <a:cubicBezTo>
                    <a:pt x="1114" y="3853"/>
                    <a:pt x="1038" y="3784"/>
                    <a:pt x="969" y="3708"/>
                  </a:cubicBezTo>
                  <a:cubicBezTo>
                    <a:pt x="975" y="3701"/>
                    <a:pt x="975" y="3695"/>
                    <a:pt x="981" y="3695"/>
                  </a:cubicBezTo>
                  <a:cubicBezTo>
                    <a:pt x="1064" y="3625"/>
                    <a:pt x="1133" y="3537"/>
                    <a:pt x="1216" y="3454"/>
                  </a:cubicBezTo>
                  <a:cubicBezTo>
                    <a:pt x="1482" y="3182"/>
                    <a:pt x="1741" y="2903"/>
                    <a:pt x="2008" y="2631"/>
                  </a:cubicBezTo>
                  <a:cubicBezTo>
                    <a:pt x="2514" y="2099"/>
                    <a:pt x="3027" y="1567"/>
                    <a:pt x="3540" y="1029"/>
                  </a:cubicBezTo>
                  <a:cubicBezTo>
                    <a:pt x="3553" y="1016"/>
                    <a:pt x="3559" y="1003"/>
                    <a:pt x="3559" y="991"/>
                  </a:cubicBezTo>
                  <a:cubicBezTo>
                    <a:pt x="3563" y="991"/>
                    <a:pt x="3567" y="992"/>
                    <a:pt x="3571" y="992"/>
                  </a:cubicBezTo>
                  <a:cubicBezTo>
                    <a:pt x="3605" y="992"/>
                    <a:pt x="3637" y="968"/>
                    <a:pt x="3648" y="940"/>
                  </a:cubicBezTo>
                  <a:cubicBezTo>
                    <a:pt x="3661" y="896"/>
                    <a:pt x="3673" y="858"/>
                    <a:pt x="3686" y="813"/>
                  </a:cubicBezTo>
                  <a:close/>
                  <a:moveTo>
                    <a:pt x="924" y="3739"/>
                  </a:moveTo>
                  <a:cubicBezTo>
                    <a:pt x="937" y="3752"/>
                    <a:pt x="950" y="3771"/>
                    <a:pt x="962" y="3784"/>
                  </a:cubicBezTo>
                  <a:cubicBezTo>
                    <a:pt x="1026" y="3847"/>
                    <a:pt x="1089" y="3910"/>
                    <a:pt x="1152" y="3980"/>
                  </a:cubicBezTo>
                  <a:cubicBezTo>
                    <a:pt x="1152" y="3980"/>
                    <a:pt x="1146" y="3980"/>
                    <a:pt x="1146" y="3986"/>
                  </a:cubicBezTo>
                  <a:cubicBezTo>
                    <a:pt x="1070" y="3904"/>
                    <a:pt x="994" y="3822"/>
                    <a:pt x="912" y="3746"/>
                  </a:cubicBezTo>
                  <a:lnTo>
                    <a:pt x="918" y="3746"/>
                  </a:lnTo>
                  <a:cubicBezTo>
                    <a:pt x="918" y="3739"/>
                    <a:pt x="918" y="3739"/>
                    <a:pt x="924" y="3739"/>
                  </a:cubicBezTo>
                  <a:close/>
                  <a:moveTo>
                    <a:pt x="1323" y="4151"/>
                  </a:moveTo>
                  <a:cubicBezTo>
                    <a:pt x="1323" y="4157"/>
                    <a:pt x="1323" y="4157"/>
                    <a:pt x="1330" y="4157"/>
                  </a:cubicBezTo>
                  <a:cubicBezTo>
                    <a:pt x="1323" y="4157"/>
                    <a:pt x="1323" y="4164"/>
                    <a:pt x="1323" y="4164"/>
                  </a:cubicBezTo>
                  <a:lnTo>
                    <a:pt x="1317" y="4164"/>
                  </a:lnTo>
                  <a:cubicBezTo>
                    <a:pt x="1317" y="4157"/>
                    <a:pt x="1323" y="4157"/>
                    <a:pt x="1323" y="4151"/>
                  </a:cubicBezTo>
                  <a:close/>
                  <a:moveTo>
                    <a:pt x="5991" y="3676"/>
                  </a:moveTo>
                  <a:cubicBezTo>
                    <a:pt x="5960" y="3853"/>
                    <a:pt x="5960" y="4056"/>
                    <a:pt x="5960" y="4164"/>
                  </a:cubicBezTo>
                  <a:cubicBezTo>
                    <a:pt x="5960" y="4202"/>
                    <a:pt x="5960" y="4252"/>
                    <a:pt x="5953" y="4309"/>
                  </a:cubicBezTo>
                  <a:cubicBezTo>
                    <a:pt x="5941" y="4145"/>
                    <a:pt x="5947" y="3974"/>
                    <a:pt x="5960" y="3809"/>
                  </a:cubicBezTo>
                  <a:cubicBezTo>
                    <a:pt x="5960" y="3803"/>
                    <a:pt x="5960" y="3758"/>
                    <a:pt x="5960" y="3720"/>
                  </a:cubicBezTo>
                  <a:cubicBezTo>
                    <a:pt x="5966" y="3720"/>
                    <a:pt x="5966" y="3714"/>
                    <a:pt x="5966" y="3708"/>
                  </a:cubicBezTo>
                  <a:cubicBezTo>
                    <a:pt x="5972" y="3695"/>
                    <a:pt x="5985" y="3682"/>
                    <a:pt x="5991" y="3676"/>
                  </a:cubicBezTo>
                  <a:close/>
                  <a:moveTo>
                    <a:pt x="6219" y="3625"/>
                  </a:moveTo>
                  <a:cubicBezTo>
                    <a:pt x="6162" y="3967"/>
                    <a:pt x="6137" y="4316"/>
                    <a:pt x="6137" y="4670"/>
                  </a:cubicBezTo>
                  <a:cubicBezTo>
                    <a:pt x="6112" y="4518"/>
                    <a:pt x="6124" y="4252"/>
                    <a:pt x="6124" y="4183"/>
                  </a:cubicBezTo>
                  <a:cubicBezTo>
                    <a:pt x="6124" y="4018"/>
                    <a:pt x="6137" y="3847"/>
                    <a:pt x="6175" y="3682"/>
                  </a:cubicBezTo>
                  <a:cubicBezTo>
                    <a:pt x="6175" y="3663"/>
                    <a:pt x="6181" y="3644"/>
                    <a:pt x="6188" y="3625"/>
                  </a:cubicBezTo>
                  <a:close/>
                  <a:moveTo>
                    <a:pt x="1431" y="4265"/>
                  </a:moveTo>
                  <a:cubicBezTo>
                    <a:pt x="1577" y="4411"/>
                    <a:pt x="1716" y="4556"/>
                    <a:pt x="1856" y="4702"/>
                  </a:cubicBezTo>
                  <a:cubicBezTo>
                    <a:pt x="2141" y="4993"/>
                    <a:pt x="2426" y="5285"/>
                    <a:pt x="2711" y="5576"/>
                  </a:cubicBezTo>
                  <a:cubicBezTo>
                    <a:pt x="2901" y="5772"/>
                    <a:pt x="3103" y="5969"/>
                    <a:pt x="3293" y="6171"/>
                  </a:cubicBezTo>
                  <a:cubicBezTo>
                    <a:pt x="3274" y="6165"/>
                    <a:pt x="3255" y="6165"/>
                    <a:pt x="3236" y="6159"/>
                  </a:cubicBezTo>
                  <a:cubicBezTo>
                    <a:pt x="2755" y="5639"/>
                    <a:pt x="2255" y="5133"/>
                    <a:pt x="1760" y="4626"/>
                  </a:cubicBezTo>
                  <a:cubicBezTo>
                    <a:pt x="1646" y="4512"/>
                    <a:pt x="1539" y="4392"/>
                    <a:pt x="1425" y="4278"/>
                  </a:cubicBezTo>
                  <a:lnTo>
                    <a:pt x="1431" y="4265"/>
                  </a:lnTo>
                  <a:close/>
                  <a:moveTo>
                    <a:pt x="3002" y="6710"/>
                  </a:moveTo>
                  <a:cubicBezTo>
                    <a:pt x="2989" y="6773"/>
                    <a:pt x="2989" y="6836"/>
                    <a:pt x="2983" y="6900"/>
                  </a:cubicBezTo>
                  <a:cubicBezTo>
                    <a:pt x="2977" y="6931"/>
                    <a:pt x="2977" y="6963"/>
                    <a:pt x="2970" y="6995"/>
                  </a:cubicBezTo>
                  <a:cubicBezTo>
                    <a:pt x="2951" y="7109"/>
                    <a:pt x="2926" y="7216"/>
                    <a:pt x="2894" y="7324"/>
                  </a:cubicBezTo>
                  <a:cubicBezTo>
                    <a:pt x="2894" y="7318"/>
                    <a:pt x="2894" y="7311"/>
                    <a:pt x="2894" y="7299"/>
                  </a:cubicBezTo>
                  <a:cubicBezTo>
                    <a:pt x="2888" y="7191"/>
                    <a:pt x="2888" y="7083"/>
                    <a:pt x="2894" y="6976"/>
                  </a:cubicBezTo>
                  <a:cubicBezTo>
                    <a:pt x="2901" y="6817"/>
                    <a:pt x="2869" y="6748"/>
                    <a:pt x="3002" y="6710"/>
                  </a:cubicBezTo>
                  <a:close/>
                  <a:moveTo>
                    <a:pt x="3236" y="6716"/>
                  </a:moveTo>
                  <a:cubicBezTo>
                    <a:pt x="3249" y="6735"/>
                    <a:pt x="3262" y="6767"/>
                    <a:pt x="3268" y="6798"/>
                  </a:cubicBezTo>
                  <a:cubicBezTo>
                    <a:pt x="3262" y="6855"/>
                    <a:pt x="3262" y="6912"/>
                    <a:pt x="3255" y="6969"/>
                  </a:cubicBezTo>
                  <a:cubicBezTo>
                    <a:pt x="3249" y="7058"/>
                    <a:pt x="3243" y="7147"/>
                    <a:pt x="3236" y="7235"/>
                  </a:cubicBezTo>
                  <a:cubicBezTo>
                    <a:pt x="3230" y="7267"/>
                    <a:pt x="3224" y="7381"/>
                    <a:pt x="3211" y="7495"/>
                  </a:cubicBezTo>
                  <a:cubicBezTo>
                    <a:pt x="3198" y="7501"/>
                    <a:pt x="3186" y="7514"/>
                    <a:pt x="3192" y="7527"/>
                  </a:cubicBezTo>
                  <a:cubicBezTo>
                    <a:pt x="3192" y="7552"/>
                    <a:pt x="3192" y="7577"/>
                    <a:pt x="3198" y="7596"/>
                  </a:cubicBezTo>
                  <a:cubicBezTo>
                    <a:pt x="3186" y="7679"/>
                    <a:pt x="3167" y="7755"/>
                    <a:pt x="3148" y="7793"/>
                  </a:cubicBezTo>
                  <a:cubicBezTo>
                    <a:pt x="3135" y="7799"/>
                    <a:pt x="3122" y="7812"/>
                    <a:pt x="3110" y="7818"/>
                  </a:cubicBezTo>
                  <a:cubicBezTo>
                    <a:pt x="3103" y="7805"/>
                    <a:pt x="3103" y="7786"/>
                    <a:pt x="3097" y="7761"/>
                  </a:cubicBezTo>
                  <a:cubicBezTo>
                    <a:pt x="3179" y="7457"/>
                    <a:pt x="3230" y="7147"/>
                    <a:pt x="3236" y="6830"/>
                  </a:cubicBezTo>
                  <a:cubicBezTo>
                    <a:pt x="3236" y="6798"/>
                    <a:pt x="3236" y="6760"/>
                    <a:pt x="3236" y="6716"/>
                  </a:cubicBezTo>
                  <a:close/>
                  <a:moveTo>
                    <a:pt x="3234" y="1"/>
                  </a:moveTo>
                  <a:cubicBezTo>
                    <a:pt x="3182" y="1"/>
                    <a:pt x="3132" y="54"/>
                    <a:pt x="3141" y="110"/>
                  </a:cubicBezTo>
                  <a:cubicBezTo>
                    <a:pt x="3141" y="129"/>
                    <a:pt x="3148" y="148"/>
                    <a:pt x="3154" y="161"/>
                  </a:cubicBezTo>
                  <a:cubicBezTo>
                    <a:pt x="3141" y="167"/>
                    <a:pt x="3135" y="174"/>
                    <a:pt x="3129" y="180"/>
                  </a:cubicBezTo>
                  <a:cubicBezTo>
                    <a:pt x="3164" y="135"/>
                    <a:pt x="3116" y="78"/>
                    <a:pt x="3066" y="78"/>
                  </a:cubicBezTo>
                  <a:cubicBezTo>
                    <a:pt x="3052" y="78"/>
                    <a:pt x="3039" y="82"/>
                    <a:pt x="3027" y="91"/>
                  </a:cubicBezTo>
                  <a:cubicBezTo>
                    <a:pt x="2464" y="554"/>
                    <a:pt x="1944" y="1054"/>
                    <a:pt x="1444" y="1580"/>
                  </a:cubicBezTo>
                  <a:cubicBezTo>
                    <a:pt x="1197" y="1839"/>
                    <a:pt x="950" y="2112"/>
                    <a:pt x="715" y="2378"/>
                  </a:cubicBezTo>
                  <a:cubicBezTo>
                    <a:pt x="563" y="2549"/>
                    <a:pt x="354" y="2739"/>
                    <a:pt x="202" y="2935"/>
                  </a:cubicBezTo>
                  <a:cubicBezTo>
                    <a:pt x="202" y="2935"/>
                    <a:pt x="196" y="2929"/>
                    <a:pt x="196" y="2929"/>
                  </a:cubicBezTo>
                  <a:cubicBezTo>
                    <a:pt x="193" y="2925"/>
                    <a:pt x="188" y="2923"/>
                    <a:pt x="182" y="2923"/>
                  </a:cubicBezTo>
                  <a:cubicBezTo>
                    <a:pt x="169" y="2923"/>
                    <a:pt x="155" y="2934"/>
                    <a:pt x="164" y="2948"/>
                  </a:cubicBezTo>
                  <a:cubicBezTo>
                    <a:pt x="164" y="2954"/>
                    <a:pt x="171" y="2967"/>
                    <a:pt x="177" y="2973"/>
                  </a:cubicBezTo>
                  <a:cubicBezTo>
                    <a:pt x="164" y="2992"/>
                    <a:pt x="152" y="3011"/>
                    <a:pt x="133" y="3036"/>
                  </a:cubicBezTo>
                  <a:cubicBezTo>
                    <a:pt x="120" y="3024"/>
                    <a:pt x="114" y="3017"/>
                    <a:pt x="101" y="3005"/>
                  </a:cubicBezTo>
                  <a:cubicBezTo>
                    <a:pt x="89" y="2996"/>
                    <a:pt x="77" y="2993"/>
                    <a:pt x="66" y="2993"/>
                  </a:cubicBezTo>
                  <a:cubicBezTo>
                    <a:pt x="26" y="2993"/>
                    <a:pt x="0" y="3041"/>
                    <a:pt x="25" y="3081"/>
                  </a:cubicBezTo>
                  <a:cubicBezTo>
                    <a:pt x="38" y="3100"/>
                    <a:pt x="57" y="3119"/>
                    <a:pt x="76" y="3144"/>
                  </a:cubicBezTo>
                  <a:cubicBezTo>
                    <a:pt x="69" y="3150"/>
                    <a:pt x="63" y="3163"/>
                    <a:pt x="57" y="3176"/>
                  </a:cubicBezTo>
                  <a:cubicBezTo>
                    <a:pt x="50" y="3201"/>
                    <a:pt x="57" y="3226"/>
                    <a:pt x="76" y="3245"/>
                  </a:cubicBezTo>
                  <a:lnTo>
                    <a:pt x="101" y="3264"/>
                  </a:lnTo>
                  <a:cubicBezTo>
                    <a:pt x="107" y="3264"/>
                    <a:pt x="107" y="3271"/>
                    <a:pt x="114" y="3271"/>
                  </a:cubicBezTo>
                  <a:cubicBezTo>
                    <a:pt x="107" y="3271"/>
                    <a:pt x="107" y="3277"/>
                    <a:pt x="101" y="3277"/>
                  </a:cubicBezTo>
                  <a:cubicBezTo>
                    <a:pt x="61" y="3322"/>
                    <a:pt x="111" y="3389"/>
                    <a:pt x="162" y="3389"/>
                  </a:cubicBezTo>
                  <a:cubicBezTo>
                    <a:pt x="176" y="3389"/>
                    <a:pt x="190" y="3384"/>
                    <a:pt x="202" y="3372"/>
                  </a:cubicBezTo>
                  <a:cubicBezTo>
                    <a:pt x="209" y="3366"/>
                    <a:pt x="215" y="3359"/>
                    <a:pt x="221" y="3347"/>
                  </a:cubicBezTo>
                  <a:cubicBezTo>
                    <a:pt x="234" y="3359"/>
                    <a:pt x="247" y="3359"/>
                    <a:pt x="259" y="3359"/>
                  </a:cubicBezTo>
                  <a:cubicBezTo>
                    <a:pt x="316" y="3429"/>
                    <a:pt x="380" y="3492"/>
                    <a:pt x="437" y="3556"/>
                  </a:cubicBezTo>
                  <a:cubicBezTo>
                    <a:pt x="443" y="3581"/>
                    <a:pt x="462" y="3600"/>
                    <a:pt x="487" y="3606"/>
                  </a:cubicBezTo>
                  <a:cubicBezTo>
                    <a:pt x="538" y="3663"/>
                    <a:pt x="589" y="3714"/>
                    <a:pt x="639" y="3765"/>
                  </a:cubicBezTo>
                  <a:cubicBezTo>
                    <a:pt x="639" y="3803"/>
                    <a:pt x="665" y="3834"/>
                    <a:pt x="709" y="3834"/>
                  </a:cubicBezTo>
                  <a:cubicBezTo>
                    <a:pt x="817" y="3948"/>
                    <a:pt x="924" y="4056"/>
                    <a:pt x="1032" y="4164"/>
                  </a:cubicBezTo>
                  <a:cubicBezTo>
                    <a:pt x="1013" y="4202"/>
                    <a:pt x="988" y="4246"/>
                    <a:pt x="969" y="4290"/>
                  </a:cubicBezTo>
                  <a:cubicBezTo>
                    <a:pt x="938" y="4356"/>
                    <a:pt x="993" y="4401"/>
                    <a:pt x="1050" y="4401"/>
                  </a:cubicBezTo>
                  <a:cubicBezTo>
                    <a:pt x="1075" y="4401"/>
                    <a:pt x="1101" y="4392"/>
                    <a:pt x="1121" y="4373"/>
                  </a:cubicBezTo>
                  <a:cubicBezTo>
                    <a:pt x="1140" y="4347"/>
                    <a:pt x="1159" y="4328"/>
                    <a:pt x="1184" y="4303"/>
                  </a:cubicBezTo>
                  <a:cubicBezTo>
                    <a:pt x="1190" y="4316"/>
                    <a:pt x="1197" y="4322"/>
                    <a:pt x="1209" y="4328"/>
                  </a:cubicBezTo>
                  <a:cubicBezTo>
                    <a:pt x="1209" y="4360"/>
                    <a:pt x="1241" y="4392"/>
                    <a:pt x="1273" y="4392"/>
                  </a:cubicBezTo>
                  <a:cubicBezTo>
                    <a:pt x="1406" y="4525"/>
                    <a:pt x="1532" y="4651"/>
                    <a:pt x="1659" y="4784"/>
                  </a:cubicBezTo>
                  <a:cubicBezTo>
                    <a:pt x="2103" y="5234"/>
                    <a:pt x="2533" y="5696"/>
                    <a:pt x="2964" y="6152"/>
                  </a:cubicBezTo>
                  <a:cubicBezTo>
                    <a:pt x="2951" y="6152"/>
                    <a:pt x="2932" y="6159"/>
                    <a:pt x="2920" y="6165"/>
                  </a:cubicBezTo>
                  <a:cubicBezTo>
                    <a:pt x="2622" y="6254"/>
                    <a:pt x="2438" y="6741"/>
                    <a:pt x="2407" y="7090"/>
                  </a:cubicBezTo>
                  <a:cubicBezTo>
                    <a:pt x="2360" y="7510"/>
                    <a:pt x="2571" y="8246"/>
                    <a:pt x="3087" y="8246"/>
                  </a:cubicBezTo>
                  <a:cubicBezTo>
                    <a:pt x="3138" y="8246"/>
                    <a:pt x="3192" y="8239"/>
                    <a:pt x="3249" y="8223"/>
                  </a:cubicBezTo>
                  <a:cubicBezTo>
                    <a:pt x="3851" y="8059"/>
                    <a:pt x="3857" y="6976"/>
                    <a:pt x="3654" y="6513"/>
                  </a:cubicBezTo>
                  <a:cubicBezTo>
                    <a:pt x="3648" y="6450"/>
                    <a:pt x="3616" y="6412"/>
                    <a:pt x="3572" y="6368"/>
                  </a:cubicBezTo>
                  <a:cubicBezTo>
                    <a:pt x="3540" y="6323"/>
                    <a:pt x="3502" y="6285"/>
                    <a:pt x="3458" y="6254"/>
                  </a:cubicBezTo>
                  <a:cubicBezTo>
                    <a:pt x="3319" y="6108"/>
                    <a:pt x="3179" y="5969"/>
                    <a:pt x="3040" y="5829"/>
                  </a:cubicBezTo>
                  <a:cubicBezTo>
                    <a:pt x="2723" y="5506"/>
                    <a:pt x="2413" y="5183"/>
                    <a:pt x="2096" y="4860"/>
                  </a:cubicBezTo>
                  <a:cubicBezTo>
                    <a:pt x="1887" y="4651"/>
                    <a:pt x="1684" y="4442"/>
                    <a:pt x="1475" y="4227"/>
                  </a:cubicBezTo>
                  <a:cubicBezTo>
                    <a:pt x="2445" y="3334"/>
                    <a:pt x="3319" y="2321"/>
                    <a:pt x="4224" y="1358"/>
                  </a:cubicBezTo>
                  <a:lnTo>
                    <a:pt x="4775" y="1915"/>
                  </a:lnTo>
                  <a:cubicBezTo>
                    <a:pt x="5016" y="2156"/>
                    <a:pt x="5257" y="2397"/>
                    <a:pt x="5497" y="2637"/>
                  </a:cubicBezTo>
                  <a:cubicBezTo>
                    <a:pt x="5662" y="2827"/>
                    <a:pt x="5833" y="3005"/>
                    <a:pt x="6010" y="3182"/>
                  </a:cubicBezTo>
                  <a:cubicBezTo>
                    <a:pt x="5890" y="3277"/>
                    <a:pt x="5820" y="3435"/>
                    <a:pt x="5776" y="3606"/>
                  </a:cubicBezTo>
                  <a:cubicBezTo>
                    <a:pt x="5662" y="3777"/>
                    <a:pt x="5611" y="3999"/>
                    <a:pt x="5605" y="4195"/>
                  </a:cubicBezTo>
                  <a:cubicBezTo>
                    <a:pt x="5599" y="4290"/>
                    <a:pt x="5605" y="4392"/>
                    <a:pt x="5618" y="4493"/>
                  </a:cubicBezTo>
                  <a:cubicBezTo>
                    <a:pt x="5624" y="4582"/>
                    <a:pt x="5643" y="4670"/>
                    <a:pt x="5668" y="4753"/>
                  </a:cubicBezTo>
                  <a:cubicBezTo>
                    <a:pt x="5713" y="4936"/>
                    <a:pt x="5795" y="5107"/>
                    <a:pt x="5928" y="5234"/>
                  </a:cubicBezTo>
                  <a:cubicBezTo>
                    <a:pt x="5941" y="5247"/>
                    <a:pt x="5953" y="5259"/>
                    <a:pt x="5966" y="5272"/>
                  </a:cubicBezTo>
                  <a:cubicBezTo>
                    <a:pt x="5998" y="5310"/>
                    <a:pt x="6029" y="5335"/>
                    <a:pt x="6067" y="5361"/>
                  </a:cubicBezTo>
                  <a:cubicBezTo>
                    <a:pt x="6113" y="5391"/>
                    <a:pt x="6164" y="5408"/>
                    <a:pt x="6219" y="5408"/>
                  </a:cubicBezTo>
                  <a:cubicBezTo>
                    <a:pt x="6255" y="5408"/>
                    <a:pt x="6293" y="5401"/>
                    <a:pt x="6333" y="5386"/>
                  </a:cubicBezTo>
                  <a:cubicBezTo>
                    <a:pt x="6561" y="5304"/>
                    <a:pt x="6637" y="4930"/>
                    <a:pt x="6682" y="4727"/>
                  </a:cubicBezTo>
                  <a:cubicBezTo>
                    <a:pt x="6682" y="4727"/>
                    <a:pt x="6682" y="4721"/>
                    <a:pt x="6682" y="4721"/>
                  </a:cubicBezTo>
                  <a:cubicBezTo>
                    <a:pt x="6808" y="4240"/>
                    <a:pt x="6802" y="3644"/>
                    <a:pt x="6542" y="3302"/>
                  </a:cubicBezTo>
                  <a:cubicBezTo>
                    <a:pt x="6536" y="3296"/>
                    <a:pt x="6530" y="3283"/>
                    <a:pt x="6523" y="3277"/>
                  </a:cubicBezTo>
                  <a:cubicBezTo>
                    <a:pt x="6555" y="3264"/>
                    <a:pt x="6568" y="3220"/>
                    <a:pt x="6530" y="3188"/>
                  </a:cubicBezTo>
                  <a:cubicBezTo>
                    <a:pt x="6479" y="3144"/>
                    <a:pt x="6422" y="3100"/>
                    <a:pt x="6371" y="3049"/>
                  </a:cubicBezTo>
                  <a:cubicBezTo>
                    <a:pt x="6321" y="2922"/>
                    <a:pt x="6232" y="2808"/>
                    <a:pt x="6124" y="2701"/>
                  </a:cubicBezTo>
                  <a:cubicBezTo>
                    <a:pt x="5846" y="2422"/>
                    <a:pt x="5548" y="2169"/>
                    <a:pt x="5263" y="1903"/>
                  </a:cubicBezTo>
                  <a:cubicBezTo>
                    <a:pt x="4763" y="1440"/>
                    <a:pt x="4256" y="972"/>
                    <a:pt x="3756" y="509"/>
                  </a:cubicBezTo>
                  <a:cubicBezTo>
                    <a:pt x="3756" y="484"/>
                    <a:pt x="3749" y="459"/>
                    <a:pt x="3724" y="440"/>
                  </a:cubicBezTo>
                  <a:lnTo>
                    <a:pt x="3496" y="224"/>
                  </a:lnTo>
                  <a:cubicBezTo>
                    <a:pt x="3477" y="193"/>
                    <a:pt x="3452" y="167"/>
                    <a:pt x="3426" y="155"/>
                  </a:cubicBezTo>
                  <a:cubicBezTo>
                    <a:pt x="3376" y="110"/>
                    <a:pt x="3331" y="66"/>
                    <a:pt x="3287" y="22"/>
                  </a:cubicBezTo>
                  <a:cubicBezTo>
                    <a:pt x="3271" y="7"/>
                    <a:pt x="3252" y="1"/>
                    <a:pt x="3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7300414" y="3862753"/>
              <a:ext cx="154755" cy="187245"/>
            </a:xfrm>
            <a:custGeom>
              <a:avLst/>
              <a:gdLst/>
              <a:ahLst/>
              <a:cxnLst/>
              <a:rect l="l" t="t" r="r" b="b"/>
              <a:pathLst>
                <a:path w="4463" h="5400" extrusionOk="0">
                  <a:moveTo>
                    <a:pt x="2309" y="331"/>
                  </a:moveTo>
                  <a:cubicBezTo>
                    <a:pt x="2321" y="344"/>
                    <a:pt x="2334" y="350"/>
                    <a:pt x="2353" y="363"/>
                  </a:cubicBezTo>
                  <a:cubicBezTo>
                    <a:pt x="2347" y="369"/>
                    <a:pt x="2347" y="369"/>
                    <a:pt x="2340" y="376"/>
                  </a:cubicBezTo>
                  <a:cubicBezTo>
                    <a:pt x="2340" y="376"/>
                    <a:pt x="2340" y="376"/>
                    <a:pt x="2334" y="382"/>
                  </a:cubicBezTo>
                  <a:cubicBezTo>
                    <a:pt x="2321" y="369"/>
                    <a:pt x="2315" y="357"/>
                    <a:pt x="2302" y="344"/>
                  </a:cubicBezTo>
                  <a:cubicBezTo>
                    <a:pt x="2302" y="338"/>
                    <a:pt x="2309" y="338"/>
                    <a:pt x="2309" y="331"/>
                  </a:cubicBezTo>
                  <a:close/>
                  <a:moveTo>
                    <a:pt x="1998" y="173"/>
                  </a:moveTo>
                  <a:lnTo>
                    <a:pt x="1998" y="173"/>
                  </a:lnTo>
                  <a:cubicBezTo>
                    <a:pt x="1986" y="198"/>
                    <a:pt x="1973" y="224"/>
                    <a:pt x="1960" y="249"/>
                  </a:cubicBezTo>
                  <a:cubicBezTo>
                    <a:pt x="1960" y="255"/>
                    <a:pt x="1954" y="255"/>
                    <a:pt x="1954" y="255"/>
                  </a:cubicBezTo>
                  <a:cubicBezTo>
                    <a:pt x="1929" y="262"/>
                    <a:pt x="1903" y="281"/>
                    <a:pt x="1897" y="306"/>
                  </a:cubicBezTo>
                  <a:cubicBezTo>
                    <a:pt x="1859" y="338"/>
                    <a:pt x="1827" y="369"/>
                    <a:pt x="1789" y="401"/>
                  </a:cubicBezTo>
                  <a:cubicBezTo>
                    <a:pt x="1859" y="325"/>
                    <a:pt x="1929" y="249"/>
                    <a:pt x="1998" y="173"/>
                  </a:cubicBezTo>
                  <a:close/>
                  <a:moveTo>
                    <a:pt x="2296" y="407"/>
                  </a:moveTo>
                  <a:lnTo>
                    <a:pt x="2296" y="407"/>
                  </a:lnTo>
                  <a:cubicBezTo>
                    <a:pt x="2296" y="414"/>
                    <a:pt x="2302" y="414"/>
                    <a:pt x="2302" y="414"/>
                  </a:cubicBezTo>
                  <a:cubicBezTo>
                    <a:pt x="2302" y="420"/>
                    <a:pt x="2302" y="420"/>
                    <a:pt x="2302" y="420"/>
                  </a:cubicBezTo>
                  <a:cubicBezTo>
                    <a:pt x="2296" y="414"/>
                    <a:pt x="2296" y="414"/>
                    <a:pt x="2296" y="407"/>
                  </a:cubicBezTo>
                  <a:close/>
                  <a:moveTo>
                    <a:pt x="2169" y="521"/>
                  </a:moveTo>
                  <a:cubicBezTo>
                    <a:pt x="2182" y="521"/>
                    <a:pt x="2188" y="528"/>
                    <a:pt x="2201" y="528"/>
                  </a:cubicBezTo>
                  <a:cubicBezTo>
                    <a:pt x="2195" y="534"/>
                    <a:pt x="2188" y="540"/>
                    <a:pt x="2182" y="547"/>
                  </a:cubicBezTo>
                  <a:cubicBezTo>
                    <a:pt x="2169" y="559"/>
                    <a:pt x="2163" y="566"/>
                    <a:pt x="2150" y="578"/>
                  </a:cubicBezTo>
                  <a:cubicBezTo>
                    <a:pt x="2157" y="559"/>
                    <a:pt x="2163" y="540"/>
                    <a:pt x="2169" y="521"/>
                  </a:cubicBezTo>
                  <a:close/>
                  <a:moveTo>
                    <a:pt x="2619" y="743"/>
                  </a:moveTo>
                  <a:cubicBezTo>
                    <a:pt x="2638" y="756"/>
                    <a:pt x="2651" y="768"/>
                    <a:pt x="2670" y="787"/>
                  </a:cubicBezTo>
                  <a:cubicBezTo>
                    <a:pt x="2543" y="901"/>
                    <a:pt x="2416" y="1015"/>
                    <a:pt x="2290" y="1129"/>
                  </a:cubicBezTo>
                  <a:cubicBezTo>
                    <a:pt x="2397" y="1003"/>
                    <a:pt x="2511" y="870"/>
                    <a:pt x="2619" y="743"/>
                  </a:cubicBezTo>
                  <a:close/>
                  <a:moveTo>
                    <a:pt x="2834" y="876"/>
                  </a:moveTo>
                  <a:cubicBezTo>
                    <a:pt x="2910" y="952"/>
                    <a:pt x="2993" y="1028"/>
                    <a:pt x="3075" y="1104"/>
                  </a:cubicBezTo>
                  <a:lnTo>
                    <a:pt x="3094" y="1129"/>
                  </a:lnTo>
                  <a:lnTo>
                    <a:pt x="3183" y="1231"/>
                  </a:lnTo>
                  <a:cubicBezTo>
                    <a:pt x="3157" y="1205"/>
                    <a:pt x="3132" y="1180"/>
                    <a:pt x="3107" y="1155"/>
                  </a:cubicBezTo>
                  <a:cubicBezTo>
                    <a:pt x="3018" y="1066"/>
                    <a:pt x="2923" y="971"/>
                    <a:pt x="2834" y="876"/>
                  </a:cubicBezTo>
                  <a:close/>
                  <a:moveTo>
                    <a:pt x="1378" y="718"/>
                  </a:moveTo>
                  <a:lnTo>
                    <a:pt x="1378" y="718"/>
                  </a:lnTo>
                  <a:cubicBezTo>
                    <a:pt x="1042" y="1085"/>
                    <a:pt x="706" y="1446"/>
                    <a:pt x="377" y="1813"/>
                  </a:cubicBezTo>
                  <a:cubicBezTo>
                    <a:pt x="453" y="1718"/>
                    <a:pt x="523" y="1617"/>
                    <a:pt x="599" y="1541"/>
                  </a:cubicBezTo>
                  <a:cubicBezTo>
                    <a:pt x="738" y="1389"/>
                    <a:pt x="877" y="1237"/>
                    <a:pt x="1017" y="1085"/>
                  </a:cubicBezTo>
                  <a:cubicBezTo>
                    <a:pt x="1137" y="958"/>
                    <a:pt x="1257" y="838"/>
                    <a:pt x="1378" y="718"/>
                  </a:cubicBezTo>
                  <a:close/>
                  <a:moveTo>
                    <a:pt x="2828" y="737"/>
                  </a:moveTo>
                  <a:cubicBezTo>
                    <a:pt x="2923" y="819"/>
                    <a:pt x="3012" y="901"/>
                    <a:pt x="3100" y="984"/>
                  </a:cubicBezTo>
                  <a:cubicBezTo>
                    <a:pt x="3271" y="1142"/>
                    <a:pt x="3442" y="1300"/>
                    <a:pt x="3613" y="1459"/>
                  </a:cubicBezTo>
                  <a:cubicBezTo>
                    <a:pt x="3759" y="1598"/>
                    <a:pt x="3936" y="1725"/>
                    <a:pt x="4057" y="1889"/>
                  </a:cubicBezTo>
                  <a:cubicBezTo>
                    <a:pt x="4069" y="1902"/>
                    <a:pt x="4082" y="1915"/>
                    <a:pt x="4095" y="1927"/>
                  </a:cubicBezTo>
                  <a:cubicBezTo>
                    <a:pt x="3867" y="1731"/>
                    <a:pt x="3645" y="1535"/>
                    <a:pt x="3423" y="1338"/>
                  </a:cubicBezTo>
                  <a:cubicBezTo>
                    <a:pt x="3398" y="1313"/>
                    <a:pt x="3366" y="1281"/>
                    <a:pt x="3341" y="1256"/>
                  </a:cubicBezTo>
                  <a:cubicBezTo>
                    <a:pt x="3227" y="1142"/>
                    <a:pt x="3113" y="1028"/>
                    <a:pt x="2993" y="920"/>
                  </a:cubicBezTo>
                  <a:cubicBezTo>
                    <a:pt x="2942" y="863"/>
                    <a:pt x="2898" y="813"/>
                    <a:pt x="2847" y="756"/>
                  </a:cubicBezTo>
                  <a:cubicBezTo>
                    <a:pt x="2841" y="749"/>
                    <a:pt x="2834" y="743"/>
                    <a:pt x="2828" y="737"/>
                  </a:cubicBezTo>
                  <a:close/>
                  <a:moveTo>
                    <a:pt x="257" y="1940"/>
                  </a:moveTo>
                  <a:cubicBezTo>
                    <a:pt x="244" y="1959"/>
                    <a:pt x="225" y="1978"/>
                    <a:pt x="206" y="1997"/>
                  </a:cubicBezTo>
                  <a:cubicBezTo>
                    <a:pt x="206" y="1991"/>
                    <a:pt x="206" y="1991"/>
                    <a:pt x="200" y="1991"/>
                  </a:cubicBezTo>
                  <a:cubicBezTo>
                    <a:pt x="219" y="1972"/>
                    <a:pt x="238" y="1959"/>
                    <a:pt x="257" y="1940"/>
                  </a:cubicBezTo>
                  <a:close/>
                  <a:moveTo>
                    <a:pt x="181" y="2010"/>
                  </a:moveTo>
                  <a:cubicBezTo>
                    <a:pt x="181" y="2010"/>
                    <a:pt x="187" y="2010"/>
                    <a:pt x="187" y="2016"/>
                  </a:cubicBezTo>
                  <a:cubicBezTo>
                    <a:pt x="181" y="2022"/>
                    <a:pt x="168" y="2035"/>
                    <a:pt x="162" y="2041"/>
                  </a:cubicBezTo>
                  <a:cubicBezTo>
                    <a:pt x="155" y="2041"/>
                    <a:pt x="149" y="2035"/>
                    <a:pt x="149" y="2029"/>
                  </a:cubicBezTo>
                  <a:cubicBezTo>
                    <a:pt x="149" y="2029"/>
                    <a:pt x="155" y="2022"/>
                    <a:pt x="162" y="2022"/>
                  </a:cubicBezTo>
                  <a:cubicBezTo>
                    <a:pt x="164" y="2025"/>
                    <a:pt x="168" y="2027"/>
                    <a:pt x="171" y="2027"/>
                  </a:cubicBezTo>
                  <a:cubicBezTo>
                    <a:pt x="175" y="2027"/>
                    <a:pt x="178" y="2024"/>
                    <a:pt x="174" y="2016"/>
                  </a:cubicBezTo>
                  <a:cubicBezTo>
                    <a:pt x="174" y="2010"/>
                    <a:pt x="181" y="2010"/>
                    <a:pt x="181" y="2010"/>
                  </a:cubicBezTo>
                  <a:close/>
                  <a:moveTo>
                    <a:pt x="3556" y="1592"/>
                  </a:moveTo>
                  <a:cubicBezTo>
                    <a:pt x="3670" y="1706"/>
                    <a:pt x="3797" y="1813"/>
                    <a:pt x="3924" y="1915"/>
                  </a:cubicBezTo>
                  <a:cubicBezTo>
                    <a:pt x="3962" y="1959"/>
                    <a:pt x="4000" y="1997"/>
                    <a:pt x="4038" y="2035"/>
                  </a:cubicBezTo>
                  <a:cubicBezTo>
                    <a:pt x="4025" y="2041"/>
                    <a:pt x="4012" y="2041"/>
                    <a:pt x="4000" y="2048"/>
                  </a:cubicBezTo>
                  <a:cubicBezTo>
                    <a:pt x="3879" y="1927"/>
                    <a:pt x="3759" y="1807"/>
                    <a:pt x="3639" y="1687"/>
                  </a:cubicBezTo>
                  <a:cubicBezTo>
                    <a:pt x="3607" y="1655"/>
                    <a:pt x="3582" y="1623"/>
                    <a:pt x="3556" y="1592"/>
                  </a:cubicBezTo>
                  <a:close/>
                  <a:moveTo>
                    <a:pt x="263" y="2117"/>
                  </a:moveTo>
                  <a:cubicBezTo>
                    <a:pt x="263" y="2124"/>
                    <a:pt x="263" y="2124"/>
                    <a:pt x="269" y="2130"/>
                  </a:cubicBezTo>
                  <a:lnTo>
                    <a:pt x="263" y="2130"/>
                  </a:lnTo>
                  <a:lnTo>
                    <a:pt x="257" y="2124"/>
                  </a:lnTo>
                  <a:cubicBezTo>
                    <a:pt x="257" y="2124"/>
                    <a:pt x="263" y="2124"/>
                    <a:pt x="263" y="2117"/>
                  </a:cubicBezTo>
                  <a:close/>
                  <a:moveTo>
                    <a:pt x="364" y="2136"/>
                  </a:moveTo>
                  <a:cubicBezTo>
                    <a:pt x="364" y="2143"/>
                    <a:pt x="364" y="2143"/>
                    <a:pt x="364" y="2149"/>
                  </a:cubicBezTo>
                  <a:cubicBezTo>
                    <a:pt x="358" y="2149"/>
                    <a:pt x="358" y="2149"/>
                    <a:pt x="358" y="2143"/>
                  </a:cubicBezTo>
                  <a:lnTo>
                    <a:pt x="364" y="2136"/>
                  </a:lnTo>
                  <a:close/>
                  <a:moveTo>
                    <a:pt x="333" y="2168"/>
                  </a:moveTo>
                  <a:cubicBezTo>
                    <a:pt x="339" y="2174"/>
                    <a:pt x="345" y="2181"/>
                    <a:pt x="352" y="2181"/>
                  </a:cubicBezTo>
                  <a:cubicBezTo>
                    <a:pt x="345" y="2187"/>
                    <a:pt x="345" y="2193"/>
                    <a:pt x="339" y="2200"/>
                  </a:cubicBezTo>
                  <a:cubicBezTo>
                    <a:pt x="333" y="2193"/>
                    <a:pt x="326" y="2187"/>
                    <a:pt x="320" y="2181"/>
                  </a:cubicBezTo>
                  <a:cubicBezTo>
                    <a:pt x="326" y="2174"/>
                    <a:pt x="333" y="2174"/>
                    <a:pt x="333" y="2168"/>
                  </a:cubicBezTo>
                  <a:close/>
                  <a:moveTo>
                    <a:pt x="440" y="2276"/>
                  </a:moveTo>
                  <a:cubicBezTo>
                    <a:pt x="440" y="2282"/>
                    <a:pt x="447" y="2282"/>
                    <a:pt x="453" y="2288"/>
                  </a:cubicBezTo>
                  <a:cubicBezTo>
                    <a:pt x="453" y="2295"/>
                    <a:pt x="447" y="2295"/>
                    <a:pt x="447" y="2301"/>
                  </a:cubicBezTo>
                  <a:cubicBezTo>
                    <a:pt x="440" y="2295"/>
                    <a:pt x="434" y="2288"/>
                    <a:pt x="434" y="2282"/>
                  </a:cubicBezTo>
                  <a:lnTo>
                    <a:pt x="440" y="2276"/>
                  </a:lnTo>
                  <a:close/>
                  <a:moveTo>
                    <a:pt x="2416" y="534"/>
                  </a:moveTo>
                  <a:cubicBezTo>
                    <a:pt x="2467" y="585"/>
                    <a:pt x="2524" y="642"/>
                    <a:pt x="2575" y="692"/>
                  </a:cubicBezTo>
                  <a:cubicBezTo>
                    <a:pt x="2423" y="908"/>
                    <a:pt x="2258" y="1110"/>
                    <a:pt x="2087" y="1319"/>
                  </a:cubicBezTo>
                  <a:cubicBezTo>
                    <a:pt x="1903" y="1484"/>
                    <a:pt x="1720" y="1649"/>
                    <a:pt x="1542" y="1820"/>
                  </a:cubicBezTo>
                  <a:cubicBezTo>
                    <a:pt x="1295" y="2054"/>
                    <a:pt x="991" y="2288"/>
                    <a:pt x="776" y="2573"/>
                  </a:cubicBezTo>
                  <a:cubicBezTo>
                    <a:pt x="732" y="2523"/>
                    <a:pt x="681" y="2472"/>
                    <a:pt x="637" y="2428"/>
                  </a:cubicBezTo>
                  <a:cubicBezTo>
                    <a:pt x="637" y="2421"/>
                    <a:pt x="643" y="2421"/>
                    <a:pt x="643" y="2415"/>
                  </a:cubicBezTo>
                  <a:cubicBezTo>
                    <a:pt x="700" y="2371"/>
                    <a:pt x="744" y="2314"/>
                    <a:pt x="795" y="2263"/>
                  </a:cubicBezTo>
                  <a:cubicBezTo>
                    <a:pt x="972" y="2079"/>
                    <a:pt x="1143" y="1902"/>
                    <a:pt x="1314" y="1718"/>
                  </a:cubicBezTo>
                  <a:cubicBezTo>
                    <a:pt x="1650" y="1370"/>
                    <a:pt x="1986" y="1022"/>
                    <a:pt x="2321" y="673"/>
                  </a:cubicBezTo>
                  <a:cubicBezTo>
                    <a:pt x="2328" y="667"/>
                    <a:pt x="2334" y="654"/>
                    <a:pt x="2334" y="648"/>
                  </a:cubicBezTo>
                  <a:cubicBezTo>
                    <a:pt x="2359" y="648"/>
                    <a:pt x="2385" y="635"/>
                    <a:pt x="2391" y="610"/>
                  </a:cubicBezTo>
                  <a:cubicBezTo>
                    <a:pt x="2397" y="585"/>
                    <a:pt x="2410" y="559"/>
                    <a:pt x="2416" y="534"/>
                  </a:cubicBezTo>
                  <a:close/>
                  <a:moveTo>
                    <a:pt x="605" y="2447"/>
                  </a:moveTo>
                  <a:cubicBezTo>
                    <a:pt x="611" y="2459"/>
                    <a:pt x="624" y="2466"/>
                    <a:pt x="630" y="2472"/>
                  </a:cubicBezTo>
                  <a:cubicBezTo>
                    <a:pt x="675" y="2516"/>
                    <a:pt x="713" y="2561"/>
                    <a:pt x="757" y="2605"/>
                  </a:cubicBezTo>
                  <a:lnTo>
                    <a:pt x="751" y="2605"/>
                  </a:lnTo>
                  <a:cubicBezTo>
                    <a:pt x="700" y="2554"/>
                    <a:pt x="649" y="2504"/>
                    <a:pt x="599" y="2453"/>
                  </a:cubicBezTo>
                  <a:cubicBezTo>
                    <a:pt x="599" y="2453"/>
                    <a:pt x="605" y="2447"/>
                    <a:pt x="605" y="2447"/>
                  </a:cubicBezTo>
                  <a:close/>
                  <a:moveTo>
                    <a:pt x="909" y="2675"/>
                  </a:moveTo>
                  <a:cubicBezTo>
                    <a:pt x="903" y="2681"/>
                    <a:pt x="896" y="2688"/>
                    <a:pt x="896" y="2694"/>
                  </a:cubicBezTo>
                  <a:cubicBezTo>
                    <a:pt x="896" y="2694"/>
                    <a:pt x="896" y="2694"/>
                    <a:pt x="896" y="2687"/>
                  </a:cubicBezTo>
                  <a:cubicBezTo>
                    <a:pt x="896" y="2687"/>
                    <a:pt x="903" y="2681"/>
                    <a:pt x="909" y="2675"/>
                  </a:cubicBezTo>
                  <a:close/>
                  <a:moveTo>
                    <a:pt x="871" y="2719"/>
                  </a:moveTo>
                  <a:cubicBezTo>
                    <a:pt x="871" y="2725"/>
                    <a:pt x="871" y="2725"/>
                    <a:pt x="865" y="2725"/>
                  </a:cubicBezTo>
                  <a:cubicBezTo>
                    <a:pt x="865" y="2719"/>
                    <a:pt x="865" y="2719"/>
                    <a:pt x="871" y="2719"/>
                  </a:cubicBezTo>
                  <a:close/>
                  <a:moveTo>
                    <a:pt x="3924" y="2402"/>
                  </a:moveTo>
                  <a:cubicBezTo>
                    <a:pt x="3905" y="2523"/>
                    <a:pt x="3905" y="2656"/>
                    <a:pt x="3905" y="2725"/>
                  </a:cubicBezTo>
                  <a:cubicBezTo>
                    <a:pt x="3905" y="2751"/>
                    <a:pt x="3905" y="2782"/>
                    <a:pt x="3905" y="2820"/>
                  </a:cubicBezTo>
                  <a:cubicBezTo>
                    <a:pt x="3892" y="2713"/>
                    <a:pt x="3898" y="2599"/>
                    <a:pt x="3905" y="2491"/>
                  </a:cubicBezTo>
                  <a:cubicBezTo>
                    <a:pt x="3905" y="2485"/>
                    <a:pt x="3905" y="2459"/>
                    <a:pt x="3905" y="2434"/>
                  </a:cubicBezTo>
                  <a:cubicBezTo>
                    <a:pt x="3911" y="2434"/>
                    <a:pt x="3911" y="2428"/>
                    <a:pt x="3911" y="2428"/>
                  </a:cubicBezTo>
                  <a:cubicBezTo>
                    <a:pt x="3917" y="2421"/>
                    <a:pt x="3917" y="2409"/>
                    <a:pt x="3924" y="2402"/>
                  </a:cubicBezTo>
                  <a:close/>
                  <a:moveTo>
                    <a:pt x="4076" y="2371"/>
                  </a:moveTo>
                  <a:cubicBezTo>
                    <a:pt x="4038" y="2599"/>
                    <a:pt x="4019" y="2827"/>
                    <a:pt x="4019" y="3055"/>
                  </a:cubicBezTo>
                  <a:cubicBezTo>
                    <a:pt x="4006" y="2960"/>
                    <a:pt x="4012" y="2782"/>
                    <a:pt x="4012" y="2738"/>
                  </a:cubicBezTo>
                  <a:cubicBezTo>
                    <a:pt x="4012" y="2630"/>
                    <a:pt x="4025" y="2516"/>
                    <a:pt x="4044" y="2409"/>
                  </a:cubicBezTo>
                  <a:cubicBezTo>
                    <a:pt x="4050" y="2396"/>
                    <a:pt x="4050" y="2383"/>
                    <a:pt x="4050" y="2371"/>
                  </a:cubicBezTo>
                  <a:close/>
                  <a:moveTo>
                    <a:pt x="941" y="2795"/>
                  </a:moveTo>
                  <a:cubicBezTo>
                    <a:pt x="1036" y="2890"/>
                    <a:pt x="1124" y="2985"/>
                    <a:pt x="1219" y="3080"/>
                  </a:cubicBezTo>
                  <a:cubicBezTo>
                    <a:pt x="1403" y="3270"/>
                    <a:pt x="1593" y="3460"/>
                    <a:pt x="1777" y="3650"/>
                  </a:cubicBezTo>
                  <a:cubicBezTo>
                    <a:pt x="1897" y="3777"/>
                    <a:pt x="2036" y="3903"/>
                    <a:pt x="2157" y="4043"/>
                  </a:cubicBezTo>
                  <a:cubicBezTo>
                    <a:pt x="2144" y="4036"/>
                    <a:pt x="2131" y="4036"/>
                    <a:pt x="2119" y="4030"/>
                  </a:cubicBezTo>
                  <a:cubicBezTo>
                    <a:pt x="1802" y="3688"/>
                    <a:pt x="1479" y="3359"/>
                    <a:pt x="1156" y="3023"/>
                  </a:cubicBezTo>
                  <a:cubicBezTo>
                    <a:pt x="1080" y="2953"/>
                    <a:pt x="1010" y="2877"/>
                    <a:pt x="934" y="2795"/>
                  </a:cubicBezTo>
                  <a:close/>
                  <a:moveTo>
                    <a:pt x="1967" y="4397"/>
                  </a:moveTo>
                  <a:lnTo>
                    <a:pt x="1967" y="4397"/>
                  </a:lnTo>
                  <a:cubicBezTo>
                    <a:pt x="1960" y="4435"/>
                    <a:pt x="1960" y="4473"/>
                    <a:pt x="1954" y="4518"/>
                  </a:cubicBezTo>
                  <a:cubicBezTo>
                    <a:pt x="1954" y="4537"/>
                    <a:pt x="1954" y="4556"/>
                    <a:pt x="1948" y="4581"/>
                  </a:cubicBezTo>
                  <a:cubicBezTo>
                    <a:pt x="1935" y="4651"/>
                    <a:pt x="1916" y="4727"/>
                    <a:pt x="1897" y="4796"/>
                  </a:cubicBezTo>
                  <a:cubicBezTo>
                    <a:pt x="1897" y="4790"/>
                    <a:pt x="1897" y="4784"/>
                    <a:pt x="1897" y="4777"/>
                  </a:cubicBezTo>
                  <a:cubicBezTo>
                    <a:pt x="1891" y="4708"/>
                    <a:pt x="1891" y="4638"/>
                    <a:pt x="1897" y="4568"/>
                  </a:cubicBezTo>
                  <a:cubicBezTo>
                    <a:pt x="1903" y="4461"/>
                    <a:pt x="1884" y="4416"/>
                    <a:pt x="1967" y="4397"/>
                  </a:cubicBezTo>
                  <a:close/>
                  <a:moveTo>
                    <a:pt x="2125" y="4397"/>
                  </a:moveTo>
                  <a:cubicBezTo>
                    <a:pt x="2131" y="4410"/>
                    <a:pt x="2138" y="4429"/>
                    <a:pt x="2138" y="4454"/>
                  </a:cubicBezTo>
                  <a:cubicBezTo>
                    <a:pt x="2138" y="4492"/>
                    <a:pt x="2138" y="4524"/>
                    <a:pt x="2138" y="4562"/>
                  </a:cubicBezTo>
                  <a:cubicBezTo>
                    <a:pt x="2131" y="4619"/>
                    <a:pt x="2125" y="4676"/>
                    <a:pt x="2119" y="4739"/>
                  </a:cubicBezTo>
                  <a:cubicBezTo>
                    <a:pt x="2119" y="4758"/>
                    <a:pt x="2112" y="4834"/>
                    <a:pt x="2106" y="4910"/>
                  </a:cubicBezTo>
                  <a:cubicBezTo>
                    <a:pt x="2093" y="4910"/>
                    <a:pt x="2087" y="4917"/>
                    <a:pt x="2093" y="4929"/>
                  </a:cubicBezTo>
                  <a:cubicBezTo>
                    <a:pt x="2093" y="4942"/>
                    <a:pt x="2093" y="4961"/>
                    <a:pt x="2093" y="4974"/>
                  </a:cubicBezTo>
                  <a:cubicBezTo>
                    <a:pt x="2087" y="5031"/>
                    <a:pt x="2074" y="5075"/>
                    <a:pt x="2062" y="5100"/>
                  </a:cubicBezTo>
                  <a:cubicBezTo>
                    <a:pt x="2055" y="5107"/>
                    <a:pt x="2049" y="5113"/>
                    <a:pt x="2043" y="5119"/>
                  </a:cubicBezTo>
                  <a:lnTo>
                    <a:pt x="2036" y="5119"/>
                  </a:lnTo>
                  <a:cubicBezTo>
                    <a:pt x="2036" y="5113"/>
                    <a:pt x="2036" y="5100"/>
                    <a:pt x="2030" y="5081"/>
                  </a:cubicBezTo>
                  <a:cubicBezTo>
                    <a:pt x="2081" y="4885"/>
                    <a:pt x="2112" y="4682"/>
                    <a:pt x="2119" y="4473"/>
                  </a:cubicBezTo>
                  <a:cubicBezTo>
                    <a:pt x="2119" y="4454"/>
                    <a:pt x="2119" y="4423"/>
                    <a:pt x="2125" y="4397"/>
                  </a:cubicBezTo>
                  <a:close/>
                  <a:moveTo>
                    <a:pt x="2116" y="0"/>
                  </a:moveTo>
                  <a:cubicBezTo>
                    <a:pt x="2084" y="0"/>
                    <a:pt x="2051" y="33"/>
                    <a:pt x="2055" y="65"/>
                  </a:cubicBezTo>
                  <a:cubicBezTo>
                    <a:pt x="2062" y="78"/>
                    <a:pt x="2062" y="91"/>
                    <a:pt x="2068" y="103"/>
                  </a:cubicBezTo>
                  <a:cubicBezTo>
                    <a:pt x="2062" y="110"/>
                    <a:pt x="2055" y="110"/>
                    <a:pt x="2049" y="116"/>
                  </a:cubicBezTo>
                  <a:cubicBezTo>
                    <a:pt x="2074" y="86"/>
                    <a:pt x="2045" y="49"/>
                    <a:pt x="2012" y="49"/>
                  </a:cubicBezTo>
                  <a:cubicBezTo>
                    <a:pt x="2003" y="49"/>
                    <a:pt x="1994" y="52"/>
                    <a:pt x="1986" y="59"/>
                  </a:cubicBezTo>
                  <a:cubicBezTo>
                    <a:pt x="1618" y="357"/>
                    <a:pt x="1270" y="686"/>
                    <a:pt x="947" y="1034"/>
                  </a:cubicBezTo>
                  <a:cubicBezTo>
                    <a:pt x="782" y="1205"/>
                    <a:pt x="624" y="1376"/>
                    <a:pt x="472" y="1554"/>
                  </a:cubicBezTo>
                  <a:cubicBezTo>
                    <a:pt x="371" y="1668"/>
                    <a:pt x="231" y="1788"/>
                    <a:pt x="136" y="1921"/>
                  </a:cubicBezTo>
                  <a:lnTo>
                    <a:pt x="130" y="1915"/>
                  </a:lnTo>
                  <a:cubicBezTo>
                    <a:pt x="127" y="1913"/>
                    <a:pt x="123" y="1912"/>
                    <a:pt x="119" y="1912"/>
                  </a:cubicBezTo>
                  <a:cubicBezTo>
                    <a:pt x="109" y="1912"/>
                    <a:pt x="100" y="1918"/>
                    <a:pt x="105" y="1927"/>
                  </a:cubicBezTo>
                  <a:cubicBezTo>
                    <a:pt x="111" y="1934"/>
                    <a:pt x="117" y="1940"/>
                    <a:pt x="117" y="1946"/>
                  </a:cubicBezTo>
                  <a:cubicBezTo>
                    <a:pt x="105" y="1959"/>
                    <a:pt x="98" y="1972"/>
                    <a:pt x="92" y="1984"/>
                  </a:cubicBezTo>
                  <a:cubicBezTo>
                    <a:pt x="79" y="1978"/>
                    <a:pt x="73" y="1972"/>
                    <a:pt x="67" y="1965"/>
                  </a:cubicBezTo>
                  <a:cubicBezTo>
                    <a:pt x="60" y="1960"/>
                    <a:pt x="53" y="1958"/>
                    <a:pt x="47" y="1958"/>
                  </a:cubicBezTo>
                  <a:cubicBezTo>
                    <a:pt x="22" y="1958"/>
                    <a:pt x="1" y="1991"/>
                    <a:pt x="16" y="2016"/>
                  </a:cubicBezTo>
                  <a:cubicBezTo>
                    <a:pt x="29" y="2029"/>
                    <a:pt x="41" y="2041"/>
                    <a:pt x="54" y="2054"/>
                  </a:cubicBezTo>
                  <a:cubicBezTo>
                    <a:pt x="48" y="2060"/>
                    <a:pt x="41" y="2067"/>
                    <a:pt x="41" y="2079"/>
                  </a:cubicBezTo>
                  <a:cubicBezTo>
                    <a:pt x="35" y="2092"/>
                    <a:pt x="41" y="2111"/>
                    <a:pt x="54" y="2124"/>
                  </a:cubicBezTo>
                  <a:cubicBezTo>
                    <a:pt x="60" y="2124"/>
                    <a:pt x="67" y="2130"/>
                    <a:pt x="67" y="2136"/>
                  </a:cubicBezTo>
                  <a:lnTo>
                    <a:pt x="73" y="2136"/>
                  </a:lnTo>
                  <a:lnTo>
                    <a:pt x="67" y="2143"/>
                  </a:lnTo>
                  <a:cubicBezTo>
                    <a:pt x="42" y="2173"/>
                    <a:pt x="75" y="2218"/>
                    <a:pt x="106" y="2218"/>
                  </a:cubicBezTo>
                  <a:cubicBezTo>
                    <a:pt x="115" y="2218"/>
                    <a:pt x="123" y="2214"/>
                    <a:pt x="130" y="2206"/>
                  </a:cubicBezTo>
                  <a:cubicBezTo>
                    <a:pt x="136" y="2200"/>
                    <a:pt x="143" y="2200"/>
                    <a:pt x="149" y="2193"/>
                  </a:cubicBezTo>
                  <a:cubicBezTo>
                    <a:pt x="155" y="2200"/>
                    <a:pt x="162" y="2200"/>
                    <a:pt x="174" y="2200"/>
                  </a:cubicBezTo>
                  <a:cubicBezTo>
                    <a:pt x="212" y="2244"/>
                    <a:pt x="250" y="2282"/>
                    <a:pt x="288" y="2326"/>
                  </a:cubicBezTo>
                  <a:cubicBezTo>
                    <a:pt x="295" y="2339"/>
                    <a:pt x="307" y="2358"/>
                    <a:pt x="320" y="2358"/>
                  </a:cubicBezTo>
                  <a:cubicBezTo>
                    <a:pt x="352" y="2396"/>
                    <a:pt x="383" y="2428"/>
                    <a:pt x="421" y="2466"/>
                  </a:cubicBezTo>
                  <a:cubicBezTo>
                    <a:pt x="421" y="2491"/>
                    <a:pt x="440" y="2510"/>
                    <a:pt x="466" y="2510"/>
                  </a:cubicBezTo>
                  <a:cubicBezTo>
                    <a:pt x="535" y="2580"/>
                    <a:pt x="605" y="2656"/>
                    <a:pt x="681" y="2725"/>
                  </a:cubicBezTo>
                  <a:cubicBezTo>
                    <a:pt x="662" y="2751"/>
                    <a:pt x="649" y="2776"/>
                    <a:pt x="637" y="2808"/>
                  </a:cubicBezTo>
                  <a:cubicBezTo>
                    <a:pt x="614" y="2852"/>
                    <a:pt x="652" y="2881"/>
                    <a:pt x="689" y="2881"/>
                  </a:cubicBezTo>
                  <a:cubicBezTo>
                    <a:pt x="705" y="2881"/>
                    <a:pt x="720" y="2876"/>
                    <a:pt x="732" y="2865"/>
                  </a:cubicBezTo>
                  <a:cubicBezTo>
                    <a:pt x="751" y="2846"/>
                    <a:pt x="763" y="2833"/>
                    <a:pt x="776" y="2820"/>
                  </a:cubicBezTo>
                  <a:cubicBezTo>
                    <a:pt x="782" y="2820"/>
                    <a:pt x="789" y="2827"/>
                    <a:pt x="795" y="2833"/>
                  </a:cubicBezTo>
                  <a:cubicBezTo>
                    <a:pt x="795" y="2852"/>
                    <a:pt x="814" y="2871"/>
                    <a:pt x="833" y="2877"/>
                  </a:cubicBezTo>
                  <a:cubicBezTo>
                    <a:pt x="922" y="2960"/>
                    <a:pt x="1004" y="3042"/>
                    <a:pt x="1093" y="3131"/>
                  </a:cubicBezTo>
                  <a:cubicBezTo>
                    <a:pt x="1378" y="3428"/>
                    <a:pt x="1656" y="3726"/>
                    <a:pt x="1941" y="4024"/>
                  </a:cubicBezTo>
                  <a:cubicBezTo>
                    <a:pt x="1935" y="4030"/>
                    <a:pt x="1922" y="4030"/>
                    <a:pt x="1916" y="4036"/>
                  </a:cubicBezTo>
                  <a:cubicBezTo>
                    <a:pt x="1720" y="4093"/>
                    <a:pt x="1599" y="4416"/>
                    <a:pt x="1574" y="4638"/>
                  </a:cubicBezTo>
                  <a:cubicBezTo>
                    <a:pt x="1551" y="4916"/>
                    <a:pt x="1691" y="5399"/>
                    <a:pt x="2029" y="5399"/>
                  </a:cubicBezTo>
                  <a:cubicBezTo>
                    <a:pt x="2062" y="5399"/>
                    <a:pt x="2096" y="5395"/>
                    <a:pt x="2131" y="5385"/>
                  </a:cubicBezTo>
                  <a:cubicBezTo>
                    <a:pt x="2524" y="5278"/>
                    <a:pt x="2530" y="4568"/>
                    <a:pt x="2397" y="4264"/>
                  </a:cubicBezTo>
                  <a:cubicBezTo>
                    <a:pt x="2391" y="4220"/>
                    <a:pt x="2372" y="4195"/>
                    <a:pt x="2340" y="4169"/>
                  </a:cubicBezTo>
                  <a:cubicBezTo>
                    <a:pt x="2321" y="4138"/>
                    <a:pt x="2296" y="4112"/>
                    <a:pt x="2264" y="4093"/>
                  </a:cubicBezTo>
                  <a:cubicBezTo>
                    <a:pt x="2176" y="3998"/>
                    <a:pt x="2087" y="3910"/>
                    <a:pt x="1992" y="3815"/>
                  </a:cubicBezTo>
                  <a:cubicBezTo>
                    <a:pt x="1789" y="3606"/>
                    <a:pt x="1580" y="3390"/>
                    <a:pt x="1371" y="3181"/>
                  </a:cubicBezTo>
                  <a:cubicBezTo>
                    <a:pt x="1238" y="3042"/>
                    <a:pt x="1105" y="2903"/>
                    <a:pt x="966" y="2770"/>
                  </a:cubicBezTo>
                  <a:cubicBezTo>
                    <a:pt x="1606" y="2181"/>
                    <a:pt x="2176" y="1516"/>
                    <a:pt x="2771" y="889"/>
                  </a:cubicBezTo>
                  <a:cubicBezTo>
                    <a:pt x="2891" y="1009"/>
                    <a:pt x="3012" y="1129"/>
                    <a:pt x="3132" y="1250"/>
                  </a:cubicBezTo>
                  <a:cubicBezTo>
                    <a:pt x="3290" y="1408"/>
                    <a:pt x="3442" y="1566"/>
                    <a:pt x="3601" y="1725"/>
                  </a:cubicBezTo>
                  <a:cubicBezTo>
                    <a:pt x="3708" y="1851"/>
                    <a:pt x="3822" y="1965"/>
                    <a:pt x="3936" y="2079"/>
                  </a:cubicBezTo>
                  <a:cubicBezTo>
                    <a:pt x="3860" y="2143"/>
                    <a:pt x="3810" y="2250"/>
                    <a:pt x="3784" y="2364"/>
                  </a:cubicBezTo>
                  <a:cubicBezTo>
                    <a:pt x="3708" y="2472"/>
                    <a:pt x="3677" y="2618"/>
                    <a:pt x="3670" y="2744"/>
                  </a:cubicBezTo>
                  <a:cubicBezTo>
                    <a:pt x="3670" y="2808"/>
                    <a:pt x="3670" y="2877"/>
                    <a:pt x="3683" y="2941"/>
                  </a:cubicBezTo>
                  <a:cubicBezTo>
                    <a:pt x="3689" y="2998"/>
                    <a:pt x="3696" y="3055"/>
                    <a:pt x="3715" y="3112"/>
                  </a:cubicBezTo>
                  <a:cubicBezTo>
                    <a:pt x="3746" y="3232"/>
                    <a:pt x="3797" y="3346"/>
                    <a:pt x="3886" y="3428"/>
                  </a:cubicBezTo>
                  <a:cubicBezTo>
                    <a:pt x="3892" y="3435"/>
                    <a:pt x="3898" y="3441"/>
                    <a:pt x="3911" y="3447"/>
                  </a:cubicBezTo>
                  <a:cubicBezTo>
                    <a:pt x="3930" y="3473"/>
                    <a:pt x="3949" y="3492"/>
                    <a:pt x="3974" y="3511"/>
                  </a:cubicBezTo>
                  <a:cubicBezTo>
                    <a:pt x="4004" y="3529"/>
                    <a:pt x="4036" y="3539"/>
                    <a:pt x="4071" y="3539"/>
                  </a:cubicBezTo>
                  <a:cubicBezTo>
                    <a:pt x="4096" y="3539"/>
                    <a:pt x="4123" y="3534"/>
                    <a:pt x="4152" y="3523"/>
                  </a:cubicBezTo>
                  <a:cubicBezTo>
                    <a:pt x="4297" y="3473"/>
                    <a:pt x="4348" y="3226"/>
                    <a:pt x="4380" y="3093"/>
                  </a:cubicBezTo>
                  <a:cubicBezTo>
                    <a:pt x="4462" y="2776"/>
                    <a:pt x="4456" y="2383"/>
                    <a:pt x="4285" y="2162"/>
                  </a:cubicBezTo>
                  <a:cubicBezTo>
                    <a:pt x="4285" y="2155"/>
                    <a:pt x="4278" y="2149"/>
                    <a:pt x="4272" y="2143"/>
                  </a:cubicBezTo>
                  <a:cubicBezTo>
                    <a:pt x="4291" y="2136"/>
                    <a:pt x="4304" y="2105"/>
                    <a:pt x="4278" y="2086"/>
                  </a:cubicBezTo>
                  <a:cubicBezTo>
                    <a:pt x="4247" y="2054"/>
                    <a:pt x="4209" y="2029"/>
                    <a:pt x="4177" y="1997"/>
                  </a:cubicBezTo>
                  <a:cubicBezTo>
                    <a:pt x="4145" y="1908"/>
                    <a:pt x="4082" y="1839"/>
                    <a:pt x="4012" y="1763"/>
                  </a:cubicBezTo>
                  <a:cubicBezTo>
                    <a:pt x="3835" y="1585"/>
                    <a:pt x="3639" y="1414"/>
                    <a:pt x="3449" y="1243"/>
                  </a:cubicBezTo>
                  <a:cubicBezTo>
                    <a:pt x="3119" y="939"/>
                    <a:pt x="2790" y="635"/>
                    <a:pt x="2461" y="331"/>
                  </a:cubicBezTo>
                  <a:cubicBezTo>
                    <a:pt x="2461" y="312"/>
                    <a:pt x="2454" y="300"/>
                    <a:pt x="2442" y="287"/>
                  </a:cubicBezTo>
                  <a:lnTo>
                    <a:pt x="2296" y="141"/>
                  </a:lnTo>
                  <a:cubicBezTo>
                    <a:pt x="2277" y="122"/>
                    <a:pt x="2264" y="110"/>
                    <a:pt x="2245" y="97"/>
                  </a:cubicBezTo>
                  <a:cubicBezTo>
                    <a:pt x="2214" y="72"/>
                    <a:pt x="2182" y="40"/>
                    <a:pt x="2150" y="15"/>
                  </a:cubicBezTo>
                  <a:cubicBezTo>
                    <a:pt x="2140" y="5"/>
                    <a:pt x="2128" y="0"/>
                    <a:pt x="2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6915F5-E063-EC95-25B8-338E0F3234E8}"/>
              </a:ext>
            </a:extLst>
          </p:cNvPr>
          <p:cNvSpPr txBox="1">
            <a:spLocks/>
          </p:cNvSpPr>
          <p:nvPr/>
        </p:nvSpPr>
        <p:spPr>
          <a:xfrm>
            <a:off x="585789" y="95433"/>
            <a:ext cx="7909342" cy="683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egreya SemiBold"/>
              <a:buNone/>
              <a:defRPr sz="6000" b="0" i="0" u="none" strike="noStrike" cap="none">
                <a:solidFill>
                  <a:schemeClr val="dk1"/>
                </a:solidFill>
                <a:latin typeface="Alegreya SemiBold"/>
                <a:ea typeface="Alegreya SemiBold"/>
                <a:cs typeface="Alegreya SemiBold"/>
                <a:sym typeface="Alegrey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egreya SemiBold"/>
              <a:buNone/>
              <a:defRPr sz="5200" b="0" i="0" u="none" strike="noStrike" cap="none">
                <a:solidFill>
                  <a:srgbClr val="191919"/>
                </a:solidFill>
                <a:latin typeface="Alegreya SemiBold"/>
                <a:ea typeface="Alegreya SemiBold"/>
                <a:cs typeface="Alegreya SemiBold"/>
                <a:sym typeface="Alegrey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egreya SemiBold"/>
              <a:buNone/>
              <a:defRPr sz="5200" b="0" i="0" u="none" strike="noStrike" cap="none">
                <a:solidFill>
                  <a:srgbClr val="191919"/>
                </a:solidFill>
                <a:latin typeface="Alegreya SemiBold"/>
                <a:ea typeface="Alegreya SemiBold"/>
                <a:cs typeface="Alegreya SemiBold"/>
                <a:sym typeface="Alegrey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egreya SemiBold"/>
              <a:buNone/>
              <a:defRPr sz="5200" b="0" i="0" u="none" strike="noStrike" cap="none">
                <a:solidFill>
                  <a:srgbClr val="191919"/>
                </a:solidFill>
                <a:latin typeface="Alegreya SemiBold"/>
                <a:ea typeface="Alegreya SemiBold"/>
                <a:cs typeface="Alegreya SemiBold"/>
                <a:sym typeface="Alegrey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egreya SemiBold"/>
              <a:buNone/>
              <a:defRPr sz="5200" b="0" i="0" u="none" strike="noStrike" cap="none">
                <a:solidFill>
                  <a:srgbClr val="191919"/>
                </a:solidFill>
                <a:latin typeface="Alegreya SemiBold"/>
                <a:ea typeface="Alegreya SemiBold"/>
                <a:cs typeface="Alegreya SemiBold"/>
                <a:sym typeface="Alegrey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egreya SemiBold"/>
              <a:buNone/>
              <a:defRPr sz="5200" b="0" i="0" u="none" strike="noStrike" cap="none">
                <a:solidFill>
                  <a:srgbClr val="191919"/>
                </a:solidFill>
                <a:latin typeface="Alegreya SemiBold"/>
                <a:ea typeface="Alegreya SemiBold"/>
                <a:cs typeface="Alegreya SemiBold"/>
                <a:sym typeface="Alegrey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egreya SemiBold"/>
              <a:buNone/>
              <a:defRPr sz="5200" b="0" i="0" u="none" strike="noStrike" cap="none">
                <a:solidFill>
                  <a:srgbClr val="191919"/>
                </a:solidFill>
                <a:latin typeface="Alegreya SemiBold"/>
                <a:ea typeface="Alegreya SemiBold"/>
                <a:cs typeface="Alegreya SemiBold"/>
                <a:sym typeface="Alegrey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egreya SemiBold"/>
              <a:buNone/>
              <a:defRPr sz="5200" b="0" i="0" u="none" strike="noStrike" cap="none">
                <a:solidFill>
                  <a:srgbClr val="191919"/>
                </a:solidFill>
                <a:latin typeface="Alegreya SemiBold"/>
                <a:ea typeface="Alegreya SemiBold"/>
                <a:cs typeface="Alegreya SemiBold"/>
                <a:sym typeface="Alegrey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egreya SemiBold"/>
              <a:buNone/>
              <a:defRPr sz="5200" b="0" i="0" u="none" strike="noStrike" cap="none">
                <a:solidFill>
                  <a:srgbClr val="191919"/>
                </a:solidFill>
                <a:latin typeface="Alegreya SemiBold"/>
                <a:ea typeface="Alegreya SemiBold"/>
                <a:cs typeface="Alegreya SemiBold"/>
                <a:sym typeface="Alegreya SemiBold"/>
              </a:defRPr>
            </a:lvl9pPr>
          </a:lstStyle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Recommendation Engine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04CCD-6E92-A2D1-BDE4-79CFA9DD9799}"/>
              </a:ext>
            </a:extLst>
          </p:cNvPr>
          <p:cNvSpPr txBox="1">
            <a:spLocks/>
          </p:cNvSpPr>
          <p:nvPr/>
        </p:nvSpPr>
        <p:spPr>
          <a:xfrm>
            <a:off x="1110377" y="647079"/>
            <a:ext cx="6934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Northeastern University: College of Professional Studies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Subject: EAI6010 – Applications Of Artificial Intelligence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to Professor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Sergiy Shevchenko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 : 06/24/2025</a:t>
            </a: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1F08E-033D-DF58-C1D7-8C8E2DF3A14F}"/>
              </a:ext>
            </a:extLst>
          </p:cNvPr>
          <p:cNvSpPr txBox="1"/>
          <p:nvPr/>
        </p:nvSpPr>
        <p:spPr>
          <a:xfrm>
            <a:off x="1830626" y="2399120"/>
            <a:ext cx="2743200" cy="2818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marL="342900" indent="-34290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AutoNum type="arabi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Ayush Anand</a:t>
            </a:r>
          </a:p>
          <a:p>
            <a:pPr marL="342900" indent="-34290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AutoNum type="arabi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Anjal</a:t>
            </a:r>
          </a:p>
          <a:p>
            <a:pPr marL="342900" indent="-34290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AutoNum type="arabi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Mohit </a:t>
            </a:r>
          </a:p>
          <a:p>
            <a:pPr marL="342900" indent="-34290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AutoNum type="arabicParenR" startAt="4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Sangayya Hiremath</a:t>
            </a:r>
          </a:p>
          <a:p>
            <a:pPr marL="342900" indent="-34290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AutoNum type="arabicParenR" startAt="4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Saurav Divakar</a:t>
            </a:r>
          </a:p>
          <a:p>
            <a:pPr marL="342900" indent="-34290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AutoNum type="arabicParenR" startAt="4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Shashikanth</a:t>
            </a:r>
          </a:p>
          <a:p>
            <a:pPr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>
          <a:extLst>
            <a:ext uri="{FF2B5EF4-FFF2-40B4-BE49-F238E27FC236}">
              <a16:creationId xmlns:a16="http://schemas.microsoft.com/office/drawing/2014/main" id="{F276A9F7-3967-9C7E-77CD-E0C454EED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0">
            <a:extLst>
              <a:ext uri="{FF2B5EF4-FFF2-40B4-BE49-F238E27FC236}">
                <a16:creationId xmlns:a16="http://schemas.microsoft.com/office/drawing/2014/main" id="{D03848F2-638D-63B1-AF95-C12BEB2C7D32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87154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Output/ Recommendations Interface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Google Shape;498;p39">
            <a:extLst>
              <a:ext uri="{FF2B5EF4-FFF2-40B4-BE49-F238E27FC236}">
                <a16:creationId xmlns:a16="http://schemas.microsoft.com/office/drawing/2014/main" id="{1403D160-17A4-171F-F0FB-279EAD68BBF1}"/>
              </a:ext>
            </a:extLst>
          </p:cNvPr>
          <p:cNvSpPr txBox="1"/>
          <p:nvPr/>
        </p:nvSpPr>
        <p:spPr>
          <a:xfrm>
            <a:off x="720000" y="673996"/>
            <a:ext cx="7704000" cy="4048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lvl="0" algn="ctr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view showing top 5 recommended songs with similarity rate</a:t>
            </a: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Asap"/>
              <a:cs typeface="Times New Roman" panose="02020603050405020304" pitchFamily="18" charset="0"/>
              <a:sym typeface="Asap"/>
            </a:endParaRPr>
          </a:p>
        </p:txBody>
      </p:sp>
      <p:sp>
        <p:nvSpPr>
          <p:cNvPr id="2" name="Google Shape;501;p39">
            <a:extLst>
              <a:ext uri="{FF2B5EF4-FFF2-40B4-BE49-F238E27FC236}">
                <a16:creationId xmlns:a16="http://schemas.microsoft.com/office/drawing/2014/main" id="{74A1AE35-75FA-D846-A761-E79237EF2967}"/>
              </a:ext>
            </a:extLst>
          </p:cNvPr>
          <p:cNvSpPr/>
          <p:nvPr/>
        </p:nvSpPr>
        <p:spPr>
          <a:xfrm rot="1061091">
            <a:off x="8594158" y="3892306"/>
            <a:ext cx="376322" cy="791252"/>
          </a:xfrm>
          <a:custGeom>
            <a:avLst/>
            <a:gdLst/>
            <a:ahLst/>
            <a:cxnLst/>
            <a:rect l="l" t="t" r="r" b="b"/>
            <a:pathLst>
              <a:path w="12389" h="26047" extrusionOk="0">
                <a:moveTo>
                  <a:pt x="4092" y="242"/>
                </a:moveTo>
                <a:cubicBezTo>
                  <a:pt x="4149" y="286"/>
                  <a:pt x="4206" y="331"/>
                  <a:pt x="4256" y="375"/>
                </a:cubicBezTo>
                <a:cubicBezTo>
                  <a:pt x="4320" y="445"/>
                  <a:pt x="4377" y="521"/>
                  <a:pt x="4427" y="584"/>
                </a:cubicBezTo>
                <a:cubicBezTo>
                  <a:pt x="4301" y="508"/>
                  <a:pt x="4180" y="438"/>
                  <a:pt x="4047" y="381"/>
                </a:cubicBezTo>
                <a:cubicBezTo>
                  <a:pt x="4060" y="331"/>
                  <a:pt x="4079" y="286"/>
                  <a:pt x="4092" y="242"/>
                </a:cubicBezTo>
                <a:close/>
                <a:moveTo>
                  <a:pt x="4389" y="483"/>
                </a:moveTo>
                <a:lnTo>
                  <a:pt x="4389" y="483"/>
                </a:lnTo>
                <a:cubicBezTo>
                  <a:pt x="4497" y="571"/>
                  <a:pt x="4598" y="660"/>
                  <a:pt x="4700" y="755"/>
                </a:cubicBezTo>
                <a:cubicBezTo>
                  <a:pt x="4630" y="704"/>
                  <a:pt x="4554" y="660"/>
                  <a:pt x="4478" y="616"/>
                </a:cubicBezTo>
                <a:cubicBezTo>
                  <a:pt x="4453" y="578"/>
                  <a:pt x="4421" y="527"/>
                  <a:pt x="4389" y="483"/>
                </a:cubicBezTo>
                <a:close/>
                <a:moveTo>
                  <a:pt x="3889" y="204"/>
                </a:moveTo>
                <a:lnTo>
                  <a:pt x="3889" y="204"/>
                </a:lnTo>
                <a:cubicBezTo>
                  <a:pt x="3864" y="242"/>
                  <a:pt x="3838" y="280"/>
                  <a:pt x="3813" y="312"/>
                </a:cubicBezTo>
                <a:cubicBezTo>
                  <a:pt x="3750" y="324"/>
                  <a:pt x="3693" y="375"/>
                  <a:pt x="3699" y="451"/>
                </a:cubicBezTo>
                <a:cubicBezTo>
                  <a:pt x="3699" y="464"/>
                  <a:pt x="3699" y="470"/>
                  <a:pt x="3699" y="476"/>
                </a:cubicBezTo>
                <a:cubicBezTo>
                  <a:pt x="3680" y="495"/>
                  <a:pt x="3667" y="521"/>
                  <a:pt x="3655" y="540"/>
                </a:cubicBezTo>
                <a:cubicBezTo>
                  <a:pt x="3636" y="546"/>
                  <a:pt x="3623" y="559"/>
                  <a:pt x="3604" y="571"/>
                </a:cubicBezTo>
                <a:cubicBezTo>
                  <a:pt x="3534" y="666"/>
                  <a:pt x="3471" y="755"/>
                  <a:pt x="3414" y="850"/>
                </a:cubicBezTo>
                <a:cubicBezTo>
                  <a:pt x="3433" y="812"/>
                  <a:pt x="3452" y="774"/>
                  <a:pt x="3471" y="742"/>
                </a:cubicBezTo>
                <a:cubicBezTo>
                  <a:pt x="3560" y="584"/>
                  <a:pt x="3693" y="293"/>
                  <a:pt x="3889" y="204"/>
                </a:cubicBezTo>
                <a:close/>
                <a:moveTo>
                  <a:pt x="4598" y="1293"/>
                </a:moveTo>
                <a:cubicBezTo>
                  <a:pt x="4605" y="1300"/>
                  <a:pt x="4605" y="1300"/>
                  <a:pt x="4605" y="1300"/>
                </a:cubicBezTo>
                <a:cubicBezTo>
                  <a:pt x="4605" y="1300"/>
                  <a:pt x="4598" y="1300"/>
                  <a:pt x="4598" y="1306"/>
                </a:cubicBezTo>
                <a:cubicBezTo>
                  <a:pt x="4598" y="1300"/>
                  <a:pt x="4598" y="1300"/>
                  <a:pt x="4598" y="1300"/>
                </a:cubicBezTo>
                <a:cubicBezTo>
                  <a:pt x="4598" y="1300"/>
                  <a:pt x="4598" y="1300"/>
                  <a:pt x="4598" y="1293"/>
                </a:cubicBezTo>
                <a:close/>
                <a:moveTo>
                  <a:pt x="3705" y="1331"/>
                </a:moveTo>
                <a:cubicBezTo>
                  <a:pt x="3705" y="1331"/>
                  <a:pt x="3705" y="1331"/>
                  <a:pt x="3699" y="1338"/>
                </a:cubicBezTo>
                <a:cubicBezTo>
                  <a:pt x="3699" y="1338"/>
                  <a:pt x="3699" y="1331"/>
                  <a:pt x="3699" y="1331"/>
                </a:cubicBezTo>
                <a:close/>
                <a:moveTo>
                  <a:pt x="4231" y="964"/>
                </a:moveTo>
                <a:cubicBezTo>
                  <a:pt x="4250" y="977"/>
                  <a:pt x="4269" y="996"/>
                  <a:pt x="4288" y="1008"/>
                </a:cubicBezTo>
                <a:cubicBezTo>
                  <a:pt x="4155" y="1148"/>
                  <a:pt x="4035" y="1287"/>
                  <a:pt x="3927" y="1426"/>
                </a:cubicBezTo>
                <a:cubicBezTo>
                  <a:pt x="3914" y="1426"/>
                  <a:pt x="3908" y="1433"/>
                  <a:pt x="3902" y="1452"/>
                </a:cubicBezTo>
                <a:cubicBezTo>
                  <a:pt x="3902" y="1452"/>
                  <a:pt x="3902" y="1458"/>
                  <a:pt x="3895" y="1464"/>
                </a:cubicBezTo>
                <a:cubicBezTo>
                  <a:pt x="3845" y="1534"/>
                  <a:pt x="3800" y="1604"/>
                  <a:pt x="3750" y="1673"/>
                </a:cubicBezTo>
                <a:cubicBezTo>
                  <a:pt x="3889" y="1407"/>
                  <a:pt x="4041" y="1167"/>
                  <a:pt x="4231" y="964"/>
                </a:cubicBezTo>
                <a:close/>
                <a:moveTo>
                  <a:pt x="4446" y="1281"/>
                </a:moveTo>
                <a:cubicBezTo>
                  <a:pt x="4446" y="1325"/>
                  <a:pt x="4491" y="1357"/>
                  <a:pt x="4529" y="1357"/>
                </a:cubicBezTo>
                <a:cubicBezTo>
                  <a:pt x="4351" y="1502"/>
                  <a:pt x="4206" y="1673"/>
                  <a:pt x="4073" y="1870"/>
                </a:cubicBezTo>
                <a:cubicBezTo>
                  <a:pt x="4180" y="1654"/>
                  <a:pt x="4301" y="1452"/>
                  <a:pt x="4446" y="1281"/>
                </a:cubicBezTo>
                <a:close/>
                <a:moveTo>
                  <a:pt x="4212" y="1401"/>
                </a:moveTo>
                <a:cubicBezTo>
                  <a:pt x="4066" y="1667"/>
                  <a:pt x="3940" y="1952"/>
                  <a:pt x="3826" y="2237"/>
                </a:cubicBezTo>
                <a:cubicBezTo>
                  <a:pt x="3820" y="2237"/>
                  <a:pt x="3814" y="2237"/>
                  <a:pt x="3808" y="2242"/>
                </a:cubicBezTo>
                <a:lnTo>
                  <a:pt x="3808" y="2242"/>
                </a:lnTo>
                <a:cubicBezTo>
                  <a:pt x="3827" y="2156"/>
                  <a:pt x="3851" y="2070"/>
                  <a:pt x="3864" y="1978"/>
                </a:cubicBezTo>
                <a:cubicBezTo>
                  <a:pt x="3876" y="1965"/>
                  <a:pt x="3876" y="1952"/>
                  <a:pt x="3883" y="1946"/>
                </a:cubicBezTo>
                <a:cubicBezTo>
                  <a:pt x="3978" y="1781"/>
                  <a:pt x="4066" y="1616"/>
                  <a:pt x="4168" y="1458"/>
                </a:cubicBezTo>
                <a:cubicBezTo>
                  <a:pt x="4180" y="1445"/>
                  <a:pt x="4187" y="1433"/>
                  <a:pt x="4199" y="1414"/>
                </a:cubicBezTo>
                <a:cubicBezTo>
                  <a:pt x="4206" y="1407"/>
                  <a:pt x="4206" y="1401"/>
                  <a:pt x="4212" y="1401"/>
                </a:cubicBezTo>
                <a:close/>
                <a:moveTo>
                  <a:pt x="3319" y="2408"/>
                </a:moveTo>
                <a:cubicBezTo>
                  <a:pt x="3294" y="2491"/>
                  <a:pt x="3268" y="2567"/>
                  <a:pt x="3243" y="2649"/>
                </a:cubicBezTo>
                <a:cubicBezTo>
                  <a:pt x="3237" y="2674"/>
                  <a:pt x="3230" y="2700"/>
                  <a:pt x="3218" y="2731"/>
                </a:cubicBezTo>
                <a:cubicBezTo>
                  <a:pt x="3218" y="2719"/>
                  <a:pt x="3224" y="2700"/>
                  <a:pt x="3224" y="2687"/>
                </a:cubicBezTo>
                <a:cubicBezTo>
                  <a:pt x="3256" y="2598"/>
                  <a:pt x="3287" y="2503"/>
                  <a:pt x="3319" y="2408"/>
                </a:cubicBezTo>
                <a:close/>
                <a:moveTo>
                  <a:pt x="3200" y="2769"/>
                </a:moveTo>
                <a:cubicBezTo>
                  <a:pt x="3198" y="2779"/>
                  <a:pt x="3196" y="2789"/>
                  <a:pt x="3192" y="2801"/>
                </a:cubicBezTo>
                <a:cubicBezTo>
                  <a:pt x="3186" y="2833"/>
                  <a:pt x="3173" y="2864"/>
                  <a:pt x="3161" y="2896"/>
                </a:cubicBezTo>
                <a:cubicBezTo>
                  <a:pt x="3172" y="2857"/>
                  <a:pt x="3188" y="2814"/>
                  <a:pt x="3200" y="2769"/>
                </a:cubicBezTo>
                <a:close/>
                <a:moveTo>
                  <a:pt x="3591" y="2541"/>
                </a:moveTo>
                <a:cubicBezTo>
                  <a:pt x="3560" y="2681"/>
                  <a:pt x="3522" y="2820"/>
                  <a:pt x="3484" y="2959"/>
                </a:cubicBezTo>
                <a:cubicBezTo>
                  <a:pt x="3465" y="3029"/>
                  <a:pt x="3439" y="3099"/>
                  <a:pt x="3414" y="3162"/>
                </a:cubicBezTo>
                <a:cubicBezTo>
                  <a:pt x="3408" y="3162"/>
                  <a:pt x="3408" y="3156"/>
                  <a:pt x="3401" y="3156"/>
                </a:cubicBezTo>
                <a:lnTo>
                  <a:pt x="3471" y="2833"/>
                </a:lnTo>
                <a:cubicBezTo>
                  <a:pt x="3509" y="2738"/>
                  <a:pt x="3547" y="2636"/>
                  <a:pt x="3591" y="2541"/>
                </a:cubicBezTo>
                <a:close/>
                <a:moveTo>
                  <a:pt x="3306" y="3282"/>
                </a:moveTo>
                <a:cubicBezTo>
                  <a:pt x="3300" y="3320"/>
                  <a:pt x="3294" y="3365"/>
                  <a:pt x="3287" y="3403"/>
                </a:cubicBezTo>
                <a:lnTo>
                  <a:pt x="3091" y="4372"/>
                </a:lnTo>
                <a:cubicBezTo>
                  <a:pt x="3123" y="4144"/>
                  <a:pt x="3154" y="3909"/>
                  <a:pt x="3186" y="3681"/>
                </a:cubicBezTo>
                <a:cubicBezTo>
                  <a:pt x="3224" y="3548"/>
                  <a:pt x="3262" y="3415"/>
                  <a:pt x="3306" y="3282"/>
                </a:cubicBezTo>
                <a:close/>
                <a:moveTo>
                  <a:pt x="6612" y="4422"/>
                </a:moveTo>
                <a:cubicBezTo>
                  <a:pt x="6619" y="4460"/>
                  <a:pt x="6625" y="4492"/>
                  <a:pt x="6631" y="4530"/>
                </a:cubicBezTo>
                <a:cubicBezTo>
                  <a:pt x="6625" y="4524"/>
                  <a:pt x="6612" y="4524"/>
                  <a:pt x="6600" y="4524"/>
                </a:cubicBezTo>
                <a:cubicBezTo>
                  <a:pt x="6606" y="4492"/>
                  <a:pt x="6606" y="4454"/>
                  <a:pt x="6612" y="4422"/>
                </a:cubicBezTo>
                <a:close/>
                <a:moveTo>
                  <a:pt x="3218" y="4042"/>
                </a:moveTo>
                <a:cubicBezTo>
                  <a:pt x="3218" y="4068"/>
                  <a:pt x="3211" y="4093"/>
                  <a:pt x="3211" y="4118"/>
                </a:cubicBezTo>
                <a:cubicBezTo>
                  <a:pt x="3199" y="4239"/>
                  <a:pt x="3192" y="4353"/>
                  <a:pt x="3186" y="4448"/>
                </a:cubicBezTo>
                <a:cubicBezTo>
                  <a:pt x="3167" y="4587"/>
                  <a:pt x="3148" y="4726"/>
                  <a:pt x="3123" y="4866"/>
                </a:cubicBezTo>
                <a:cubicBezTo>
                  <a:pt x="3110" y="4796"/>
                  <a:pt x="3104" y="4720"/>
                  <a:pt x="3091" y="4650"/>
                </a:cubicBezTo>
                <a:cubicBezTo>
                  <a:pt x="3135" y="4448"/>
                  <a:pt x="3173" y="4245"/>
                  <a:pt x="3218" y="4042"/>
                </a:cubicBezTo>
                <a:close/>
                <a:moveTo>
                  <a:pt x="6688" y="4821"/>
                </a:moveTo>
                <a:cubicBezTo>
                  <a:pt x="6688" y="4847"/>
                  <a:pt x="6695" y="4866"/>
                  <a:pt x="6695" y="4891"/>
                </a:cubicBezTo>
                <a:cubicBezTo>
                  <a:pt x="6695" y="4897"/>
                  <a:pt x="6688" y="4897"/>
                  <a:pt x="6688" y="4897"/>
                </a:cubicBezTo>
                <a:cubicBezTo>
                  <a:pt x="6688" y="4872"/>
                  <a:pt x="6688" y="4847"/>
                  <a:pt x="6688" y="4821"/>
                </a:cubicBezTo>
                <a:close/>
                <a:moveTo>
                  <a:pt x="3173" y="4929"/>
                </a:moveTo>
                <a:cubicBezTo>
                  <a:pt x="3173" y="4973"/>
                  <a:pt x="3167" y="5018"/>
                  <a:pt x="3161" y="5056"/>
                </a:cubicBezTo>
                <a:cubicBezTo>
                  <a:pt x="3154" y="5018"/>
                  <a:pt x="3148" y="4973"/>
                  <a:pt x="3135" y="4935"/>
                </a:cubicBezTo>
                <a:lnTo>
                  <a:pt x="3135" y="4935"/>
                </a:lnTo>
                <a:cubicBezTo>
                  <a:pt x="3141" y="4938"/>
                  <a:pt x="3147" y="4939"/>
                  <a:pt x="3153" y="4939"/>
                </a:cubicBezTo>
                <a:cubicBezTo>
                  <a:pt x="3162" y="4939"/>
                  <a:pt x="3170" y="4936"/>
                  <a:pt x="3173" y="4929"/>
                </a:cubicBezTo>
                <a:close/>
                <a:moveTo>
                  <a:pt x="6536" y="4156"/>
                </a:moveTo>
                <a:cubicBezTo>
                  <a:pt x="6530" y="4378"/>
                  <a:pt x="6498" y="4593"/>
                  <a:pt x="6454" y="4802"/>
                </a:cubicBezTo>
                <a:cubicBezTo>
                  <a:pt x="6403" y="4929"/>
                  <a:pt x="6359" y="5062"/>
                  <a:pt x="6315" y="5189"/>
                </a:cubicBezTo>
                <a:cubicBezTo>
                  <a:pt x="6296" y="5214"/>
                  <a:pt x="6283" y="5233"/>
                  <a:pt x="6264" y="5258"/>
                </a:cubicBezTo>
                <a:cubicBezTo>
                  <a:pt x="6327" y="5094"/>
                  <a:pt x="6391" y="4929"/>
                  <a:pt x="6435" y="4758"/>
                </a:cubicBezTo>
                <a:cubicBezTo>
                  <a:pt x="6492" y="4555"/>
                  <a:pt x="6524" y="4353"/>
                  <a:pt x="6536" y="4156"/>
                </a:cubicBezTo>
                <a:close/>
                <a:moveTo>
                  <a:pt x="2743" y="5493"/>
                </a:moveTo>
                <a:lnTo>
                  <a:pt x="2743" y="5493"/>
                </a:lnTo>
                <a:cubicBezTo>
                  <a:pt x="2755" y="5550"/>
                  <a:pt x="2768" y="5607"/>
                  <a:pt x="2781" y="5657"/>
                </a:cubicBezTo>
                <a:cubicBezTo>
                  <a:pt x="2755" y="5632"/>
                  <a:pt x="2743" y="5575"/>
                  <a:pt x="2743" y="5493"/>
                </a:cubicBezTo>
                <a:close/>
                <a:moveTo>
                  <a:pt x="6226" y="5429"/>
                </a:moveTo>
                <a:lnTo>
                  <a:pt x="6226" y="5429"/>
                </a:lnTo>
                <a:cubicBezTo>
                  <a:pt x="6150" y="5575"/>
                  <a:pt x="6068" y="5714"/>
                  <a:pt x="5992" y="5860"/>
                </a:cubicBezTo>
                <a:cubicBezTo>
                  <a:pt x="5989" y="5863"/>
                  <a:pt x="5986" y="5865"/>
                  <a:pt x="5984" y="5868"/>
                </a:cubicBezTo>
                <a:lnTo>
                  <a:pt x="5984" y="5868"/>
                </a:lnTo>
                <a:cubicBezTo>
                  <a:pt x="6021" y="5790"/>
                  <a:pt x="6063" y="5717"/>
                  <a:pt x="6099" y="5638"/>
                </a:cubicBezTo>
                <a:cubicBezTo>
                  <a:pt x="6131" y="5581"/>
                  <a:pt x="6169" y="5524"/>
                  <a:pt x="6201" y="5467"/>
                </a:cubicBezTo>
                <a:cubicBezTo>
                  <a:pt x="6207" y="5461"/>
                  <a:pt x="6213" y="5448"/>
                  <a:pt x="6220" y="5436"/>
                </a:cubicBezTo>
                <a:cubicBezTo>
                  <a:pt x="6220" y="5436"/>
                  <a:pt x="6226" y="5429"/>
                  <a:pt x="6226" y="5429"/>
                </a:cubicBezTo>
                <a:close/>
                <a:moveTo>
                  <a:pt x="6536" y="5632"/>
                </a:moveTo>
                <a:cubicBezTo>
                  <a:pt x="6492" y="5828"/>
                  <a:pt x="6441" y="6025"/>
                  <a:pt x="6378" y="6215"/>
                </a:cubicBezTo>
                <a:cubicBezTo>
                  <a:pt x="6391" y="6145"/>
                  <a:pt x="6397" y="6075"/>
                  <a:pt x="6410" y="6006"/>
                </a:cubicBezTo>
                <a:cubicBezTo>
                  <a:pt x="6454" y="5879"/>
                  <a:pt x="6498" y="5759"/>
                  <a:pt x="6536" y="5632"/>
                </a:cubicBezTo>
                <a:close/>
                <a:moveTo>
                  <a:pt x="6087" y="6044"/>
                </a:moveTo>
                <a:cubicBezTo>
                  <a:pt x="6074" y="6088"/>
                  <a:pt x="6061" y="6139"/>
                  <a:pt x="6049" y="6183"/>
                </a:cubicBezTo>
                <a:cubicBezTo>
                  <a:pt x="6042" y="6202"/>
                  <a:pt x="6030" y="6227"/>
                  <a:pt x="6017" y="6246"/>
                </a:cubicBezTo>
                <a:cubicBezTo>
                  <a:pt x="5897" y="6329"/>
                  <a:pt x="5605" y="6968"/>
                  <a:pt x="5428" y="7361"/>
                </a:cubicBezTo>
                <a:cubicBezTo>
                  <a:pt x="5413" y="7346"/>
                  <a:pt x="5390" y="7336"/>
                  <a:pt x="5367" y="7336"/>
                </a:cubicBezTo>
                <a:cubicBezTo>
                  <a:pt x="5341" y="7336"/>
                  <a:pt x="5315" y="7347"/>
                  <a:pt x="5295" y="7374"/>
                </a:cubicBezTo>
                <a:cubicBezTo>
                  <a:pt x="5259" y="7427"/>
                  <a:pt x="5218" y="7486"/>
                  <a:pt x="5177" y="7540"/>
                </a:cubicBezTo>
                <a:lnTo>
                  <a:pt x="5177" y="7540"/>
                </a:lnTo>
                <a:cubicBezTo>
                  <a:pt x="5227" y="7427"/>
                  <a:pt x="5277" y="7309"/>
                  <a:pt x="5333" y="7190"/>
                </a:cubicBezTo>
                <a:cubicBezTo>
                  <a:pt x="5605" y="6823"/>
                  <a:pt x="5871" y="6443"/>
                  <a:pt x="6087" y="6044"/>
                </a:cubicBezTo>
                <a:close/>
                <a:moveTo>
                  <a:pt x="4750" y="1445"/>
                </a:moveTo>
                <a:cubicBezTo>
                  <a:pt x="5301" y="1990"/>
                  <a:pt x="5751" y="2592"/>
                  <a:pt x="6175" y="3314"/>
                </a:cubicBezTo>
                <a:cubicBezTo>
                  <a:pt x="6226" y="3409"/>
                  <a:pt x="6277" y="3504"/>
                  <a:pt x="6321" y="3599"/>
                </a:cubicBezTo>
                <a:cubicBezTo>
                  <a:pt x="6340" y="3751"/>
                  <a:pt x="6340" y="3903"/>
                  <a:pt x="6321" y="4061"/>
                </a:cubicBezTo>
                <a:cubicBezTo>
                  <a:pt x="6188" y="4980"/>
                  <a:pt x="5384" y="5999"/>
                  <a:pt x="4852" y="6747"/>
                </a:cubicBezTo>
                <a:cubicBezTo>
                  <a:pt x="4605" y="7095"/>
                  <a:pt x="4345" y="7431"/>
                  <a:pt x="4085" y="7766"/>
                </a:cubicBezTo>
                <a:cubicBezTo>
                  <a:pt x="3914" y="7367"/>
                  <a:pt x="3750" y="6968"/>
                  <a:pt x="3598" y="6557"/>
                </a:cubicBezTo>
                <a:cubicBezTo>
                  <a:pt x="3509" y="6303"/>
                  <a:pt x="3420" y="6044"/>
                  <a:pt x="3344" y="5778"/>
                </a:cubicBezTo>
                <a:cubicBezTo>
                  <a:pt x="3313" y="5157"/>
                  <a:pt x="3376" y="4536"/>
                  <a:pt x="3528" y="3916"/>
                </a:cubicBezTo>
                <a:cubicBezTo>
                  <a:pt x="3724" y="3067"/>
                  <a:pt x="3997" y="2123"/>
                  <a:pt x="4649" y="1521"/>
                </a:cubicBezTo>
                <a:cubicBezTo>
                  <a:pt x="4653" y="1523"/>
                  <a:pt x="4656" y="1524"/>
                  <a:pt x="4659" y="1524"/>
                </a:cubicBezTo>
                <a:cubicBezTo>
                  <a:pt x="4666" y="1524"/>
                  <a:pt x="4672" y="1520"/>
                  <a:pt x="4681" y="1515"/>
                </a:cubicBezTo>
                <a:cubicBezTo>
                  <a:pt x="4706" y="1490"/>
                  <a:pt x="4725" y="1471"/>
                  <a:pt x="4750" y="1445"/>
                </a:cubicBezTo>
                <a:close/>
                <a:moveTo>
                  <a:pt x="6593" y="6873"/>
                </a:moveTo>
                <a:cubicBezTo>
                  <a:pt x="6593" y="6880"/>
                  <a:pt x="6587" y="6892"/>
                  <a:pt x="6587" y="6899"/>
                </a:cubicBezTo>
                <a:cubicBezTo>
                  <a:pt x="6511" y="7228"/>
                  <a:pt x="6403" y="7532"/>
                  <a:pt x="6277" y="7830"/>
                </a:cubicBezTo>
                <a:cubicBezTo>
                  <a:pt x="6321" y="7690"/>
                  <a:pt x="6353" y="7545"/>
                  <a:pt x="6378" y="7405"/>
                </a:cubicBezTo>
                <a:cubicBezTo>
                  <a:pt x="6460" y="7228"/>
                  <a:pt x="6530" y="7051"/>
                  <a:pt x="6593" y="6873"/>
                </a:cubicBezTo>
                <a:close/>
                <a:moveTo>
                  <a:pt x="4877" y="7944"/>
                </a:moveTo>
                <a:lnTo>
                  <a:pt x="4877" y="7944"/>
                </a:lnTo>
                <a:cubicBezTo>
                  <a:pt x="4877" y="7956"/>
                  <a:pt x="4871" y="7963"/>
                  <a:pt x="4871" y="7975"/>
                </a:cubicBezTo>
                <a:cubicBezTo>
                  <a:pt x="4862" y="7984"/>
                  <a:pt x="4853" y="7993"/>
                  <a:pt x="4846" y="8002"/>
                </a:cubicBezTo>
                <a:lnTo>
                  <a:pt x="4846" y="8002"/>
                </a:lnTo>
                <a:cubicBezTo>
                  <a:pt x="4856" y="7985"/>
                  <a:pt x="4867" y="7964"/>
                  <a:pt x="4877" y="7944"/>
                </a:cubicBezTo>
                <a:close/>
                <a:moveTo>
                  <a:pt x="5637" y="7367"/>
                </a:moveTo>
                <a:lnTo>
                  <a:pt x="5637" y="7367"/>
                </a:lnTo>
                <a:cubicBezTo>
                  <a:pt x="5517" y="7633"/>
                  <a:pt x="5384" y="7893"/>
                  <a:pt x="5251" y="8159"/>
                </a:cubicBezTo>
                <a:cubicBezTo>
                  <a:pt x="5358" y="7931"/>
                  <a:pt x="5466" y="7703"/>
                  <a:pt x="5574" y="7481"/>
                </a:cubicBezTo>
                <a:cubicBezTo>
                  <a:pt x="5593" y="7443"/>
                  <a:pt x="5618" y="7405"/>
                  <a:pt x="5637" y="7367"/>
                </a:cubicBezTo>
                <a:close/>
                <a:moveTo>
                  <a:pt x="4592" y="8134"/>
                </a:moveTo>
                <a:cubicBezTo>
                  <a:pt x="4529" y="8248"/>
                  <a:pt x="4465" y="8368"/>
                  <a:pt x="4402" y="8482"/>
                </a:cubicBezTo>
                <a:cubicBezTo>
                  <a:pt x="4396" y="8476"/>
                  <a:pt x="4396" y="8463"/>
                  <a:pt x="4389" y="8457"/>
                </a:cubicBezTo>
                <a:cubicBezTo>
                  <a:pt x="4427" y="8387"/>
                  <a:pt x="4465" y="8317"/>
                  <a:pt x="4503" y="8248"/>
                </a:cubicBezTo>
                <a:cubicBezTo>
                  <a:pt x="4535" y="8210"/>
                  <a:pt x="4560" y="8172"/>
                  <a:pt x="4592" y="8134"/>
                </a:cubicBezTo>
                <a:close/>
                <a:moveTo>
                  <a:pt x="6175" y="7475"/>
                </a:moveTo>
                <a:cubicBezTo>
                  <a:pt x="6150" y="7602"/>
                  <a:pt x="6118" y="7728"/>
                  <a:pt x="6074" y="7855"/>
                </a:cubicBezTo>
                <a:cubicBezTo>
                  <a:pt x="6061" y="7855"/>
                  <a:pt x="6049" y="7868"/>
                  <a:pt x="6036" y="7887"/>
                </a:cubicBezTo>
                <a:cubicBezTo>
                  <a:pt x="5859" y="8210"/>
                  <a:pt x="5669" y="8526"/>
                  <a:pt x="5466" y="8837"/>
                </a:cubicBezTo>
                <a:cubicBezTo>
                  <a:pt x="5713" y="8387"/>
                  <a:pt x="5947" y="7931"/>
                  <a:pt x="6175" y="7475"/>
                </a:cubicBezTo>
                <a:close/>
                <a:moveTo>
                  <a:pt x="5985" y="7057"/>
                </a:moveTo>
                <a:cubicBezTo>
                  <a:pt x="5688" y="7576"/>
                  <a:pt x="5415" y="8108"/>
                  <a:pt x="5168" y="8647"/>
                </a:cubicBezTo>
                <a:cubicBezTo>
                  <a:pt x="5080" y="8818"/>
                  <a:pt x="4985" y="8989"/>
                  <a:pt x="4896" y="9153"/>
                </a:cubicBezTo>
                <a:lnTo>
                  <a:pt x="4852" y="9153"/>
                </a:lnTo>
                <a:cubicBezTo>
                  <a:pt x="5219" y="8476"/>
                  <a:pt x="5567" y="7792"/>
                  <a:pt x="5878" y="7095"/>
                </a:cubicBezTo>
                <a:cubicBezTo>
                  <a:pt x="5887" y="7101"/>
                  <a:pt x="5898" y="7103"/>
                  <a:pt x="5910" y="7103"/>
                </a:cubicBezTo>
                <a:cubicBezTo>
                  <a:pt x="5937" y="7103"/>
                  <a:pt x="5966" y="7088"/>
                  <a:pt x="5979" y="7057"/>
                </a:cubicBezTo>
                <a:close/>
                <a:moveTo>
                  <a:pt x="4073" y="9065"/>
                </a:moveTo>
                <a:cubicBezTo>
                  <a:pt x="4073" y="9065"/>
                  <a:pt x="4079" y="9071"/>
                  <a:pt x="4079" y="9077"/>
                </a:cubicBezTo>
                <a:cubicBezTo>
                  <a:pt x="4079" y="9077"/>
                  <a:pt x="4079" y="9077"/>
                  <a:pt x="4073" y="9084"/>
                </a:cubicBezTo>
                <a:cubicBezTo>
                  <a:pt x="4073" y="9090"/>
                  <a:pt x="4073" y="9096"/>
                  <a:pt x="4073" y="9103"/>
                </a:cubicBezTo>
                <a:cubicBezTo>
                  <a:pt x="4047" y="9134"/>
                  <a:pt x="4022" y="9172"/>
                  <a:pt x="4003" y="9204"/>
                </a:cubicBezTo>
                <a:cubicBezTo>
                  <a:pt x="4022" y="9153"/>
                  <a:pt x="4047" y="9109"/>
                  <a:pt x="4073" y="9065"/>
                </a:cubicBezTo>
                <a:close/>
                <a:moveTo>
                  <a:pt x="5890" y="7545"/>
                </a:moveTo>
                <a:cubicBezTo>
                  <a:pt x="5852" y="7640"/>
                  <a:pt x="5814" y="7735"/>
                  <a:pt x="5783" y="7830"/>
                </a:cubicBezTo>
                <a:cubicBezTo>
                  <a:pt x="5776" y="7849"/>
                  <a:pt x="5776" y="7861"/>
                  <a:pt x="5776" y="7874"/>
                </a:cubicBezTo>
                <a:cubicBezTo>
                  <a:pt x="5561" y="8260"/>
                  <a:pt x="5365" y="8659"/>
                  <a:pt x="5181" y="9065"/>
                </a:cubicBezTo>
                <a:cubicBezTo>
                  <a:pt x="5124" y="9160"/>
                  <a:pt x="5073" y="9255"/>
                  <a:pt x="5016" y="9350"/>
                </a:cubicBezTo>
                <a:cubicBezTo>
                  <a:pt x="5105" y="9128"/>
                  <a:pt x="5200" y="8906"/>
                  <a:pt x="5295" y="8685"/>
                </a:cubicBezTo>
                <a:cubicBezTo>
                  <a:pt x="5491" y="8305"/>
                  <a:pt x="5688" y="7925"/>
                  <a:pt x="5884" y="7545"/>
                </a:cubicBezTo>
                <a:close/>
                <a:moveTo>
                  <a:pt x="3642" y="9647"/>
                </a:moveTo>
                <a:cubicBezTo>
                  <a:pt x="3617" y="9711"/>
                  <a:pt x="3585" y="9780"/>
                  <a:pt x="3553" y="9844"/>
                </a:cubicBezTo>
                <a:cubicBezTo>
                  <a:pt x="3547" y="9856"/>
                  <a:pt x="3541" y="9869"/>
                  <a:pt x="3534" y="9875"/>
                </a:cubicBezTo>
                <a:cubicBezTo>
                  <a:pt x="3553" y="9837"/>
                  <a:pt x="3566" y="9799"/>
                  <a:pt x="3585" y="9761"/>
                </a:cubicBezTo>
                <a:cubicBezTo>
                  <a:pt x="3604" y="9723"/>
                  <a:pt x="3623" y="9685"/>
                  <a:pt x="3642" y="9647"/>
                </a:cubicBezTo>
                <a:close/>
                <a:moveTo>
                  <a:pt x="3572" y="9103"/>
                </a:moveTo>
                <a:lnTo>
                  <a:pt x="3572" y="9103"/>
                </a:lnTo>
                <a:cubicBezTo>
                  <a:pt x="3249" y="9571"/>
                  <a:pt x="2939" y="10040"/>
                  <a:pt x="2641" y="10521"/>
                </a:cubicBezTo>
                <a:cubicBezTo>
                  <a:pt x="2628" y="10494"/>
                  <a:pt x="2595" y="10470"/>
                  <a:pt x="2563" y="10470"/>
                </a:cubicBezTo>
                <a:cubicBezTo>
                  <a:pt x="2551" y="10470"/>
                  <a:pt x="2538" y="10474"/>
                  <a:pt x="2527" y="10483"/>
                </a:cubicBezTo>
                <a:cubicBezTo>
                  <a:pt x="2793" y="10103"/>
                  <a:pt x="3078" y="9736"/>
                  <a:pt x="3357" y="9375"/>
                </a:cubicBezTo>
                <a:cubicBezTo>
                  <a:pt x="3427" y="9280"/>
                  <a:pt x="3503" y="9191"/>
                  <a:pt x="3572" y="9103"/>
                </a:cubicBezTo>
                <a:close/>
                <a:moveTo>
                  <a:pt x="3585" y="9470"/>
                </a:moveTo>
                <a:lnTo>
                  <a:pt x="3585" y="9470"/>
                </a:lnTo>
                <a:cubicBezTo>
                  <a:pt x="3439" y="9742"/>
                  <a:pt x="3306" y="10021"/>
                  <a:pt x="3180" y="10306"/>
                </a:cubicBezTo>
                <a:cubicBezTo>
                  <a:pt x="3116" y="10382"/>
                  <a:pt x="3047" y="10452"/>
                  <a:pt x="2983" y="10534"/>
                </a:cubicBezTo>
                <a:cubicBezTo>
                  <a:pt x="2983" y="10528"/>
                  <a:pt x="2983" y="10528"/>
                  <a:pt x="2983" y="10528"/>
                </a:cubicBezTo>
                <a:cubicBezTo>
                  <a:pt x="3173" y="10179"/>
                  <a:pt x="3370" y="9831"/>
                  <a:pt x="3566" y="9489"/>
                </a:cubicBezTo>
                <a:cubicBezTo>
                  <a:pt x="3572" y="9483"/>
                  <a:pt x="3579" y="9476"/>
                  <a:pt x="3585" y="9470"/>
                </a:cubicBezTo>
                <a:close/>
                <a:moveTo>
                  <a:pt x="4275" y="10597"/>
                </a:moveTo>
                <a:cubicBezTo>
                  <a:pt x="4288" y="10610"/>
                  <a:pt x="4301" y="10616"/>
                  <a:pt x="4313" y="10623"/>
                </a:cubicBezTo>
                <a:cubicBezTo>
                  <a:pt x="4237" y="10711"/>
                  <a:pt x="4161" y="10794"/>
                  <a:pt x="4085" y="10882"/>
                </a:cubicBezTo>
                <a:cubicBezTo>
                  <a:pt x="4149" y="10787"/>
                  <a:pt x="4212" y="10692"/>
                  <a:pt x="4275" y="10597"/>
                </a:cubicBezTo>
                <a:close/>
                <a:moveTo>
                  <a:pt x="3135" y="10407"/>
                </a:moveTo>
                <a:lnTo>
                  <a:pt x="3135" y="10407"/>
                </a:lnTo>
                <a:cubicBezTo>
                  <a:pt x="3104" y="10471"/>
                  <a:pt x="3078" y="10534"/>
                  <a:pt x="3053" y="10597"/>
                </a:cubicBezTo>
                <a:cubicBezTo>
                  <a:pt x="2977" y="10711"/>
                  <a:pt x="2895" y="10825"/>
                  <a:pt x="2819" y="10939"/>
                </a:cubicBezTo>
                <a:cubicBezTo>
                  <a:pt x="2869" y="10838"/>
                  <a:pt x="2914" y="10730"/>
                  <a:pt x="2958" y="10623"/>
                </a:cubicBezTo>
                <a:cubicBezTo>
                  <a:pt x="3015" y="10553"/>
                  <a:pt x="3072" y="10477"/>
                  <a:pt x="3135" y="10407"/>
                </a:cubicBezTo>
                <a:close/>
                <a:moveTo>
                  <a:pt x="2698" y="10743"/>
                </a:moveTo>
                <a:lnTo>
                  <a:pt x="2698" y="10743"/>
                </a:lnTo>
                <a:cubicBezTo>
                  <a:pt x="2629" y="10882"/>
                  <a:pt x="2553" y="11015"/>
                  <a:pt x="2483" y="11155"/>
                </a:cubicBezTo>
                <a:cubicBezTo>
                  <a:pt x="2464" y="11193"/>
                  <a:pt x="2445" y="11224"/>
                  <a:pt x="2426" y="11262"/>
                </a:cubicBezTo>
                <a:cubicBezTo>
                  <a:pt x="2445" y="11193"/>
                  <a:pt x="2470" y="11129"/>
                  <a:pt x="2496" y="11060"/>
                </a:cubicBezTo>
                <a:cubicBezTo>
                  <a:pt x="2565" y="10952"/>
                  <a:pt x="2635" y="10851"/>
                  <a:pt x="2698" y="10743"/>
                </a:cubicBezTo>
                <a:close/>
                <a:moveTo>
                  <a:pt x="8341" y="12751"/>
                </a:moveTo>
                <a:cubicBezTo>
                  <a:pt x="8348" y="12776"/>
                  <a:pt x="8360" y="12795"/>
                  <a:pt x="8392" y="12814"/>
                </a:cubicBezTo>
                <a:cubicBezTo>
                  <a:pt x="8538" y="12890"/>
                  <a:pt x="8690" y="12966"/>
                  <a:pt x="8842" y="13048"/>
                </a:cubicBezTo>
                <a:cubicBezTo>
                  <a:pt x="8677" y="13004"/>
                  <a:pt x="8512" y="12966"/>
                  <a:pt x="8348" y="12928"/>
                </a:cubicBezTo>
                <a:cubicBezTo>
                  <a:pt x="8354" y="12871"/>
                  <a:pt x="8322" y="12808"/>
                  <a:pt x="8272" y="12782"/>
                </a:cubicBezTo>
                <a:cubicBezTo>
                  <a:pt x="8297" y="12770"/>
                  <a:pt x="8316" y="12763"/>
                  <a:pt x="8341" y="12751"/>
                </a:cubicBezTo>
                <a:close/>
                <a:moveTo>
                  <a:pt x="9937" y="13194"/>
                </a:moveTo>
                <a:cubicBezTo>
                  <a:pt x="9937" y="13200"/>
                  <a:pt x="9944" y="13200"/>
                  <a:pt x="9944" y="13207"/>
                </a:cubicBezTo>
                <a:cubicBezTo>
                  <a:pt x="9937" y="13200"/>
                  <a:pt x="9925" y="13194"/>
                  <a:pt x="9918" y="13194"/>
                </a:cubicBezTo>
                <a:close/>
                <a:moveTo>
                  <a:pt x="8126" y="13137"/>
                </a:moveTo>
                <a:cubicBezTo>
                  <a:pt x="8158" y="13143"/>
                  <a:pt x="8189" y="13150"/>
                  <a:pt x="8227" y="13162"/>
                </a:cubicBezTo>
                <a:cubicBezTo>
                  <a:pt x="8240" y="13169"/>
                  <a:pt x="8253" y="13175"/>
                  <a:pt x="8272" y="13181"/>
                </a:cubicBezTo>
                <a:cubicBezTo>
                  <a:pt x="8151" y="13207"/>
                  <a:pt x="8031" y="13238"/>
                  <a:pt x="7911" y="13276"/>
                </a:cubicBezTo>
                <a:lnTo>
                  <a:pt x="7892" y="13276"/>
                </a:lnTo>
                <a:cubicBezTo>
                  <a:pt x="7968" y="13232"/>
                  <a:pt x="8050" y="13188"/>
                  <a:pt x="8126" y="13137"/>
                </a:cubicBezTo>
                <a:close/>
                <a:moveTo>
                  <a:pt x="7410" y="13194"/>
                </a:moveTo>
                <a:cubicBezTo>
                  <a:pt x="7271" y="13251"/>
                  <a:pt x="7125" y="13308"/>
                  <a:pt x="6980" y="13359"/>
                </a:cubicBezTo>
                <a:cubicBezTo>
                  <a:pt x="6973" y="13352"/>
                  <a:pt x="6973" y="13352"/>
                  <a:pt x="6967" y="13346"/>
                </a:cubicBezTo>
                <a:lnTo>
                  <a:pt x="6961" y="13346"/>
                </a:lnTo>
                <a:cubicBezTo>
                  <a:pt x="7113" y="13289"/>
                  <a:pt x="7265" y="13238"/>
                  <a:pt x="7410" y="13194"/>
                </a:cubicBezTo>
                <a:close/>
                <a:moveTo>
                  <a:pt x="10127" y="13245"/>
                </a:moveTo>
                <a:cubicBezTo>
                  <a:pt x="10140" y="13251"/>
                  <a:pt x="10146" y="13251"/>
                  <a:pt x="10159" y="13257"/>
                </a:cubicBezTo>
                <a:cubicBezTo>
                  <a:pt x="10184" y="13295"/>
                  <a:pt x="10203" y="13333"/>
                  <a:pt x="10229" y="13371"/>
                </a:cubicBezTo>
                <a:cubicBezTo>
                  <a:pt x="10197" y="13327"/>
                  <a:pt x="10159" y="13289"/>
                  <a:pt x="10127" y="13245"/>
                </a:cubicBezTo>
                <a:close/>
                <a:moveTo>
                  <a:pt x="5479" y="13333"/>
                </a:moveTo>
                <a:cubicBezTo>
                  <a:pt x="5441" y="13384"/>
                  <a:pt x="5415" y="13422"/>
                  <a:pt x="5409" y="13428"/>
                </a:cubicBezTo>
                <a:cubicBezTo>
                  <a:pt x="5352" y="13498"/>
                  <a:pt x="5295" y="13568"/>
                  <a:pt x="5238" y="13637"/>
                </a:cubicBezTo>
                <a:cubicBezTo>
                  <a:pt x="5194" y="13682"/>
                  <a:pt x="5143" y="13739"/>
                  <a:pt x="5099" y="13789"/>
                </a:cubicBezTo>
                <a:cubicBezTo>
                  <a:pt x="5099" y="13770"/>
                  <a:pt x="5105" y="13758"/>
                  <a:pt x="5105" y="13745"/>
                </a:cubicBezTo>
                <a:cubicBezTo>
                  <a:pt x="5111" y="13713"/>
                  <a:pt x="5092" y="13694"/>
                  <a:pt x="5073" y="13688"/>
                </a:cubicBezTo>
                <a:cubicBezTo>
                  <a:pt x="5200" y="13555"/>
                  <a:pt x="5339" y="13441"/>
                  <a:pt x="5479" y="13333"/>
                </a:cubicBezTo>
                <a:close/>
                <a:moveTo>
                  <a:pt x="1704" y="11896"/>
                </a:moveTo>
                <a:cubicBezTo>
                  <a:pt x="1584" y="12162"/>
                  <a:pt x="1476" y="12434"/>
                  <a:pt x="1387" y="12713"/>
                </a:cubicBezTo>
                <a:cubicBezTo>
                  <a:pt x="1216" y="13080"/>
                  <a:pt x="1071" y="13460"/>
                  <a:pt x="957" y="13846"/>
                </a:cubicBezTo>
                <a:cubicBezTo>
                  <a:pt x="1109" y="13162"/>
                  <a:pt x="1362" y="12510"/>
                  <a:pt x="1704" y="11896"/>
                </a:cubicBezTo>
                <a:close/>
                <a:moveTo>
                  <a:pt x="1672" y="12586"/>
                </a:moveTo>
                <a:lnTo>
                  <a:pt x="1672" y="12586"/>
                </a:lnTo>
                <a:cubicBezTo>
                  <a:pt x="1609" y="12820"/>
                  <a:pt x="1558" y="13055"/>
                  <a:pt x="1495" y="13245"/>
                </a:cubicBezTo>
                <a:cubicBezTo>
                  <a:pt x="1432" y="13454"/>
                  <a:pt x="1362" y="13663"/>
                  <a:pt x="1292" y="13878"/>
                </a:cubicBezTo>
                <a:lnTo>
                  <a:pt x="1267" y="13878"/>
                </a:lnTo>
                <a:cubicBezTo>
                  <a:pt x="1330" y="13656"/>
                  <a:pt x="1394" y="13428"/>
                  <a:pt x="1463" y="13207"/>
                </a:cubicBezTo>
                <a:cubicBezTo>
                  <a:pt x="1527" y="12998"/>
                  <a:pt x="1596" y="12789"/>
                  <a:pt x="1672" y="12586"/>
                </a:cubicBezTo>
                <a:close/>
                <a:moveTo>
                  <a:pt x="10324" y="13669"/>
                </a:moveTo>
                <a:cubicBezTo>
                  <a:pt x="10381" y="13739"/>
                  <a:pt x="10438" y="13808"/>
                  <a:pt x="10495" y="13884"/>
                </a:cubicBezTo>
                <a:cubicBezTo>
                  <a:pt x="10438" y="13815"/>
                  <a:pt x="10381" y="13751"/>
                  <a:pt x="10317" y="13688"/>
                </a:cubicBezTo>
                <a:cubicBezTo>
                  <a:pt x="10324" y="13682"/>
                  <a:pt x="10324" y="13675"/>
                  <a:pt x="10324" y="13669"/>
                </a:cubicBezTo>
                <a:close/>
                <a:moveTo>
                  <a:pt x="4985" y="13783"/>
                </a:moveTo>
                <a:lnTo>
                  <a:pt x="4985" y="13783"/>
                </a:lnTo>
                <a:cubicBezTo>
                  <a:pt x="4940" y="13891"/>
                  <a:pt x="4902" y="13992"/>
                  <a:pt x="4864" y="14100"/>
                </a:cubicBezTo>
                <a:cubicBezTo>
                  <a:pt x="4845" y="14125"/>
                  <a:pt x="4820" y="14150"/>
                  <a:pt x="4801" y="14182"/>
                </a:cubicBezTo>
                <a:cubicBezTo>
                  <a:pt x="4826" y="14087"/>
                  <a:pt x="4852" y="13998"/>
                  <a:pt x="4877" y="13910"/>
                </a:cubicBezTo>
                <a:cubicBezTo>
                  <a:pt x="4909" y="13865"/>
                  <a:pt x="4947" y="13821"/>
                  <a:pt x="4985" y="13783"/>
                </a:cubicBezTo>
                <a:close/>
                <a:moveTo>
                  <a:pt x="5308" y="13789"/>
                </a:moveTo>
                <a:cubicBezTo>
                  <a:pt x="5200" y="13954"/>
                  <a:pt x="5092" y="14125"/>
                  <a:pt x="4997" y="14264"/>
                </a:cubicBezTo>
                <a:cubicBezTo>
                  <a:pt x="5010" y="14214"/>
                  <a:pt x="5023" y="14157"/>
                  <a:pt x="5029" y="14106"/>
                </a:cubicBezTo>
                <a:cubicBezTo>
                  <a:pt x="5086" y="14062"/>
                  <a:pt x="5187" y="13941"/>
                  <a:pt x="5308" y="13789"/>
                </a:cubicBezTo>
                <a:close/>
                <a:moveTo>
                  <a:pt x="9684" y="13593"/>
                </a:moveTo>
                <a:cubicBezTo>
                  <a:pt x="9817" y="13631"/>
                  <a:pt x="9950" y="13669"/>
                  <a:pt x="10083" y="13713"/>
                </a:cubicBezTo>
                <a:cubicBezTo>
                  <a:pt x="10222" y="13910"/>
                  <a:pt x="10387" y="14100"/>
                  <a:pt x="10558" y="14283"/>
                </a:cubicBezTo>
                <a:cubicBezTo>
                  <a:pt x="10355" y="14119"/>
                  <a:pt x="10159" y="13954"/>
                  <a:pt x="9963" y="13783"/>
                </a:cubicBezTo>
                <a:cubicBezTo>
                  <a:pt x="9956" y="13764"/>
                  <a:pt x="9944" y="13751"/>
                  <a:pt x="9918" y="13739"/>
                </a:cubicBezTo>
                <a:cubicBezTo>
                  <a:pt x="9912" y="13732"/>
                  <a:pt x="9899" y="13732"/>
                  <a:pt x="9893" y="13726"/>
                </a:cubicBezTo>
                <a:cubicBezTo>
                  <a:pt x="9855" y="13694"/>
                  <a:pt x="9823" y="13669"/>
                  <a:pt x="9785" y="13637"/>
                </a:cubicBezTo>
                <a:cubicBezTo>
                  <a:pt x="9777" y="13628"/>
                  <a:pt x="9764" y="13624"/>
                  <a:pt x="9751" y="13624"/>
                </a:cubicBezTo>
                <a:cubicBezTo>
                  <a:pt x="9735" y="13624"/>
                  <a:pt x="9720" y="13630"/>
                  <a:pt x="9709" y="13644"/>
                </a:cubicBezTo>
                <a:cubicBezTo>
                  <a:pt x="9697" y="13631"/>
                  <a:pt x="9678" y="13625"/>
                  <a:pt x="9665" y="13618"/>
                </a:cubicBezTo>
                <a:cubicBezTo>
                  <a:pt x="9671" y="13612"/>
                  <a:pt x="9678" y="13599"/>
                  <a:pt x="9684" y="13593"/>
                </a:cubicBezTo>
                <a:close/>
                <a:moveTo>
                  <a:pt x="5909" y="13878"/>
                </a:moveTo>
                <a:lnTo>
                  <a:pt x="5909" y="13878"/>
                </a:lnTo>
                <a:cubicBezTo>
                  <a:pt x="5770" y="14068"/>
                  <a:pt x="5624" y="14252"/>
                  <a:pt x="5479" y="14429"/>
                </a:cubicBezTo>
                <a:cubicBezTo>
                  <a:pt x="5472" y="14410"/>
                  <a:pt x="5460" y="14391"/>
                  <a:pt x="5434" y="14385"/>
                </a:cubicBezTo>
                <a:cubicBezTo>
                  <a:pt x="5586" y="14214"/>
                  <a:pt x="5745" y="14043"/>
                  <a:pt x="5909" y="13878"/>
                </a:cubicBezTo>
                <a:close/>
                <a:moveTo>
                  <a:pt x="10279" y="13802"/>
                </a:moveTo>
                <a:lnTo>
                  <a:pt x="10279" y="13802"/>
                </a:lnTo>
                <a:cubicBezTo>
                  <a:pt x="10482" y="14024"/>
                  <a:pt x="10691" y="14239"/>
                  <a:pt x="10906" y="14448"/>
                </a:cubicBezTo>
                <a:cubicBezTo>
                  <a:pt x="10900" y="14461"/>
                  <a:pt x="10900" y="14480"/>
                  <a:pt x="10900" y="14499"/>
                </a:cubicBezTo>
                <a:cubicBezTo>
                  <a:pt x="10900" y="14505"/>
                  <a:pt x="10900" y="14511"/>
                  <a:pt x="10906" y="14518"/>
                </a:cubicBezTo>
                <a:cubicBezTo>
                  <a:pt x="10875" y="14486"/>
                  <a:pt x="10849" y="14454"/>
                  <a:pt x="10818" y="14423"/>
                </a:cubicBezTo>
                <a:cubicBezTo>
                  <a:pt x="10811" y="14404"/>
                  <a:pt x="10799" y="14385"/>
                  <a:pt x="10786" y="14359"/>
                </a:cubicBezTo>
                <a:cubicBezTo>
                  <a:pt x="10782" y="14350"/>
                  <a:pt x="10773" y="14344"/>
                  <a:pt x="10762" y="14344"/>
                </a:cubicBezTo>
                <a:cubicBezTo>
                  <a:pt x="10758" y="14344"/>
                  <a:pt x="10753" y="14345"/>
                  <a:pt x="10748" y="14347"/>
                </a:cubicBezTo>
                <a:cubicBezTo>
                  <a:pt x="10590" y="14169"/>
                  <a:pt x="10431" y="13992"/>
                  <a:pt x="10279" y="13802"/>
                </a:cubicBezTo>
                <a:close/>
                <a:moveTo>
                  <a:pt x="9931" y="13891"/>
                </a:moveTo>
                <a:cubicBezTo>
                  <a:pt x="10203" y="14125"/>
                  <a:pt x="10476" y="14353"/>
                  <a:pt x="10748" y="14587"/>
                </a:cubicBezTo>
                <a:cubicBezTo>
                  <a:pt x="10754" y="14606"/>
                  <a:pt x="10761" y="14625"/>
                  <a:pt x="10767" y="14644"/>
                </a:cubicBezTo>
                <a:cubicBezTo>
                  <a:pt x="10647" y="14537"/>
                  <a:pt x="10526" y="14429"/>
                  <a:pt x="10406" y="14321"/>
                </a:cubicBezTo>
                <a:cubicBezTo>
                  <a:pt x="10298" y="14220"/>
                  <a:pt x="10064" y="14062"/>
                  <a:pt x="9918" y="13897"/>
                </a:cubicBezTo>
                <a:cubicBezTo>
                  <a:pt x="9925" y="13897"/>
                  <a:pt x="9925" y="13897"/>
                  <a:pt x="9931" y="13891"/>
                </a:cubicBezTo>
                <a:close/>
                <a:moveTo>
                  <a:pt x="5327" y="14518"/>
                </a:moveTo>
                <a:cubicBezTo>
                  <a:pt x="5314" y="14568"/>
                  <a:pt x="5295" y="14625"/>
                  <a:pt x="5282" y="14676"/>
                </a:cubicBezTo>
                <a:cubicBezTo>
                  <a:pt x="5282" y="14676"/>
                  <a:pt x="5276" y="14682"/>
                  <a:pt x="5276" y="14682"/>
                </a:cubicBezTo>
                <a:cubicBezTo>
                  <a:pt x="5289" y="14632"/>
                  <a:pt x="5301" y="14575"/>
                  <a:pt x="5320" y="14524"/>
                </a:cubicBezTo>
                <a:cubicBezTo>
                  <a:pt x="5320" y="14524"/>
                  <a:pt x="5320" y="14518"/>
                  <a:pt x="5327" y="14518"/>
                </a:cubicBezTo>
                <a:close/>
                <a:moveTo>
                  <a:pt x="1128" y="13682"/>
                </a:moveTo>
                <a:cubicBezTo>
                  <a:pt x="1083" y="13903"/>
                  <a:pt x="1052" y="14119"/>
                  <a:pt x="1020" y="14340"/>
                </a:cubicBezTo>
                <a:cubicBezTo>
                  <a:pt x="950" y="14518"/>
                  <a:pt x="887" y="14701"/>
                  <a:pt x="843" y="14885"/>
                </a:cubicBezTo>
                <a:cubicBezTo>
                  <a:pt x="881" y="14632"/>
                  <a:pt x="931" y="14385"/>
                  <a:pt x="995" y="14144"/>
                </a:cubicBezTo>
                <a:cubicBezTo>
                  <a:pt x="1033" y="13986"/>
                  <a:pt x="1077" y="13834"/>
                  <a:pt x="1128" y="13682"/>
                </a:cubicBezTo>
                <a:close/>
                <a:moveTo>
                  <a:pt x="5105" y="14777"/>
                </a:moveTo>
                <a:cubicBezTo>
                  <a:pt x="5099" y="14790"/>
                  <a:pt x="5099" y="14809"/>
                  <a:pt x="5092" y="14822"/>
                </a:cubicBezTo>
                <a:cubicBezTo>
                  <a:pt x="5086" y="14860"/>
                  <a:pt x="5073" y="14898"/>
                  <a:pt x="5067" y="14936"/>
                </a:cubicBezTo>
                <a:cubicBezTo>
                  <a:pt x="5048" y="14961"/>
                  <a:pt x="5029" y="14980"/>
                  <a:pt x="5010" y="15005"/>
                </a:cubicBezTo>
                <a:lnTo>
                  <a:pt x="5061" y="14828"/>
                </a:lnTo>
                <a:cubicBezTo>
                  <a:pt x="5073" y="14809"/>
                  <a:pt x="5086" y="14796"/>
                  <a:pt x="5105" y="14777"/>
                </a:cubicBezTo>
                <a:close/>
                <a:moveTo>
                  <a:pt x="5118" y="15259"/>
                </a:moveTo>
                <a:cubicBezTo>
                  <a:pt x="5118" y="15265"/>
                  <a:pt x="5118" y="15271"/>
                  <a:pt x="5111" y="15278"/>
                </a:cubicBezTo>
                <a:cubicBezTo>
                  <a:pt x="5111" y="15284"/>
                  <a:pt x="5111" y="15284"/>
                  <a:pt x="5105" y="15290"/>
                </a:cubicBezTo>
                <a:cubicBezTo>
                  <a:pt x="5111" y="15284"/>
                  <a:pt x="5111" y="15271"/>
                  <a:pt x="5111" y="15265"/>
                </a:cubicBezTo>
                <a:cubicBezTo>
                  <a:pt x="5118" y="15265"/>
                  <a:pt x="5118" y="15265"/>
                  <a:pt x="5118" y="15259"/>
                </a:cubicBezTo>
                <a:close/>
                <a:moveTo>
                  <a:pt x="5061" y="15474"/>
                </a:moveTo>
                <a:cubicBezTo>
                  <a:pt x="5061" y="15474"/>
                  <a:pt x="5061" y="15474"/>
                  <a:pt x="5061" y="15480"/>
                </a:cubicBezTo>
                <a:cubicBezTo>
                  <a:pt x="5054" y="15493"/>
                  <a:pt x="5048" y="15512"/>
                  <a:pt x="5042" y="15531"/>
                </a:cubicBezTo>
                <a:cubicBezTo>
                  <a:pt x="5048" y="15512"/>
                  <a:pt x="5054" y="15493"/>
                  <a:pt x="5061" y="15474"/>
                </a:cubicBezTo>
                <a:close/>
                <a:moveTo>
                  <a:pt x="1096" y="14974"/>
                </a:moveTo>
                <a:lnTo>
                  <a:pt x="1096" y="14974"/>
                </a:lnTo>
                <a:cubicBezTo>
                  <a:pt x="1045" y="15214"/>
                  <a:pt x="1001" y="15449"/>
                  <a:pt x="957" y="15689"/>
                </a:cubicBezTo>
                <a:cubicBezTo>
                  <a:pt x="944" y="15651"/>
                  <a:pt x="912" y="15626"/>
                  <a:pt x="881" y="15620"/>
                </a:cubicBezTo>
                <a:cubicBezTo>
                  <a:pt x="887" y="15575"/>
                  <a:pt x="893" y="15525"/>
                  <a:pt x="900" y="15480"/>
                </a:cubicBezTo>
                <a:cubicBezTo>
                  <a:pt x="912" y="15474"/>
                  <a:pt x="925" y="15461"/>
                  <a:pt x="931" y="15442"/>
                </a:cubicBezTo>
                <a:cubicBezTo>
                  <a:pt x="982" y="15290"/>
                  <a:pt x="1039" y="15132"/>
                  <a:pt x="1096" y="14974"/>
                </a:cubicBezTo>
                <a:close/>
                <a:moveTo>
                  <a:pt x="4788" y="14651"/>
                </a:moveTo>
                <a:cubicBezTo>
                  <a:pt x="4788" y="14663"/>
                  <a:pt x="4795" y="14670"/>
                  <a:pt x="4801" y="14676"/>
                </a:cubicBezTo>
                <a:cubicBezTo>
                  <a:pt x="4712" y="15062"/>
                  <a:pt x="4617" y="15442"/>
                  <a:pt x="4503" y="15816"/>
                </a:cubicBezTo>
                <a:cubicBezTo>
                  <a:pt x="4579" y="15423"/>
                  <a:pt x="4668" y="15037"/>
                  <a:pt x="4788" y="14651"/>
                </a:cubicBezTo>
                <a:close/>
                <a:moveTo>
                  <a:pt x="4364" y="15271"/>
                </a:moveTo>
                <a:cubicBezTo>
                  <a:pt x="4345" y="15360"/>
                  <a:pt x="4326" y="15449"/>
                  <a:pt x="4313" y="15537"/>
                </a:cubicBezTo>
                <a:cubicBezTo>
                  <a:pt x="4294" y="15620"/>
                  <a:pt x="4282" y="15708"/>
                  <a:pt x="4263" y="15803"/>
                </a:cubicBezTo>
                <a:cubicBezTo>
                  <a:pt x="4237" y="15892"/>
                  <a:pt x="4212" y="15981"/>
                  <a:pt x="4174" y="16057"/>
                </a:cubicBezTo>
                <a:cubicBezTo>
                  <a:pt x="4174" y="16063"/>
                  <a:pt x="4174" y="16063"/>
                  <a:pt x="4168" y="16069"/>
                </a:cubicBezTo>
                <a:cubicBezTo>
                  <a:pt x="4161" y="16044"/>
                  <a:pt x="4149" y="16019"/>
                  <a:pt x="4142" y="15987"/>
                </a:cubicBezTo>
                <a:cubicBezTo>
                  <a:pt x="4225" y="15765"/>
                  <a:pt x="4294" y="15531"/>
                  <a:pt x="4351" y="15303"/>
                </a:cubicBezTo>
                <a:cubicBezTo>
                  <a:pt x="4358" y="15290"/>
                  <a:pt x="4358" y="15278"/>
                  <a:pt x="4364" y="15271"/>
                </a:cubicBezTo>
                <a:close/>
                <a:moveTo>
                  <a:pt x="4130" y="16095"/>
                </a:moveTo>
                <a:cubicBezTo>
                  <a:pt x="4136" y="16107"/>
                  <a:pt x="4142" y="16120"/>
                  <a:pt x="4142" y="16133"/>
                </a:cubicBezTo>
                <a:cubicBezTo>
                  <a:pt x="4133" y="16151"/>
                  <a:pt x="4129" y="16160"/>
                  <a:pt x="4127" y="16160"/>
                </a:cubicBezTo>
                <a:cubicBezTo>
                  <a:pt x="4125" y="16160"/>
                  <a:pt x="4130" y="16135"/>
                  <a:pt x="4130" y="16095"/>
                </a:cubicBezTo>
                <a:close/>
                <a:moveTo>
                  <a:pt x="1223" y="16221"/>
                </a:moveTo>
                <a:cubicBezTo>
                  <a:pt x="1216" y="16253"/>
                  <a:pt x="1216" y="16278"/>
                  <a:pt x="1216" y="16304"/>
                </a:cubicBezTo>
                <a:cubicBezTo>
                  <a:pt x="1204" y="16310"/>
                  <a:pt x="1197" y="16316"/>
                  <a:pt x="1191" y="16316"/>
                </a:cubicBezTo>
                <a:cubicBezTo>
                  <a:pt x="1204" y="16285"/>
                  <a:pt x="1210" y="16253"/>
                  <a:pt x="1223" y="16221"/>
                </a:cubicBezTo>
                <a:close/>
                <a:moveTo>
                  <a:pt x="4928" y="15284"/>
                </a:moveTo>
                <a:cubicBezTo>
                  <a:pt x="4940" y="15297"/>
                  <a:pt x="4953" y="15309"/>
                  <a:pt x="4966" y="15316"/>
                </a:cubicBezTo>
                <a:cubicBezTo>
                  <a:pt x="4940" y="15411"/>
                  <a:pt x="4915" y="15512"/>
                  <a:pt x="4890" y="15607"/>
                </a:cubicBezTo>
                <a:cubicBezTo>
                  <a:pt x="4871" y="15677"/>
                  <a:pt x="4852" y="15740"/>
                  <a:pt x="4833" y="15803"/>
                </a:cubicBezTo>
                <a:cubicBezTo>
                  <a:pt x="4776" y="16000"/>
                  <a:pt x="4693" y="16202"/>
                  <a:pt x="4630" y="16405"/>
                </a:cubicBezTo>
                <a:cubicBezTo>
                  <a:pt x="4668" y="16228"/>
                  <a:pt x="4725" y="16050"/>
                  <a:pt x="4731" y="15987"/>
                </a:cubicBezTo>
                <a:cubicBezTo>
                  <a:pt x="4750" y="15917"/>
                  <a:pt x="4769" y="15841"/>
                  <a:pt x="4788" y="15765"/>
                </a:cubicBezTo>
                <a:cubicBezTo>
                  <a:pt x="4833" y="15607"/>
                  <a:pt x="4883" y="15442"/>
                  <a:pt x="4928" y="15284"/>
                </a:cubicBezTo>
                <a:close/>
                <a:moveTo>
                  <a:pt x="4757" y="14340"/>
                </a:moveTo>
                <a:cubicBezTo>
                  <a:pt x="4763" y="14347"/>
                  <a:pt x="4769" y="14347"/>
                  <a:pt x="4776" y="14353"/>
                </a:cubicBezTo>
                <a:cubicBezTo>
                  <a:pt x="4560" y="15018"/>
                  <a:pt x="4396" y="15702"/>
                  <a:pt x="4301" y="16399"/>
                </a:cubicBezTo>
                <a:cubicBezTo>
                  <a:pt x="4296" y="16417"/>
                  <a:pt x="4292" y="16432"/>
                  <a:pt x="4292" y="16441"/>
                </a:cubicBezTo>
                <a:lnTo>
                  <a:pt x="4292" y="16441"/>
                </a:lnTo>
                <a:cubicBezTo>
                  <a:pt x="4248" y="16290"/>
                  <a:pt x="4364" y="15921"/>
                  <a:pt x="4383" y="15778"/>
                </a:cubicBezTo>
                <a:cubicBezTo>
                  <a:pt x="4389" y="15721"/>
                  <a:pt x="4402" y="15664"/>
                  <a:pt x="4408" y="15607"/>
                </a:cubicBezTo>
                <a:cubicBezTo>
                  <a:pt x="4529" y="15183"/>
                  <a:pt x="4643" y="14765"/>
                  <a:pt x="4757" y="14340"/>
                </a:cubicBezTo>
                <a:close/>
                <a:moveTo>
                  <a:pt x="4845" y="14942"/>
                </a:moveTo>
                <a:cubicBezTo>
                  <a:pt x="4852" y="14948"/>
                  <a:pt x="4864" y="14955"/>
                  <a:pt x="4877" y="14961"/>
                </a:cubicBezTo>
                <a:cubicBezTo>
                  <a:pt x="4795" y="15246"/>
                  <a:pt x="4719" y="15531"/>
                  <a:pt x="4655" y="15822"/>
                </a:cubicBezTo>
                <a:cubicBezTo>
                  <a:pt x="4624" y="15955"/>
                  <a:pt x="4586" y="16088"/>
                  <a:pt x="4541" y="16221"/>
                </a:cubicBezTo>
                <a:cubicBezTo>
                  <a:pt x="4516" y="16297"/>
                  <a:pt x="4459" y="16608"/>
                  <a:pt x="4383" y="16627"/>
                </a:cubicBezTo>
                <a:cubicBezTo>
                  <a:pt x="4383" y="16627"/>
                  <a:pt x="4396" y="16544"/>
                  <a:pt x="4408" y="16456"/>
                </a:cubicBezTo>
                <a:cubicBezTo>
                  <a:pt x="4573" y="15955"/>
                  <a:pt x="4719" y="15449"/>
                  <a:pt x="4845" y="14942"/>
                </a:cubicBezTo>
                <a:close/>
                <a:moveTo>
                  <a:pt x="4833" y="16620"/>
                </a:moveTo>
                <a:cubicBezTo>
                  <a:pt x="4826" y="16646"/>
                  <a:pt x="4820" y="16677"/>
                  <a:pt x="4814" y="16703"/>
                </a:cubicBezTo>
                <a:cubicBezTo>
                  <a:pt x="4801" y="16709"/>
                  <a:pt x="4795" y="16715"/>
                  <a:pt x="4788" y="16722"/>
                </a:cubicBezTo>
                <a:cubicBezTo>
                  <a:pt x="4801" y="16690"/>
                  <a:pt x="4820" y="16652"/>
                  <a:pt x="4833" y="16620"/>
                </a:cubicBezTo>
                <a:close/>
                <a:moveTo>
                  <a:pt x="4491" y="16760"/>
                </a:moveTo>
                <a:cubicBezTo>
                  <a:pt x="4484" y="16817"/>
                  <a:pt x="4472" y="16874"/>
                  <a:pt x="4465" y="16931"/>
                </a:cubicBezTo>
                <a:cubicBezTo>
                  <a:pt x="4453" y="16893"/>
                  <a:pt x="4446" y="16861"/>
                  <a:pt x="4427" y="16829"/>
                </a:cubicBezTo>
                <a:cubicBezTo>
                  <a:pt x="4453" y="16810"/>
                  <a:pt x="4472" y="16785"/>
                  <a:pt x="4491" y="16760"/>
                </a:cubicBezTo>
                <a:close/>
                <a:moveTo>
                  <a:pt x="4554" y="17013"/>
                </a:moveTo>
                <a:cubicBezTo>
                  <a:pt x="4624" y="17285"/>
                  <a:pt x="4712" y="17558"/>
                  <a:pt x="4820" y="17817"/>
                </a:cubicBezTo>
                <a:cubicBezTo>
                  <a:pt x="4820" y="17836"/>
                  <a:pt x="4820" y="17855"/>
                  <a:pt x="4826" y="17868"/>
                </a:cubicBezTo>
                <a:cubicBezTo>
                  <a:pt x="4782" y="17824"/>
                  <a:pt x="4744" y="17773"/>
                  <a:pt x="4706" y="17729"/>
                </a:cubicBezTo>
                <a:cubicBezTo>
                  <a:pt x="4674" y="17659"/>
                  <a:pt x="4649" y="17596"/>
                  <a:pt x="4624" y="17526"/>
                </a:cubicBezTo>
                <a:cubicBezTo>
                  <a:pt x="4605" y="17406"/>
                  <a:pt x="4573" y="17292"/>
                  <a:pt x="4541" y="17178"/>
                </a:cubicBezTo>
                <a:cubicBezTo>
                  <a:pt x="4548" y="17165"/>
                  <a:pt x="4548" y="17152"/>
                  <a:pt x="4535" y="17152"/>
                </a:cubicBezTo>
                <a:cubicBezTo>
                  <a:pt x="4522" y="17108"/>
                  <a:pt x="4510" y="17064"/>
                  <a:pt x="4497" y="17019"/>
                </a:cubicBezTo>
                <a:lnTo>
                  <a:pt x="4497" y="17019"/>
                </a:lnTo>
                <a:cubicBezTo>
                  <a:pt x="4503" y="17021"/>
                  <a:pt x="4509" y="17022"/>
                  <a:pt x="4515" y="17022"/>
                </a:cubicBezTo>
                <a:cubicBezTo>
                  <a:pt x="4530" y="17022"/>
                  <a:pt x="4545" y="17017"/>
                  <a:pt x="4554" y="17013"/>
                </a:cubicBezTo>
                <a:close/>
                <a:moveTo>
                  <a:pt x="6150" y="18755"/>
                </a:moveTo>
                <a:cubicBezTo>
                  <a:pt x="6194" y="18774"/>
                  <a:pt x="6232" y="18793"/>
                  <a:pt x="6270" y="18805"/>
                </a:cubicBezTo>
                <a:lnTo>
                  <a:pt x="6251" y="18805"/>
                </a:lnTo>
                <a:cubicBezTo>
                  <a:pt x="6220" y="18786"/>
                  <a:pt x="6182" y="18774"/>
                  <a:pt x="6150" y="18761"/>
                </a:cubicBezTo>
                <a:cubicBezTo>
                  <a:pt x="6150" y="18761"/>
                  <a:pt x="6150" y="18761"/>
                  <a:pt x="6150" y="18755"/>
                </a:cubicBezTo>
                <a:close/>
                <a:moveTo>
                  <a:pt x="8520" y="14077"/>
                </a:moveTo>
                <a:cubicBezTo>
                  <a:pt x="8566" y="14077"/>
                  <a:pt x="8612" y="14078"/>
                  <a:pt x="8658" y="14081"/>
                </a:cubicBezTo>
                <a:cubicBezTo>
                  <a:pt x="9811" y="14125"/>
                  <a:pt x="10818" y="15069"/>
                  <a:pt x="11039" y="16196"/>
                </a:cubicBezTo>
                <a:cubicBezTo>
                  <a:pt x="11115" y="16576"/>
                  <a:pt x="11103" y="16943"/>
                  <a:pt x="11014" y="17292"/>
                </a:cubicBezTo>
                <a:cubicBezTo>
                  <a:pt x="10995" y="17342"/>
                  <a:pt x="10970" y="17399"/>
                  <a:pt x="10938" y="17450"/>
                </a:cubicBezTo>
                <a:cubicBezTo>
                  <a:pt x="10653" y="18014"/>
                  <a:pt x="10229" y="18501"/>
                  <a:pt x="9728" y="18913"/>
                </a:cubicBezTo>
                <a:cubicBezTo>
                  <a:pt x="9120" y="17304"/>
                  <a:pt x="8310" y="15759"/>
                  <a:pt x="7467" y="14252"/>
                </a:cubicBezTo>
                <a:cubicBezTo>
                  <a:pt x="7809" y="14140"/>
                  <a:pt x="8169" y="14077"/>
                  <a:pt x="8520" y="14077"/>
                </a:cubicBezTo>
                <a:close/>
                <a:moveTo>
                  <a:pt x="4769" y="10509"/>
                </a:moveTo>
                <a:cubicBezTo>
                  <a:pt x="4883" y="10724"/>
                  <a:pt x="4991" y="10933"/>
                  <a:pt x="5099" y="11136"/>
                </a:cubicBezTo>
                <a:cubicBezTo>
                  <a:pt x="5346" y="11592"/>
                  <a:pt x="5599" y="12048"/>
                  <a:pt x="5859" y="12504"/>
                </a:cubicBezTo>
                <a:cubicBezTo>
                  <a:pt x="4877" y="13010"/>
                  <a:pt x="4085" y="13853"/>
                  <a:pt x="3769" y="14942"/>
                </a:cubicBezTo>
                <a:cubicBezTo>
                  <a:pt x="3207" y="16846"/>
                  <a:pt x="4703" y="19224"/>
                  <a:pt x="6638" y="19224"/>
                </a:cubicBezTo>
                <a:cubicBezTo>
                  <a:pt x="6929" y="19224"/>
                  <a:pt x="7231" y="19170"/>
                  <a:pt x="7537" y="19052"/>
                </a:cubicBezTo>
                <a:cubicBezTo>
                  <a:pt x="7670" y="19027"/>
                  <a:pt x="7803" y="18976"/>
                  <a:pt x="7904" y="18907"/>
                </a:cubicBezTo>
                <a:cubicBezTo>
                  <a:pt x="8006" y="18837"/>
                  <a:pt x="8069" y="18742"/>
                  <a:pt x="8132" y="18641"/>
                </a:cubicBezTo>
                <a:cubicBezTo>
                  <a:pt x="8227" y="18565"/>
                  <a:pt x="8322" y="18476"/>
                  <a:pt x="8405" y="18375"/>
                </a:cubicBezTo>
                <a:cubicBezTo>
                  <a:pt x="8421" y="18358"/>
                  <a:pt x="8409" y="18328"/>
                  <a:pt x="8385" y="18328"/>
                </a:cubicBezTo>
                <a:cubicBezTo>
                  <a:pt x="8382" y="18328"/>
                  <a:pt x="8377" y="18329"/>
                  <a:pt x="8373" y="18330"/>
                </a:cubicBezTo>
                <a:cubicBezTo>
                  <a:pt x="7923" y="18596"/>
                  <a:pt x="7417" y="18774"/>
                  <a:pt x="6916" y="18774"/>
                </a:cubicBezTo>
                <a:cubicBezTo>
                  <a:pt x="5821" y="18565"/>
                  <a:pt x="5137" y="17349"/>
                  <a:pt x="5466" y="16171"/>
                </a:cubicBezTo>
                <a:cubicBezTo>
                  <a:pt x="5681" y="15404"/>
                  <a:pt x="6264" y="14809"/>
                  <a:pt x="6973" y="14454"/>
                </a:cubicBezTo>
                <a:cubicBezTo>
                  <a:pt x="7379" y="15170"/>
                  <a:pt x="7784" y="15892"/>
                  <a:pt x="8177" y="16620"/>
                </a:cubicBezTo>
                <a:cubicBezTo>
                  <a:pt x="8595" y="17463"/>
                  <a:pt x="8994" y="18318"/>
                  <a:pt x="9367" y="19185"/>
                </a:cubicBezTo>
                <a:cubicBezTo>
                  <a:pt x="8297" y="19926"/>
                  <a:pt x="6954" y="20332"/>
                  <a:pt x="5726" y="20338"/>
                </a:cubicBezTo>
                <a:cubicBezTo>
                  <a:pt x="5710" y="20338"/>
                  <a:pt x="5694" y="20338"/>
                  <a:pt x="5679" y="20338"/>
                </a:cubicBezTo>
                <a:cubicBezTo>
                  <a:pt x="3895" y="20338"/>
                  <a:pt x="2458" y="19267"/>
                  <a:pt x="1774" y="17792"/>
                </a:cubicBezTo>
                <a:cubicBezTo>
                  <a:pt x="1622" y="17190"/>
                  <a:pt x="1653" y="16513"/>
                  <a:pt x="1761" y="15911"/>
                </a:cubicBezTo>
                <a:cubicBezTo>
                  <a:pt x="2122" y="13821"/>
                  <a:pt x="3496" y="12143"/>
                  <a:pt x="4769" y="10509"/>
                </a:cubicBezTo>
                <a:close/>
                <a:moveTo>
                  <a:pt x="7094" y="23454"/>
                </a:moveTo>
                <a:cubicBezTo>
                  <a:pt x="7119" y="23460"/>
                  <a:pt x="7144" y="23473"/>
                  <a:pt x="7170" y="23486"/>
                </a:cubicBezTo>
                <a:cubicBezTo>
                  <a:pt x="7182" y="23505"/>
                  <a:pt x="7201" y="23530"/>
                  <a:pt x="7214" y="23549"/>
                </a:cubicBezTo>
                <a:cubicBezTo>
                  <a:pt x="7220" y="23555"/>
                  <a:pt x="7227" y="23568"/>
                  <a:pt x="7233" y="23574"/>
                </a:cubicBezTo>
                <a:cubicBezTo>
                  <a:pt x="7195" y="23574"/>
                  <a:pt x="7163" y="23593"/>
                  <a:pt x="7151" y="23631"/>
                </a:cubicBezTo>
                <a:cubicBezTo>
                  <a:pt x="7151" y="23631"/>
                  <a:pt x="7151" y="23638"/>
                  <a:pt x="7151" y="23638"/>
                </a:cubicBezTo>
                <a:cubicBezTo>
                  <a:pt x="7132" y="23600"/>
                  <a:pt x="7113" y="23568"/>
                  <a:pt x="7087" y="23536"/>
                </a:cubicBezTo>
                <a:cubicBezTo>
                  <a:pt x="7087" y="23524"/>
                  <a:pt x="7087" y="23511"/>
                  <a:pt x="7094" y="23498"/>
                </a:cubicBezTo>
                <a:cubicBezTo>
                  <a:pt x="7094" y="23492"/>
                  <a:pt x="7094" y="23492"/>
                  <a:pt x="7094" y="23492"/>
                </a:cubicBezTo>
                <a:cubicBezTo>
                  <a:pt x="7094" y="23486"/>
                  <a:pt x="7094" y="23479"/>
                  <a:pt x="7094" y="23473"/>
                </a:cubicBezTo>
                <a:cubicBezTo>
                  <a:pt x="7094" y="23467"/>
                  <a:pt x="7094" y="23460"/>
                  <a:pt x="7094" y="23454"/>
                </a:cubicBezTo>
                <a:close/>
                <a:moveTo>
                  <a:pt x="10387" y="22352"/>
                </a:moveTo>
                <a:cubicBezTo>
                  <a:pt x="10438" y="22612"/>
                  <a:pt x="10476" y="22878"/>
                  <a:pt x="10482" y="23137"/>
                </a:cubicBezTo>
                <a:cubicBezTo>
                  <a:pt x="10419" y="23378"/>
                  <a:pt x="10330" y="23612"/>
                  <a:pt x="10216" y="23847"/>
                </a:cubicBezTo>
                <a:cubicBezTo>
                  <a:pt x="10343" y="23365"/>
                  <a:pt x="10387" y="22852"/>
                  <a:pt x="10387" y="22352"/>
                </a:cubicBezTo>
                <a:close/>
                <a:moveTo>
                  <a:pt x="6498" y="23631"/>
                </a:moveTo>
                <a:cubicBezTo>
                  <a:pt x="6448" y="23809"/>
                  <a:pt x="6403" y="23992"/>
                  <a:pt x="6378" y="24176"/>
                </a:cubicBezTo>
                <a:cubicBezTo>
                  <a:pt x="6346" y="24081"/>
                  <a:pt x="6334" y="23980"/>
                  <a:pt x="6334" y="23885"/>
                </a:cubicBezTo>
                <a:cubicBezTo>
                  <a:pt x="6346" y="23809"/>
                  <a:pt x="6365" y="23720"/>
                  <a:pt x="6397" y="23644"/>
                </a:cubicBezTo>
                <a:cubicBezTo>
                  <a:pt x="6429" y="23638"/>
                  <a:pt x="6460" y="23631"/>
                  <a:pt x="6498" y="23631"/>
                </a:cubicBezTo>
                <a:close/>
                <a:moveTo>
                  <a:pt x="6194" y="23853"/>
                </a:moveTo>
                <a:cubicBezTo>
                  <a:pt x="6175" y="23973"/>
                  <a:pt x="6182" y="24106"/>
                  <a:pt x="6207" y="24233"/>
                </a:cubicBezTo>
                <a:cubicBezTo>
                  <a:pt x="6207" y="24265"/>
                  <a:pt x="6207" y="24303"/>
                  <a:pt x="6207" y="24334"/>
                </a:cubicBezTo>
                <a:cubicBezTo>
                  <a:pt x="6175" y="24246"/>
                  <a:pt x="6169" y="24144"/>
                  <a:pt x="6169" y="24037"/>
                </a:cubicBezTo>
                <a:cubicBezTo>
                  <a:pt x="6169" y="23973"/>
                  <a:pt x="6182" y="23910"/>
                  <a:pt x="6194" y="23853"/>
                </a:cubicBezTo>
                <a:close/>
                <a:moveTo>
                  <a:pt x="7062" y="23669"/>
                </a:moveTo>
                <a:cubicBezTo>
                  <a:pt x="7081" y="23701"/>
                  <a:pt x="7094" y="23733"/>
                  <a:pt x="7100" y="23764"/>
                </a:cubicBezTo>
                <a:cubicBezTo>
                  <a:pt x="7030" y="23961"/>
                  <a:pt x="6973" y="24163"/>
                  <a:pt x="6935" y="24366"/>
                </a:cubicBezTo>
                <a:cubicBezTo>
                  <a:pt x="6954" y="24265"/>
                  <a:pt x="6967" y="24163"/>
                  <a:pt x="6986" y="24056"/>
                </a:cubicBezTo>
                <a:cubicBezTo>
                  <a:pt x="7018" y="23929"/>
                  <a:pt x="7043" y="23802"/>
                  <a:pt x="7062" y="23669"/>
                </a:cubicBezTo>
                <a:close/>
                <a:moveTo>
                  <a:pt x="6638" y="23416"/>
                </a:moveTo>
                <a:cubicBezTo>
                  <a:pt x="6657" y="23422"/>
                  <a:pt x="6676" y="23422"/>
                  <a:pt x="6695" y="23429"/>
                </a:cubicBezTo>
                <a:cubicBezTo>
                  <a:pt x="6695" y="23448"/>
                  <a:pt x="6695" y="23467"/>
                  <a:pt x="6695" y="23486"/>
                </a:cubicBezTo>
                <a:cubicBezTo>
                  <a:pt x="6600" y="23796"/>
                  <a:pt x="6536" y="24106"/>
                  <a:pt x="6498" y="24423"/>
                </a:cubicBezTo>
                <a:cubicBezTo>
                  <a:pt x="6479" y="24385"/>
                  <a:pt x="6460" y="24353"/>
                  <a:pt x="6435" y="24315"/>
                </a:cubicBezTo>
                <a:cubicBezTo>
                  <a:pt x="6441" y="24309"/>
                  <a:pt x="6441" y="24303"/>
                  <a:pt x="6441" y="24296"/>
                </a:cubicBezTo>
                <a:cubicBezTo>
                  <a:pt x="6467" y="24068"/>
                  <a:pt x="6511" y="23847"/>
                  <a:pt x="6574" y="23631"/>
                </a:cubicBezTo>
                <a:lnTo>
                  <a:pt x="6593" y="23631"/>
                </a:lnTo>
                <a:cubicBezTo>
                  <a:pt x="6595" y="23631"/>
                  <a:pt x="6597" y="23632"/>
                  <a:pt x="6599" y="23632"/>
                </a:cubicBezTo>
                <a:cubicBezTo>
                  <a:pt x="6677" y="23632"/>
                  <a:pt x="6693" y="23510"/>
                  <a:pt x="6619" y="23492"/>
                </a:cubicBezTo>
                <a:lnTo>
                  <a:pt x="6612" y="23492"/>
                </a:lnTo>
                <a:cubicBezTo>
                  <a:pt x="6625" y="23467"/>
                  <a:pt x="6631" y="23441"/>
                  <a:pt x="6638" y="23422"/>
                </a:cubicBezTo>
                <a:cubicBezTo>
                  <a:pt x="6638" y="23422"/>
                  <a:pt x="6638" y="23422"/>
                  <a:pt x="6638" y="23416"/>
                </a:cubicBezTo>
                <a:close/>
                <a:moveTo>
                  <a:pt x="7309" y="23758"/>
                </a:moveTo>
                <a:cubicBezTo>
                  <a:pt x="7334" y="23866"/>
                  <a:pt x="7341" y="23986"/>
                  <a:pt x="7334" y="24106"/>
                </a:cubicBezTo>
                <a:cubicBezTo>
                  <a:pt x="7334" y="24113"/>
                  <a:pt x="7334" y="24119"/>
                  <a:pt x="7334" y="24125"/>
                </a:cubicBezTo>
                <a:cubicBezTo>
                  <a:pt x="7315" y="24227"/>
                  <a:pt x="7290" y="24328"/>
                  <a:pt x="7265" y="24423"/>
                </a:cubicBezTo>
                <a:cubicBezTo>
                  <a:pt x="7239" y="24429"/>
                  <a:pt x="7214" y="24436"/>
                  <a:pt x="7189" y="24442"/>
                </a:cubicBezTo>
                <a:cubicBezTo>
                  <a:pt x="7246" y="24220"/>
                  <a:pt x="7290" y="23992"/>
                  <a:pt x="7309" y="23758"/>
                </a:cubicBezTo>
                <a:close/>
                <a:moveTo>
                  <a:pt x="10476" y="23397"/>
                </a:moveTo>
                <a:cubicBezTo>
                  <a:pt x="10444" y="23771"/>
                  <a:pt x="10336" y="24138"/>
                  <a:pt x="10083" y="24467"/>
                </a:cubicBezTo>
                <a:cubicBezTo>
                  <a:pt x="10013" y="24562"/>
                  <a:pt x="9937" y="24645"/>
                  <a:pt x="9855" y="24727"/>
                </a:cubicBezTo>
                <a:cubicBezTo>
                  <a:pt x="9963" y="24556"/>
                  <a:pt x="10045" y="24366"/>
                  <a:pt x="10115" y="24176"/>
                </a:cubicBezTo>
                <a:cubicBezTo>
                  <a:pt x="10260" y="23929"/>
                  <a:pt x="10381" y="23669"/>
                  <a:pt x="10476" y="23397"/>
                </a:cubicBezTo>
                <a:close/>
                <a:moveTo>
                  <a:pt x="7790" y="24125"/>
                </a:moveTo>
                <a:lnTo>
                  <a:pt x="7790" y="24125"/>
                </a:lnTo>
                <a:cubicBezTo>
                  <a:pt x="7892" y="24486"/>
                  <a:pt x="7803" y="24873"/>
                  <a:pt x="7398" y="25044"/>
                </a:cubicBezTo>
                <a:cubicBezTo>
                  <a:pt x="7474" y="24942"/>
                  <a:pt x="7543" y="24822"/>
                  <a:pt x="7588" y="24689"/>
                </a:cubicBezTo>
                <a:cubicBezTo>
                  <a:pt x="7708" y="24524"/>
                  <a:pt x="7784" y="24334"/>
                  <a:pt x="7790" y="24125"/>
                </a:cubicBezTo>
                <a:close/>
                <a:moveTo>
                  <a:pt x="6625" y="25069"/>
                </a:moveTo>
                <a:cubicBezTo>
                  <a:pt x="6638" y="25075"/>
                  <a:pt x="6657" y="25075"/>
                  <a:pt x="6669" y="25082"/>
                </a:cubicBezTo>
                <a:cubicBezTo>
                  <a:pt x="6669" y="25088"/>
                  <a:pt x="6669" y="25094"/>
                  <a:pt x="6663" y="25107"/>
                </a:cubicBezTo>
                <a:cubicBezTo>
                  <a:pt x="6650" y="25094"/>
                  <a:pt x="6638" y="25082"/>
                  <a:pt x="6625" y="25069"/>
                </a:cubicBezTo>
                <a:close/>
                <a:moveTo>
                  <a:pt x="10051" y="24284"/>
                </a:moveTo>
                <a:lnTo>
                  <a:pt x="10051" y="24284"/>
                </a:lnTo>
                <a:cubicBezTo>
                  <a:pt x="9982" y="24455"/>
                  <a:pt x="9899" y="24619"/>
                  <a:pt x="9798" y="24778"/>
                </a:cubicBezTo>
                <a:cubicBezTo>
                  <a:pt x="9287" y="25255"/>
                  <a:pt x="8566" y="25529"/>
                  <a:pt x="7897" y="25529"/>
                </a:cubicBezTo>
                <a:cubicBezTo>
                  <a:pt x="7803" y="25529"/>
                  <a:pt x="7710" y="25523"/>
                  <a:pt x="7619" y="25512"/>
                </a:cubicBezTo>
                <a:lnTo>
                  <a:pt x="7619" y="25512"/>
                </a:lnTo>
                <a:cubicBezTo>
                  <a:pt x="7671" y="25516"/>
                  <a:pt x="7723" y="25517"/>
                  <a:pt x="7775" y="25517"/>
                </a:cubicBezTo>
                <a:cubicBezTo>
                  <a:pt x="8518" y="25517"/>
                  <a:pt x="9349" y="25190"/>
                  <a:pt x="9716" y="24746"/>
                </a:cubicBezTo>
                <a:cubicBezTo>
                  <a:pt x="9836" y="24600"/>
                  <a:pt x="9950" y="24448"/>
                  <a:pt x="10051" y="24284"/>
                </a:cubicBezTo>
                <a:close/>
                <a:moveTo>
                  <a:pt x="3914" y="0"/>
                </a:moveTo>
                <a:cubicBezTo>
                  <a:pt x="3895" y="0"/>
                  <a:pt x="3879" y="15"/>
                  <a:pt x="3870" y="33"/>
                </a:cubicBezTo>
                <a:cubicBezTo>
                  <a:pt x="3870" y="36"/>
                  <a:pt x="3868" y="36"/>
                  <a:pt x="3866" y="36"/>
                </a:cubicBezTo>
                <a:cubicBezTo>
                  <a:pt x="3864" y="36"/>
                  <a:pt x="3861" y="36"/>
                  <a:pt x="3857" y="39"/>
                </a:cubicBezTo>
                <a:cubicBezTo>
                  <a:pt x="3541" y="96"/>
                  <a:pt x="3294" y="793"/>
                  <a:pt x="3173" y="1046"/>
                </a:cubicBezTo>
                <a:cubicBezTo>
                  <a:pt x="3123" y="1154"/>
                  <a:pt x="3072" y="1262"/>
                  <a:pt x="3034" y="1369"/>
                </a:cubicBezTo>
                <a:cubicBezTo>
                  <a:pt x="3028" y="1376"/>
                  <a:pt x="3021" y="1382"/>
                  <a:pt x="3015" y="1388"/>
                </a:cubicBezTo>
                <a:cubicBezTo>
                  <a:pt x="2572" y="2016"/>
                  <a:pt x="2489" y="3054"/>
                  <a:pt x="2502" y="3795"/>
                </a:cubicBezTo>
                <a:cubicBezTo>
                  <a:pt x="2515" y="4340"/>
                  <a:pt x="2597" y="4878"/>
                  <a:pt x="2724" y="5410"/>
                </a:cubicBezTo>
                <a:cubicBezTo>
                  <a:pt x="2736" y="5581"/>
                  <a:pt x="2768" y="5746"/>
                  <a:pt x="2819" y="5911"/>
                </a:cubicBezTo>
                <a:cubicBezTo>
                  <a:pt x="2823" y="5925"/>
                  <a:pt x="2835" y="5932"/>
                  <a:pt x="2846" y="5932"/>
                </a:cubicBezTo>
                <a:cubicBezTo>
                  <a:pt x="2850" y="5932"/>
                  <a:pt x="2854" y="5931"/>
                  <a:pt x="2857" y="5930"/>
                </a:cubicBezTo>
                <a:cubicBezTo>
                  <a:pt x="3053" y="6588"/>
                  <a:pt x="3306" y="7234"/>
                  <a:pt x="3585" y="7868"/>
                </a:cubicBezTo>
                <a:cubicBezTo>
                  <a:pt x="3629" y="7988"/>
                  <a:pt x="3674" y="8108"/>
                  <a:pt x="3724" y="8222"/>
                </a:cubicBezTo>
                <a:cubicBezTo>
                  <a:pt x="2869" y="9299"/>
                  <a:pt x="1995" y="10357"/>
                  <a:pt x="1330" y="11554"/>
                </a:cubicBezTo>
                <a:cubicBezTo>
                  <a:pt x="513" y="13029"/>
                  <a:pt x="0" y="14758"/>
                  <a:pt x="355" y="16443"/>
                </a:cubicBezTo>
                <a:cubicBezTo>
                  <a:pt x="526" y="17260"/>
                  <a:pt x="925" y="17969"/>
                  <a:pt x="1444" y="18615"/>
                </a:cubicBezTo>
                <a:cubicBezTo>
                  <a:pt x="1945" y="19223"/>
                  <a:pt x="2502" y="19895"/>
                  <a:pt x="3268" y="20154"/>
                </a:cubicBezTo>
                <a:cubicBezTo>
                  <a:pt x="3363" y="20205"/>
                  <a:pt x="3452" y="20249"/>
                  <a:pt x="3547" y="20287"/>
                </a:cubicBezTo>
                <a:cubicBezTo>
                  <a:pt x="3857" y="20420"/>
                  <a:pt x="4174" y="20496"/>
                  <a:pt x="4497" y="20541"/>
                </a:cubicBezTo>
                <a:cubicBezTo>
                  <a:pt x="4649" y="20579"/>
                  <a:pt x="4807" y="20617"/>
                  <a:pt x="4966" y="20642"/>
                </a:cubicBezTo>
                <a:cubicBezTo>
                  <a:pt x="5263" y="20691"/>
                  <a:pt x="5569" y="20715"/>
                  <a:pt x="5879" y="20715"/>
                </a:cubicBezTo>
                <a:cubicBezTo>
                  <a:pt x="7137" y="20715"/>
                  <a:pt x="8464" y="20323"/>
                  <a:pt x="9551" y="19622"/>
                </a:cubicBezTo>
                <a:cubicBezTo>
                  <a:pt x="9766" y="20135"/>
                  <a:pt x="9969" y="20661"/>
                  <a:pt x="10165" y="21193"/>
                </a:cubicBezTo>
                <a:cubicBezTo>
                  <a:pt x="10172" y="21212"/>
                  <a:pt x="10178" y="21237"/>
                  <a:pt x="10184" y="21256"/>
                </a:cubicBezTo>
                <a:cubicBezTo>
                  <a:pt x="10210" y="21446"/>
                  <a:pt x="10248" y="21643"/>
                  <a:pt x="10286" y="21839"/>
                </a:cubicBezTo>
                <a:cubicBezTo>
                  <a:pt x="10381" y="22555"/>
                  <a:pt x="10368" y="23277"/>
                  <a:pt x="10172" y="23935"/>
                </a:cubicBezTo>
                <a:cubicBezTo>
                  <a:pt x="10140" y="24005"/>
                  <a:pt x="10108" y="24068"/>
                  <a:pt x="10070" y="24138"/>
                </a:cubicBezTo>
                <a:cubicBezTo>
                  <a:pt x="9747" y="24702"/>
                  <a:pt x="9374" y="25126"/>
                  <a:pt x="8715" y="25291"/>
                </a:cubicBezTo>
                <a:cubicBezTo>
                  <a:pt x="8443" y="25360"/>
                  <a:pt x="8164" y="25405"/>
                  <a:pt x="7885" y="25411"/>
                </a:cubicBezTo>
                <a:cubicBezTo>
                  <a:pt x="7841" y="25414"/>
                  <a:pt x="7797" y="25415"/>
                  <a:pt x="7754" y="25415"/>
                </a:cubicBezTo>
                <a:cubicBezTo>
                  <a:pt x="7693" y="25415"/>
                  <a:pt x="7632" y="25412"/>
                  <a:pt x="7569" y="25405"/>
                </a:cubicBezTo>
                <a:cubicBezTo>
                  <a:pt x="7556" y="25405"/>
                  <a:pt x="7544" y="25405"/>
                  <a:pt x="7532" y="25405"/>
                </a:cubicBezTo>
                <a:cubicBezTo>
                  <a:pt x="7375" y="25405"/>
                  <a:pt x="7229" y="25368"/>
                  <a:pt x="7094" y="25303"/>
                </a:cubicBezTo>
                <a:cubicBezTo>
                  <a:pt x="7094" y="25303"/>
                  <a:pt x="7094" y="25297"/>
                  <a:pt x="7094" y="25297"/>
                </a:cubicBezTo>
                <a:cubicBezTo>
                  <a:pt x="7119" y="25284"/>
                  <a:pt x="7138" y="25272"/>
                  <a:pt x="7163" y="25259"/>
                </a:cubicBezTo>
                <a:cubicBezTo>
                  <a:pt x="7182" y="25253"/>
                  <a:pt x="7195" y="25253"/>
                  <a:pt x="7214" y="25246"/>
                </a:cubicBezTo>
                <a:cubicBezTo>
                  <a:pt x="7575" y="25151"/>
                  <a:pt x="7898" y="24987"/>
                  <a:pt x="7949" y="24588"/>
                </a:cubicBezTo>
                <a:cubicBezTo>
                  <a:pt x="7993" y="24214"/>
                  <a:pt x="7866" y="23777"/>
                  <a:pt x="7594" y="23498"/>
                </a:cubicBezTo>
                <a:cubicBezTo>
                  <a:pt x="7588" y="23492"/>
                  <a:pt x="7581" y="23479"/>
                  <a:pt x="7575" y="23467"/>
                </a:cubicBezTo>
                <a:cubicBezTo>
                  <a:pt x="7486" y="23289"/>
                  <a:pt x="7353" y="23137"/>
                  <a:pt x="7157" y="23061"/>
                </a:cubicBezTo>
                <a:cubicBezTo>
                  <a:pt x="7056" y="23019"/>
                  <a:pt x="6959" y="23000"/>
                  <a:pt x="6867" y="23000"/>
                </a:cubicBezTo>
                <a:cubicBezTo>
                  <a:pt x="6680" y="23000"/>
                  <a:pt x="6514" y="23078"/>
                  <a:pt x="6378" y="23201"/>
                </a:cubicBezTo>
                <a:cubicBezTo>
                  <a:pt x="6131" y="23302"/>
                  <a:pt x="5922" y="23492"/>
                  <a:pt x="5814" y="23771"/>
                </a:cubicBezTo>
                <a:cubicBezTo>
                  <a:pt x="5751" y="23923"/>
                  <a:pt x="5738" y="24075"/>
                  <a:pt x="5745" y="24227"/>
                </a:cubicBezTo>
                <a:cubicBezTo>
                  <a:pt x="5732" y="24645"/>
                  <a:pt x="5966" y="25050"/>
                  <a:pt x="6289" y="25259"/>
                </a:cubicBezTo>
                <a:cubicBezTo>
                  <a:pt x="6486" y="25500"/>
                  <a:pt x="6745" y="25702"/>
                  <a:pt x="7030" y="25835"/>
                </a:cubicBezTo>
                <a:cubicBezTo>
                  <a:pt x="7345" y="25980"/>
                  <a:pt x="7678" y="26046"/>
                  <a:pt x="8011" y="26046"/>
                </a:cubicBezTo>
                <a:cubicBezTo>
                  <a:pt x="8551" y="26046"/>
                  <a:pt x="9092" y="25874"/>
                  <a:pt x="9557" y="25588"/>
                </a:cubicBezTo>
                <a:cubicBezTo>
                  <a:pt x="10343" y="25101"/>
                  <a:pt x="10729" y="24480"/>
                  <a:pt x="10868" y="23796"/>
                </a:cubicBezTo>
                <a:cubicBezTo>
                  <a:pt x="10875" y="23796"/>
                  <a:pt x="10875" y="23790"/>
                  <a:pt x="10875" y="23777"/>
                </a:cubicBezTo>
                <a:cubicBezTo>
                  <a:pt x="10875" y="23777"/>
                  <a:pt x="10875" y="23771"/>
                  <a:pt x="10875" y="23764"/>
                </a:cubicBezTo>
                <a:cubicBezTo>
                  <a:pt x="11001" y="23093"/>
                  <a:pt x="10894" y="22352"/>
                  <a:pt x="10691" y="21624"/>
                </a:cubicBezTo>
                <a:cubicBezTo>
                  <a:pt x="10685" y="21529"/>
                  <a:pt x="10672" y="21434"/>
                  <a:pt x="10653" y="21345"/>
                </a:cubicBezTo>
                <a:cubicBezTo>
                  <a:pt x="10653" y="21336"/>
                  <a:pt x="10648" y="21333"/>
                  <a:pt x="10642" y="21333"/>
                </a:cubicBezTo>
                <a:cubicBezTo>
                  <a:pt x="10635" y="21333"/>
                  <a:pt x="10628" y="21338"/>
                  <a:pt x="10628" y="21345"/>
                </a:cubicBezTo>
                <a:cubicBezTo>
                  <a:pt x="10628" y="21364"/>
                  <a:pt x="10628" y="21383"/>
                  <a:pt x="10628" y="21402"/>
                </a:cubicBezTo>
                <a:cubicBezTo>
                  <a:pt x="10482" y="20914"/>
                  <a:pt x="10305" y="20427"/>
                  <a:pt x="10134" y="19964"/>
                </a:cubicBezTo>
                <a:cubicBezTo>
                  <a:pt x="10121" y="19939"/>
                  <a:pt x="10102" y="19926"/>
                  <a:pt x="10083" y="19926"/>
                </a:cubicBezTo>
                <a:cubicBezTo>
                  <a:pt x="10026" y="19743"/>
                  <a:pt x="9963" y="19559"/>
                  <a:pt x="9899" y="19375"/>
                </a:cubicBezTo>
                <a:cubicBezTo>
                  <a:pt x="10558" y="18875"/>
                  <a:pt x="11103" y="18254"/>
                  <a:pt x="11445" y="17526"/>
                </a:cubicBezTo>
                <a:cubicBezTo>
                  <a:pt x="12388" y="15531"/>
                  <a:pt x="11673" y="13004"/>
                  <a:pt x="9513" y="12225"/>
                </a:cubicBezTo>
                <a:cubicBezTo>
                  <a:pt x="9046" y="12055"/>
                  <a:pt x="8552" y="11974"/>
                  <a:pt x="8056" y="11974"/>
                </a:cubicBezTo>
                <a:cubicBezTo>
                  <a:pt x="7483" y="11974"/>
                  <a:pt x="6908" y="12082"/>
                  <a:pt x="6372" y="12282"/>
                </a:cubicBezTo>
                <a:cubicBezTo>
                  <a:pt x="6302" y="12155"/>
                  <a:pt x="6232" y="12029"/>
                  <a:pt x="6163" y="11902"/>
                </a:cubicBezTo>
                <a:cubicBezTo>
                  <a:pt x="5821" y="11275"/>
                  <a:pt x="5479" y="10648"/>
                  <a:pt x="5149" y="10008"/>
                </a:cubicBezTo>
                <a:cubicBezTo>
                  <a:pt x="6296" y="8488"/>
                  <a:pt x="7119" y="6880"/>
                  <a:pt x="6923" y="4910"/>
                </a:cubicBezTo>
                <a:cubicBezTo>
                  <a:pt x="6916" y="4853"/>
                  <a:pt x="6910" y="4802"/>
                  <a:pt x="6897" y="4745"/>
                </a:cubicBezTo>
                <a:cubicBezTo>
                  <a:pt x="6904" y="4739"/>
                  <a:pt x="6910" y="4739"/>
                  <a:pt x="6904" y="4733"/>
                </a:cubicBezTo>
                <a:cubicBezTo>
                  <a:pt x="6771" y="2833"/>
                  <a:pt x="5586" y="964"/>
                  <a:pt x="3940" y="8"/>
                </a:cubicBezTo>
                <a:cubicBezTo>
                  <a:pt x="3931" y="2"/>
                  <a:pt x="3922" y="0"/>
                  <a:pt x="39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18DABF9B-D92F-EA8E-C065-8833DE52EB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A screenshot of the output page.">
            <a:extLst>
              <a:ext uri="{FF2B5EF4-FFF2-40B4-BE49-F238E27FC236}">
                <a16:creationId xmlns:a16="http://schemas.microsoft.com/office/drawing/2014/main" id="{603D4CE0-7CB6-4EEE-5747-6AA47BEF4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84446"/>
            <a:ext cx="6096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72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AB98467-D6C2-0F01-D419-FFEBE2BCE914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 &amp; Enhancements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758B2A-419F-D90B-BD34-28D135073DC1}"/>
              </a:ext>
            </a:extLst>
          </p:cNvPr>
          <p:cNvSpPr txBox="1"/>
          <p:nvPr/>
        </p:nvSpPr>
        <p:spPr>
          <a:xfrm>
            <a:off x="720000" y="1387817"/>
            <a:ext cx="7255158" cy="2026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80"/>
              </a:spcBef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80"/>
              </a:spcBef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 dimensionality and improve clustering of songs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80"/>
              </a:spcBef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with collaborative filtering for personalized suggestions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80"/>
              </a:spcBef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☁️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Deployment: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 API and build a web interface for broader access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80"/>
              </a:spcBef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🧪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A/B Testing: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Evaluate effectiveness of recommendations on real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4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>
          <a:extLst>
            <a:ext uri="{FF2B5EF4-FFF2-40B4-BE49-F238E27FC236}">
              <a16:creationId xmlns:a16="http://schemas.microsoft.com/office/drawing/2014/main" id="{75B7BBC8-C1E6-087D-EA66-4FAEE11CD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0">
            <a:extLst>
              <a:ext uri="{FF2B5EF4-FFF2-40B4-BE49-F238E27FC236}">
                <a16:creationId xmlns:a16="http://schemas.microsoft.com/office/drawing/2014/main" id="{0FBCB23A-6608-DDD0-9996-EC07AB24D327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87154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Google Shape;498;p39">
            <a:extLst>
              <a:ext uri="{FF2B5EF4-FFF2-40B4-BE49-F238E27FC236}">
                <a16:creationId xmlns:a16="http://schemas.microsoft.com/office/drawing/2014/main" id="{5887101C-69F5-D2CD-AC39-884359D7F632}"/>
              </a:ext>
            </a:extLst>
          </p:cNvPr>
          <p:cNvSpPr txBox="1"/>
          <p:nvPr/>
        </p:nvSpPr>
        <p:spPr>
          <a:xfrm>
            <a:off x="720000" y="1049572"/>
            <a:ext cx="7704000" cy="3758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>
              <a:spcBef>
                <a:spcPts val="80"/>
              </a:spcBef>
              <a:spcAft>
                <a:spcPts val="8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Key Benefits: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80"/>
              </a:spcBef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 solely on audio features — no user history needed</a:t>
            </a:r>
          </a:p>
          <a:p>
            <a:pPr marL="285750" indent="-285750">
              <a:spcBef>
                <a:spcPts val="80"/>
              </a:spcBef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Cold-Start Friendly: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Recommends songs even for new or unknown users</a:t>
            </a:r>
          </a:p>
          <a:p>
            <a:pPr marL="285750" indent="-285750">
              <a:spcBef>
                <a:spcPts val="80"/>
              </a:spcBef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Efficiently handles large-scale data (4.2M tracks)</a:t>
            </a:r>
          </a:p>
          <a:p>
            <a:pPr marL="285750" indent="-285750">
              <a:spcBef>
                <a:spcPts val="80"/>
              </a:spcBef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to interpret how recommendations are made based on song features</a:t>
            </a:r>
          </a:p>
          <a:p>
            <a:pPr>
              <a:lnSpc>
                <a:spcPct val="150000"/>
              </a:lnSpc>
              <a:spcBef>
                <a:spcPts val="80"/>
              </a:spcBef>
              <a:spcAft>
                <a:spcPts val="8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80"/>
              </a:spcBef>
              <a:spcAft>
                <a:spcPts val="8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🎧 Real-World Applications: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80"/>
              </a:spcBef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discovery in music streaming platforms</a:t>
            </a:r>
          </a:p>
          <a:p>
            <a:pPr marL="285750" indent="-285750">
              <a:spcBef>
                <a:spcPts val="80"/>
              </a:spcBef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playlist generation tools</a:t>
            </a:r>
          </a:p>
          <a:p>
            <a:pPr marL="285750" indent="-285750">
              <a:spcBef>
                <a:spcPts val="80"/>
              </a:spcBef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similarity search for DJs and creators</a:t>
            </a:r>
          </a:p>
          <a:p>
            <a:pPr marL="285750" indent="-285750">
              <a:spcBef>
                <a:spcPts val="80"/>
              </a:spcBef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user engagement via "similar songs" feature</a:t>
            </a:r>
          </a:p>
          <a:p>
            <a:pPr>
              <a:lnSpc>
                <a:spcPct val="150000"/>
              </a:lnSpc>
              <a:spcBef>
                <a:spcPts val="80"/>
              </a:spcBef>
              <a:spcAft>
                <a:spcPts val="8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501;p39">
            <a:extLst>
              <a:ext uri="{FF2B5EF4-FFF2-40B4-BE49-F238E27FC236}">
                <a16:creationId xmlns:a16="http://schemas.microsoft.com/office/drawing/2014/main" id="{50B4AB8B-0821-2932-BD06-703D5D06D8EA}"/>
              </a:ext>
            </a:extLst>
          </p:cNvPr>
          <p:cNvSpPr/>
          <p:nvPr/>
        </p:nvSpPr>
        <p:spPr>
          <a:xfrm rot="1061091">
            <a:off x="8251259" y="3365481"/>
            <a:ext cx="376322" cy="791252"/>
          </a:xfrm>
          <a:custGeom>
            <a:avLst/>
            <a:gdLst/>
            <a:ahLst/>
            <a:cxnLst/>
            <a:rect l="l" t="t" r="r" b="b"/>
            <a:pathLst>
              <a:path w="12389" h="26047" extrusionOk="0">
                <a:moveTo>
                  <a:pt x="4092" y="242"/>
                </a:moveTo>
                <a:cubicBezTo>
                  <a:pt x="4149" y="286"/>
                  <a:pt x="4206" y="331"/>
                  <a:pt x="4256" y="375"/>
                </a:cubicBezTo>
                <a:cubicBezTo>
                  <a:pt x="4320" y="445"/>
                  <a:pt x="4377" y="521"/>
                  <a:pt x="4427" y="584"/>
                </a:cubicBezTo>
                <a:cubicBezTo>
                  <a:pt x="4301" y="508"/>
                  <a:pt x="4180" y="438"/>
                  <a:pt x="4047" y="381"/>
                </a:cubicBezTo>
                <a:cubicBezTo>
                  <a:pt x="4060" y="331"/>
                  <a:pt x="4079" y="286"/>
                  <a:pt x="4092" y="242"/>
                </a:cubicBezTo>
                <a:close/>
                <a:moveTo>
                  <a:pt x="4389" y="483"/>
                </a:moveTo>
                <a:lnTo>
                  <a:pt x="4389" y="483"/>
                </a:lnTo>
                <a:cubicBezTo>
                  <a:pt x="4497" y="571"/>
                  <a:pt x="4598" y="660"/>
                  <a:pt x="4700" y="755"/>
                </a:cubicBezTo>
                <a:cubicBezTo>
                  <a:pt x="4630" y="704"/>
                  <a:pt x="4554" y="660"/>
                  <a:pt x="4478" y="616"/>
                </a:cubicBezTo>
                <a:cubicBezTo>
                  <a:pt x="4453" y="578"/>
                  <a:pt x="4421" y="527"/>
                  <a:pt x="4389" y="483"/>
                </a:cubicBezTo>
                <a:close/>
                <a:moveTo>
                  <a:pt x="3889" y="204"/>
                </a:moveTo>
                <a:lnTo>
                  <a:pt x="3889" y="204"/>
                </a:lnTo>
                <a:cubicBezTo>
                  <a:pt x="3864" y="242"/>
                  <a:pt x="3838" y="280"/>
                  <a:pt x="3813" y="312"/>
                </a:cubicBezTo>
                <a:cubicBezTo>
                  <a:pt x="3750" y="324"/>
                  <a:pt x="3693" y="375"/>
                  <a:pt x="3699" y="451"/>
                </a:cubicBezTo>
                <a:cubicBezTo>
                  <a:pt x="3699" y="464"/>
                  <a:pt x="3699" y="470"/>
                  <a:pt x="3699" y="476"/>
                </a:cubicBezTo>
                <a:cubicBezTo>
                  <a:pt x="3680" y="495"/>
                  <a:pt x="3667" y="521"/>
                  <a:pt x="3655" y="540"/>
                </a:cubicBezTo>
                <a:cubicBezTo>
                  <a:pt x="3636" y="546"/>
                  <a:pt x="3623" y="559"/>
                  <a:pt x="3604" y="571"/>
                </a:cubicBezTo>
                <a:cubicBezTo>
                  <a:pt x="3534" y="666"/>
                  <a:pt x="3471" y="755"/>
                  <a:pt x="3414" y="850"/>
                </a:cubicBezTo>
                <a:cubicBezTo>
                  <a:pt x="3433" y="812"/>
                  <a:pt x="3452" y="774"/>
                  <a:pt x="3471" y="742"/>
                </a:cubicBezTo>
                <a:cubicBezTo>
                  <a:pt x="3560" y="584"/>
                  <a:pt x="3693" y="293"/>
                  <a:pt x="3889" y="204"/>
                </a:cubicBezTo>
                <a:close/>
                <a:moveTo>
                  <a:pt x="4598" y="1293"/>
                </a:moveTo>
                <a:cubicBezTo>
                  <a:pt x="4605" y="1300"/>
                  <a:pt x="4605" y="1300"/>
                  <a:pt x="4605" y="1300"/>
                </a:cubicBezTo>
                <a:cubicBezTo>
                  <a:pt x="4605" y="1300"/>
                  <a:pt x="4598" y="1300"/>
                  <a:pt x="4598" y="1306"/>
                </a:cubicBezTo>
                <a:cubicBezTo>
                  <a:pt x="4598" y="1300"/>
                  <a:pt x="4598" y="1300"/>
                  <a:pt x="4598" y="1300"/>
                </a:cubicBezTo>
                <a:cubicBezTo>
                  <a:pt x="4598" y="1300"/>
                  <a:pt x="4598" y="1300"/>
                  <a:pt x="4598" y="1293"/>
                </a:cubicBezTo>
                <a:close/>
                <a:moveTo>
                  <a:pt x="3705" y="1331"/>
                </a:moveTo>
                <a:cubicBezTo>
                  <a:pt x="3705" y="1331"/>
                  <a:pt x="3705" y="1331"/>
                  <a:pt x="3699" y="1338"/>
                </a:cubicBezTo>
                <a:cubicBezTo>
                  <a:pt x="3699" y="1338"/>
                  <a:pt x="3699" y="1331"/>
                  <a:pt x="3699" y="1331"/>
                </a:cubicBezTo>
                <a:close/>
                <a:moveTo>
                  <a:pt x="4231" y="964"/>
                </a:moveTo>
                <a:cubicBezTo>
                  <a:pt x="4250" y="977"/>
                  <a:pt x="4269" y="996"/>
                  <a:pt x="4288" y="1008"/>
                </a:cubicBezTo>
                <a:cubicBezTo>
                  <a:pt x="4155" y="1148"/>
                  <a:pt x="4035" y="1287"/>
                  <a:pt x="3927" y="1426"/>
                </a:cubicBezTo>
                <a:cubicBezTo>
                  <a:pt x="3914" y="1426"/>
                  <a:pt x="3908" y="1433"/>
                  <a:pt x="3902" y="1452"/>
                </a:cubicBezTo>
                <a:cubicBezTo>
                  <a:pt x="3902" y="1452"/>
                  <a:pt x="3902" y="1458"/>
                  <a:pt x="3895" y="1464"/>
                </a:cubicBezTo>
                <a:cubicBezTo>
                  <a:pt x="3845" y="1534"/>
                  <a:pt x="3800" y="1604"/>
                  <a:pt x="3750" y="1673"/>
                </a:cubicBezTo>
                <a:cubicBezTo>
                  <a:pt x="3889" y="1407"/>
                  <a:pt x="4041" y="1167"/>
                  <a:pt x="4231" y="964"/>
                </a:cubicBezTo>
                <a:close/>
                <a:moveTo>
                  <a:pt x="4446" y="1281"/>
                </a:moveTo>
                <a:cubicBezTo>
                  <a:pt x="4446" y="1325"/>
                  <a:pt x="4491" y="1357"/>
                  <a:pt x="4529" y="1357"/>
                </a:cubicBezTo>
                <a:cubicBezTo>
                  <a:pt x="4351" y="1502"/>
                  <a:pt x="4206" y="1673"/>
                  <a:pt x="4073" y="1870"/>
                </a:cubicBezTo>
                <a:cubicBezTo>
                  <a:pt x="4180" y="1654"/>
                  <a:pt x="4301" y="1452"/>
                  <a:pt x="4446" y="1281"/>
                </a:cubicBezTo>
                <a:close/>
                <a:moveTo>
                  <a:pt x="4212" y="1401"/>
                </a:moveTo>
                <a:cubicBezTo>
                  <a:pt x="4066" y="1667"/>
                  <a:pt x="3940" y="1952"/>
                  <a:pt x="3826" y="2237"/>
                </a:cubicBezTo>
                <a:cubicBezTo>
                  <a:pt x="3820" y="2237"/>
                  <a:pt x="3814" y="2237"/>
                  <a:pt x="3808" y="2242"/>
                </a:cubicBezTo>
                <a:lnTo>
                  <a:pt x="3808" y="2242"/>
                </a:lnTo>
                <a:cubicBezTo>
                  <a:pt x="3827" y="2156"/>
                  <a:pt x="3851" y="2070"/>
                  <a:pt x="3864" y="1978"/>
                </a:cubicBezTo>
                <a:cubicBezTo>
                  <a:pt x="3876" y="1965"/>
                  <a:pt x="3876" y="1952"/>
                  <a:pt x="3883" y="1946"/>
                </a:cubicBezTo>
                <a:cubicBezTo>
                  <a:pt x="3978" y="1781"/>
                  <a:pt x="4066" y="1616"/>
                  <a:pt x="4168" y="1458"/>
                </a:cubicBezTo>
                <a:cubicBezTo>
                  <a:pt x="4180" y="1445"/>
                  <a:pt x="4187" y="1433"/>
                  <a:pt x="4199" y="1414"/>
                </a:cubicBezTo>
                <a:cubicBezTo>
                  <a:pt x="4206" y="1407"/>
                  <a:pt x="4206" y="1401"/>
                  <a:pt x="4212" y="1401"/>
                </a:cubicBezTo>
                <a:close/>
                <a:moveTo>
                  <a:pt x="3319" y="2408"/>
                </a:moveTo>
                <a:cubicBezTo>
                  <a:pt x="3294" y="2491"/>
                  <a:pt x="3268" y="2567"/>
                  <a:pt x="3243" y="2649"/>
                </a:cubicBezTo>
                <a:cubicBezTo>
                  <a:pt x="3237" y="2674"/>
                  <a:pt x="3230" y="2700"/>
                  <a:pt x="3218" y="2731"/>
                </a:cubicBezTo>
                <a:cubicBezTo>
                  <a:pt x="3218" y="2719"/>
                  <a:pt x="3224" y="2700"/>
                  <a:pt x="3224" y="2687"/>
                </a:cubicBezTo>
                <a:cubicBezTo>
                  <a:pt x="3256" y="2598"/>
                  <a:pt x="3287" y="2503"/>
                  <a:pt x="3319" y="2408"/>
                </a:cubicBezTo>
                <a:close/>
                <a:moveTo>
                  <a:pt x="3200" y="2769"/>
                </a:moveTo>
                <a:cubicBezTo>
                  <a:pt x="3198" y="2779"/>
                  <a:pt x="3196" y="2789"/>
                  <a:pt x="3192" y="2801"/>
                </a:cubicBezTo>
                <a:cubicBezTo>
                  <a:pt x="3186" y="2833"/>
                  <a:pt x="3173" y="2864"/>
                  <a:pt x="3161" y="2896"/>
                </a:cubicBezTo>
                <a:cubicBezTo>
                  <a:pt x="3172" y="2857"/>
                  <a:pt x="3188" y="2814"/>
                  <a:pt x="3200" y="2769"/>
                </a:cubicBezTo>
                <a:close/>
                <a:moveTo>
                  <a:pt x="3591" y="2541"/>
                </a:moveTo>
                <a:cubicBezTo>
                  <a:pt x="3560" y="2681"/>
                  <a:pt x="3522" y="2820"/>
                  <a:pt x="3484" y="2959"/>
                </a:cubicBezTo>
                <a:cubicBezTo>
                  <a:pt x="3465" y="3029"/>
                  <a:pt x="3439" y="3099"/>
                  <a:pt x="3414" y="3162"/>
                </a:cubicBezTo>
                <a:cubicBezTo>
                  <a:pt x="3408" y="3162"/>
                  <a:pt x="3408" y="3156"/>
                  <a:pt x="3401" y="3156"/>
                </a:cubicBezTo>
                <a:lnTo>
                  <a:pt x="3471" y="2833"/>
                </a:lnTo>
                <a:cubicBezTo>
                  <a:pt x="3509" y="2738"/>
                  <a:pt x="3547" y="2636"/>
                  <a:pt x="3591" y="2541"/>
                </a:cubicBezTo>
                <a:close/>
                <a:moveTo>
                  <a:pt x="3306" y="3282"/>
                </a:moveTo>
                <a:cubicBezTo>
                  <a:pt x="3300" y="3320"/>
                  <a:pt x="3294" y="3365"/>
                  <a:pt x="3287" y="3403"/>
                </a:cubicBezTo>
                <a:lnTo>
                  <a:pt x="3091" y="4372"/>
                </a:lnTo>
                <a:cubicBezTo>
                  <a:pt x="3123" y="4144"/>
                  <a:pt x="3154" y="3909"/>
                  <a:pt x="3186" y="3681"/>
                </a:cubicBezTo>
                <a:cubicBezTo>
                  <a:pt x="3224" y="3548"/>
                  <a:pt x="3262" y="3415"/>
                  <a:pt x="3306" y="3282"/>
                </a:cubicBezTo>
                <a:close/>
                <a:moveTo>
                  <a:pt x="6612" y="4422"/>
                </a:moveTo>
                <a:cubicBezTo>
                  <a:pt x="6619" y="4460"/>
                  <a:pt x="6625" y="4492"/>
                  <a:pt x="6631" y="4530"/>
                </a:cubicBezTo>
                <a:cubicBezTo>
                  <a:pt x="6625" y="4524"/>
                  <a:pt x="6612" y="4524"/>
                  <a:pt x="6600" y="4524"/>
                </a:cubicBezTo>
                <a:cubicBezTo>
                  <a:pt x="6606" y="4492"/>
                  <a:pt x="6606" y="4454"/>
                  <a:pt x="6612" y="4422"/>
                </a:cubicBezTo>
                <a:close/>
                <a:moveTo>
                  <a:pt x="3218" y="4042"/>
                </a:moveTo>
                <a:cubicBezTo>
                  <a:pt x="3218" y="4068"/>
                  <a:pt x="3211" y="4093"/>
                  <a:pt x="3211" y="4118"/>
                </a:cubicBezTo>
                <a:cubicBezTo>
                  <a:pt x="3199" y="4239"/>
                  <a:pt x="3192" y="4353"/>
                  <a:pt x="3186" y="4448"/>
                </a:cubicBezTo>
                <a:cubicBezTo>
                  <a:pt x="3167" y="4587"/>
                  <a:pt x="3148" y="4726"/>
                  <a:pt x="3123" y="4866"/>
                </a:cubicBezTo>
                <a:cubicBezTo>
                  <a:pt x="3110" y="4796"/>
                  <a:pt x="3104" y="4720"/>
                  <a:pt x="3091" y="4650"/>
                </a:cubicBezTo>
                <a:cubicBezTo>
                  <a:pt x="3135" y="4448"/>
                  <a:pt x="3173" y="4245"/>
                  <a:pt x="3218" y="4042"/>
                </a:cubicBezTo>
                <a:close/>
                <a:moveTo>
                  <a:pt x="6688" y="4821"/>
                </a:moveTo>
                <a:cubicBezTo>
                  <a:pt x="6688" y="4847"/>
                  <a:pt x="6695" y="4866"/>
                  <a:pt x="6695" y="4891"/>
                </a:cubicBezTo>
                <a:cubicBezTo>
                  <a:pt x="6695" y="4897"/>
                  <a:pt x="6688" y="4897"/>
                  <a:pt x="6688" y="4897"/>
                </a:cubicBezTo>
                <a:cubicBezTo>
                  <a:pt x="6688" y="4872"/>
                  <a:pt x="6688" y="4847"/>
                  <a:pt x="6688" y="4821"/>
                </a:cubicBezTo>
                <a:close/>
                <a:moveTo>
                  <a:pt x="3173" y="4929"/>
                </a:moveTo>
                <a:cubicBezTo>
                  <a:pt x="3173" y="4973"/>
                  <a:pt x="3167" y="5018"/>
                  <a:pt x="3161" y="5056"/>
                </a:cubicBezTo>
                <a:cubicBezTo>
                  <a:pt x="3154" y="5018"/>
                  <a:pt x="3148" y="4973"/>
                  <a:pt x="3135" y="4935"/>
                </a:cubicBezTo>
                <a:lnTo>
                  <a:pt x="3135" y="4935"/>
                </a:lnTo>
                <a:cubicBezTo>
                  <a:pt x="3141" y="4938"/>
                  <a:pt x="3147" y="4939"/>
                  <a:pt x="3153" y="4939"/>
                </a:cubicBezTo>
                <a:cubicBezTo>
                  <a:pt x="3162" y="4939"/>
                  <a:pt x="3170" y="4936"/>
                  <a:pt x="3173" y="4929"/>
                </a:cubicBezTo>
                <a:close/>
                <a:moveTo>
                  <a:pt x="6536" y="4156"/>
                </a:moveTo>
                <a:cubicBezTo>
                  <a:pt x="6530" y="4378"/>
                  <a:pt x="6498" y="4593"/>
                  <a:pt x="6454" y="4802"/>
                </a:cubicBezTo>
                <a:cubicBezTo>
                  <a:pt x="6403" y="4929"/>
                  <a:pt x="6359" y="5062"/>
                  <a:pt x="6315" y="5189"/>
                </a:cubicBezTo>
                <a:cubicBezTo>
                  <a:pt x="6296" y="5214"/>
                  <a:pt x="6283" y="5233"/>
                  <a:pt x="6264" y="5258"/>
                </a:cubicBezTo>
                <a:cubicBezTo>
                  <a:pt x="6327" y="5094"/>
                  <a:pt x="6391" y="4929"/>
                  <a:pt x="6435" y="4758"/>
                </a:cubicBezTo>
                <a:cubicBezTo>
                  <a:pt x="6492" y="4555"/>
                  <a:pt x="6524" y="4353"/>
                  <a:pt x="6536" y="4156"/>
                </a:cubicBezTo>
                <a:close/>
                <a:moveTo>
                  <a:pt x="2743" y="5493"/>
                </a:moveTo>
                <a:lnTo>
                  <a:pt x="2743" y="5493"/>
                </a:lnTo>
                <a:cubicBezTo>
                  <a:pt x="2755" y="5550"/>
                  <a:pt x="2768" y="5607"/>
                  <a:pt x="2781" y="5657"/>
                </a:cubicBezTo>
                <a:cubicBezTo>
                  <a:pt x="2755" y="5632"/>
                  <a:pt x="2743" y="5575"/>
                  <a:pt x="2743" y="5493"/>
                </a:cubicBezTo>
                <a:close/>
                <a:moveTo>
                  <a:pt x="6226" y="5429"/>
                </a:moveTo>
                <a:lnTo>
                  <a:pt x="6226" y="5429"/>
                </a:lnTo>
                <a:cubicBezTo>
                  <a:pt x="6150" y="5575"/>
                  <a:pt x="6068" y="5714"/>
                  <a:pt x="5992" y="5860"/>
                </a:cubicBezTo>
                <a:cubicBezTo>
                  <a:pt x="5989" y="5863"/>
                  <a:pt x="5986" y="5865"/>
                  <a:pt x="5984" y="5868"/>
                </a:cubicBezTo>
                <a:lnTo>
                  <a:pt x="5984" y="5868"/>
                </a:lnTo>
                <a:cubicBezTo>
                  <a:pt x="6021" y="5790"/>
                  <a:pt x="6063" y="5717"/>
                  <a:pt x="6099" y="5638"/>
                </a:cubicBezTo>
                <a:cubicBezTo>
                  <a:pt x="6131" y="5581"/>
                  <a:pt x="6169" y="5524"/>
                  <a:pt x="6201" y="5467"/>
                </a:cubicBezTo>
                <a:cubicBezTo>
                  <a:pt x="6207" y="5461"/>
                  <a:pt x="6213" y="5448"/>
                  <a:pt x="6220" y="5436"/>
                </a:cubicBezTo>
                <a:cubicBezTo>
                  <a:pt x="6220" y="5436"/>
                  <a:pt x="6226" y="5429"/>
                  <a:pt x="6226" y="5429"/>
                </a:cubicBezTo>
                <a:close/>
                <a:moveTo>
                  <a:pt x="6536" y="5632"/>
                </a:moveTo>
                <a:cubicBezTo>
                  <a:pt x="6492" y="5828"/>
                  <a:pt x="6441" y="6025"/>
                  <a:pt x="6378" y="6215"/>
                </a:cubicBezTo>
                <a:cubicBezTo>
                  <a:pt x="6391" y="6145"/>
                  <a:pt x="6397" y="6075"/>
                  <a:pt x="6410" y="6006"/>
                </a:cubicBezTo>
                <a:cubicBezTo>
                  <a:pt x="6454" y="5879"/>
                  <a:pt x="6498" y="5759"/>
                  <a:pt x="6536" y="5632"/>
                </a:cubicBezTo>
                <a:close/>
                <a:moveTo>
                  <a:pt x="6087" y="6044"/>
                </a:moveTo>
                <a:cubicBezTo>
                  <a:pt x="6074" y="6088"/>
                  <a:pt x="6061" y="6139"/>
                  <a:pt x="6049" y="6183"/>
                </a:cubicBezTo>
                <a:cubicBezTo>
                  <a:pt x="6042" y="6202"/>
                  <a:pt x="6030" y="6227"/>
                  <a:pt x="6017" y="6246"/>
                </a:cubicBezTo>
                <a:cubicBezTo>
                  <a:pt x="5897" y="6329"/>
                  <a:pt x="5605" y="6968"/>
                  <a:pt x="5428" y="7361"/>
                </a:cubicBezTo>
                <a:cubicBezTo>
                  <a:pt x="5413" y="7346"/>
                  <a:pt x="5390" y="7336"/>
                  <a:pt x="5367" y="7336"/>
                </a:cubicBezTo>
                <a:cubicBezTo>
                  <a:pt x="5341" y="7336"/>
                  <a:pt x="5315" y="7347"/>
                  <a:pt x="5295" y="7374"/>
                </a:cubicBezTo>
                <a:cubicBezTo>
                  <a:pt x="5259" y="7427"/>
                  <a:pt x="5218" y="7486"/>
                  <a:pt x="5177" y="7540"/>
                </a:cubicBezTo>
                <a:lnTo>
                  <a:pt x="5177" y="7540"/>
                </a:lnTo>
                <a:cubicBezTo>
                  <a:pt x="5227" y="7427"/>
                  <a:pt x="5277" y="7309"/>
                  <a:pt x="5333" y="7190"/>
                </a:cubicBezTo>
                <a:cubicBezTo>
                  <a:pt x="5605" y="6823"/>
                  <a:pt x="5871" y="6443"/>
                  <a:pt x="6087" y="6044"/>
                </a:cubicBezTo>
                <a:close/>
                <a:moveTo>
                  <a:pt x="4750" y="1445"/>
                </a:moveTo>
                <a:cubicBezTo>
                  <a:pt x="5301" y="1990"/>
                  <a:pt x="5751" y="2592"/>
                  <a:pt x="6175" y="3314"/>
                </a:cubicBezTo>
                <a:cubicBezTo>
                  <a:pt x="6226" y="3409"/>
                  <a:pt x="6277" y="3504"/>
                  <a:pt x="6321" y="3599"/>
                </a:cubicBezTo>
                <a:cubicBezTo>
                  <a:pt x="6340" y="3751"/>
                  <a:pt x="6340" y="3903"/>
                  <a:pt x="6321" y="4061"/>
                </a:cubicBezTo>
                <a:cubicBezTo>
                  <a:pt x="6188" y="4980"/>
                  <a:pt x="5384" y="5999"/>
                  <a:pt x="4852" y="6747"/>
                </a:cubicBezTo>
                <a:cubicBezTo>
                  <a:pt x="4605" y="7095"/>
                  <a:pt x="4345" y="7431"/>
                  <a:pt x="4085" y="7766"/>
                </a:cubicBezTo>
                <a:cubicBezTo>
                  <a:pt x="3914" y="7367"/>
                  <a:pt x="3750" y="6968"/>
                  <a:pt x="3598" y="6557"/>
                </a:cubicBezTo>
                <a:cubicBezTo>
                  <a:pt x="3509" y="6303"/>
                  <a:pt x="3420" y="6044"/>
                  <a:pt x="3344" y="5778"/>
                </a:cubicBezTo>
                <a:cubicBezTo>
                  <a:pt x="3313" y="5157"/>
                  <a:pt x="3376" y="4536"/>
                  <a:pt x="3528" y="3916"/>
                </a:cubicBezTo>
                <a:cubicBezTo>
                  <a:pt x="3724" y="3067"/>
                  <a:pt x="3997" y="2123"/>
                  <a:pt x="4649" y="1521"/>
                </a:cubicBezTo>
                <a:cubicBezTo>
                  <a:pt x="4653" y="1523"/>
                  <a:pt x="4656" y="1524"/>
                  <a:pt x="4659" y="1524"/>
                </a:cubicBezTo>
                <a:cubicBezTo>
                  <a:pt x="4666" y="1524"/>
                  <a:pt x="4672" y="1520"/>
                  <a:pt x="4681" y="1515"/>
                </a:cubicBezTo>
                <a:cubicBezTo>
                  <a:pt x="4706" y="1490"/>
                  <a:pt x="4725" y="1471"/>
                  <a:pt x="4750" y="1445"/>
                </a:cubicBezTo>
                <a:close/>
                <a:moveTo>
                  <a:pt x="6593" y="6873"/>
                </a:moveTo>
                <a:cubicBezTo>
                  <a:pt x="6593" y="6880"/>
                  <a:pt x="6587" y="6892"/>
                  <a:pt x="6587" y="6899"/>
                </a:cubicBezTo>
                <a:cubicBezTo>
                  <a:pt x="6511" y="7228"/>
                  <a:pt x="6403" y="7532"/>
                  <a:pt x="6277" y="7830"/>
                </a:cubicBezTo>
                <a:cubicBezTo>
                  <a:pt x="6321" y="7690"/>
                  <a:pt x="6353" y="7545"/>
                  <a:pt x="6378" y="7405"/>
                </a:cubicBezTo>
                <a:cubicBezTo>
                  <a:pt x="6460" y="7228"/>
                  <a:pt x="6530" y="7051"/>
                  <a:pt x="6593" y="6873"/>
                </a:cubicBezTo>
                <a:close/>
                <a:moveTo>
                  <a:pt x="4877" y="7944"/>
                </a:moveTo>
                <a:lnTo>
                  <a:pt x="4877" y="7944"/>
                </a:lnTo>
                <a:cubicBezTo>
                  <a:pt x="4877" y="7956"/>
                  <a:pt x="4871" y="7963"/>
                  <a:pt x="4871" y="7975"/>
                </a:cubicBezTo>
                <a:cubicBezTo>
                  <a:pt x="4862" y="7984"/>
                  <a:pt x="4853" y="7993"/>
                  <a:pt x="4846" y="8002"/>
                </a:cubicBezTo>
                <a:lnTo>
                  <a:pt x="4846" y="8002"/>
                </a:lnTo>
                <a:cubicBezTo>
                  <a:pt x="4856" y="7985"/>
                  <a:pt x="4867" y="7964"/>
                  <a:pt x="4877" y="7944"/>
                </a:cubicBezTo>
                <a:close/>
                <a:moveTo>
                  <a:pt x="5637" y="7367"/>
                </a:moveTo>
                <a:lnTo>
                  <a:pt x="5637" y="7367"/>
                </a:lnTo>
                <a:cubicBezTo>
                  <a:pt x="5517" y="7633"/>
                  <a:pt x="5384" y="7893"/>
                  <a:pt x="5251" y="8159"/>
                </a:cubicBezTo>
                <a:cubicBezTo>
                  <a:pt x="5358" y="7931"/>
                  <a:pt x="5466" y="7703"/>
                  <a:pt x="5574" y="7481"/>
                </a:cubicBezTo>
                <a:cubicBezTo>
                  <a:pt x="5593" y="7443"/>
                  <a:pt x="5618" y="7405"/>
                  <a:pt x="5637" y="7367"/>
                </a:cubicBezTo>
                <a:close/>
                <a:moveTo>
                  <a:pt x="4592" y="8134"/>
                </a:moveTo>
                <a:cubicBezTo>
                  <a:pt x="4529" y="8248"/>
                  <a:pt x="4465" y="8368"/>
                  <a:pt x="4402" y="8482"/>
                </a:cubicBezTo>
                <a:cubicBezTo>
                  <a:pt x="4396" y="8476"/>
                  <a:pt x="4396" y="8463"/>
                  <a:pt x="4389" y="8457"/>
                </a:cubicBezTo>
                <a:cubicBezTo>
                  <a:pt x="4427" y="8387"/>
                  <a:pt x="4465" y="8317"/>
                  <a:pt x="4503" y="8248"/>
                </a:cubicBezTo>
                <a:cubicBezTo>
                  <a:pt x="4535" y="8210"/>
                  <a:pt x="4560" y="8172"/>
                  <a:pt x="4592" y="8134"/>
                </a:cubicBezTo>
                <a:close/>
                <a:moveTo>
                  <a:pt x="6175" y="7475"/>
                </a:moveTo>
                <a:cubicBezTo>
                  <a:pt x="6150" y="7602"/>
                  <a:pt x="6118" y="7728"/>
                  <a:pt x="6074" y="7855"/>
                </a:cubicBezTo>
                <a:cubicBezTo>
                  <a:pt x="6061" y="7855"/>
                  <a:pt x="6049" y="7868"/>
                  <a:pt x="6036" y="7887"/>
                </a:cubicBezTo>
                <a:cubicBezTo>
                  <a:pt x="5859" y="8210"/>
                  <a:pt x="5669" y="8526"/>
                  <a:pt x="5466" y="8837"/>
                </a:cubicBezTo>
                <a:cubicBezTo>
                  <a:pt x="5713" y="8387"/>
                  <a:pt x="5947" y="7931"/>
                  <a:pt x="6175" y="7475"/>
                </a:cubicBezTo>
                <a:close/>
                <a:moveTo>
                  <a:pt x="5985" y="7057"/>
                </a:moveTo>
                <a:cubicBezTo>
                  <a:pt x="5688" y="7576"/>
                  <a:pt x="5415" y="8108"/>
                  <a:pt x="5168" y="8647"/>
                </a:cubicBezTo>
                <a:cubicBezTo>
                  <a:pt x="5080" y="8818"/>
                  <a:pt x="4985" y="8989"/>
                  <a:pt x="4896" y="9153"/>
                </a:cubicBezTo>
                <a:lnTo>
                  <a:pt x="4852" y="9153"/>
                </a:lnTo>
                <a:cubicBezTo>
                  <a:pt x="5219" y="8476"/>
                  <a:pt x="5567" y="7792"/>
                  <a:pt x="5878" y="7095"/>
                </a:cubicBezTo>
                <a:cubicBezTo>
                  <a:pt x="5887" y="7101"/>
                  <a:pt x="5898" y="7103"/>
                  <a:pt x="5910" y="7103"/>
                </a:cubicBezTo>
                <a:cubicBezTo>
                  <a:pt x="5937" y="7103"/>
                  <a:pt x="5966" y="7088"/>
                  <a:pt x="5979" y="7057"/>
                </a:cubicBezTo>
                <a:close/>
                <a:moveTo>
                  <a:pt x="4073" y="9065"/>
                </a:moveTo>
                <a:cubicBezTo>
                  <a:pt x="4073" y="9065"/>
                  <a:pt x="4079" y="9071"/>
                  <a:pt x="4079" y="9077"/>
                </a:cubicBezTo>
                <a:cubicBezTo>
                  <a:pt x="4079" y="9077"/>
                  <a:pt x="4079" y="9077"/>
                  <a:pt x="4073" y="9084"/>
                </a:cubicBezTo>
                <a:cubicBezTo>
                  <a:pt x="4073" y="9090"/>
                  <a:pt x="4073" y="9096"/>
                  <a:pt x="4073" y="9103"/>
                </a:cubicBezTo>
                <a:cubicBezTo>
                  <a:pt x="4047" y="9134"/>
                  <a:pt x="4022" y="9172"/>
                  <a:pt x="4003" y="9204"/>
                </a:cubicBezTo>
                <a:cubicBezTo>
                  <a:pt x="4022" y="9153"/>
                  <a:pt x="4047" y="9109"/>
                  <a:pt x="4073" y="9065"/>
                </a:cubicBezTo>
                <a:close/>
                <a:moveTo>
                  <a:pt x="5890" y="7545"/>
                </a:moveTo>
                <a:cubicBezTo>
                  <a:pt x="5852" y="7640"/>
                  <a:pt x="5814" y="7735"/>
                  <a:pt x="5783" y="7830"/>
                </a:cubicBezTo>
                <a:cubicBezTo>
                  <a:pt x="5776" y="7849"/>
                  <a:pt x="5776" y="7861"/>
                  <a:pt x="5776" y="7874"/>
                </a:cubicBezTo>
                <a:cubicBezTo>
                  <a:pt x="5561" y="8260"/>
                  <a:pt x="5365" y="8659"/>
                  <a:pt x="5181" y="9065"/>
                </a:cubicBezTo>
                <a:cubicBezTo>
                  <a:pt x="5124" y="9160"/>
                  <a:pt x="5073" y="9255"/>
                  <a:pt x="5016" y="9350"/>
                </a:cubicBezTo>
                <a:cubicBezTo>
                  <a:pt x="5105" y="9128"/>
                  <a:pt x="5200" y="8906"/>
                  <a:pt x="5295" y="8685"/>
                </a:cubicBezTo>
                <a:cubicBezTo>
                  <a:pt x="5491" y="8305"/>
                  <a:pt x="5688" y="7925"/>
                  <a:pt x="5884" y="7545"/>
                </a:cubicBezTo>
                <a:close/>
                <a:moveTo>
                  <a:pt x="3642" y="9647"/>
                </a:moveTo>
                <a:cubicBezTo>
                  <a:pt x="3617" y="9711"/>
                  <a:pt x="3585" y="9780"/>
                  <a:pt x="3553" y="9844"/>
                </a:cubicBezTo>
                <a:cubicBezTo>
                  <a:pt x="3547" y="9856"/>
                  <a:pt x="3541" y="9869"/>
                  <a:pt x="3534" y="9875"/>
                </a:cubicBezTo>
                <a:cubicBezTo>
                  <a:pt x="3553" y="9837"/>
                  <a:pt x="3566" y="9799"/>
                  <a:pt x="3585" y="9761"/>
                </a:cubicBezTo>
                <a:cubicBezTo>
                  <a:pt x="3604" y="9723"/>
                  <a:pt x="3623" y="9685"/>
                  <a:pt x="3642" y="9647"/>
                </a:cubicBezTo>
                <a:close/>
                <a:moveTo>
                  <a:pt x="3572" y="9103"/>
                </a:moveTo>
                <a:lnTo>
                  <a:pt x="3572" y="9103"/>
                </a:lnTo>
                <a:cubicBezTo>
                  <a:pt x="3249" y="9571"/>
                  <a:pt x="2939" y="10040"/>
                  <a:pt x="2641" y="10521"/>
                </a:cubicBezTo>
                <a:cubicBezTo>
                  <a:pt x="2628" y="10494"/>
                  <a:pt x="2595" y="10470"/>
                  <a:pt x="2563" y="10470"/>
                </a:cubicBezTo>
                <a:cubicBezTo>
                  <a:pt x="2551" y="10470"/>
                  <a:pt x="2538" y="10474"/>
                  <a:pt x="2527" y="10483"/>
                </a:cubicBezTo>
                <a:cubicBezTo>
                  <a:pt x="2793" y="10103"/>
                  <a:pt x="3078" y="9736"/>
                  <a:pt x="3357" y="9375"/>
                </a:cubicBezTo>
                <a:cubicBezTo>
                  <a:pt x="3427" y="9280"/>
                  <a:pt x="3503" y="9191"/>
                  <a:pt x="3572" y="9103"/>
                </a:cubicBezTo>
                <a:close/>
                <a:moveTo>
                  <a:pt x="3585" y="9470"/>
                </a:moveTo>
                <a:lnTo>
                  <a:pt x="3585" y="9470"/>
                </a:lnTo>
                <a:cubicBezTo>
                  <a:pt x="3439" y="9742"/>
                  <a:pt x="3306" y="10021"/>
                  <a:pt x="3180" y="10306"/>
                </a:cubicBezTo>
                <a:cubicBezTo>
                  <a:pt x="3116" y="10382"/>
                  <a:pt x="3047" y="10452"/>
                  <a:pt x="2983" y="10534"/>
                </a:cubicBezTo>
                <a:cubicBezTo>
                  <a:pt x="2983" y="10528"/>
                  <a:pt x="2983" y="10528"/>
                  <a:pt x="2983" y="10528"/>
                </a:cubicBezTo>
                <a:cubicBezTo>
                  <a:pt x="3173" y="10179"/>
                  <a:pt x="3370" y="9831"/>
                  <a:pt x="3566" y="9489"/>
                </a:cubicBezTo>
                <a:cubicBezTo>
                  <a:pt x="3572" y="9483"/>
                  <a:pt x="3579" y="9476"/>
                  <a:pt x="3585" y="9470"/>
                </a:cubicBezTo>
                <a:close/>
                <a:moveTo>
                  <a:pt x="4275" y="10597"/>
                </a:moveTo>
                <a:cubicBezTo>
                  <a:pt x="4288" y="10610"/>
                  <a:pt x="4301" y="10616"/>
                  <a:pt x="4313" y="10623"/>
                </a:cubicBezTo>
                <a:cubicBezTo>
                  <a:pt x="4237" y="10711"/>
                  <a:pt x="4161" y="10794"/>
                  <a:pt x="4085" y="10882"/>
                </a:cubicBezTo>
                <a:cubicBezTo>
                  <a:pt x="4149" y="10787"/>
                  <a:pt x="4212" y="10692"/>
                  <a:pt x="4275" y="10597"/>
                </a:cubicBezTo>
                <a:close/>
                <a:moveTo>
                  <a:pt x="3135" y="10407"/>
                </a:moveTo>
                <a:lnTo>
                  <a:pt x="3135" y="10407"/>
                </a:lnTo>
                <a:cubicBezTo>
                  <a:pt x="3104" y="10471"/>
                  <a:pt x="3078" y="10534"/>
                  <a:pt x="3053" y="10597"/>
                </a:cubicBezTo>
                <a:cubicBezTo>
                  <a:pt x="2977" y="10711"/>
                  <a:pt x="2895" y="10825"/>
                  <a:pt x="2819" y="10939"/>
                </a:cubicBezTo>
                <a:cubicBezTo>
                  <a:pt x="2869" y="10838"/>
                  <a:pt x="2914" y="10730"/>
                  <a:pt x="2958" y="10623"/>
                </a:cubicBezTo>
                <a:cubicBezTo>
                  <a:pt x="3015" y="10553"/>
                  <a:pt x="3072" y="10477"/>
                  <a:pt x="3135" y="10407"/>
                </a:cubicBezTo>
                <a:close/>
                <a:moveTo>
                  <a:pt x="2698" y="10743"/>
                </a:moveTo>
                <a:lnTo>
                  <a:pt x="2698" y="10743"/>
                </a:lnTo>
                <a:cubicBezTo>
                  <a:pt x="2629" y="10882"/>
                  <a:pt x="2553" y="11015"/>
                  <a:pt x="2483" y="11155"/>
                </a:cubicBezTo>
                <a:cubicBezTo>
                  <a:pt x="2464" y="11193"/>
                  <a:pt x="2445" y="11224"/>
                  <a:pt x="2426" y="11262"/>
                </a:cubicBezTo>
                <a:cubicBezTo>
                  <a:pt x="2445" y="11193"/>
                  <a:pt x="2470" y="11129"/>
                  <a:pt x="2496" y="11060"/>
                </a:cubicBezTo>
                <a:cubicBezTo>
                  <a:pt x="2565" y="10952"/>
                  <a:pt x="2635" y="10851"/>
                  <a:pt x="2698" y="10743"/>
                </a:cubicBezTo>
                <a:close/>
                <a:moveTo>
                  <a:pt x="8341" y="12751"/>
                </a:moveTo>
                <a:cubicBezTo>
                  <a:pt x="8348" y="12776"/>
                  <a:pt x="8360" y="12795"/>
                  <a:pt x="8392" y="12814"/>
                </a:cubicBezTo>
                <a:cubicBezTo>
                  <a:pt x="8538" y="12890"/>
                  <a:pt x="8690" y="12966"/>
                  <a:pt x="8842" y="13048"/>
                </a:cubicBezTo>
                <a:cubicBezTo>
                  <a:pt x="8677" y="13004"/>
                  <a:pt x="8512" y="12966"/>
                  <a:pt x="8348" y="12928"/>
                </a:cubicBezTo>
                <a:cubicBezTo>
                  <a:pt x="8354" y="12871"/>
                  <a:pt x="8322" y="12808"/>
                  <a:pt x="8272" y="12782"/>
                </a:cubicBezTo>
                <a:cubicBezTo>
                  <a:pt x="8297" y="12770"/>
                  <a:pt x="8316" y="12763"/>
                  <a:pt x="8341" y="12751"/>
                </a:cubicBezTo>
                <a:close/>
                <a:moveTo>
                  <a:pt x="9937" y="13194"/>
                </a:moveTo>
                <a:cubicBezTo>
                  <a:pt x="9937" y="13200"/>
                  <a:pt x="9944" y="13200"/>
                  <a:pt x="9944" y="13207"/>
                </a:cubicBezTo>
                <a:cubicBezTo>
                  <a:pt x="9937" y="13200"/>
                  <a:pt x="9925" y="13194"/>
                  <a:pt x="9918" y="13194"/>
                </a:cubicBezTo>
                <a:close/>
                <a:moveTo>
                  <a:pt x="8126" y="13137"/>
                </a:moveTo>
                <a:cubicBezTo>
                  <a:pt x="8158" y="13143"/>
                  <a:pt x="8189" y="13150"/>
                  <a:pt x="8227" y="13162"/>
                </a:cubicBezTo>
                <a:cubicBezTo>
                  <a:pt x="8240" y="13169"/>
                  <a:pt x="8253" y="13175"/>
                  <a:pt x="8272" y="13181"/>
                </a:cubicBezTo>
                <a:cubicBezTo>
                  <a:pt x="8151" y="13207"/>
                  <a:pt x="8031" y="13238"/>
                  <a:pt x="7911" y="13276"/>
                </a:cubicBezTo>
                <a:lnTo>
                  <a:pt x="7892" y="13276"/>
                </a:lnTo>
                <a:cubicBezTo>
                  <a:pt x="7968" y="13232"/>
                  <a:pt x="8050" y="13188"/>
                  <a:pt x="8126" y="13137"/>
                </a:cubicBezTo>
                <a:close/>
                <a:moveTo>
                  <a:pt x="7410" y="13194"/>
                </a:moveTo>
                <a:cubicBezTo>
                  <a:pt x="7271" y="13251"/>
                  <a:pt x="7125" y="13308"/>
                  <a:pt x="6980" y="13359"/>
                </a:cubicBezTo>
                <a:cubicBezTo>
                  <a:pt x="6973" y="13352"/>
                  <a:pt x="6973" y="13352"/>
                  <a:pt x="6967" y="13346"/>
                </a:cubicBezTo>
                <a:lnTo>
                  <a:pt x="6961" y="13346"/>
                </a:lnTo>
                <a:cubicBezTo>
                  <a:pt x="7113" y="13289"/>
                  <a:pt x="7265" y="13238"/>
                  <a:pt x="7410" y="13194"/>
                </a:cubicBezTo>
                <a:close/>
                <a:moveTo>
                  <a:pt x="10127" y="13245"/>
                </a:moveTo>
                <a:cubicBezTo>
                  <a:pt x="10140" y="13251"/>
                  <a:pt x="10146" y="13251"/>
                  <a:pt x="10159" y="13257"/>
                </a:cubicBezTo>
                <a:cubicBezTo>
                  <a:pt x="10184" y="13295"/>
                  <a:pt x="10203" y="13333"/>
                  <a:pt x="10229" y="13371"/>
                </a:cubicBezTo>
                <a:cubicBezTo>
                  <a:pt x="10197" y="13327"/>
                  <a:pt x="10159" y="13289"/>
                  <a:pt x="10127" y="13245"/>
                </a:cubicBezTo>
                <a:close/>
                <a:moveTo>
                  <a:pt x="5479" y="13333"/>
                </a:moveTo>
                <a:cubicBezTo>
                  <a:pt x="5441" y="13384"/>
                  <a:pt x="5415" y="13422"/>
                  <a:pt x="5409" y="13428"/>
                </a:cubicBezTo>
                <a:cubicBezTo>
                  <a:pt x="5352" y="13498"/>
                  <a:pt x="5295" y="13568"/>
                  <a:pt x="5238" y="13637"/>
                </a:cubicBezTo>
                <a:cubicBezTo>
                  <a:pt x="5194" y="13682"/>
                  <a:pt x="5143" y="13739"/>
                  <a:pt x="5099" y="13789"/>
                </a:cubicBezTo>
                <a:cubicBezTo>
                  <a:pt x="5099" y="13770"/>
                  <a:pt x="5105" y="13758"/>
                  <a:pt x="5105" y="13745"/>
                </a:cubicBezTo>
                <a:cubicBezTo>
                  <a:pt x="5111" y="13713"/>
                  <a:pt x="5092" y="13694"/>
                  <a:pt x="5073" y="13688"/>
                </a:cubicBezTo>
                <a:cubicBezTo>
                  <a:pt x="5200" y="13555"/>
                  <a:pt x="5339" y="13441"/>
                  <a:pt x="5479" y="13333"/>
                </a:cubicBezTo>
                <a:close/>
                <a:moveTo>
                  <a:pt x="1704" y="11896"/>
                </a:moveTo>
                <a:cubicBezTo>
                  <a:pt x="1584" y="12162"/>
                  <a:pt x="1476" y="12434"/>
                  <a:pt x="1387" y="12713"/>
                </a:cubicBezTo>
                <a:cubicBezTo>
                  <a:pt x="1216" y="13080"/>
                  <a:pt x="1071" y="13460"/>
                  <a:pt x="957" y="13846"/>
                </a:cubicBezTo>
                <a:cubicBezTo>
                  <a:pt x="1109" y="13162"/>
                  <a:pt x="1362" y="12510"/>
                  <a:pt x="1704" y="11896"/>
                </a:cubicBezTo>
                <a:close/>
                <a:moveTo>
                  <a:pt x="1672" y="12586"/>
                </a:moveTo>
                <a:lnTo>
                  <a:pt x="1672" y="12586"/>
                </a:lnTo>
                <a:cubicBezTo>
                  <a:pt x="1609" y="12820"/>
                  <a:pt x="1558" y="13055"/>
                  <a:pt x="1495" y="13245"/>
                </a:cubicBezTo>
                <a:cubicBezTo>
                  <a:pt x="1432" y="13454"/>
                  <a:pt x="1362" y="13663"/>
                  <a:pt x="1292" y="13878"/>
                </a:cubicBezTo>
                <a:lnTo>
                  <a:pt x="1267" y="13878"/>
                </a:lnTo>
                <a:cubicBezTo>
                  <a:pt x="1330" y="13656"/>
                  <a:pt x="1394" y="13428"/>
                  <a:pt x="1463" y="13207"/>
                </a:cubicBezTo>
                <a:cubicBezTo>
                  <a:pt x="1527" y="12998"/>
                  <a:pt x="1596" y="12789"/>
                  <a:pt x="1672" y="12586"/>
                </a:cubicBezTo>
                <a:close/>
                <a:moveTo>
                  <a:pt x="10324" y="13669"/>
                </a:moveTo>
                <a:cubicBezTo>
                  <a:pt x="10381" y="13739"/>
                  <a:pt x="10438" y="13808"/>
                  <a:pt x="10495" y="13884"/>
                </a:cubicBezTo>
                <a:cubicBezTo>
                  <a:pt x="10438" y="13815"/>
                  <a:pt x="10381" y="13751"/>
                  <a:pt x="10317" y="13688"/>
                </a:cubicBezTo>
                <a:cubicBezTo>
                  <a:pt x="10324" y="13682"/>
                  <a:pt x="10324" y="13675"/>
                  <a:pt x="10324" y="13669"/>
                </a:cubicBezTo>
                <a:close/>
                <a:moveTo>
                  <a:pt x="4985" y="13783"/>
                </a:moveTo>
                <a:lnTo>
                  <a:pt x="4985" y="13783"/>
                </a:lnTo>
                <a:cubicBezTo>
                  <a:pt x="4940" y="13891"/>
                  <a:pt x="4902" y="13992"/>
                  <a:pt x="4864" y="14100"/>
                </a:cubicBezTo>
                <a:cubicBezTo>
                  <a:pt x="4845" y="14125"/>
                  <a:pt x="4820" y="14150"/>
                  <a:pt x="4801" y="14182"/>
                </a:cubicBezTo>
                <a:cubicBezTo>
                  <a:pt x="4826" y="14087"/>
                  <a:pt x="4852" y="13998"/>
                  <a:pt x="4877" y="13910"/>
                </a:cubicBezTo>
                <a:cubicBezTo>
                  <a:pt x="4909" y="13865"/>
                  <a:pt x="4947" y="13821"/>
                  <a:pt x="4985" y="13783"/>
                </a:cubicBezTo>
                <a:close/>
                <a:moveTo>
                  <a:pt x="5308" y="13789"/>
                </a:moveTo>
                <a:cubicBezTo>
                  <a:pt x="5200" y="13954"/>
                  <a:pt x="5092" y="14125"/>
                  <a:pt x="4997" y="14264"/>
                </a:cubicBezTo>
                <a:cubicBezTo>
                  <a:pt x="5010" y="14214"/>
                  <a:pt x="5023" y="14157"/>
                  <a:pt x="5029" y="14106"/>
                </a:cubicBezTo>
                <a:cubicBezTo>
                  <a:pt x="5086" y="14062"/>
                  <a:pt x="5187" y="13941"/>
                  <a:pt x="5308" y="13789"/>
                </a:cubicBezTo>
                <a:close/>
                <a:moveTo>
                  <a:pt x="9684" y="13593"/>
                </a:moveTo>
                <a:cubicBezTo>
                  <a:pt x="9817" y="13631"/>
                  <a:pt x="9950" y="13669"/>
                  <a:pt x="10083" y="13713"/>
                </a:cubicBezTo>
                <a:cubicBezTo>
                  <a:pt x="10222" y="13910"/>
                  <a:pt x="10387" y="14100"/>
                  <a:pt x="10558" y="14283"/>
                </a:cubicBezTo>
                <a:cubicBezTo>
                  <a:pt x="10355" y="14119"/>
                  <a:pt x="10159" y="13954"/>
                  <a:pt x="9963" y="13783"/>
                </a:cubicBezTo>
                <a:cubicBezTo>
                  <a:pt x="9956" y="13764"/>
                  <a:pt x="9944" y="13751"/>
                  <a:pt x="9918" y="13739"/>
                </a:cubicBezTo>
                <a:cubicBezTo>
                  <a:pt x="9912" y="13732"/>
                  <a:pt x="9899" y="13732"/>
                  <a:pt x="9893" y="13726"/>
                </a:cubicBezTo>
                <a:cubicBezTo>
                  <a:pt x="9855" y="13694"/>
                  <a:pt x="9823" y="13669"/>
                  <a:pt x="9785" y="13637"/>
                </a:cubicBezTo>
                <a:cubicBezTo>
                  <a:pt x="9777" y="13628"/>
                  <a:pt x="9764" y="13624"/>
                  <a:pt x="9751" y="13624"/>
                </a:cubicBezTo>
                <a:cubicBezTo>
                  <a:pt x="9735" y="13624"/>
                  <a:pt x="9720" y="13630"/>
                  <a:pt x="9709" y="13644"/>
                </a:cubicBezTo>
                <a:cubicBezTo>
                  <a:pt x="9697" y="13631"/>
                  <a:pt x="9678" y="13625"/>
                  <a:pt x="9665" y="13618"/>
                </a:cubicBezTo>
                <a:cubicBezTo>
                  <a:pt x="9671" y="13612"/>
                  <a:pt x="9678" y="13599"/>
                  <a:pt x="9684" y="13593"/>
                </a:cubicBezTo>
                <a:close/>
                <a:moveTo>
                  <a:pt x="5909" y="13878"/>
                </a:moveTo>
                <a:lnTo>
                  <a:pt x="5909" y="13878"/>
                </a:lnTo>
                <a:cubicBezTo>
                  <a:pt x="5770" y="14068"/>
                  <a:pt x="5624" y="14252"/>
                  <a:pt x="5479" y="14429"/>
                </a:cubicBezTo>
                <a:cubicBezTo>
                  <a:pt x="5472" y="14410"/>
                  <a:pt x="5460" y="14391"/>
                  <a:pt x="5434" y="14385"/>
                </a:cubicBezTo>
                <a:cubicBezTo>
                  <a:pt x="5586" y="14214"/>
                  <a:pt x="5745" y="14043"/>
                  <a:pt x="5909" y="13878"/>
                </a:cubicBezTo>
                <a:close/>
                <a:moveTo>
                  <a:pt x="10279" y="13802"/>
                </a:moveTo>
                <a:lnTo>
                  <a:pt x="10279" y="13802"/>
                </a:lnTo>
                <a:cubicBezTo>
                  <a:pt x="10482" y="14024"/>
                  <a:pt x="10691" y="14239"/>
                  <a:pt x="10906" y="14448"/>
                </a:cubicBezTo>
                <a:cubicBezTo>
                  <a:pt x="10900" y="14461"/>
                  <a:pt x="10900" y="14480"/>
                  <a:pt x="10900" y="14499"/>
                </a:cubicBezTo>
                <a:cubicBezTo>
                  <a:pt x="10900" y="14505"/>
                  <a:pt x="10900" y="14511"/>
                  <a:pt x="10906" y="14518"/>
                </a:cubicBezTo>
                <a:cubicBezTo>
                  <a:pt x="10875" y="14486"/>
                  <a:pt x="10849" y="14454"/>
                  <a:pt x="10818" y="14423"/>
                </a:cubicBezTo>
                <a:cubicBezTo>
                  <a:pt x="10811" y="14404"/>
                  <a:pt x="10799" y="14385"/>
                  <a:pt x="10786" y="14359"/>
                </a:cubicBezTo>
                <a:cubicBezTo>
                  <a:pt x="10782" y="14350"/>
                  <a:pt x="10773" y="14344"/>
                  <a:pt x="10762" y="14344"/>
                </a:cubicBezTo>
                <a:cubicBezTo>
                  <a:pt x="10758" y="14344"/>
                  <a:pt x="10753" y="14345"/>
                  <a:pt x="10748" y="14347"/>
                </a:cubicBezTo>
                <a:cubicBezTo>
                  <a:pt x="10590" y="14169"/>
                  <a:pt x="10431" y="13992"/>
                  <a:pt x="10279" y="13802"/>
                </a:cubicBezTo>
                <a:close/>
                <a:moveTo>
                  <a:pt x="9931" y="13891"/>
                </a:moveTo>
                <a:cubicBezTo>
                  <a:pt x="10203" y="14125"/>
                  <a:pt x="10476" y="14353"/>
                  <a:pt x="10748" y="14587"/>
                </a:cubicBezTo>
                <a:cubicBezTo>
                  <a:pt x="10754" y="14606"/>
                  <a:pt x="10761" y="14625"/>
                  <a:pt x="10767" y="14644"/>
                </a:cubicBezTo>
                <a:cubicBezTo>
                  <a:pt x="10647" y="14537"/>
                  <a:pt x="10526" y="14429"/>
                  <a:pt x="10406" y="14321"/>
                </a:cubicBezTo>
                <a:cubicBezTo>
                  <a:pt x="10298" y="14220"/>
                  <a:pt x="10064" y="14062"/>
                  <a:pt x="9918" y="13897"/>
                </a:cubicBezTo>
                <a:cubicBezTo>
                  <a:pt x="9925" y="13897"/>
                  <a:pt x="9925" y="13897"/>
                  <a:pt x="9931" y="13891"/>
                </a:cubicBezTo>
                <a:close/>
                <a:moveTo>
                  <a:pt x="5327" y="14518"/>
                </a:moveTo>
                <a:cubicBezTo>
                  <a:pt x="5314" y="14568"/>
                  <a:pt x="5295" y="14625"/>
                  <a:pt x="5282" y="14676"/>
                </a:cubicBezTo>
                <a:cubicBezTo>
                  <a:pt x="5282" y="14676"/>
                  <a:pt x="5276" y="14682"/>
                  <a:pt x="5276" y="14682"/>
                </a:cubicBezTo>
                <a:cubicBezTo>
                  <a:pt x="5289" y="14632"/>
                  <a:pt x="5301" y="14575"/>
                  <a:pt x="5320" y="14524"/>
                </a:cubicBezTo>
                <a:cubicBezTo>
                  <a:pt x="5320" y="14524"/>
                  <a:pt x="5320" y="14518"/>
                  <a:pt x="5327" y="14518"/>
                </a:cubicBezTo>
                <a:close/>
                <a:moveTo>
                  <a:pt x="1128" y="13682"/>
                </a:moveTo>
                <a:cubicBezTo>
                  <a:pt x="1083" y="13903"/>
                  <a:pt x="1052" y="14119"/>
                  <a:pt x="1020" y="14340"/>
                </a:cubicBezTo>
                <a:cubicBezTo>
                  <a:pt x="950" y="14518"/>
                  <a:pt x="887" y="14701"/>
                  <a:pt x="843" y="14885"/>
                </a:cubicBezTo>
                <a:cubicBezTo>
                  <a:pt x="881" y="14632"/>
                  <a:pt x="931" y="14385"/>
                  <a:pt x="995" y="14144"/>
                </a:cubicBezTo>
                <a:cubicBezTo>
                  <a:pt x="1033" y="13986"/>
                  <a:pt x="1077" y="13834"/>
                  <a:pt x="1128" y="13682"/>
                </a:cubicBezTo>
                <a:close/>
                <a:moveTo>
                  <a:pt x="5105" y="14777"/>
                </a:moveTo>
                <a:cubicBezTo>
                  <a:pt x="5099" y="14790"/>
                  <a:pt x="5099" y="14809"/>
                  <a:pt x="5092" y="14822"/>
                </a:cubicBezTo>
                <a:cubicBezTo>
                  <a:pt x="5086" y="14860"/>
                  <a:pt x="5073" y="14898"/>
                  <a:pt x="5067" y="14936"/>
                </a:cubicBezTo>
                <a:cubicBezTo>
                  <a:pt x="5048" y="14961"/>
                  <a:pt x="5029" y="14980"/>
                  <a:pt x="5010" y="15005"/>
                </a:cubicBezTo>
                <a:lnTo>
                  <a:pt x="5061" y="14828"/>
                </a:lnTo>
                <a:cubicBezTo>
                  <a:pt x="5073" y="14809"/>
                  <a:pt x="5086" y="14796"/>
                  <a:pt x="5105" y="14777"/>
                </a:cubicBezTo>
                <a:close/>
                <a:moveTo>
                  <a:pt x="5118" y="15259"/>
                </a:moveTo>
                <a:cubicBezTo>
                  <a:pt x="5118" y="15265"/>
                  <a:pt x="5118" y="15271"/>
                  <a:pt x="5111" y="15278"/>
                </a:cubicBezTo>
                <a:cubicBezTo>
                  <a:pt x="5111" y="15284"/>
                  <a:pt x="5111" y="15284"/>
                  <a:pt x="5105" y="15290"/>
                </a:cubicBezTo>
                <a:cubicBezTo>
                  <a:pt x="5111" y="15284"/>
                  <a:pt x="5111" y="15271"/>
                  <a:pt x="5111" y="15265"/>
                </a:cubicBezTo>
                <a:cubicBezTo>
                  <a:pt x="5118" y="15265"/>
                  <a:pt x="5118" y="15265"/>
                  <a:pt x="5118" y="15259"/>
                </a:cubicBezTo>
                <a:close/>
                <a:moveTo>
                  <a:pt x="5061" y="15474"/>
                </a:moveTo>
                <a:cubicBezTo>
                  <a:pt x="5061" y="15474"/>
                  <a:pt x="5061" y="15474"/>
                  <a:pt x="5061" y="15480"/>
                </a:cubicBezTo>
                <a:cubicBezTo>
                  <a:pt x="5054" y="15493"/>
                  <a:pt x="5048" y="15512"/>
                  <a:pt x="5042" y="15531"/>
                </a:cubicBezTo>
                <a:cubicBezTo>
                  <a:pt x="5048" y="15512"/>
                  <a:pt x="5054" y="15493"/>
                  <a:pt x="5061" y="15474"/>
                </a:cubicBezTo>
                <a:close/>
                <a:moveTo>
                  <a:pt x="1096" y="14974"/>
                </a:moveTo>
                <a:lnTo>
                  <a:pt x="1096" y="14974"/>
                </a:lnTo>
                <a:cubicBezTo>
                  <a:pt x="1045" y="15214"/>
                  <a:pt x="1001" y="15449"/>
                  <a:pt x="957" y="15689"/>
                </a:cubicBezTo>
                <a:cubicBezTo>
                  <a:pt x="944" y="15651"/>
                  <a:pt x="912" y="15626"/>
                  <a:pt x="881" y="15620"/>
                </a:cubicBezTo>
                <a:cubicBezTo>
                  <a:pt x="887" y="15575"/>
                  <a:pt x="893" y="15525"/>
                  <a:pt x="900" y="15480"/>
                </a:cubicBezTo>
                <a:cubicBezTo>
                  <a:pt x="912" y="15474"/>
                  <a:pt x="925" y="15461"/>
                  <a:pt x="931" y="15442"/>
                </a:cubicBezTo>
                <a:cubicBezTo>
                  <a:pt x="982" y="15290"/>
                  <a:pt x="1039" y="15132"/>
                  <a:pt x="1096" y="14974"/>
                </a:cubicBezTo>
                <a:close/>
                <a:moveTo>
                  <a:pt x="4788" y="14651"/>
                </a:moveTo>
                <a:cubicBezTo>
                  <a:pt x="4788" y="14663"/>
                  <a:pt x="4795" y="14670"/>
                  <a:pt x="4801" y="14676"/>
                </a:cubicBezTo>
                <a:cubicBezTo>
                  <a:pt x="4712" y="15062"/>
                  <a:pt x="4617" y="15442"/>
                  <a:pt x="4503" y="15816"/>
                </a:cubicBezTo>
                <a:cubicBezTo>
                  <a:pt x="4579" y="15423"/>
                  <a:pt x="4668" y="15037"/>
                  <a:pt x="4788" y="14651"/>
                </a:cubicBezTo>
                <a:close/>
                <a:moveTo>
                  <a:pt x="4364" y="15271"/>
                </a:moveTo>
                <a:cubicBezTo>
                  <a:pt x="4345" y="15360"/>
                  <a:pt x="4326" y="15449"/>
                  <a:pt x="4313" y="15537"/>
                </a:cubicBezTo>
                <a:cubicBezTo>
                  <a:pt x="4294" y="15620"/>
                  <a:pt x="4282" y="15708"/>
                  <a:pt x="4263" y="15803"/>
                </a:cubicBezTo>
                <a:cubicBezTo>
                  <a:pt x="4237" y="15892"/>
                  <a:pt x="4212" y="15981"/>
                  <a:pt x="4174" y="16057"/>
                </a:cubicBezTo>
                <a:cubicBezTo>
                  <a:pt x="4174" y="16063"/>
                  <a:pt x="4174" y="16063"/>
                  <a:pt x="4168" y="16069"/>
                </a:cubicBezTo>
                <a:cubicBezTo>
                  <a:pt x="4161" y="16044"/>
                  <a:pt x="4149" y="16019"/>
                  <a:pt x="4142" y="15987"/>
                </a:cubicBezTo>
                <a:cubicBezTo>
                  <a:pt x="4225" y="15765"/>
                  <a:pt x="4294" y="15531"/>
                  <a:pt x="4351" y="15303"/>
                </a:cubicBezTo>
                <a:cubicBezTo>
                  <a:pt x="4358" y="15290"/>
                  <a:pt x="4358" y="15278"/>
                  <a:pt x="4364" y="15271"/>
                </a:cubicBezTo>
                <a:close/>
                <a:moveTo>
                  <a:pt x="4130" y="16095"/>
                </a:moveTo>
                <a:cubicBezTo>
                  <a:pt x="4136" y="16107"/>
                  <a:pt x="4142" y="16120"/>
                  <a:pt x="4142" y="16133"/>
                </a:cubicBezTo>
                <a:cubicBezTo>
                  <a:pt x="4133" y="16151"/>
                  <a:pt x="4129" y="16160"/>
                  <a:pt x="4127" y="16160"/>
                </a:cubicBezTo>
                <a:cubicBezTo>
                  <a:pt x="4125" y="16160"/>
                  <a:pt x="4130" y="16135"/>
                  <a:pt x="4130" y="16095"/>
                </a:cubicBezTo>
                <a:close/>
                <a:moveTo>
                  <a:pt x="1223" y="16221"/>
                </a:moveTo>
                <a:cubicBezTo>
                  <a:pt x="1216" y="16253"/>
                  <a:pt x="1216" y="16278"/>
                  <a:pt x="1216" y="16304"/>
                </a:cubicBezTo>
                <a:cubicBezTo>
                  <a:pt x="1204" y="16310"/>
                  <a:pt x="1197" y="16316"/>
                  <a:pt x="1191" y="16316"/>
                </a:cubicBezTo>
                <a:cubicBezTo>
                  <a:pt x="1204" y="16285"/>
                  <a:pt x="1210" y="16253"/>
                  <a:pt x="1223" y="16221"/>
                </a:cubicBezTo>
                <a:close/>
                <a:moveTo>
                  <a:pt x="4928" y="15284"/>
                </a:moveTo>
                <a:cubicBezTo>
                  <a:pt x="4940" y="15297"/>
                  <a:pt x="4953" y="15309"/>
                  <a:pt x="4966" y="15316"/>
                </a:cubicBezTo>
                <a:cubicBezTo>
                  <a:pt x="4940" y="15411"/>
                  <a:pt x="4915" y="15512"/>
                  <a:pt x="4890" y="15607"/>
                </a:cubicBezTo>
                <a:cubicBezTo>
                  <a:pt x="4871" y="15677"/>
                  <a:pt x="4852" y="15740"/>
                  <a:pt x="4833" y="15803"/>
                </a:cubicBezTo>
                <a:cubicBezTo>
                  <a:pt x="4776" y="16000"/>
                  <a:pt x="4693" y="16202"/>
                  <a:pt x="4630" y="16405"/>
                </a:cubicBezTo>
                <a:cubicBezTo>
                  <a:pt x="4668" y="16228"/>
                  <a:pt x="4725" y="16050"/>
                  <a:pt x="4731" y="15987"/>
                </a:cubicBezTo>
                <a:cubicBezTo>
                  <a:pt x="4750" y="15917"/>
                  <a:pt x="4769" y="15841"/>
                  <a:pt x="4788" y="15765"/>
                </a:cubicBezTo>
                <a:cubicBezTo>
                  <a:pt x="4833" y="15607"/>
                  <a:pt x="4883" y="15442"/>
                  <a:pt x="4928" y="15284"/>
                </a:cubicBezTo>
                <a:close/>
                <a:moveTo>
                  <a:pt x="4757" y="14340"/>
                </a:moveTo>
                <a:cubicBezTo>
                  <a:pt x="4763" y="14347"/>
                  <a:pt x="4769" y="14347"/>
                  <a:pt x="4776" y="14353"/>
                </a:cubicBezTo>
                <a:cubicBezTo>
                  <a:pt x="4560" y="15018"/>
                  <a:pt x="4396" y="15702"/>
                  <a:pt x="4301" y="16399"/>
                </a:cubicBezTo>
                <a:cubicBezTo>
                  <a:pt x="4296" y="16417"/>
                  <a:pt x="4292" y="16432"/>
                  <a:pt x="4292" y="16441"/>
                </a:cubicBezTo>
                <a:lnTo>
                  <a:pt x="4292" y="16441"/>
                </a:lnTo>
                <a:cubicBezTo>
                  <a:pt x="4248" y="16290"/>
                  <a:pt x="4364" y="15921"/>
                  <a:pt x="4383" y="15778"/>
                </a:cubicBezTo>
                <a:cubicBezTo>
                  <a:pt x="4389" y="15721"/>
                  <a:pt x="4402" y="15664"/>
                  <a:pt x="4408" y="15607"/>
                </a:cubicBezTo>
                <a:cubicBezTo>
                  <a:pt x="4529" y="15183"/>
                  <a:pt x="4643" y="14765"/>
                  <a:pt x="4757" y="14340"/>
                </a:cubicBezTo>
                <a:close/>
                <a:moveTo>
                  <a:pt x="4845" y="14942"/>
                </a:moveTo>
                <a:cubicBezTo>
                  <a:pt x="4852" y="14948"/>
                  <a:pt x="4864" y="14955"/>
                  <a:pt x="4877" y="14961"/>
                </a:cubicBezTo>
                <a:cubicBezTo>
                  <a:pt x="4795" y="15246"/>
                  <a:pt x="4719" y="15531"/>
                  <a:pt x="4655" y="15822"/>
                </a:cubicBezTo>
                <a:cubicBezTo>
                  <a:pt x="4624" y="15955"/>
                  <a:pt x="4586" y="16088"/>
                  <a:pt x="4541" y="16221"/>
                </a:cubicBezTo>
                <a:cubicBezTo>
                  <a:pt x="4516" y="16297"/>
                  <a:pt x="4459" y="16608"/>
                  <a:pt x="4383" y="16627"/>
                </a:cubicBezTo>
                <a:cubicBezTo>
                  <a:pt x="4383" y="16627"/>
                  <a:pt x="4396" y="16544"/>
                  <a:pt x="4408" y="16456"/>
                </a:cubicBezTo>
                <a:cubicBezTo>
                  <a:pt x="4573" y="15955"/>
                  <a:pt x="4719" y="15449"/>
                  <a:pt x="4845" y="14942"/>
                </a:cubicBezTo>
                <a:close/>
                <a:moveTo>
                  <a:pt x="4833" y="16620"/>
                </a:moveTo>
                <a:cubicBezTo>
                  <a:pt x="4826" y="16646"/>
                  <a:pt x="4820" y="16677"/>
                  <a:pt x="4814" y="16703"/>
                </a:cubicBezTo>
                <a:cubicBezTo>
                  <a:pt x="4801" y="16709"/>
                  <a:pt x="4795" y="16715"/>
                  <a:pt x="4788" y="16722"/>
                </a:cubicBezTo>
                <a:cubicBezTo>
                  <a:pt x="4801" y="16690"/>
                  <a:pt x="4820" y="16652"/>
                  <a:pt x="4833" y="16620"/>
                </a:cubicBezTo>
                <a:close/>
                <a:moveTo>
                  <a:pt x="4491" y="16760"/>
                </a:moveTo>
                <a:cubicBezTo>
                  <a:pt x="4484" y="16817"/>
                  <a:pt x="4472" y="16874"/>
                  <a:pt x="4465" y="16931"/>
                </a:cubicBezTo>
                <a:cubicBezTo>
                  <a:pt x="4453" y="16893"/>
                  <a:pt x="4446" y="16861"/>
                  <a:pt x="4427" y="16829"/>
                </a:cubicBezTo>
                <a:cubicBezTo>
                  <a:pt x="4453" y="16810"/>
                  <a:pt x="4472" y="16785"/>
                  <a:pt x="4491" y="16760"/>
                </a:cubicBezTo>
                <a:close/>
                <a:moveTo>
                  <a:pt x="4554" y="17013"/>
                </a:moveTo>
                <a:cubicBezTo>
                  <a:pt x="4624" y="17285"/>
                  <a:pt x="4712" y="17558"/>
                  <a:pt x="4820" y="17817"/>
                </a:cubicBezTo>
                <a:cubicBezTo>
                  <a:pt x="4820" y="17836"/>
                  <a:pt x="4820" y="17855"/>
                  <a:pt x="4826" y="17868"/>
                </a:cubicBezTo>
                <a:cubicBezTo>
                  <a:pt x="4782" y="17824"/>
                  <a:pt x="4744" y="17773"/>
                  <a:pt x="4706" y="17729"/>
                </a:cubicBezTo>
                <a:cubicBezTo>
                  <a:pt x="4674" y="17659"/>
                  <a:pt x="4649" y="17596"/>
                  <a:pt x="4624" y="17526"/>
                </a:cubicBezTo>
                <a:cubicBezTo>
                  <a:pt x="4605" y="17406"/>
                  <a:pt x="4573" y="17292"/>
                  <a:pt x="4541" y="17178"/>
                </a:cubicBezTo>
                <a:cubicBezTo>
                  <a:pt x="4548" y="17165"/>
                  <a:pt x="4548" y="17152"/>
                  <a:pt x="4535" y="17152"/>
                </a:cubicBezTo>
                <a:cubicBezTo>
                  <a:pt x="4522" y="17108"/>
                  <a:pt x="4510" y="17064"/>
                  <a:pt x="4497" y="17019"/>
                </a:cubicBezTo>
                <a:lnTo>
                  <a:pt x="4497" y="17019"/>
                </a:lnTo>
                <a:cubicBezTo>
                  <a:pt x="4503" y="17021"/>
                  <a:pt x="4509" y="17022"/>
                  <a:pt x="4515" y="17022"/>
                </a:cubicBezTo>
                <a:cubicBezTo>
                  <a:pt x="4530" y="17022"/>
                  <a:pt x="4545" y="17017"/>
                  <a:pt x="4554" y="17013"/>
                </a:cubicBezTo>
                <a:close/>
                <a:moveTo>
                  <a:pt x="6150" y="18755"/>
                </a:moveTo>
                <a:cubicBezTo>
                  <a:pt x="6194" y="18774"/>
                  <a:pt x="6232" y="18793"/>
                  <a:pt x="6270" y="18805"/>
                </a:cubicBezTo>
                <a:lnTo>
                  <a:pt x="6251" y="18805"/>
                </a:lnTo>
                <a:cubicBezTo>
                  <a:pt x="6220" y="18786"/>
                  <a:pt x="6182" y="18774"/>
                  <a:pt x="6150" y="18761"/>
                </a:cubicBezTo>
                <a:cubicBezTo>
                  <a:pt x="6150" y="18761"/>
                  <a:pt x="6150" y="18761"/>
                  <a:pt x="6150" y="18755"/>
                </a:cubicBezTo>
                <a:close/>
                <a:moveTo>
                  <a:pt x="8520" y="14077"/>
                </a:moveTo>
                <a:cubicBezTo>
                  <a:pt x="8566" y="14077"/>
                  <a:pt x="8612" y="14078"/>
                  <a:pt x="8658" y="14081"/>
                </a:cubicBezTo>
                <a:cubicBezTo>
                  <a:pt x="9811" y="14125"/>
                  <a:pt x="10818" y="15069"/>
                  <a:pt x="11039" y="16196"/>
                </a:cubicBezTo>
                <a:cubicBezTo>
                  <a:pt x="11115" y="16576"/>
                  <a:pt x="11103" y="16943"/>
                  <a:pt x="11014" y="17292"/>
                </a:cubicBezTo>
                <a:cubicBezTo>
                  <a:pt x="10995" y="17342"/>
                  <a:pt x="10970" y="17399"/>
                  <a:pt x="10938" y="17450"/>
                </a:cubicBezTo>
                <a:cubicBezTo>
                  <a:pt x="10653" y="18014"/>
                  <a:pt x="10229" y="18501"/>
                  <a:pt x="9728" y="18913"/>
                </a:cubicBezTo>
                <a:cubicBezTo>
                  <a:pt x="9120" y="17304"/>
                  <a:pt x="8310" y="15759"/>
                  <a:pt x="7467" y="14252"/>
                </a:cubicBezTo>
                <a:cubicBezTo>
                  <a:pt x="7809" y="14140"/>
                  <a:pt x="8169" y="14077"/>
                  <a:pt x="8520" y="14077"/>
                </a:cubicBezTo>
                <a:close/>
                <a:moveTo>
                  <a:pt x="4769" y="10509"/>
                </a:moveTo>
                <a:cubicBezTo>
                  <a:pt x="4883" y="10724"/>
                  <a:pt x="4991" y="10933"/>
                  <a:pt x="5099" y="11136"/>
                </a:cubicBezTo>
                <a:cubicBezTo>
                  <a:pt x="5346" y="11592"/>
                  <a:pt x="5599" y="12048"/>
                  <a:pt x="5859" y="12504"/>
                </a:cubicBezTo>
                <a:cubicBezTo>
                  <a:pt x="4877" y="13010"/>
                  <a:pt x="4085" y="13853"/>
                  <a:pt x="3769" y="14942"/>
                </a:cubicBezTo>
                <a:cubicBezTo>
                  <a:pt x="3207" y="16846"/>
                  <a:pt x="4703" y="19224"/>
                  <a:pt x="6638" y="19224"/>
                </a:cubicBezTo>
                <a:cubicBezTo>
                  <a:pt x="6929" y="19224"/>
                  <a:pt x="7231" y="19170"/>
                  <a:pt x="7537" y="19052"/>
                </a:cubicBezTo>
                <a:cubicBezTo>
                  <a:pt x="7670" y="19027"/>
                  <a:pt x="7803" y="18976"/>
                  <a:pt x="7904" y="18907"/>
                </a:cubicBezTo>
                <a:cubicBezTo>
                  <a:pt x="8006" y="18837"/>
                  <a:pt x="8069" y="18742"/>
                  <a:pt x="8132" y="18641"/>
                </a:cubicBezTo>
                <a:cubicBezTo>
                  <a:pt x="8227" y="18565"/>
                  <a:pt x="8322" y="18476"/>
                  <a:pt x="8405" y="18375"/>
                </a:cubicBezTo>
                <a:cubicBezTo>
                  <a:pt x="8421" y="18358"/>
                  <a:pt x="8409" y="18328"/>
                  <a:pt x="8385" y="18328"/>
                </a:cubicBezTo>
                <a:cubicBezTo>
                  <a:pt x="8382" y="18328"/>
                  <a:pt x="8377" y="18329"/>
                  <a:pt x="8373" y="18330"/>
                </a:cubicBezTo>
                <a:cubicBezTo>
                  <a:pt x="7923" y="18596"/>
                  <a:pt x="7417" y="18774"/>
                  <a:pt x="6916" y="18774"/>
                </a:cubicBezTo>
                <a:cubicBezTo>
                  <a:pt x="5821" y="18565"/>
                  <a:pt x="5137" y="17349"/>
                  <a:pt x="5466" y="16171"/>
                </a:cubicBezTo>
                <a:cubicBezTo>
                  <a:pt x="5681" y="15404"/>
                  <a:pt x="6264" y="14809"/>
                  <a:pt x="6973" y="14454"/>
                </a:cubicBezTo>
                <a:cubicBezTo>
                  <a:pt x="7379" y="15170"/>
                  <a:pt x="7784" y="15892"/>
                  <a:pt x="8177" y="16620"/>
                </a:cubicBezTo>
                <a:cubicBezTo>
                  <a:pt x="8595" y="17463"/>
                  <a:pt x="8994" y="18318"/>
                  <a:pt x="9367" y="19185"/>
                </a:cubicBezTo>
                <a:cubicBezTo>
                  <a:pt x="8297" y="19926"/>
                  <a:pt x="6954" y="20332"/>
                  <a:pt x="5726" y="20338"/>
                </a:cubicBezTo>
                <a:cubicBezTo>
                  <a:pt x="5710" y="20338"/>
                  <a:pt x="5694" y="20338"/>
                  <a:pt x="5679" y="20338"/>
                </a:cubicBezTo>
                <a:cubicBezTo>
                  <a:pt x="3895" y="20338"/>
                  <a:pt x="2458" y="19267"/>
                  <a:pt x="1774" y="17792"/>
                </a:cubicBezTo>
                <a:cubicBezTo>
                  <a:pt x="1622" y="17190"/>
                  <a:pt x="1653" y="16513"/>
                  <a:pt x="1761" y="15911"/>
                </a:cubicBezTo>
                <a:cubicBezTo>
                  <a:pt x="2122" y="13821"/>
                  <a:pt x="3496" y="12143"/>
                  <a:pt x="4769" y="10509"/>
                </a:cubicBezTo>
                <a:close/>
                <a:moveTo>
                  <a:pt x="7094" y="23454"/>
                </a:moveTo>
                <a:cubicBezTo>
                  <a:pt x="7119" y="23460"/>
                  <a:pt x="7144" y="23473"/>
                  <a:pt x="7170" y="23486"/>
                </a:cubicBezTo>
                <a:cubicBezTo>
                  <a:pt x="7182" y="23505"/>
                  <a:pt x="7201" y="23530"/>
                  <a:pt x="7214" y="23549"/>
                </a:cubicBezTo>
                <a:cubicBezTo>
                  <a:pt x="7220" y="23555"/>
                  <a:pt x="7227" y="23568"/>
                  <a:pt x="7233" y="23574"/>
                </a:cubicBezTo>
                <a:cubicBezTo>
                  <a:pt x="7195" y="23574"/>
                  <a:pt x="7163" y="23593"/>
                  <a:pt x="7151" y="23631"/>
                </a:cubicBezTo>
                <a:cubicBezTo>
                  <a:pt x="7151" y="23631"/>
                  <a:pt x="7151" y="23638"/>
                  <a:pt x="7151" y="23638"/>
                </a:cubicBezTo>
                <a:cubicBezTo>
                  <a:pt x="7132" y="23600"/>
                  <a:pt x="7113" y="23568"/>
                  <a:pt x="7087" y="23536"/>
                </a:cubicBezTo>
                <a:cubicBezTo>
                  <a:pt x="7087" y="23524"/>
                  <a:pt x="7087" y="23511"/>
                  <a:pt x="7094" y="23498"/>
                </a:cubicBezTo>
                <a:cubicBezTo>
                  <a:pt x="7094" y="23492"/>
                  <a:pt x="7094" y="23492"/>
                  <a:pt x="7094" y="23492"/>
                </a:cubicBezTo>
                <a:cubicBezTo>
                  <a:pt x="7094" y="23486"/>
                  <a:pt x="7094" y="23479"/>
                  <a:pt x="7094" y="23473"/>
                </a:cubicBezTo>
                <a:cubicBezTo>
                  <a:pt x="7094" y="23467"/>
                  <a:pt x="7094" y="23460"/>
                  <a:pt x="7094" y="23454"/>
                </a:cubicBezTo>
                <a:close/>
                <a:moveTo>
                  <a:pt x="10387" y="22352"/>
                </a:moveTo>
                <a:cubicBezTo>
                  <a:pt x="10438" y="22612"/>
                  <a:pt x="10476" y="22878"/>
                  <a:pt x="10482" y="23137"/>
                </a:cubicBezTo>
                <a:cubicBezTo>
                  <a:pt x="10419" y="23378"/>
                  <a:pt x="10330" y="23612"/>
                  <a:pt x="10216" y="23847"/>
                </a:cubicBezTo>
                <a:cubicBezTo>
                  <a:pt x="10343" y="23365"/>
                  <a:pt x="10387" y="22852"/>
                  <a:pt x="10387" y="22352"/>
                </a:cubicBezTo>
                <a:close/>
                <a:moveTo>
                  <a:pt x="6498" y="23631"/>
                </a:moveTo>
                <a:cubicBezTo>
                  <a:pt x="6448" y="23809"/>
                  <a:pt x="6403" y="23992"/>
                  <a:pt x="6378" y="24176"/>
                </a:cubicBezTo>
                <a:cubicBezTo>
                  <a:pt x="6346" y="24081"/>
                  <a:pt x="6334" y="23980"/>
                  <a:pt x="6334" y="23885"/>
                </a:cubicBezTo>
                <a:cubicBezTo>
                  <a:pt x="6346" y="23809"/>
                  <a:pt x="6365" y="23720"/>
                  <a:pt x="6397" y="23644"/>
                </a:cubicBezTo>
                <a:cubicBezTo>
                  <a:pt x="6429" y="23638"/>
                  <a:pt x="6460" y="23631"/>
                  <a:pt x="6498" y="23631"/>
                </a:cubicBezTo>
                <a:close/>
                <a:moveTo>
                  <a:pt x="6194" y="23853"/>
                </a:moveTo>
                <a:cubicBezTo>
                  <a:pt x="6175" y="23973"/>
                  <a:pt x="6182" y="24106"/>
                  <a:pt x="6207" y="24233"/>
                </a:cubicBezTo>
                <a:cubicBezTo>
                  <a:pt x="6207" y="24265"/>
                  <a:pt x="6207" y="24303"/>
                  <a:pt x="6207" y="24334"/>
                </a:cubicBezTo>
                <a:cubicBezTo>
                  <a:pt x="6175" y="24246"/>
                  <a:pt x="6169" y="24144"/>
                  <a:pt x="6169" y="24037"/>
                </a:cubicBezTo>
                <a:cubicBezTo>
                  <a:pt x="6169" y="23973"/>
                  <a:pt x="6182" y="23910"/>
                  <a:pt x="6194" y="23853"/>
                </a:cubicBezTo>
                <a:close/>
                <a:moveTo>
                  <a:pt x="7062" y="23669"/>
                </a:moveTo>
                <a:cubicBezTo>
                  <a:pt x="7081" y="23701"/>
                  <a:pt x="7094" y="23733"/>
                  <a:pt x="7100" y="23764"/>
                </a:cubicBezTo>
                <a:cubicBezTo>
                  <a:pt x="7030" y="23961"/>
                  <a:pt x="6973" y="24163"/>
                  <a:pt x="6935" y="24366"/>
                </a:cubicBezTo>
                <a:cubicBezTo>
                  <a:pt x="6954" y="24265"/>
                  <a:pt x="6967" y="24163"/>
                  <a:pt x="6986" y="24056"/>
                </a:cubicBezTo>
                <a:cubicBezTo>
                  <a:pt x="7018" y="23929"/>
                  <a:pt x="7043" y="23802"/>
                  <a:pt x="7062" y="23669"/>
                </a:cubicBezTo>
                <a:close/>
                <a:moveTo>
                  <a:pt x="6638" y="23416"/>
                </a:moveTo>
                <a:cubicBezTo>
                  <a:pt x="6657" y="23422"/>
                  <a:pt x="6676" y="23422"/>
                  <a:pt x="6695" y="23429"/>
                </a:cubicBezTo>
                <a:cubicBezTo>
                  <a:pt x="6695" y="23448"/>
                  <a:pt x="6695" y="23467"/>
                  <a:pt x="6695" y="23486"/>
                </a:cubicBezTo>
                <a:cubicBezTo>
                  <a:pt x="6600" y="23796"/>
                  <a:pt x="6536" y="24106"/>
                  <a:pt x="6498" y="24423"/>
                </a:cubicBezTo>
                <a:cubicBezTo>
                  <a:pt x="6479" y="24385"/>
                  <a:pt x="6460" y="24353"/>
                  <a:pt x="6435" y="24315"/>
                </a:cubicBezTo>
                <a:cubicBezTo>
                  <a:pt x="6441" y="24309"/>
                  <a:pt x="6441" y="24303"/>
                  <a:pt x="6441" y="24296"/>
                </a:cubicBezTo>
                <a:cubicBezTo>
                  <a:pt x="6467" y="24068"/>
                  <a:pt x="6511" y="23847"/>
                  <a:pt x="6574" y="23631"/>
                </a:cubicBezTo>
                <a:lnTo>
                  <a:pt x="6593" y="23631"/>
                </a:lnTo>
                <a:cubicBezTo>
                  <a:pt x="6595" y="23631"/>
                  <a:pt x="6597" y="23632"/>
                  <a:pt x="6599" y="23632"/>
                </a:cubicBezTo>
                <a:cubicBezTo>
                  <a:pt x="6677" y="23632"/>
                  <a:pt x="6693" y="23510"/>
                  <a:pt x="6619" y="23492"/>
                </a:cubicBezTo>
                <a:lnTo>
                  <a:pt x="6612" y="23492"/>
                </a:lnTo>
                <a:cubicBezTo>
                  <a:pt x="6625" y="23467"/>
                  <a:pt x="6631" y="23441"/>
                  <a:pt x="6638" y="23422"/>
                </a:cubicBezTo>
                <a:cubicBezTo>
                  <a:pt x="6638" y="23422"/>
                  <a:pt x="6638" y="23422"/>
                  <a:pt x="6638" y="23416"/>
                </a:cubicBezTo>
                <a:close/>
                <a:moveTo>
                  <a:pt x="7309" y="23758"/>
                </a:moveTo>
                <a:cubicBezTo>
                  <a:pt x="7334" y="23866"/>
                  <a:pt x="7341" y="23986"/>
                  <a:pt x="7334" y="24106"/>
                </a:cubicBezTo>
                <a:cubicBezTo>
                  <a:pt x="7334" y="24113"/>
                  <a:pt x="7334" y="24119"/>
                  <a:pt x="7334" y="24125"/>
                </a:cubicBezTo>
                <a:cubicBezTo>
                  <a:pt x="7315" y="24227"/>
                  <a:pt x="7290" y="24328"/>
                  <a:pt x="7265" y="24423"/>
                </a:cubicBezTo>
                <a:cubicBezTo>
                  <a:pt x="7239" y="24429"/>
                  <a:pt x="7214" y="24436"/>
                  <a:pt x="7189" y="24442"/>
                </a:cubicBezTo>
                <a:cubicBezTo>
                  <a:pt x="7246" y="24220"/>
                  <a:pt x="7290" y="23992"/>
                  <a:pt x="7309" y="23758"/>
                </a:cubicBezTo>
                <a:close/>
                <a:moveTo>
                  <a:pt x="10476" y="23397"/>
                </a:moveTo>
                <a:cubicBezTo>
                  <a:pt x="10444" y="23771"/>
                  <a:pt x="10336" y="24138"/>
                  <a:pt x="10083" y="24467"/>
                </a:cubicBezTo>
                <a:cubicBezTo>
                  <a:pt x="10013" y="24562"/>
                  <a:pt x="9937" y="24645"/>
                  <a:pt x="9855" y="24727"/>
                </a:cubicBezTo>
                <a:cubicBezTo>
                  <a:pt x="9963" y="24556"/>
                  <a:pt x="10045" y="24366"/>
                  <a:pt x="10115" y="24176"/>
                </a:cubicBezTo>
                <a:cubicBezTo>
                  <a:pt x="10260" y="23929"/>
                  <a:pt x="10381" y="23669"/>
                  <a:pt x="10476" y="23397"/>
                </a:cubicBezTo>
                <a:close/>
                <a:moveTo>
                  <a:pt x="7790" y="24125"/>
                </a:moveTo>
                <a:lnTo>
                  <a:pt x="7790" y="24125"/>
                </a:lnTo>
                <a:cubicBezTo>
                  <a:pt x="7892" y="24486"/>
                  <a:pt x="7803" y="24873"/>
                  <a:pt x="7398" y="25044"/>
                </a:cubicBezTo>
                <a:cubicBezTo>
                  <a:pt x="7474" y="24942"/>
                  <a:pt x="7543" y="24822"/>
                  <a:pt x="7588" y="24689"/>
                </a:cubicBezTo>
                <a:cubicBezTo>
                  <a:pt x="7708" y="24524"/>
                  <a:pt x="7784" y="24334"/>
                  <a:pt x="7790" y="24125"/>
                </a:cubicBezTo>
                <a:close/>
                <a:moveTo>
                  <a:pt x="6625" y="25069"/>
                </a:moveTo>
                <a:cubicBezTo>
                  <a:pt x="6638" y="25075"/>
                  <a:pt x="6657" y="25075"/>
                  <a:pt x="6669" y="25082"/>
                </a:cubicBezTo>
                <a:cubicBezTo>
                  <a:pt x="6669" y="25088"/>
                  <a:pt x="6669" y="25094"/>
                  <a:pt x="6663" y="25107"/>
                </a:cubicBezTo>
                <a:cubicBezTo>
                  <a:pt x="6650" y="25094"/>
                  <a:pt x="6638" y="25082"/>
                  <a:pt x="6625" y="25069"/>
                </a:cubicBezTo>
                <a:close/>
                <a:moveTo>
                  <a:pt x="10051" y="24284"/>
                </a:moveTo>
                <a:lnTo>
                  <a:pt x="10051" y="24284"/>
                </a:lnTo>
                <a:cubicBezTo>
                  <a:pt x="9982" y="24455"/>
                  <a:pt x="9899" y="24619"/>
                  <a:pt x="9798" y="24778"/>
                </a:cubicBezTo>
                <a:cubicBezTo>
                  <a:pt x="9287" y="25255"/>
                  <a:pt x="8566" y="25529"/>
                  <a:pt x="7897" y="25529"/>
                </a:cubicBezTo>
                <a:cubicBezTo>
                  <a:pt x="7803" y="25529"/>
                  <a:pt x="7710" y="25523"/>
                  <a:pt x="7619" y="25512"/>
                </a:cubicBezTo>
                <a:lnTo>
                  <a:pt x="7619" y="25512"/>
                </a:lnTo>
                <a:cubicBezTo>
                  <a:pt x="7671" y="25516"/>
                  <a:pt x="7723" y="25517"/>
                  <a:pt x="7775" y="25517"/>
                </a:cubicBezTo>
                <a:cubicBezTo>
                  <a:pt x="8518" y="25517"/>
                  <a:pt x="9349" y="25190"/>
                  <a:pt x="9716" y="24746"/>
                </a:cubicBezTo>
                <a:cubicBezTo>
                  <a:pt x="9836" y="24600"/>
                  <a:pt x="9950" y="24448"/>
                  <a:pt x="10051" y="24284"/>
                </a:cubicBezTo>
                <a:close/>
                <a:moveTo>
                  <a:pt x="3914" y="0"/>
                </a:moveTo>
                <a:cubicBezTo>
                  <a:pt x="3895" y="0"/>
                  <a:pt x="3879" y="15"/>
                  <a:pt x="3870" y="33"/>
                </a:cubicBezTo>
                <a:cubicBezTo>
                  <a:pt x="3870" y="36"/>
                  <a:pt x="3868" y="36"/>
                  <a:pt x="3866" y="36"/>
                </a:cubicBezTo>
                <a:cubicBezTo>
                  <a:pt x="3864" y="36"/>
                  <a:pt x="3861" y="36"/>
                  <a:pt x="3857" y="39"/>
                </a:cubicBezTo>
                <a:cubicBezTo>
                  <a:pt x="3541" y="96"/>
                  <a:pt x="3294" y="793"/>
                  <a:pt x="3173" y="1046"/>
                </a:cubicBezTo>
                <a:cubicBezTo>
                  <a:pt x="3123" y="1154"/>
                  <a:pt x="3072" y="1262"/>
                  <a:pt x="3034" y="1369"/>
                </a:cubicBezTo>
                <a:cubicBezTo>
                  <a:pt x="3028" y="1376"/>
                  <a:pt x="3021" y="1382"/>
                  <a:pt x="3015" y="1388"/>
                </a:cubicBezTo>
                <a:cubicBezTo>
                  <a:pt x="2572" y="2016"/>
                  <a:pt x="2489" y="3054"/>
                  <a:pt x="2502" y="3795"/>
                </a:cubicBezTo>
                <a:cubicBezTo>
                  <a:pt x="2515" y="4340"/>
                  <a:pt x="2597" y="4878"/>
                  <a:pt x="2724" y="5410"/>
                </a:cubicBezTo>
                <a:cubicBezTo>
                  <a:pt x="2736" y="5581"/>
                  <a:pt x="2768" y="5746"/>
                  <a:pt x="2819" y="5911"/>
                </a:cubicBezTo>
                <a:cubicBezTo>
                  <a:pt x="2823" y="5925"/>
                  <a:pt x="2835" y="5932"/>
                  <a:pt x="2846" y="5932"/>
                </a:cubicBezTo>
                <a:cubicBezTo>
                  <a:pt x="2850" y="5932"/>
                  <a:pt x="2854" y="5931"/>
                  <a:pt x="2857" y="5930"/>
                </a:cubicBezTo>
                <a:cubicBezTo>
                  <a:pt x="3053" y="6588"/>
                  <a:pt x="3306" y="7234"/>
                  <a:pt x="3585" y="7868"/>
                </a:cubicBezTo>
                <a:cubicBezTo>
                  <a:pt x="3629" y="7988"/>
                  <a:pt x="3674" y="8108"/>
                  <a:pt x="3724" y="8222"/>
                </a:cubicBezTo>
                <a:cubicBezTo>
                  <a:pt x="2869" y="9299"/>
                  <a:pt x="1995" y="10357"/>
                  <a:pt x="1330" y="11554"/>
                </a:cubicBezTo>
                <a:cubicBezTo>
                  <a:pt x="513" y="13029"/>
                  <a:pt x="0" y="14758"/>
                  <a:pt x="355" y="16443"/>
                </a:cubicBezTo>
                <a:cubicBezTo>
                  <a:pt x="526" y="17260"/>
                  <a:pt x="925" y="17969"/>
                  <a:pt x="1444" y="18615"/>
                </a:cubicBezTo>
                <a:cubicBezTo>
                  <a:pt x="1945" y="19223"/>
                  <a:pt x="2502" y="19895"/>
                  <a:pt x="3268" y="20154"/>
                </a:cubicBezTo>
                <a:cubicBezTo>
                  <a:pt x="3363" y="20205"/>
                  <a:pt x="3452" y="20249"/>
                  <a:pt x="3547" y="20287"/>
                </a:cubicBezTo>
                <a:cubicBezTo>
                  <a:pt x="3857" y="20420"/>
                  <a:pt x="4174" y="20496"/>
                  <a:pt x="4497" y="20541"/>
                </a:cubicBezTo>
                <a:cubicBezTo>
                  <a:pt x="4649" y="20579"/>
                  <a:pt x="4807" y="20617"/>
                  <a:pt x="4966" y="20642"/>
                </a:cubicBezTo>
                <a:cubicBezTo>
                  <a:pt x="5263" y="20691"/>
                  <a:pt x="5569" y="20715"/>
                  <a:pt x="5879" y="20715"/>
                </a:cubicBezTo>
                <a:cubicBezTo>
                  <a:pt x="7137" y="20715"/>
                  <a:pt x="8464" y="20323"/>
                  <a:pt x="9551" y="19622"/>
                </a:cubicBezTo>
                <a:cubicBezTo>
                  <a:pt x="9766" y="20135"/>
                  <a:pt x="9969" y="20661"/>
                  <a:pt x="10165" y="21193"/>
                </a:cubicBezTo>
                <a:cubicBezTo>
                  <a:pt x="10172" y="21212"/>
                  <a:pt x="10178" y="21237"/>
                  <a:pt x="10184" y="21256"/>
                </a:cubicBezTo>
                <a:cubicBezTo>
                  <a:pt x="10210" y="21446"/>
                  <a:pt x="10248" y="21643"/>
                  <a:pt x="10286" y="21839"/>
                </a:cubicBezTo>
                <a:cubicBezTo>
                  <a:pt x="10381" y="22555"/>
                  <a:pt x="10368" y="23277"/>
                  <a:pt x="10172" y="23935"/>
                </a:cubicBezTo>
                <a:cubicBezTo>
                  <a:pt x="10140" y="24005"/>
                  <a:pt x="10108" y="24068"/>
                  <a:pt x="10070" y="24138"/>
                </a:cubicBezTo>
                <a:cubicBezTo>
                  <a:pt x="9747" y="24702"/>
                  <a:pt x="9374" y="25126"/>
                  <a:pt x="8715" y="25291"/>
                </a:cubicBezTo>
                <a:cubicBezTo>
                  <a:pt x="8443" y="25360"/>
                  <a:pt x="8164" y="25405"/>
                  <a:pt x="7885" y="25411"/>
                </a:cubicBezTo>
                <a:cubicBezTo>
                  <a:pt x="7841" y="25414"/>
                  <a:pt x="7797" y="25415"/>
                  <a:pt x="7754" y="25415"/>
                </a:cubicBezTo>
                <a:cubicBezTo>
                  <a:pt x="7693" y="25415"/>
                  <a:pt x="7632" y="25412"/>
                  <a:pt x="7569" y="25405"/>
                </a:cubicBezTo>
                <a:cubicBezTo>
                  <a:pt x="7556" y="25405"/>
                  <a:pt x="7544" y="25405"/>
                  <a:pt x="7532" y="25405"/>
                </a:cubicBezTo>
                <a:cubicBezTo>
                  <a:pt x="7375" y="25405"/>
                  <a:pt x="7229" y="25368"/>
                  <a:pt x="7094" y="25303"/>
                </a:cubicBezTo>
                <a:cubicBezTo>
                  <a:pt x="7094" y="25303"/>
                  <a:pt x="7094" y="25297"/>
                  <a:pt x="7094" y="25297"/>
                </a:cubicBezTo>
                <a:cubicBezTo>
                  <a:pt x="7119" y="25284"/>
                  <a:pt x="7138" y="25272"/>
                  <a:pt x="7163" y="25259"/>
                </a:cubicBezTo>
                <a:cubicBezTo>
                  <a:pt x="7182" y="25253"/>
                  <a:pt x="7195" y="25253"/>
                  <a:pt x="7214" y="25246"/>
                </a:cubicBezTo>
                <a:cubicBezTo>
                  <a:pt x="7575" y="25151"/>
                  <a:pt x="7898" y="24987"/>
                  <a:pt x="7949" y="24588"/>
                </a:cubicBezTo>
                <a:cubicBezTo>
                  <a:pt x="7993" y="24214"/>
                  <a:pt x="7866" y="23777"/>
                  <a:pt x="7594" y="23498"/>
                </a:cubicBezTo>
                <a:cubicBezTo>
                  <a:pt x="7588" y="23492"/>
                  <a:pt x="7581" y="23479"/>
                  <a:pt x="7575" y="23467"/>
                </a:cubicBezTo>
                <a:cubicBezTo>
                  <a:pt x="7486" y="23289"/>
                  <a:pt x="7353" y="23137"/>
                  <a:pt x="7157" y="23061"/>
                </a:cubicBezTo>
                <a:cubicBezTo>
                  <a:pt x="7056" y="23019"/>
                  <a:pt x="6959" y="23000"/>
                  <a:pt x="6867" y="23000"/>
                </a:cubicBezTo>
                <a:cubicBezTo>
                  <a:pt x="6680" y="23000"/>
                  <a:pt x="6514" y="23078"/>
                  <a:pt x="6378" y="23201"/>
                </a:cubicBezTo>
                <a:cubicBezTo>
                  <a:pt x="6131" y="23302"/>
                  <a:pt x="5922" y="23492"/>
                  <a:pt x="5814" y="23771"/>
                </a:cubicBezTo>
                <a:cubicBezTo>
                  <a:pt x="5751" y="23923"/>
                  <a:pt x="5738" y="24075"/>
                  <a:pt x="5745" y="24227"/>
                </a:cubicBezTo>
                <a:cubicBezTo>
                  <a:pt x="5732" y="24645"/>
                  <a:pt x="5966" y="25050"/>
                  <a:pt x="6289" y="25259"/>
                </a:cubicBezTo>
                <a:cubicBezTo>
                  <a:pt x="6486" y="25500"/>
                  <a:pt x="6745" y="25702"/>
                  <a:pt x="7030" y="25835"/>
                </a:cubicBezTo>
                <a:cubicBezTo>
                  <a:pt x="7345" y="25980"/>
                  <a:pt x="7678" y="26046"/>
                  <a:pt x="8011" y="26046"/>
                </a:cubicBezTo>
                <a:cubicBezTo>
                  <a:pt x="8551" y="26046"/>
                  <a:pt x="9092" y="25874"/>
                  <a:pt x="9557" y="25588"/>
                </a:cubicBezTo>
                <a:cubicBezTo>
                  <a:pt x="10343" y="25101"/>
                  <a:pt x="10729" y="24480"/>
                  <a:pt x="10868" y="23796"/>
                </a:cubicBezTo>
                <a:cubicBezTo>
                  <a:pt x="10875" y="23796"/>
                  <a:pt x="10875" y="23790"/>
                  <a:pt x="10875" y="23777"/>
                </a:cubicBezTo>
                <a:cubicBezTo>
                  <a:pt x="10875" y="23777"/>
                  <a:pt x="10875" y="23771"/>
                  <a:pt x="10875" y="23764"/>
                </a:cubicBezTo>
                <a:cubicBezTo>
                  <a:pt x="11001" y="23093"/>
                  <a:pt x="10894" y="22352"/>
                  <a:pt x="10691" y="21624"/>
                </a:cubicBezTo>
                <a:cubicBezTo>
                  <a:pt x="10685" y="21529"/>
                  <a:pt x="10672" y="21434"/>
                  <a:pt x="10653" y="21345"/>
                </a:cubicBezTo>
                <a:cubicBezTo>
                  <a:pt x="10653" y="21336"/>
                  <a:pt x="10648" y="21333"/>
                  <a:pt x="10642" y="21333"/>
                </a:cubicBezTo>
                <a:cubicBezTo>
                  <a:pt x="10635" y="21333"/>
                  <a:pt x="10628" y="21338"/>
                  <a:pt x="10628" y="21345"/>
                </a:cubicBezTo>
                <a:cubicBezTo>
                  <a:pt x="10628" y="21364"/>
                  <a:pt x="10628" y="21383"/>
                  <a:pt x="10628" y="21402"/>
                </a:cubicBezTo>
                <a:cubicBezTo>
                  <a:pt x="10482" y="20914"/>
                  <a:pt x="10305" y="20427"/>
                  <a:pt x="10134" y="19964"/>
                </a:cubicBezTo>
                <a:cubicBezTo>
                  <a:pt x="10121" y="19939"/>
                  <a:pt x="10102" y="19926"/>
                  <a:pt x="10083" y="19926"/>
                </a:cubicBezTo>
                <a:cubicBezTo>
                  <a:pt x="10026" y="19743"/>
                  <a:pt x="9963" y="19559"/>
                  <a:pt x="9899" y="19375"/>
                </a:cubicBezTo>
                <a:cubicBezTo>
                  <a:pt x="10558" y="18875"/>
                  <a:pt x="11103" y="18254"/>
                  <a:pt x="11445" y="17526"/>
                </a:cubicBezTo>
                <a:cubicBezTo>
                  <a:pt x="12388" y="15531"/>
                  <a:pt x="11673" y="13004"/>
                  <a:pt x="9513" y="12225"/>
                </a:cubicBezTo>
                <a:cubicBezTo>
                  <a:pt x="9046" y="12055"/>
                  <a:pt x="8552" y="11974"/>
                  <a:pt x="8056" y="11974"/>
                </a:cubicBezTo>
                <a:cubicBezTo>
                  <a:pt x="7483" y="11974"/>
                  <a:pt x="6908" y="12082"/>
                  <a:pt x="6372" y="12282"/>
                </a:cubicBezTo>
                <a:cubicBezTo>
                  <a:pt x="6302" y="12155"/>
                  <a:pt x="6232" y="12029"/>
                  <a:pt x="6163" y="11902"/>
                </a:cubicBezTo>
                <a:cubicBezTo>
                  <a:pt x="5821" y="11275"/>
                  <a:pt x="5479" y="10648"/>
                  <a:pt x="5149" y="10008"/>
                </a:cubicBezTo>
                <a:cubicBezTo>
                  <a:pt x="6296" y="8488"/>
                  <a:pt x="7119" y="6880"/>
                  <a:pt x="6923" y="4910"/>
                </a:cubicBezTo>
                <a:cubicBezTo>
                  <a:pt x="6916" y="4853"/>
                  <a:pt x="6910" y="4802"/>
                  <a:pt x="6897" y="4745"/>
                </a:cubicBezTo>
                <a:cubicBezTo>
                  <a:pt x="6904" y="4739"/>
                  <a:pt x="6910" y="4739"/>
                  <a:pt x="6904" y="4733"/>
                </a:cubicBezTo>
                <a:cubicBezTo>
                  <a:pt x="6771" y="2833"/>
                  <a:pt x="5586" y="964"/>
                  <a:pt x="3940" y="8"/>
                </a:cubicBezTo>
                <a:cubicBezTo>
                  <a:pt x="3931" y="2"/>
                  <a:pt x="3922" y="0"/>
                  <a:pt x="39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938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>
          <a:extLst>
            <a:ext uri="{FF2B5EF4-FFF2-40B4-BE49-F238E27FC236}">
              <a16:creationId xmlns:a16="http://schemas.microsoft.com/office/drawing/2014/main" id="{98AD4FEE-66D3-5132-17A2-5BB9555F1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0">
            <a:extLst>
              <a:ext uri="{FF2B5EF4-FFF2-40B4-BE49-F238E27FC236}">
                <a16:creationId xmlns:a16="http://schemas.microsoft.com/office/drawing/2014/main" id="{BA3A68F7-4FA2-1108-B977-58D7E8BB172B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87154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Google Shape;498;p39">
            <a:extLst>
              <a:ext uri="{FF2B5EF4-FFF2-40B4-BE49-F238E27FC236}">
                <a16:creationId xmlns:a16="http://schemas.microsoft.com/office/drawing/2014/main" id="{9D3D6B32-1B4C-5649-868F-4C21C9D01BD7}"/>
              </a:ext>
            </a:extLst>
          </p:cNvPr>
          <p:cNvSpPr txBox="1"/>
          <p:nvPr/>
        </p:nvSpPr>
        <p:spPr>
          <a:xfrm>
            <a:off x="720000" y="673996"/>
            <a:ext cx="7704000" cy="411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Spotify Dataset (Million Song Dataset): </a:t>
            </a:r>
            <a:r>
              <a:rPr lang="en-US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http://millionsongdataset.com/pages/getting-dataset/</a:t>
            </a:r>
            <a:endParaRPr lang="en-US" altLang="en-US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Documentation – 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NearestNeighbors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https://scikit-learn.org/stable/modules/generated/sklearn.neighbors.NearestNeighbors.html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Modern Web Framework for APIs: </a:t>
            </a:r>
            <a:r>
              <a:rPr lang="en-US" altLang="en-US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https://fastapi.tiangolo.com/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Spotify API (for audio features): </a:t>
            </a:r>
            <a:r>
              <a:rPr lang="en-US" altLang="en-US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https://developer.spotify.com/documentation/web-api/reference/get-audio-features</a:t>
            </a:r>
            <a:endParaRPr lang="en-US" altLang="en-US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 &amp; NumPy Documentation: </a:t>
            </a:r>
            <a:r>
              <a:rPr lang="en-US" altLang="en-US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https://pandas.pydata.org/docs/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https://numpy.org/doc/</a:t>
            </a:r>
          </a:p>
        </p:txBody>
      </p:sp>
      <p:sp>
        <p:nvSpPr>
          <p:cNvPr id="2" name="Google Shape;501;p39">
            <a:extLst>
              <a:ext uri="{FF2B5EF4-FFF2-40B4-BE49-F238E27FC236}">
                <a16:creationId xmlns:a16="http://schemas.microsoft.com/office/drawing/2014/main" id="{70E5BEDA-75B3-FE71-401C-7EB15B6592A0}"/>
              </a:ext>
            </a:extLst>
          </p:cNvPr>
          <p:cNvSpPr/>
          <p:nvPr/>
        </p:nvSpPr>
        <p:spPr>
          <a:xfrm rot="1061091">
            <a:off x="8251259" y="3365481"/>
            <a:ext cx="376322" cy="791252"/>
          </a:xfrm>
          <a:custGeom>
            <a:avLst/>
            <a:gdLst/>
            <a:ahLst/>
            <a:cxnLst/>
            <a:rect l="l" t="t" r="r" b="b"/>
            <a:pathLst>
              <a:path w="12389" h="26047" extrusionOk="0">
                <a:moveTo>
                  <a:pt x="4092" y="242"/>
                </a:moveTo>
                <a:cubicBezTo>
                  <a:pt x="4149" y="286"/>
                  <a:pt x="4206" y="331"/>
                  <a:pt x="4256" y="375"/>
                </a:cubicBezTo>
                <a:cubicBezTo>
                  <a:pt x="4320" y="445"/>
                  <a:pt x="4377" y="521"/>
                  <a:pt x="4427" y="584"/>
                </a:cubicBezTo>
                <a:cubicBezTo>
                  <a:pt x="4301" y="508"/>
                  <a:pt x="4180" y="438"/>
                  <a:pt x="4047" y="381"/>
                </a:cubicBezTo>
                <a:cubicBezTo>
                  <a:pt x="4060" y="331"/>
                  <a:pt x="4079" y="286"/>
                  <a:pt x="4092" y="242"/>
                </a:cubicBezTo>
                <a:close/>
                <a:moveTo>
                  <a:pt x="4389" y="483"/>
                </a:moveTo>
                <a:lnTo>
                  <a:pt x="4389" y="483"/>
                </a:lnTo>
                <a:cubicBezTo>
                  <a:pt x="4497" y="571"/>
                  <a:pt x="4598" y="660"/>
                  <a:pt x="4700" y="755"/>
                </a:cubicBezTo>
                <a:cubicBezTo>
                  <a:pt x="4630" y="704"/>
                  <a:pt x="4554" y="660"/>
                  <a:pt x="4478" y="616"/>
                </a:cubicBezTo>
                <a:cubicBezTo>
                  <a:pt x="4453" y="578"/>
                  <a:pt x="4421" y="527"/>
                  <a:pt x="4389" y="483"/>
                </a:cubicBezTo>
                <a:close/>
                <a:moveTo>
                  <a:pt x="3889" y="204"/>
                </a:moveTo>
                <a:lnTo>
                  <a:pt x="3889" y="204"/>
                </a:lnTo>
                <a:cubicBezTo>
                  <a:pt x="3864" y="242"/>
                  <a:pt x="3838" y="280"/>
                  <a:pt x="3813" y="312"/>
                </a:cubicBezTo>
                <a:cubicBezTo>
                  <a:pt x="3750" y="324"/>
                  <a:pt x="3693" y="375"/>
                  <a:pt x="3699" y="451"/>
                </a:cubicBezTo>
                <a:cubicBezTo>
                  <a:pt x="3699" y="464"/>
                  <a:pt x="3699" y="470"/>
                  <a:pt x="3699" y="476"/>
                </a:cubicBezTo>
                <a:cubicBezTo>
                  <a:pt x="3680" y="495"/>
                  <a:pt x="3667" y="521"/>
                  <a:pt x="3655" y="540"/>
                </a:cubicBezTo>
                <a:cubicBezTo>
                  <a:pt x="3636" y="546"/>
                  <a:pt x="3623" y="559"/>
                  <a:pt x="3604" y="571"/>
                </a:cubicBezTo>
                <a:cubicBezTo>
                  <a:pt x="3534" y="666"/>
                  <a:pt x="3471" y="755"/>
                  <a:pt x="3414" y="850"/>
                </a:cubicBezTo>
                <a:cubicBezTo>
                  <a:pt x="3433" y="812"/>
                  <a:pt x="3452" y="774"/>
                  <a:pt x="3471" y="742"/>
                </a:cubicBezTo>
                <a:cubicBezTo>
                  <a:pt x="3560" y="584"/>
                  <a:pt x="3693" y="293"/>
                  <a:pt x="3889" y="204"/>
                </a:cubicBezTo>
                <a:close/>
                <a:moveTo>
                  <a:pt x="4598" y="1293"/>
                </a:moveTo>
                <a:cubicBezTo>
                  <a:pt x="4605" y="1300"/>
                  <a:pt x="4605" y="1300"/>
                  <a:pt x="4605" y="1300"/>
                </a:cubicBezTo>
                <a:cubicBezTo>
                  <a:pt x="4605" y="1300"/>
                  <a:pt x="4598" y="1300"/>
                  <a:pt x="4598" y="1306"/>
                </a:cubicBezTo>
                <a:cubicBezTo>
                  <a:pt x="4598" y="1300"/>
                  <a:pt x="4598" y="1300"/>
                  <a:pt x="4598" y="1300"/>
                </a:cubicBezTo>
                <a:cubicBezTo>
                  <a:pt x="4598" y="1300"/>
                  <a:pt x="4598" y="1300"/>
                  <a:pt x="4598" y="1293"/>
                </a:cubicBezTo>
                <a:close/>
                <a:moveTo>
                  <a:pt x="3705" y="1331"/>
                </a:moveTo>
                <a:cubicBezTo>
                  <a:pt x="3705" y="1331"/>
                  <a:pt x="3705" y="1331"/>
                  <a:pt x="3699" y="1338"/>
                </a:cubicBezTo>
                <a:cubicBezTo>
                  <a:pt x="3699" y="1338"/>
                  <a:pt x="3699" y="1331"/>
                  <a:pt x="3699" y="1331"/>
                </a:cubicBezTo>
                <a:close/>
                <a:moveTo>
                  <a:pt x="4231" y="964"/>
                </a:moveTo>
                <a:cubicBezTo>
                  <a:pt x="4250" y="977"/>
                  <a:pt x="4269" y="996"/>
                  <a:pt x="4288" y="1008"/>
                </a:cubicBezTo>
                <a:cubicBezTo>
                  <a:pt x="4155" y="1148"/>
                  <a:pt x="4035" y="1287"/>
                  <a:pt x="3927" y="1426"/>
                </a:cubicBezTo>
                <a:cubicBezTo>
                  <a:pt x="3914" y="1426"/>
                  <a:pt x="3908" y="1433"/>
                  <a:pt x="3902" y="1452"/>
                </a:cubicBezTo>
                <a:cubicBezTo>
                  <a:pt x="3902" y="1452"/>
                  <a:pt x="3902" y="1458"/>
                  <a:pt x="3895" y="1464"/>
                </a:cubicBezTo>
                <a:cubicBezTo>
                  <a:pt x="3845" y="1534"/>
                  <a:pt x="3800" y="1604"/>
                  <a:pt x="3750" y="1673"/>
                </a:cubicBezTo>
                <a:cubicBezTo>
                  <a:pt x="3889" y="1407"/>
                  <a:pt x="4041" y="1167"/>
                  <a:pt x="4231" y="964"/>
                </a:cubicBezTo>
                <a:close/>
                <a:moveTo>
                  <a:pt x="4446" y="1281"/>
                </a:moveTo>
                <a:cubicBezTo>
                  <a:pt x="4446" y="1325"/>
                  <a:pt x="4491" y="1357"/>
                  <a:pt x="4529" y="1357"/>
                </a:cubicBezTo>
                <a:cubicBezTo>
                  <a:pt x="4351" y="1502"/>
                  <a:pt x="4206" y="1673"/>
                  <a:pt x="4073" y="1870"/>
                </a:cubicBezTo>
                <a:cubicBezTo>
                  <a:pt x="4180" y="1654"/>
                  <a:pt x="4301" y="1452"/>
                  <a:pt x="4446" y="1281"/>
                </a:cubicBezTo>
                <a:close/>
                <a:moveTo>
                  <a:pt x="4212" y="1401"/>
                </a:moveTo>
                <a:cubicBezTo>
                  <a:pt x="4066" y="1667"/>
                  <a:pt x="3940" y="1952"/>
                  <a:pt x="3826" y="2237"/>
                </a:cubicBezTo>
                <a:cubicBezTo>
                  <a:pt x="3820" y="2237"/>
                  <a:pt x="3814" y="2237"/>
                  <a:pt x="3808" y="2242"/>
                </a:cubicBezTo>
                <a:lnTo>
                  <a:pt x="3808" y="2242"/>
                </a:lnTo>
                <a:cubicBezTo>
                  <a:pt x="3827" y="2156"/>
                  <a:pt x="3851" y="2070"/>
                  <a:pt x="3864" y="1978"/>
                </a:cubicBezTo>
                <a:cubicBezTo>
                  <a:pt x="3876" y="1965"/>
                  <a:pt x="3876" y="1952"/>
                  <a:pt x="3883" y="1946"/>
                </a:cubicBezTo>
                <a:cubicBezTo>
                  <a:pt x="3978" y="1781"/>
                  <a:pt x="4066" y="1616"/>
                  <a:pt x="4168" y="1458"/>
                </a:cubicBezTo>
                <a:cubicBezTo>
                  <a:pt x="4180" y="1445"/>
                  <a:pt x="4187" y="1433"/>
                  <a:pt x="4199" y="1414"/>
                </a:cubicBezTo>
                <a:cubicBezTo>
                  <a:pt x="4206" y="1407"/>
                  <a:pt x="4206" y="1401"/>
                  <a:pt x="4212" y="1401"/>
                </a:cubicBezTo>
                <a:close/>
                <a:moveTo>
                  <a:pt x="3319" y="2408"/>
                </a:moveTo>
                <a:cubicBezTo>
                  <a:pt x="3294" y="2491"/>
                  <a:pt x="3268" y="2567"/>
                  <a:pt x="3243" y="2649"/>
                </a:cubicBezTo>
                <a:cubicBezTo>
                  <a:pt x="3237" y="2674"/>
                  <a:pt x="3230" y="2700"/>
                  <a:pt x="3218" y="2731"/>
                </a:cubicBezTo>
                <a:cubicBezTo>
                  <a:pt x="3218" y="2719"/>
                  <a:pt x="3224" y="2700"/>
                  <a:pt x="3224" y="2687"/>
                </a:cubicBezTo>
                <a:cubicBezTo>
                  <a:pt x="3256" y="2598"/>
                  <a:pt x="3287" y="2503"/>
                  <a:pt x="3319" y="2408"/>
                </a:cubicBezTo>
                <a:close/>
                <a:moveTo>
                  <a:pt x="3200" y="2769"/>
                </a:moveTo>
                <a:cubicBezTo>
                  <a:pt x="3198" y="2779"/>
                  <a:pt x="3196" y="2789"/>
                  <a:pt x="3192" y="2801"/>
                </a:cubicBezTo>
                <a:cubicBezTo>
                  <a:pt x="3186" y="2833"/>
                  <a:pt x="3173" y="2864"/>
                  <a:pt x="3161" y="2896"/>
                </a:cubicBezTo>
                <a:cubicBezTo>
                  <a:pt x="3172" y="2857"/>
                  <a:pt x="3188" y="2814"/>
                  <a:pt x="3200" y="2769"/>
                </a:cubicBezTo>
                <a:close/>
                <a:moveTo>
                  <a:pt x="3591" y="2541"/>
                </a:moveTo>
                <a:cubicBezTo>
                  <a:pt x="3560" y="2681"/>
                  <a:pt x="3522" y="2820"/>
                  <a:pt x="3484" y="2959"/>
                </a:cubicBezTo>
                <a:cubicBezTo>
                  <a:pt x="3465" y="3029"/>
                  <a:pt x="3439" y="3099"/>
                  <a:pt x="3414" y="3162"/>
                </a:cubicBezTo>
                <a:cubicBezTo>
                  <a:pt x="3408" y="3162"/>
                  <a:pt x="3408" y="3156"/>
                  <a:pt x="3401" y="3156"/>
                </a:cubicBezTo>
                <a:lnTo>
                  <a:pt x="3471" y="2833"/>
                </a:lnTo>
                <a:cubicBezTo>
                  <a:pt x="3509" y="2738"/>
                  <a:pt x="3547" y="2636"/>
                  <a:pt x="3591" y="2541"/>
                </a:cubicBezTo>
                <a:close/>
                <a:moveTo>
                  <a:pt x="3306" y="3282"/>
                </a:moveTo>
                <a:cubicBezTo>
                  <a:pt x="3300" y="3320"/>
                  <a:pt x="3294" y="3365"/>
                  <a:pt x="3287" y="3403"/>
                </a:cubicBezTo>
                <a:lnTo>
                  <a:pt x="3091" y="4372"/>
                </a:lnTo>
                <a:cubicBezTo>
                  <a:pt x="3123" y="4144"/>
                  <a:pt x="3154" y="3909"/>
                  <a:pt x="3186" y="3681"/>
                </a:cubicBezTo>
                <a:cubicBezTo>
                  <a:pt x="3224" y="3548"/>
                  <a:pt x="3262" y="3415"/>
                  <a:pt x="3306" y="3282"/>
                </a:cubicBezTo>
                <a:close/>
                <a:moveTo>
                  <a:pt x="6612" y="4422"/>
                </a:moveTo>
                <a:cubicBezTo>
                  <a:pt x="6619" y="4460"/>
                  <a:pt x="6625" y="4492"/>
                  <a:pt x="6631" y="4530"/>
                </a:cubicBezTo>
                <a:cubicBezTo>
                  <a:pt x="6625" y="4524"/>
                  <a:pt x="6612" y="4524"/>
                  <a:pt x="6600" y="4524"/>
                </a:cubicBezTo>
                <a:cubicBezTo>
                  <a:pt x="6606" y="4492"/>
                  <a:pt x="6606" y="4454"/>
                  <a:pt x="6612" y="4422"/>
                </a:cubicBezTo>
                <a:close/>
                <a:moveTo>
                  <a:pt x="3218" y="4042"/>
                </a:moveTo>
                <a:cubicBezTo>
                  <a:pt x="3218" y="4068"/>
                  <a:pt x="3211" y="4093"/>
                  <a:pt x="3211" y="4118"/>
                </a:cubicBezTo>
                <a:cubicBezTo>
                  <a:pt x="3199" y="4239"/>
                  <a:pt x="3192" y="4353"/>
                  <a:pt x="3186" y="4448"/>
                </a:cubicBezTo>
                <a:cubicBezTo>
                  <a:pt x="3167" y="4587"/>
                  <a:pt x="3148" y="4726"/>
                  <a:pt x="3123" y="4866"/>
                </a:cubicBezTo>
                <a:cubicBezTo>
                  <a:pt x="3110" y="4796"/>
                  <a:pt x="3104" y="4720"/>
                  <a:pt x="3091" y="4650"/>
                </a:cubicBezTo>
                <a:cubicBezTo>
                  <a:pt x="3135" y="4448"/>
                  <a:pt x="3173" y="4245"/>
                  <a:pt x="3218" y="4042"/>
                </a:cubicBezTo>
                <a:close/>
                <a:moveTo>
                  <a:pt x="6688" y="4821"/>
                </a:moveTo>
                <a:cubicBezTo>
                  <a:pt x="6688" y="4847"/>
                  <a:pt x="6695" y="4866"/>
                  <a:pt x="6695" y="4891"/>
                </a:cubicBezTo>
                <a:cubicBezTo>
                  <a:pt x="6695" y="4897"/>
                  <a:pt x="6688" y="4897"/>
                  <a:pt x="6688" y="4897"/>
                </a:cubicBezTo>
                <a:cubicBezTo>
                  <a:pt x="6688" y="4872"/>
                  <a:pt x="6688" y="4847"/>
                  <a:pt x="6688" y="4821"/>
                </a:cubicBezTo>
                <a:close/>
                <a:moveTo>
                  <a:pt x="3173" y="4929"/>
                </a:moveTo>
                <a:cubicBezTo>
                  <a:pt x="3173" y="4973"/>
                  <a:pt x="3167" y="5018"/>
                  <a:pt x="3161" y="5056"/>
                </a:cubicBezTo>
                <a:cubicBezTo>
                  <a:pt x="3154" y="5018"/>
                  <a:pt x="3148" y="4973"/>
                  <a:pt x="3135" y="4935"/>
                </a:cubicBezTo>
                <a:lnTo>
                  <a:pt x="3135" y="4935"/>
                </a:lnTo>
                <a:cubicBezTo>
                  <a:pt x="3141" y="4938"/>
                  <a:pt x="3147" y="4939"/>
                  <a:pt x="3153" y="4939"/>
                </a:cubicBezTo>
                <a:cubicBezTo>
                  <a:pt x="3162" y="4939"/>
                  <a:pt x="3170" y="4936"/>
                  <a:pt x="3173" y="4929"/>
                </a:cubicBezTo>
                <a:close/>
                <a:moveTo>
                  <a:pt x="6536" y="4156"/>
                </a:moveTo>
                <a:cubicBezTo>
                  <a:pt x="6530" y="4378"/>
                  <a:pt x="6498" y="4593"/>
                  <a:pt x="6454" y="4802"/>
                </a:cubicBezTo>
                <a:cubicBezTo>
                  <a:pt x="6403" y="4929"/>
                  <a:pt x="6359" y="5062"/>
                  <a:pt x="6315" y="5189"/>
                </a:cubicBezTo>
                <a:cubicBezTo>
                  <a:pt x="6296" y="5214"/>
                  <a:pt x="6283" y="5233"/>
                  <a:pt x="6264" y="5258"/>
                </a:cubicBezTo>
                <a:cubicBezTo>
                  <a:pt x="6327" y="5094"/>
                  <a:pt x="6391" y="4929"/>
                  <a:pt x="6435" y="4758"/>
                </a:cubicBezTo>
                <a:cubicBezTo>
                  <a:pt x="6492" y="4555"/>
                  <a:pt x="6524" y="4353"/>
                  <a:pt x="6536" y="4156"/>
                </a:cubicBezTo>
                <a:close/>
                <a:moveTo>
                  <a:pt x="2743" y="5493"/>
                </a:moveTo>
                <a:lnTo>
                  <a:pt x="2743" y="5493"/>
                </a:lnTo>
                <a:cubicBezTo>
                  <a:pt x="2755" y="5550"/>
                  <a:pt x="2768" y="5607"/>
                  <a:pt x="2781" y="5657"/>
                </a:cubicBezTo>
                <a:cubicBezTo>
                  <a:pt x="2755" y="5632"/>
                  <a:pt x="2743" y="5575"/>
                  <a:pt x="2743" y="5493"/>
                </a:cubicBezTo>
                <a:close/>
                <a:moveTo>
                  <a:pt x="6226" y="5429"/>
                </a:moveTo>
                <a:lnTo>
                  <a:pt x="6226" y="5429"/>
                </a:lnTo>
                <a:cubicBezTo>
                  <a:pt x="6150" y="5575"/>
                  <a:pt x="6068" y="5714"/>
                  <a:pt x="5992" y="5860"/>
                </a:cubicBezTo>
                <a:cubicBezTo>
                  <a:pt x="5989" y="5863"/>
                  <a:pt x="5986" y="5865"/>
                  <a:pt x="5984" y="5868"/>
                </a:cubicBezTo>
                <a:lnTo>
                  <a:pt x="5984" y="5868"/>
                </a:lnTo>
                <a:cubicBezTo>
                  <a:pt x="6021" y="5790"/>
                  <a:pt x="6063" y="5717"/>
                  <a:pt x="6099" y="5638"/>
                </a:cubicBezTo>
                <a:cubicBezTo>
                  <a:pt x="6131" y="5581"/>
                  <a:pt x="6169" y="5524"/>
                  <a:pt x="6201" y="5467"/>
                </a:cubicBezTo>
                <a:cubicBezTo>
                  <a:pt x="6207" y="5461"/>
                  <a:pt x="6213" y="5448"/>
                  <a:pt x="6220" y="5436"/>
                </a:cubicBezTo>
                <a:cubicBezTo>
                  <a:pt x="6220" y="5436"/>
                  <a:pt x="6226" y="5429"/>
                  <a:pt x="6226" y="5429"/>
                </a:cubicBezTo>
                <a:close/>
                <a:moveTo>
                  <a:pt x="6536" y="5632"/>
                </a:moveTo>
                <a:cubicBezTo>
                  <a:pt x="6492" y="5828"/>
                  <a:pt x="6441" y="6025"/>
                  <a:pt x="6378" y="6215"/>
                </a:cubicBezTo>
                <a:cubicBezTo>
                  <a:pt x="6391" y="6145"/>
                  <a:pt x="6397" y="6075"/>
                  <a:pt x="6410" y="6006"/>
                </a:cubicBezTo>
                <a:cubicBezTo>
                  <a:pt x="6454" y="5879"/>
                  <a:pt x="6498" y="5759"/>
                  <a:pt x="6536" y="5632"/>
                </a:cubicBezTo>
                <a:close/>
                <a:moveTo>
                  <a:pt x="6087" y="6044"/>
                </a:moveTo>
                <a:cubicBezTo>
                  <a:pt x="6074" y="6088"/>
                  <a:pt x="6061" y="6139"/>
                  <a:pt x="6049" y="6183"/>
                </a:cubicBezTo>
                <a:cubicBezTo>
                  <a:pt x="6042" y="6202"/>
                  <a:pt x="6030" y="6227"/>
                  <a:pt x="6017" y="6246"/>
                </a:cubicBezTo>
                <a:cubicBezTo>
                  <a:pt x="5897" y="6329"/>
                  <a:pt x="5605" y="6968"/>
                  <a:pt x="5428" y="7361"/>
                </a:cubicBezTo>
                <a:cubicBezTo>
                  <a:pt x="5413" y="7346"/>
                  <a:pt x="5390" y="7336"/>
                  <a:pt x="5367" y="7336"/>
                </a:cubicBezTo>
                <a:cubicBezTo>
                  <a:pt x="5341" y="7336"/>
                  <a:pt x="5315" y="7347"/>
                  <a:pt x="5295" y="7374"/>
                </a:cubicBezTo>
                <a:cubicBezTo>
                  <a:pt x="5259" y="7427"/>
                  <a:pt x="5218" y="7486"/>
                  <a:pt x="5177" y="7540"/>
                </a:cubicBezTo>
                <a:lnTo>
                  <a:pt x="5177" y="7540"/>
                </a:lnTo>
                <a:cubicBezTo>
                  <a:pt x="5227" y="7427"/>
                  <a:pt x="5277" y="7309"/>
                  <a:pt x="5333" y="7190"/>
                </a:cubicBezTo>
                <a:cubicBezTo>
                  <a:pt x="5605" y="6823"/>
                  <a:pt x="5871" y="6443"/>
                  <a:pt x="6087" y="6044"/>
                </a:cubicBezTo>
                <a:close/>
                <a:moveTo>
                  <a:pt x="4750" y="1445"/>
                </a:moveTo>
                <a:cubicBezTo>
                  <a:pt x="5301" y="1990"/>
                  <a:pt x="5751" y="2592"/>
                  <a:pt x="6175" y="3314"/>
                </a:cubicBezTo>
                <a:cubicBezTo>
                  <a:pt x="6226" y="3409"/>
                  <a:pt x="6277" y="3504"/>
                  <a:pt x="6321" y="3599"/>
                </a:cubicBezTo>
                <a:cubicBezTo>
                  <a:pt x="6340" y="3751"/>
                  <a:pt x="6340" y="3903"/>
                  <a:pt x="6321" y="4061"/>
                </a:cubicBezTo>
                <a:cubicBezTo>
                  <a:pt x="6188" y="4980"/>
                  <a:pt x="5384" y="5999"/>
                  <a:pt x="4852" y="6747"/>
                </a:cubicBezTo>
                <a:cubicBezTo>
                  <a:pt x="4605" y="7095"/>
                  <a:pt x="4345" y="7431"/>
                  <a:pt x="4085" y="7766"/>
                </a:cubicBezTo>
                <a:cubicBezTo>
                  <a:pt x="3914" y="7367"/>
                  <a:pt x="3750" y="6968"/>
                  <a:pt x="3598" y="6557"/>
                </a:cubicBezTo>
                <a:cubicBezTo>
                  <a:pt x="3509" y="6303"/>
                  <a:pt x="3420" y="6044"/>
                  <a:pt x="3344" y="5778"/>
                </a:cubicBezTo>
                <a:cubicBezTo>
                  <a:pt x="3313" y="5157"/>
                  <a:pt x="3376" y="4536"/>
                  <a:pt x="3528" y="3916"/>
                </a:cubicBezTo>
                <a:cubicBezTo>
                  <a:pt x="3724" y="3067"/>
                  <a:pt x="3997" y="2123"/>
                  <a:pt x="4649" y="1521"/>
                </a:cubicBezTo>
                <a:cubicBezTo>
                  <a:pt x="4653" y="1523"/>
                  <a:pt x="4656" y="1524"/>
                  <a:pt x="4659" y="1524"/>
                </a:cubicBezTo>
                <a:cubicBezTo>
                  <a:pt x="4666" y="1524"/>
                  <a:pt x="4672" y="1520"/>
                  <a:pt x="4681" y="1515"/>
                </a:cubicBezTo>
                <a:cubicBezTo>
                  <a:pt x="4706" y="1490"/>
                  <a:pt x="4725" y="1471"/>
                  <a:pt x="4750" y="1445"/>
                </a:cubicBezTo>
                <a:close/>
                <a:moveTo>
                  <a:pt x="6593" y="6873"/>
                </a:moveTo>
                <a:cubicBezTo>
                  <a:pt x="6593" y="6880"/>
                  <a:pt x="6587" y="6892"/>
                  <a:pt x="6587" y="6899"/>
                </a:cubicBezTo>
                <a:cubicBezTo>
                  <a:pt x="6511" y="7228"/>
                  <a:pt x="6403" y="7532"/>
                  <a:pt x="6277" y="7830"/>
                </a:cubicBezTo>
                <a:cubicBezTo>
                  <a:pt x="6321" y="7690"/>
                  <a:pt x="6353" y="7545"/>
                  <a:pt x="6378" y="7405"/>
                </a:cubicBezTo>
                <a:cubicBezTo>
                  <a:pt x="6460" y="7228"/>
                  <a:pt x="6530" y="7051"/>
                  <a:pt x="6593" y="6873"/>
                </a:cubicBezTo>
                <a:close/>
                <a:moveTo>
                  <a:pt x="4877" y="7944"/>
                </a:moveTo>
                <a:lnTo>
                  <a:pt x="4877" y="7944"/>
                </a:lnTo>
                <a:cubicBezTo>
                  <a:pt x="4877" y="7956"/>
                  <a:pt x="4871" y="7963"/>
                  <a:pt x="4871" y="7975"/>
                </a:cubicBezTo>
                <a:cubicBezTo>
                  <a:pt x="4862" y="7984"/>
                  <a:pt x="4853" y="7993"/>
                  <a:pt x="4846" y="8002"/>
                </a:cubicBezTo>
                <a:lnTo>
                  <a:pt x="4846" y="8002"/>
                </a:lnTo>
                <a:cubicBezTo>
                  <a:pt x="4856" y="7985"/>
                  <a:pt x="4867" y="7964"/>
                  <a:pt x="4877" y="7944"/>
                </a:cubicBezTo>
                <a:close/>
                <a:moveTo>
                  <a:pt x="5637" y="7367"/>
                </a:moveTo>
                <a:lnTo>
                  <a:pt x="5637" y="7367"/>
                </a:lnTo>
                <a:cubicBezTo>
                  <a:pt x="5517" y="7633"/>
                  <a:pt x="5384" y="7893"/>
                  <a:pt x="5251" y="8159"/>
                </a:cubicBezTo>
                <a:cubicBezTo>
                  <a:pt x="5358" y="7931"/>
                  <a:pt x="5466" y="7703"/>
                  <a:pt x="5574" y="7481"/>
                </a:cubicBezTo>
                <a:cubicBezTo>
                  <a:pt x="5593" y="7443"/>
                  <a:pt x="5618" y="7405"/>
                  <a:pt x="5637" y="7367"/>
                </a:cubicBezTo>
                <a:close/>
                <a:moveTo>
                  <a:pt x="4592" y="8134"/>
                </a:moveTo>
                <a:cubicBezTo>
                  <a:pt x="4529" y="8248"/>
                  <a:pt x="4465" y="8368"/>
                  <a:pt x="4402" y="8482"/>
                </a:cubicBezTo>
                <a:cubicBezTo>
                  <a:pt x="4396" y="8476"/>
                  <a:pt x="4396" y="8463"/>
                  <a:pt x="4389" y="8457"/>
                </a:cubicBezTo>
                <a:cubicBezTo>
                  <a:pt x="4427" y="8387"/>
                  <a:pt x="4465" y="8317"/>
                  <a:pt x="4503" y="8248"/>
                </a:cubicBezTo>
                <a:cubicBezTo>
                  <a:pt x="4535" y="8210"/>
                  <a:pt x="4560" y="8172"/>
                  <a:pt x="4592" y="8134"/>
                </a:cubicBezTo>
                <a:close/>
                <a:moveTo>
                  <a:pt x="6175" y="7475"/>
                </a:moveTo>
                <a:cubicBezTo>
                  <a:pt x="6150" y="7602"/>
                  <a:pt x="6118" y="7728"/>
                  <a:pt x="6074" y="7855"/>
                </a:cubicBezTo>
                <a:cubicBezTo>
                  <a:pt x="6061" y="7855"/>
                  <a:pt x="6049" y="7868"/>
                  <a:pt x="6036" y="7887"/>
                </a:cubicBezTo>
                <a:cubicBezTo>
                  <a:pt x="5859" y="8210"/>
                  <a:pt x="5669" y="8526"/>
                  <a:pt x="5466" y="8837"/>
                </a:cubicBezTo>
                <a:cubicBezTo>
                  <a:pt x="5713" y="8387"/>
                  <a:pt x="5947" y="7931"/>
                  <a:pt x="6175" y="7475"/>
                </a:cubicBezTo>
                <a:close/>
                <a:moveTo>
                  <a:pt x="5985" y="7057"/>
                </a:moveTo>
                <a:cubicBezTo>
                  <a:pt x="5688" y="7576"/>
                  <a:pt x="5415" y="8108"/>
                  <a:pt x="5168" y="8647"/>
                </a:cubicBezTo>
                <a:cubicBezTo>
                  <a:pt x="5080" y="8818"/>
                  <a:pt x="4985" y="8989"/>
                  <a:pt x="4896" y="9153"/>
                </a:cubicBezTo>
                <a:lnTo>
                  <a:pt x="4852" y="9153"/>
                </a:lnTo>
                <a:cubicBezTo>
                  <a:pt x="5219" y="8476"/>
                  <a:pt x="5567" y="7792"/>
                  <a:pt x="5878" y="7095"/>
                </a:cubicBezTo>
                <a:cubicBezTo>
                  <a:pt x="5887" y="7101"/>
                  <a:pt x="5898" y="7103"/>
                  <a:pt x="5910" y="7103"/>
                </a:cubicBezTo>
                <a:cubicBezTo>
                  <a:pt x="5937" y="7103"/>
                  <a:pt x="5966" y="7088"/>
                  <a:pt x="5979" y="7057"/>
                </a:cubicBezTo>
                <a:close/>
                <a:moveTo>
                  <a:pt x="4073" y="9065"/>
                </a:moveTo>
                <a:cubicBezTo>
                  <a:pt x="4073" y="9065"/>
                  <a:pt x="4079" y="9071"/>
                  <a:pt x="4079" y="9077"/>
                </a:cubicBezTo>
                <a:cubicBezTo>
                  <a:pt x="4079" y="9077"/>
                  <a:pt x="4079" y="9077"/>
                  <a:pt x="4073" y="9084"/>
                </a:cubicBezTo>
                <a:cubicBezTo>
                  <a:pt x="4073" y="9090"/>
                  <a:pt x="4073" y="9096"/>
                  <a:pt x="4073" y="9103"/>
                </a:cubicBezTo>
                <a:cubicBezTo>
                  <a:pt x="4047" y="9134"/>
                  <a:pt x="4022" y="9172"/>
                  <a:pt x="4003" y="9204"/>
                </a:cubicBezTo>
                <a:cubicBezTo>
                  <a:pt x="4022" y="9153"/>
                  <a:pt x="4047" y="9109"/>
                  <a:pt x="4073" y="9065"/>
                </a:cubicBezTo>
                <a:close/>
                <a:moveTo>
                  <a:pt x="5890" y="7545"/>
                </a:moveTo>
                <a:cubicBezTo>
                  <a:pt x="5852" y="7640"/>
                  <a:pt x="5814" y="7735"/>
                  <a:pt x="5783" y="7830"/>
                </a:cubicBezTo>
                <a:cubicBezTo>
                  <a:pt x="5776" y="7849"/>
                  <a:pt x="5776" y="7861"/>
                  <a:pt x="5776" y="7874"/>
                </a:cubicBezTo>
                <a:cubicBezTo>
                  <a:pt x="5561" y="8260"/>
                  <a:pt x="5365" y="8659"/>
                  <a:pt x="5181" y="9065"/>
                </a:cubicBezTo>
                <a:cubicBezTo>
                  <a:pt x="5124" y="9160"/>
                  <a:pt x="5073" y="9255"/>
                  <a:pt x="5016" y="9350"/>
                </a:cubicBezTo>
                <a:cubicBezTo>
                  <a:pt x="5105" y="9128"/>
                  <a:pt x="5200" y="8906"/>
                  <a:pt x="5295" y="8685"/>
                </a:cubicBezTo>
                <a:cubicBezTo>
                  <a:pt x="5491" y="8305"/>
                  <a:pt x="5688" y="7925"/>
                  <a:pt x="5884" y="7545"/>
                </a:cubicBezTo>
                <a:close/>
                <a:moveTo>
                  <a:pt x="3642" y="9647"/>
                </a:moveTo>
                <a:cubicBezTo>
                  <a:pt x="3617" y="9711"/>
                  <a:pt x="3585" y="9780"/>
                  <a:pt x="3553" y="9844"/>
                </a:cubicBezTo>
                <a:cubicBezTo>
                  <a:pt x="3547" y="9856"/>
                  <a:pt x="3541" y="9869"/>
                  <a:pt x="3534" y="9875"/>
                </a:cubicBezTo>
                <a:cubicBezTo>
                  <a:pt x="3553" y="9837"/>
                  <a:pt x="3566" y="9799"/>
                  <a:pt x="3585" y="9761"/>
                </a:cubicBezTo>
                <a:cubicBezTo>
                  <a:pt x="3604" y="9723"/>
                  <a:pt x="3623" y="9685"/>
                  <a:pt x="3642" y="9647"/>
                </a:cubicBezTo>
                <a:close/>
                <a:moveTo>
                  <a:pt x="3572" y="9103"/>
                </a:moveTo>
                <a:lnTo>
                  <a:pt x="3572" y="9103"/>
                </a:lnTo>
                <a:cubicBezTo>
                  <a:pt x="3249" y="9571"/>
                  <a:pt x="2939" y="10040"/>
                  <a:pt x="2641" y="10521"/>
                </a:cubicBezTo>
                <a:cubicBezTo>
                  <a:pt x="2628" y="10494"/>
                  <a:pt x="2595" y="10470"/>
                  <a:pt x="2563" y="10470"/>
                </a:cubicBezTo>
                <a:cubicBezTo>
                  <a:pt x="2551" y="10470"/>
                  <a:pt x="2538" y="10474"/>
                  <a:pt x="2527" y="10483"/>
                </a:cubicBezTo>
                <a:cubicBezTo>
                  <a:pt x="2793" y="10103"/>
                  <a:pt x="3078" y="9736"/>
                  <a:pt x="3357" y="9375"/>
                </a:cubicBezTo>
                <a:cubicBezTo>
                  <a:pt x="3427" y="9280"/>
                  <a:pt x="3503" y="9191"/>
                  <a:pt x="3572" y="9103"/>
                </a:cubicBezTo>
                <a:close/>
                <a:moveTo>
                  <a:pt x="3585" y="9470"/>
                </a:moveTo>
                <a:lnTo>
                  <a:pt x="3585" y="9470"/>
                </a:lnTo>
                <a:cubicBezTo>
                  <a:pt x="3439" y="9742"/>
                  <a:pt x="3306" y="10021"/>
                  <a:pt x="3180" y="10306"/>
                </a:cubicBezTo>
                <a:cubicBezTo>
                  <a:pt x="3116" y="10382"/>
                  <a:pt x="3047" y="10452"/>
                  <a:pt x="2983" y="10534"/>
                </a:cubicBezTo>
                <a:cubicBezTo>
                  <a:pt x="2983" y="10528"/>
                  <a:pt x="2983" y="10528"/>
                  <a:pt x="2983" y="10528"/>
                </a:cubicBezTo>
                <a:cubicBezTo>
                  <a:pt x="3173" y="10179"/>
                  <a:pt x="3370" y="9831"/>
                  <a:pt x="3566" y="9489"/>
                </a:cubicBezTo>
                <a:cubicBezTo>
                  <a:pt x="3572" y="9483"/>
                  <a:pt x="3579" y="9476"/>
                  <a:pt x="3585" y="9470"/>
                </a:cubicBezTo>
                <a:close/>
                <a:moveTo>
                  <a:pt x="4275" y="10597"/>
                </a:moveTo>
                <a:cubicBezTo>
                  <a:pt x="4288" y="10610"/>
                  <a:pt x="4301" y="10616"/>
                  <a:pt x="4313" y="10623"/>
                </a:cubicBezTo>
                <a:cubicBezTo>
                  <a:pt x="4237" y="10711"/>
                  <a:pt x="4161" y="10794"/>
                  <a:pt x="4085" y="10882"/>
                </a:cubicBezTo>
                <a:cubicBezTo>
                  <a:pt x="4149" y="10787"/>
                  <a:pt x="4212" y="10692"/>
                  <a:pt x="4275" y="10597"/>
                </a:cubicBezTo>
                <a:close/>
                <a:moveTo>
                  <a:pt x="3135" y="10407"/>
                </a:moveTo>
                <a:lnTo>
                  <a:pt x="3135" y="10407"/>
                </a:lnTo>
                <a:cubicBezTo>
                  <a:pt x="3104" y="10471"/>
                  <a:pt x="3078" y="10534"/>
                  <a:pt x="3053" y="10597"/>
                </a:cubicBezTo>
                <a:cubicBezTo>
                  <a:pt x="2977" y="10711"/>
                  <a:pt x="2895" y="10825"/>
                  <a:pt x="2819" y="10939"/>
                </a:cubicBezTo>
                <a:cubicBezTo>
                  <a:pt x="2869" y="10838"/>
                  <a:pt x="2914" y="10730"/>
                  <a:pt x="2958" y="10623"/>
                </a:cubicBezTo>
                <a:cubicBezTo>
                  <a:pt x="3015" y="10553"/>
                  <a:pt x="3072" y="10477"/>
                  <a:pt x="3135" y="10407"/>
                </a:cubicBezTo>
                <a:close/>
                <a:moveTo>
                  <a:pt x="2698" y="10743"/>
                </a:moveTo>
                <a:lnTo>
                  <a:pt x="2698" y="10743"/>
                </a:lnTo>
                <a:cubicBezTo>
                  <a:pt x="2629" y="10882"/>
                  <a:pt x="2553" y="11015"/>
                  <a:pt x="2483" y="11155"/>
                </a:cubicBezTo>
                <a:cubicBezTo>
                  <a:pt x="2464" y="11193"/>
                  <a:pt x="2445" y="11224"/>
                  <a:pt x="2426" y="11262"/>
                </a:cubicBezTo>
                <a:cubicBezTo>
                  <a:pt x="2445" y="11193"/>
                  <a:pt x="2470" y="11129"/>
                  <a:pt x="2496" y="11060"/>
                </a:cubicBezTo>
                <a:cubicBezTo>
                  <a:pt x="2565" y="10952"/>
                  <a:pt x="2635" y="10851"/>
                  <a:pt x="2698" y="10743"/>
                </a:cubicBezTo>
                <a:close/>
                <a:moveTo>
                  <a:pt x="8341" y="12751"/>
                </a:moveTo>
                <a:cubicBezTo>
                  <a:pt x="8348" y="12776"/>
                  <a:pt x="8360" y="12795"/>
                  <a:pt x="8392" y="12814"/>
                </a:cubicBezTo>
                <a:cubicBezTo>
                  <a:pt x="8538" y="12890"/>
                  <a:pt x="8690" y="12966"/>
                  <a:pt x="8842" y="13048"/>
                </a:cubicBezTo>
                <a:cubicBezTo>
                  <a:pt x="8677" y="13004"/>
                  <a:pt x="8512" y="12966"/>
                  <a:pt x="8348" y="12928"/>
                </a:cubicBezTo>
                <a:cubicBezTo>
                  <a:pt x="8354" y="12871"/>
                  <a:pt x="8322" y="12808"/>
                  <a:pt x="8272" y="12782"/>
                </a:cubicBezTo>
                <a:cubicBezTo>
                  <a:pt x="8297" y="12770"/>
                  <a:pt x="8316" y="12763"/>
                  <a:pt x="8341" y="12751"/>
                </a:cubicBezTo>
                <a:close/>
                <a:moveTo>
                  <a:pt x="9937" y="13194"/>
                </a:moveTo>
                <a:cubicBezTo>
                  <a:pt x="9937" y="13200"/>
                  <a:pt x="9944" y="13200"/>
                  <a:pt x="9944" y="13207"/>
                </a:cubicBezTo>
                <a:cubicBezTo>
                  <a:pt x="9937" y="13200"/>
                  <a:pt x="9925" y="13194"/>
                  <a:pt x="9918" y="13194"/>
                </a:cubicBezTo>
                <a:close/>
                <a:moveTo>
                  <a:pt x="8126" y="13137"/>
                </a:moveTo>
                <a:cubicBezTo>
                  <a:pt x="8158" y="13143"/>
                  <a:pt x="8189" y="13150"/>
                  <a:pt x="8227" y="13162"/>
                </a:cubicBezTo>
                <a:cubicBezTo>
                  <a:pt x="8240" y="13169"/>
                  <a:pt x="8253" y="13175"/>
                  <a:pt x="8272" y="13181"/>
                </a:cubicBezTo>
                <a:cubicBezTo>
                  <a:pt x="8151" y="13207"/>
                  <a:pt x="8031" y="13238"/>
                  <a:pt x="7911" y="13276"/>
                </a:cubicBezTo>
                <a:lnTo>
                  <a:pt x="7892" y="13276"/>
                </a:lnTo>
                <a:cubicBezTo>
                  <a:pt x="7968" y="13232"/>
                  <a:pt x="8050" y="13188"/>
                  <a:pt x="8126" y="13137"/>
                </a:cubicBezTo>
                <a:close/>
                <a:moveTo>
                  <a:pt x="7410" y="13194"/>
                </a:moveTo>
                <a:cubicBezTo>
                  <a:pt x="7271" y="13251"/>
                  <a:pt x="7125" y="13308"/>
                  <a:pt x="6980" y="13359"/>
                </a:cubicBezTo>
                <a:cubicBezTo>
                  <a:pt x="6973" y="13352"/>
                  <a:pt x="6973" y="13352"/>
                  <a:pt x="6967" y="13346"/>
                </a:cubicBezTo>
                <a:lnTo>
                  <a:pt x="6961" y="13346"/>
                </a:lnTo>
                <a:cubicBezTo>
                  <a:pt x="7113" y="13289"/>
                  <a:pt x="7265" y="13238"/>
                  <a:pt x="7410" y="13194"/>
                </a:cubicBezTo>
                <a:close/>
                <a:moveTo>
                  <a:pt x="10127" y="13245"/>
                </a:moveTo>
                <a:cubicBezTo>
                  <a:pt x="10140" y="13251"/>
                  <a:pt x="10146" y="13251"/>
                  <a:pt x="10159" y="13257"/>
                </a:cubicBezTo>
                <a:cubicBezTo>
                  <a:pt x="10184" y="13295"/>
                  <a:pt x="10203" y="13333"/>
                  <a:pt x="10229" y="13371"/>
                </a:cubicBezTo>
                <a:cubicBezTo>
                  <a:pt x="10197" y="13327"/>
                  <a:pt x="10159" y="13289"/>
                  <a:pt x="10127" y="13245"/>
                </a:cubicBezTo>
                <a:close/>
                <a:moveTo>
                  <a:pt x="5479" y="13333"/>
                </a:moveTo>
                <a:cubicBezTo>
                  <a:pt x="5441" y="13384"/>
                  <a:pt x="5415" y="13422"/>
                  <a:pt x="5409" y="13428"/>
                </a:cubicBezTo>
                <a:cubicBezTo>
                  <a:pt x="5352" y="13498"/>
                  <a:pt x="5295" y="13568"/>
                  <a:pt x="5238" y="13637"/>
                </a:cubicBezTo>
                <a:cubicBezTo>
                  <a:pt x="5194" y="13682"/>
                  <a:pt x="5143" y="13739"/>
                  <a:pt x="5099" y="13789"/>
                </a:cubicBezTo>
                <a:cubicBezTo>
                  <a:pt x="5099" y="13770"/>
                  <a:pt x="5105" y="13758"/>
                  <a:pt x="5105" y="13745"/>
                </a:cubicBezTo>
                <a:cubicBezTo>
                  <a:pt x="5111" y="13713"/>
                  <a:pt x="5092" y="13694"/>
                  <a:pt x="5073" y="13688"/>
                </a:cubicBezTo>
                <a:cubicBezTo>
                  <a:pt x="5200" y="13555"/>
                  <a:pt x="5339" y="13441"/>
                  <a:pt x="5479" y="13333"/>
                </a:cubicBezTo>
                <a:close/>
                <a:moveTo>
                  <a:pt x="1704" y="11896"/>
                </a:moveTo>
                <a:cubicBezTo>
                  <a:pt x="1584" y="12162"/>
                  <a:pt x="1476" y="12434"/>
                  <a:pt x="1387" y="12713"/>
                </a:cubicBezTo>
                <a:cubicBezTo>
                  <a:pt x="1216" y="13080"/>
                  <a:pt x="1071" y="13460"/>
                  <a:pt x="957" y="13846"/>
                </a:cubicBezTo>
                <a:cubicBezTo>
                  <a:pt x="1109" y="13162"/>
                  <a:pt x="1362" y="12510"/>
                  <a:pt x="1704" y="11896"/>
                </a:cubicBezTo>
                <a:close/>
                <a:moveTo>
                  <a:pt x="1672" y="12586"/>
                </a:moveTo>
                <a:lnTo>
                  <a:pt x="1672" y="12586"/>
                </a:lnTo>
                <a:cubicBezTo>
                  <a:pt x="1609" y="12820"/>
                  <a:pt x="1558" y="13055"/>
                  <a:pt x="1495" y="13245"/>
                </a:cubicBezTo>
                <a:cubicBezTo>
                  <a:pt x="1432" y="13454"/>
                  <a:pt x="1362" y="13663"/>
                  <a:pt x="1292" y="13878"/>
                </a:cubicBezTo>
                <a:lnTo>
                  <a:pt x="1267" y="13878"/>
                </a:lnTo>
                <a:cubicBezTo>
                  <a:pt x="1330" y="13656"/>
                  <a:pt x="1394" y="13428"/>
                  <a:pt x="1463" y="13207"/>
                </a:cubicBezTo>
                <a:cubicBezTo>
                  <a:pt x="1527" y="12998"/>
                  <a:pt x="1596" y="12789"/>
                  <a:pt x="1672" y="12586"/>
                </a:cubicBezTo>
                <a:close/>
                <a:moveTo>
                  <a:pt x="10324" y="13669"/>
                </a:moveTo>
                <a:cubicBezTo>
                  <a:pt x="10381" y="13739"/>
                  <a:pt x="10438" y="13808"/>
                  <a:pt x="10495" y="13884"/>
                </a:cubicBezTo>
                <a:cubicBezTo>
                  <a:pt x="10438" y="13815"/>
                  <a:pt x="10381" y="13751"/>
                  <a:pt x="10317" y="13688"/>
                </a:cubicBezTo>
                <a:cubicBezTo>
                  <a:pt x="10324" y="13682"/>
                  <a:pt x="10324" y="13675"/>
                  <a:pt x="10324" y="13669"/>
                </a:cubicBezTo>
                <a:close/>
                <a:moveTo>
                  <a:pt x="4985" y="13783"/>
                </a:moveTo>
                <a:lnTo>
                  <a:pt x="4985" y="13783"/>
                </a:lnTo>
                <a:cubicBezTo>
                  <a:pt x="4940" y="13891"/>
                  <a:pt x="4902" y="13992"/>
                  <a:pt x="4864" y="14100"/>
                </a:cubicBezTo>
                <a:cubicBezTo>
                  <a:pt x="4845" y="14125"/>
                  <a:pt x="4820" y="14150"/>
                  <a:pt x="4801" y="14182"/>
                </a:cubicBezTo>
                <a:cubicBezTo>
                  <a:pt x="4826" y="14087"/>
                  <a:pt x="4852" y="13998"/>
                  <a:pt x="4877" y="13910"/>
                </a:cubicBezTo>
                <a:cubicBezTo>
                  <a:pt x="4909" y="13865"/>
                  <a:pt x="4947" y="13821"/>
                  <a:pt x="4985" y="13783"/>
                </a:cubicBezTo>
                <a:close/>
                <a:moveTo>
                  <a:pt x="5308" y="13789"/>
                </a:moveTo>
                <a:cubicBezTo>
                  <a:pt x="5200" y="13954"/>
                  <a:pt x="5092" y="14125"/>
                  <a:pt x="4997" y="14264"/>
                </a:cubicBezTo>
                <a:cubicBezTo>
                  <a:pt x="5010" y="14214"/>
                  <a:pt x="5023" y="14157"/>
                  <a:pt x="5029" y="14106"/>
                </a:cubicBezTo>
                <a:cubicBezTo>
                  <a:pt x="5086" y="14062"/>
                  <a:pt x="5187" y="13941"/>
                  <a:pt x="5308" y="13789"/>
                </a:cubicBezTo>
                <a:close/>
                <a:moveTo>
                  <a:pt x="9684" y="13593"/>
                </a:moveTo>
                <a:cubicBezTo>
                  <a:pt x="9817" y="13631"/>
                  <a:pt x="9950" y="13669"/>
                  <a:pt x="10083" y="13713"/>
                </a:cubicBezTo>
                <a:cubicBezTo>
                  <a:pt x="10222" y="13910"/>
                  <a:pt x="10387" y="14100"/>
                  <a:pt x="10558" y="14283"/>
                </a:cubicBezTo>
                <a:cubicBezTo>
                  <a:pt x="10355" y="14119"/>
                  <a:pt x="10159" y="13954"/>
                  <a:pt x="9963" y="13783"/>
                </a:cubicBezTo>
                <a:cubicBezTo>
                  <a:pt x="9956" y="13764"/>
                  <a:pt x="9944" y="13751"/>
                  <a:pt x="9918" y="13739"/>
                </a:cubicBezTo>
                <a:cubicBezTo>
                  <a:pt x="9912" y="13732"/>
                  <a:pt x="9899" y="13732"/>
                  <a:pt x="9893" y="13726"/>
                </a:cubicBezTo>
                <a:cubicBezTo>
                  <a:pt x="9855" y="13694"/>
                  <a:pt x="9823" y="13669"/>
                  <a:pt x="9785" y="13637"/>
                </a:cubicBezTo>
                <a:cubicBezTo>
                  <a:pt x="9777" y="13628"/>
                  <a:pt x="9764" y="13624"/>
                  <a:pt x="9751" y="13624"/>
                </a:cubicBezTo>
                <a:cubicBezTo>
                  <a:pt x="9735" y="13624"/>
                  <a:pt x="9720" y="13630"/>
                  <a:pt x="9709" y="13644"/>
                </a:cubicBezTo>
                <a:cubicBezTo>
                  <a:pt x="9697" y="13631"/>
                  <a:pt x="9678" y="13625"/>
                  <a:pt x="9665" y="13618"/>
                </a:cubicBezTo>
                <a:cubicBezTo>
                  <a:pt x="9671" y="13612"/>
                  <a:pt x="9678" y="13599"/>
                  <a:pt x="9684" y="13593"/>
                </a:cubicBezTo>
                <a:close/>
                <a:moveTo>
                  <a:pt x="5909" y="13878"/>
                </a:moveTo>
                <a:lnTo>
                  <a:pt x="5909" y="13878"/>
                </a:lnTo>
                <a:cubicBezTo>
                  <a:pt x="5770" y="14068"/>
                  <a:pt x="5624" y="14252"/>
                  <a:pt x="5479" y="14429"/>
                </a:cubicBezTo>
                <a:cubicBezTo>
                  <a:pt x="5472" y="14410"/>
                  <a:pt x="5460" y="14391"/>
                  <a:pt x="5434" y="14385"/>
                </a:cubicBezTo>
                <a:cubicBezTo>
                  <a:pt x="5586" y="14214"/>
                  <a:pt x="5745" y="14043"/>
                  <a:pt x="5909" y="13878"/>
                </a:cubicBezTo>
                <a:close/>
                <a:moveTo>
                  <a:pt x="10279" y="13802"/>
                </a:moveTo>
                <a:lnTo>
                  <a:pt x="10279" y="13802"/>
                </a:lnTo>
                <a:cubicBezTo>
                  <a:pt x="10482" y="14024"/>
                  <a:pt x="10691" y="14239"/>
                  <a:pt x="10906" y="14448"/>
                </a:cubicBezTo>
                <a:cubicBezTo>
                  <a:pt x="10900" y="14461"/>
                  <a:pt x="10900" y="14480"/>
                  <a:pt x="10900" y="14499"/>
                </a:cubicBezTo>
                <a:cubicBezTo>
                  <a:pt x="10900" y="14505"/>
                  <a:pt x="10900" y="14511"/>
                  <a:pt x="10906" y="14518"/>
                </a:cubicBezTo>
                <a:cubicBezTo>
                  <a:pt x="10875" y="14486"/>
                  <a:pt x="10849" y="14454"/>
                  <a:pt x="10818" y="14423"/>
                </a:cubicBezTo>
                <a:cubicBezTo>
                  <a:pt x="10811" y="14404"/>
                  <a:pt x="10799" y="14385"/>
                  <a:pt x="10786" y="14359"/>
                </a:cubicBezTo>
                <a:cubicBezTo>
                  <a:pt x="10782" y="14350"/>
                  <a:pt x="10773" y="14344"/>
                  <a:pt x="10762" y="14344"/>
                </a:cubicBezTo>
                <a:cubicBezTo>
                  <a:pt x="10758" y="14344"/>
                  <a:pt x="10753" y="14345"/>
                  <a:pt x="10748" y="14347"/>
                </a:cubicBezTo>
                <a:cubicBezTo>
                  <a:pt x="10590" y="14169"/>
                  <a:pt x="10431" y="13992"/>
                  <a:pt x="10279" y="13802"/>
                </a:cubicBezTo>
                <a:close/>
                <a:moveTo>
                  <a:pt x="9931" y="13891"/>
                </a:moveTo>
                <a:cubicBezTo>
                  <a:pt x="10203" y="14125"/>
                  <a:pt x="10476" y="14353"/>
                  <a:pt x="10748" y="14587"/>
                </a:cubicBezTo>
                <a:cubicBezTo>
                  <a:pt x="10754" y="14606"/>
                  <a:pt x="10761" y="14625"/>
                  <a:pt x="10767" y="14644"/>
                </a:cubicBezTo>
                <a:cubicBezTo>
                  <a:pt x="10647" y="14537"/>
                  <a:pt x="10526" y="14429"/>
                  <a:pt x="10406" y="14321"/>
                </a:cubicBezTo>
                <a:cubicBezTo>
                  <a:pt x="10298" y="14220"/>
                  <a:pt x="10064" y="14062"/>
                  <a:pt x="9918" y="13897"/>
                </a:cubicBezTo>
                <a:cubicBezTo>
                  <a:pt x="9925" y="13897"/>
                  <a:pt x="9925" y="13897"/>
                  <a:pt x="9931" y="13891"/>
                </a:cubicBezTo>
                <a:close/>
                <a:moveTo>
                  <a:pt x="5327" y="14518"/>
                </a:moveTo>
                <a:cubicBezTo>
                  <a:pt x="5314" y="14568"/>
                  <a:pt x="5295" y="14625"/>
                  <a:pt x="5282" y="14676"/>
                </a:cubicBezTo>
                <a:cubicBezTo>
                  <a:pt x="5282" y="14676"/>
                  <a:pt x="5276" y="14682"/>
                  <a:pt x="5276" y="14682"/>
                </a:cubicBezTo>
                <a:cubicBezTo>
                  <a:pt x="5289" y="14632"/>
                  <a:pt x="5301" y="14575"/>
                  <a:pt x="5320" y="14524"/>
                </a:cubicBezTo>
                <a:cubicBezTo>
                  <a:pt x="5320" y="14524"/>
                  <a:pt x="5320" y="14518"/>
                  <a:pt x="5327" y="14518"/>
                </a:cubicBezTo>
                <a:close/>
                <a:moveTo>
                  <a:pt x="1128" y="13682"/>
                </a:moveTo>
                <a:cubicBezTo>
                  <a:pt x="1083" y="13903"/>
                  <a:pt x="1052" y="14119"/>
                  <a:pt x="1020" y="14340"/>
                </a:cubicBezTo>
                <a:cubicBezTo>
                  <a:pt x="950" y="14518"/>
                  <a:pt x="887" y="14701"/>
                  <a:pt x="843" y="14885"/>
                </a:cubicBezTo>
                <a:cubicBezTo>
                  <a:pt x="881" y="14632"/>
                  <a:pt x="931" y="14385"/>
                  <a:pt x="995" y="14144"/>
                </a:cubicBezTo>
                <a:cubicBezTo>
                  <a:pt x="1033" y="13986"/>
                  <a:pt x="1077" y="13834"/>
                  <a:pt x="1128" y="13682"/>
                </a:cubicBezTo>
                <a:close/>
                <a:moveTo>
                  <a:pt x="5105" y="14777"/>
                </a:moveTo>
                <a:cubicBezTo>
                  <a:pt x="5099" y="14790"/>
                  <a:pt x="5099" y="14809"/>
                  <a:pt x="5092" y="14822"/>
                </a:cubicBezTo>
                <a:cubicBezTo>
                  <a:pt x="5086" y="14860"/>
                  <a:pt x="5073" y="14898"/>
                  <a:pt x="5067" y="14936"/>
                </a:cubicBezTo>
                <a:cubicBezTo>
                  <a:pt x="5048" y="14961"/>
                  <a:pt x="5029" y="14980"/>
                  <a:pt x="5010" y="15005"/>
                </a:cubicBezTo>
                <a:lnTo>
                  <a:pt x="5061" y="14828"/>
                </a:lnTo>
                <a:cubicBezTo>
                  <a:pt x="5073" y="14809"/>
                  <a:pt x="5086" y="14796"/>
                  <a:pt x="5105" y="14777"/>
                </a:cubicBezTo>
                <a:close/>
                <a:moveTo>
                  <a:pt x="5118" y="15259"/>
                </a:moveTo>
                <a:cubicBezTo>
                  <a:pt x="5118" y="15265"/>
                  <a:pt x="5118" y="15271"/>
                  <a:pt x="5111" y="15278"/>
                </a:cubicBezTo>
                <a:cubicBezTo>
                  <a:pt x="5111" y="15284"/>
                  <a:pt x="5111" y="15284"/>
                  <a:pt x="5105" y="15290"/>
                </a:cubicBezTo>
                <a:cubicBezTo>
                  <a:pt x="5111" y="15284"/>
                  <a:pt x="5111" y="15271"/>
                  <a:pt x="5111" y="15265"/>
                </a:cubicBezTo>
                <a:cubicBezTo>
                  <a:pt x="5118" y="15265"/>
                  <a:pt x="5118" y="15265"/>
                  <a:pt x="5118" y="15259"/>
                </a:cubicBezTo>
                <a:close/>
                <a:moveTo>
                  <a:pt x="5061" y="15474"/>
                </a:moveTo>
                <a:cubicBezTo>
                  <a:pt x="5061" y="15474"/>
                  <a:pt x="5061" y="15474"/>
                  <a:pt x="5061" y="15480"/>
                </a:cubicBezTo>
                <a:cubicBezTo>
                  <a:pt x="5054" y="15493"/>
                  <a:pt x="5048" y="15512"/>
                  <a:pt x="5042" y="15531"/>
                </a:cubicBezTo>
                <a:cubicBezTo>
                  <a:pt x="5048" y="15512"/>
                  <a:pt x="5054" y="15493"/>
                  <a:pt x="5061" y="15474"/>
                </a:cubicBezTo>
                <a:close/>
                <a:moveTo>
                  <a:pt x="1096" y="14974"/>
                </a:moveTo>
                <a:lnTo>
                  <a:pt x="1096" y="14974"/>
                </a:lnTo>
                <a:cubicBezTo>
                  <a:pt x="1045" y="15214"/>
                  <a:pt x="1001" y="15449"/>
                  <a:pt x="957" y="15689"/>
                </a:cubicBezTo>
                <a:cubicBezTo>
                  <a:pt x="944" y="15651"/>
                  <a:pt x="912" y="15626"/>
                  <a:pt x="881" y="15620"/>
                </a:cubicBezTo>
                <a:cubicBezTo>
                  <a:pt x="887" y="15575"/>
                  <a:pt x="893" y="15525"/>
                  <a:pt x="900" y="15480"/>
                </a:cubicBezTo>
                <a:cubicBezTo>
                  <a:pt x="912" y="15474"/>
                  <a:pt x="925" y="15461"/>
                  <a:pt x="931" y="15442"/>
                </a:cubicBezTo>
                <a:cubicBezTo>
                  <a:pt x="982" y="15290"/>
                  <a:pt x="1039" y="15132"/>
                  <a:pt x="1096" y="14974"/>
                </a:cubicBezTo>
                <a:close/>
                <a:moveTo>
                  <a:pt x="4788" y="14651"/>
                </a:moveTo>
                <a:cubicBezTo>
                  <a:pt x="4788" y="14663"/>
                  <a:pt x="4795" y="14670"/>
                  <a:pt x="4801" y="14676"/>
                </a:cubicBezTo>
                <a:cubicBezTo>
                  <a:pt x="4712" y="15062"/>
                  <a:pt x="4617" y="15442"/>
                  <a:pt x="4503" y="15816"/>
                </a:cubicBezTo>
                <a:cubicBezTo>
                  <a:pt x="4579" y="15423"/>
                  <a:pt x="4668" y="15037"/>
                  <a:pt x="4788" y="14651"/>
                </a:cubicBezTo>
                <a:close/>
                <a:moveTo>
                  <a:pt x="4364" y="15271"/>
                </a:moveTo>
                <a:cubicBezTo>
                  <a:pt x="4345" y="15360"/>
                  <a:pt x="4326" y="15449"/>
                  <a:pt x="4313" y="15537"/>
                </a:cubicBezTo>
                <a:cubicBezTo>
                  <a:pt x="4294" y="15620"/>
                  <a:pt x="4282" y="15708"/>
                  <a:pt x="4263" y="15803"/>
                </a:cubicBezTo>
                <a:cubicBezTo>
                  <a:pt x="4237" y="15892"/>
                  <a:pt x="4212" y="15981"/>
                  <a:pt x="4174" y="16057"/>
                </a:cubicBezTo>
                <a:cubicBezTo>
                  <a:pt x="4174" y="16063"/>
                  <a:pt x="4174" y="16063"/>
                  <a:pt x="4168" y="16069"/>
                </a:cubicBezTo>
                <a:cubicBezTo>
                  <a:pt x="4161" y="16044"/>
                  <a:pt x="4149" y="16019"/>
                  <a:pt x="4142" y="15987"/>
                </a:cubicBezTo>
                <a:cubicBezTo>
                  <a:pt x="4225" y="15765"/>
                  <a:pt x="4294" y="15531"/>
                  <a:pt x="4351" y="15303"/>
                </a:cubicBezTo>
                <a:cubicBezTo>
                  <a:pt x="4358" y="15290"/>
                  <a:pt x="4358" y="15278"/>
                  <a:pt x="4364" y="15271"/>
                </a:cubicBezTo>
                <a:close/>
                <a:moveTo>
                  <a:pt x="4130" y="16095"/>
                </a:moveTo>
                <a:cubicBezTo>
                  <a:pt x="4136" y="16107"/>
                  <a:pt x="4142" y="16120"/>
                  <a:pt x="4142" y="16133"/>
                </a:cubicBezTo>
                <a:cubicBezTo>
                  <a:pt x="4133" y="16151"/>
                  <a:pt x="4129" y="16160"/>
                  <a:pt x="4127" y="16160"/>
                </a:cubicBezTo>
                <a:cubicBezTo>
                  <a:pt x="4125" y="16160"/>
                  <a:pt x="4130" y="16135"/>
                  <a:pt x="4130" y="16095"/>
                </a:cubicBezTo>
                <a:close/>
                <a:moveTo>
                  <a:pt x="1223" y="16221"/>
                </a:moveTo>
                <a:cubicBezTo>
                  <a:pt x="1216" y="16253"/>
                  <a:pt x="1216" y="16278"/>
                  <a:pt x="1216" y="16304"/>
                </a:cubicBezTo>
                <a:cubicBezTo>
                  <a:pt x="1204" y="16310"/>
                  <a:pt x="1197" y="16316"/>
                  <a:pt x="1191" y="16316"/>
                </a:cubicBezTo>
                <a:cubicBezTo>
                  <a:pt x="1204" y="16285"/>
                  <a:pt x="1210" y="16253"/>
                  <a:pt x="1223" y="16221"/>
                </a:cubicBezTo>
                <a:close/>
                <a:moveTo>
                  <a:pt x="4928" y="15284"/>
                </a:moveTo>
                <a:cubicBezTo>
                  <a:pt x="4940" y="15297"/>
                  <a:pt x="4953" y="15309"/>
                  <a:pt x="4966" y="15316"/>
                </a:cubicBezTo>
                <a:cubicBezTo>
                  <a:pt x="4940" y="15411"/>
                  <a:pt x="4915" y="15512"/>
                  <a:pt x="4890" y="15607"/>
                </a:cubicBezTo>
                <a:cubicBezTo>
                  <a:pt x="4871" y="15677"/>
                  <a:pt x="4852" y="15740"/>
                  <a:pt x="4833" y="15803"/>
                </a:cubicBezTo>
                <a:cubicBezTo>
                  <a:pt x="4776" y="16000"/>
                  <a:pt x="4693" y="16202"/>
                  <a:pt x="4630" y="16405"/>
                </a:cubicBezTo>
                <a:cubicBezTo>
                  <a:pt x="4668" y="16228"/>
                  <a:pt x="4725" y="16050"/>
                  <a:pt x="4731" y="15987"/>
                </a:cubicBezTo>
                <a:cubicBezTo>
                  <a:pt x="4750" y="15917"/>
                  <a:pt x="4769" y="15841"/>
                  <a:pt x="4788" y="15765"/>
                </a:cubicBezTo>
                <a:cubicBezTo>
                  <a:pt x="4833" y="15607"/>
                  <a:pt x="4883" y="15442"/>
                  <a:pt x="4928" y="15284"/>
                </a:cubicBezTo>
                <a:close/>
                <a:moveTo>
                  <a:pt x="4757" y="14340"/>
                </a:moveTo>
                <a:cubicBezTo>
                  <a:pt x="4763" y="14347"/>
                  <a:pt x="4769" y="14347"/>
                  <a:pt x="4776" y="14353"/>
                </a:cubicBezTo>
                <a:cubicBezTo>
                  <a:pt x="4560" y="15018"/>
                  <a:pt x="4396" y="15702"/>
                  <a:pt x="4301" y="16399"/>
                </a:cubicBezTo>
                <a:cubicBezTo>
                  <a:pt x="4296" y="16417"/>
                  <a:pt x="4292" y="16432"/>
                  <a:pt x="4292" y="16441"/>
                </a:cubicBezTo>
                <a:lnTo>
                  <a:pt x="4292" y="16441"/>
                </a:lnTo>
                <a:cubicBezTo>
                  <a:pt x="4248" y="16290"/>
                  <a:pt x="4364" y="15921"/>
                  <a:pt x="4383" y="15778"/>
                </a:cubicBezTo>
                <a:cubicBezTo>
                  <a:pt x="4389" y="15721"/>
                  <a:pt x="4402" y="15664"/>
                  <a:pt x="4408" y="15607"/>
                </a:cubicBezTo>
                <a:cubicBezTo>
                  <a:pt x="4529" y="15183"/>
                  <a:pt x="4643" y="14765"/>
                  <a:pt x="4757" y="14340"/>
                </a:cubicBezTo>
                <a:close/>
                <a:moveTo>
                  <a:pt x="4845" y="14942"/>
                </a:moveTo>
                <a:cubicBezTo>
                  <a:pt x="4852" y="14948"/>
                  <a:pt x="4864" y="14955"/>
                  <a:pt x="4877" y="14961"/>
                </a:cubicBezTo>
                <a:cubicBezTo>
                  <a:pt x="4795" y="15246"/>
                  <a:pt x="4719" y="15531"/>
                  <a:pt x="4655" y="15822"/>
                </a:cubicBezTo>
                <a:cubicBezTo>
                  <a:pt x="4624" y="15955"/>
                  <a:pt x="4586" y="16088"/>
                  <a:pt x="4541" y="16221"/>
                </a:cubicBezTo>
                <a:cubicBezTo>
                  <a:pt x="4516" y="16297"/>
                  <a:pt x="4459" y="16608"/>
                  <a:pt x="4383" y="16627"/>
                </a:cubicBezTo>
                <a:cubicBezTo>
                  <a:pt x="4383" y="16627"/>
                  <a:pt x="4396" y="16544"/>
                  <a:pt x="4408" y="16456"/>
                </a:cubicBezTo>
                <a:cubicBezTo>
                  <a:pt x="4573" y="15955"/>
                  <a:pt x="4719" y="15449"/>
                  <a:pt x="4845" y="14942"/>
                </a:cubicBezTo>
                <a:close/>
                <a:moveTo>
                  <a:pt x="4833" y="16620"/>
                </a:moveTo>
                <a:cubicBezTo>
                  <a:pt x="4826" y="16646"/>
                  <a:pt x="4820" y="16677"/>
                  <a:pt x="4814" y="16703"/>
                </a:cubicBezTo>
                <a:cubicBezTo>
                  <a:pt x="4801" y="16709"/>
                  <a:pt x="4795" y="16715"/>
                  <a:pt x="4788" y="16722"/>
                </a:cubicBezTo>
                <a:cubicBezTo>
                  <a:pt x="4801" y="16690"/>
                  <a:pt x="4820" y="16652"/>
                  <a:pt x="4833" y="16620"/>
                </a:cubicBezTo>
                <a:close/>
                <a:moveTo>
                  <a:pt x="4491" y="16760"/>
                </a:moveTo>
                <a:cubicBezTo>
                  <a:pt x="4484" y="16817"/>
                  <a:pt x="4472" y="16874"/>
                  <a:pt x="4465" y="16931"/>
                </a:cubicBezTo>
                <a:cubicBezTo>
                  <a:pt x="4453" y="16893"/>
                  <a:pt x="4446" y="16861"/>
                  <a:pt x="4427" y="16829"/>
                </a:cubicBezTo>
                <a:cubicBezTo>
                  <a:pt x="4453" y="16810"/>
                  <a:pt x="4472" y="16785"/>
                  <a:pt x="4491" y="16760"/>
                </a:cubicBezTo>
                <a:close/>
                <a:moveTo>
                  <a:pt x="4554" y="17013"/>
                </a:moveTo>
                <a:cubicBezTo>
                  <a:pt x="4624" y="17285"/>
                  <a:pt x="4712" y="17558"/>
                  <a:pt x="4820" y="17817"/>
                </a:cubicBezTo>
                <a:cubicBezTo>
                  <a:pt x="4820" y="17836"/>
                  <a:pt x="4820" y="17855"/>
                  <a:pt x="4826" y="17868"/>
                </a:cubicBezTo>
                <a:cubicBezTo>
                  <a:pt x="4782" y="17824"/>
                  <a:pt x="4744" y="17773"/>
                  <a:pt x="4706" y="17729"/>
                </a:cubicBezTo>
                <a:cubicBezTo>
                  <a:pt x="4674" y="17659"/>
                  <a:pt x="4649" y="17596"/>
                  <a:pt x="4624" y="17526"/>
                </a:cubicBezTo>
                <a:cubicBezTo>
                  <a:pt x="4605" y="17406"/>
                  <a:pt x="4573" y="17292"/>
                  <a:pt x="4541" y="17178"/>
                </a:cubicBezTo>
                <a:cubicBezTo>
                  <a:pt x="4548" y="17165"/>
                  <a:pt x="4548" y="17152"/>
                  <a:pt x="4535" y="17152"/>
                </a:cubicBezTo>
                <a:cubicBezTo>
                  <a:pt x="4522" y="17108"/>
                  <a:pt x="4510" y="17064"/>
                  <a:pt x="4497" y="17019"/>
                </a:cubicBezTo>
                <a:lnTo>
                  <a:pt x="4497" y="17019"/>
                </a:lnTo>
                <a:cubicBezTo>
                  <a:pt x="4503" y="17021"/>
                  <a:pt x="4509" y="17022"/>
                  <a:pt x="4515" y="17022"/>
                </a:cubicBezTo>
                <a:cubicBezTo>
                  <a:pt x="4530" y="17022"/>
                  <a:pt x="4545" y="17017"/>
                  <a:pt x="4554" y="17013"/>
                </a:cubicBezTo>
                <a:close/>
                <a:moveTo>
                  <a:pt x="6150" y="18755"/>
                </a:moveTo>
                <a:cubicBezTo>
                  <a:pt x="6194" y="18774"/>
                  <a:pt x="6232" y="18793"/>
                  <a:pt x="6270" y="18805"/>
                </a:cubicBezTo>
                <a:lnTo>
                  <a:pt x="6251" y="18805"/>
                </a:lnTo>
                <a:cubicBezTo>
                  <a:pt x="6220" y="18786"/>
                  <a:pt x="6182" y="18774"/>
                  <a:pt x="6150" y="18761"/>
                </a:cubicBezTo>
                <a:cubicBezTo>
                  <a:pt x="6150" y="18761"/>
                  <a:pt x="6150" y="18761"/>
                  <a:pt x="6150" y="18755"/>
                </a:cubicBezTo>
                <a:close/>
                <a:moveTo>
                  <a:pt x="8520" y="14077"/>
                </a:moveTo>
                <a:cubicBezTo>
                  <a:pt x="8566" y="14077"/>
                  <a:pt x="8612" y="14078"/>
                  <a:pt x="8658" y="14081"/>
                </a:cubicBezTo>
                <a:cubicBezTo>
                  <a:pt x="9811" y="14125"/>
                  <a:pt x="10818" y="15069"/>
                  <a:pt x="11039" y="16196"/>
                </a:cubicBezTo>
                <a:cubicBezTo>
                  <a:pt x="11115" y="16576"/>
                  <a:pt x="11103" y="16943"/>
                  <a:pt x="11014" y="17292"/>
                </a:cubicBezTo>
                <a:cubicBezTo>
                  <a:pt x="10995" y="17342"/>
                  <a:pt x="10970" y="17399"/>
                  <a:pt x="10938" y="17450"/>
                </a:cubicBezTo>
                <a:cubicBezTo>
                  <a:pt x="10653" y="18014"/>
                  <a:pt x="10229" y="18501"/>
                  <a:pt x="9728" y="18913"/>
                </a:cubicBezTo>
                <a:cubicBezTo>
                  <a:pt x="9120" y="17304"/>
                  <a:pt x="8310" y="15759"/>
                  <a:pt x="7467" y="14252"/>
                </a:cubicBezTo>
                <a:cubicBezTo>
                  <a:pt x="7809" y="14140"/>
                  <a:pt x="8169" y="14077"/>
                  <a:pt x="8520" y="14077"/>
                </a:cubicBezTo>
                <a:close/>
                <a:moveTo>
                  <a:pt x="4769" y="10509"/>
                </a:moveTo>
                <a:cubicBezTo>
                  <a:pt x="4883" y="10724"/>
                  <a:pt x="4991" y="10933"/>
                  <a:pt x="5099" y="11136"/>
                </a:cubicBezTo>
                <a:cubicBezTo>
                  <a:pt x="5346" y="11592"/>
                  <a:pt x="5599" y="12048"/>
                  <a:pt x="5859" y="12504"/>
                </a:cubicBezTo>
                <a:cubicBezTo>
                  <a:pt x="4877" y="13010"/>
                  <a:pt x="4085" y="13853"/>
                  <a:pt x="3769" y="14942"/>
                </a:cubicBezTo>
                <a:cubicBezTo>
                  <a:pt x="3207" y="16846"/>
                  <a:pt x="4703" y="19224"/>
                  <a:pt x="6638" y="19224"/>
                </a:cubicBezTo>
                <a:cubicBezTo>
                  <a:pt x="6929" y="19224"/>
                  <a:pt x="7231" y="19170"/>
                  <a:pt x="7537" y="19052"/>
                </a:cubicBezTo>
                <a:cubicBezTo>
                  <a:pt x="7670" y="19027"/>
                  <a:pt x="7803" y="18976"/>
                  <a:pt x="7904" y="18907"/>
                </a:cubicBezTo>
                <a:cubicBezTo>
                  <a:pt x="8006" y="18837"/>
                  <a:pt x="8069" y="18742"/>
                  <a:pt x="8132" y="18641"/>
                </a:cubicBezTo>
                <a:cubicBezTo>
                  <a:pt x="8227" y="18565"/>
                  <a:pt x="8322" y="18476"/>
                  <a:pt x="8405" y="18375"/>
                </a:cubicBezTo>
                <a:cubicBezTo>
                  <a:pt x="8421" y="18358"/>
                  <a:pt x="8409" y="18328"/>
                  <a:pt x="8385" y="18328"/>
                </a:cubicBezTo>
                <a:cubicBezTo>
                  <a:pt x="8382" y="18328"/>
                  <a:pt x="8377" y="18329"/>
                  <a:pt x="8373" y="18330"/>
                </a:cubicBezTo>
                <a:cubicBezTo>
                  <a:pt x="7923" y="18596"/>
                  <a:pt x="7417" y="18774"/>
                  <a:pt x="6916" y="18774"/>
                </a:cubicBezTo>
                <a:cubicBezTo>
                  <a:pt x="5821" y="18565"/>
                  <a:pt x="5137" y="17349"/>
                  <a:pt x="5466" y="16171"/>
                </a:cubicBezTo>
                <a:cubicBezTo>
                  <a:pt x="5681" y="15404"/>
                  <a:pt x="6264" y="14809"/>
                  <a:pt x="6973" y="14454"/>
                </a:cubicBezTo>
                <a:cubicBezTo>
                  <a:pt x="7379" y="15170"/>
                  <a:pt x="7784" y="15892"/>
                  <a:pt x="8177" y="16620"/>
                </a:cubicBezTo>
                <a:cubicBezTo>
                  <a:pt x="8595" y="17463"/>
                  <a:pt x="8994" y="18318"/>
                  <a:pt x="9367" y="19185"/>
                </a:cubicBezTo>
                <a:cubicBezTo>
                  <a:pt x="8297" y="19926"/>
                  <a:pt x="6954" y="20332"/>
                  <a:pt x="5726" y="20338"/>
                </a:cubicBezTo>
                <a:cubicBezTo>
                  <a:pt x="5710" y="20338"/>
                  <a:pt x="5694" y="20338"/>
                  <a:pt x="5679" y="20338"/>
                </a:cubicBezTo>
                <a:cubicBezTo>
                  <a:pt x="3895" y="20338"/>
                  <a:pt x="2458" y="19267"/>
                  <a:pt x="1774" y="17792"/>
                </a:cubicBezTo>
                <a:cubicBezTo>
                  <a:pt x="1622" y="17190"/>
                  <a:pt x="1653" y="16513"/>
                  <a:pt x="1761" y="15911"/>
                </a:cubicBezTo>
                <a:cubicBezTo>
                  <a:pt x="2122" y="13821"/>
                  <a:pt x="3496" y="12143"/>
                  <a:pt x="4769" y="10509"/>
                </a:cubicBezTo>
                <a:close/>
                <a:moveTo>
                  <a:pt x="7094" y="23454"/>
                </a:moveTo>
                <a:cubicBezTo>
                  <a:pt x="7119" y="23460"/>
                  <a:pt x="7144" y="23473"/>
                  <a:pt x="7170" y="23486"/>
                </a:cubicBezTo>
                <a:cubicBezTo>
                  <a:pt x="7182" y="23505"/>
                  <a:pt x="7201" y="23530"/>
                  <a:pt x="7214" y="23549"/>
                </a:cubicBezTo>
                <a:cubicBezTo>
                  <a:pt x="7220" y="23555"/>
                  <a:pt x="7227" y="23568"/>
                  <a:pt x="7233" y="23574"/>
                </a:cubicBezTo>
                <a:cubicBezTo>
                  <a:pt x="7195" y="23574"/>
                  <a:pt x="7163" y="23593"/>
                  <a:pt x="7151" y="23631"/>
                </a:cubicBezTo>
                <a:cubicBezTo>
                  <a:pt x="7151" y="23631"/>
                  <a:pt x="7151" y="23638"/>
                  <a:pt x="7151" y="23638"/>
                </a:cubicBezTo>
                <a:cubicBezTo>
                  <a:pt x="7132" y="23600"/>
                  <a:pt x="7113" y="23568"/>
                  <a:pt x="7087" y="23536"/>
                </a:cubicBezTo>
                <a:cubicBezTo>
                  <a:pt x="7087" y="23524"/>
                  <a:pt x="7087" y="23511"/>
                  <a:pt x="7094" y="23498"/>
                </a:cubicBezTo>
                <a:cubicBezTo>
                  <a:pt x="7094" y="23492"/>
                  <a:pt x="7094" y="23492"/>
                  <a:pt x="7094" y="23492"/>
                </a:cubicBezTo>
                <a:cubicBezTo>
                  <a:pt x="7094" y="23486"/>
                  <a:pt x="7094" y="23479"/>
                  <a:pt x="7094" y="23473"/>
                </a:cubicBezTo>
                <a:cubicBezTo>
                  <a:pt x="7094" y="23467"/>
                  <a:pt x="7094" y="23460"/>
                  <a:pt x="7094" y="23454"/>
                </a:cubicBezTo>
                <a:close/>
                <a:moveTo>
                  <a:pt x="10387" y="22352"/>
                </a:moveTo>
                <a:cubicBezTo>
                  <a:pt x="10438" y="22612"/>
                  <a:pt x="10476" y="22878"/>
                  <a:pt x="10482" y="23137"/>
                </a:cubicBezTo>
                <a:cubicBezTo>
                  <a:pt x="10419" y="23378"/>
                  <a:pt x="10330" y="23612"/>
                  <a:pt x="10216" y="23847"/>
                </a:cubicBezTo>
                <a:cubicBezTo>
                  <a:pt x="10343" y="23365"/>
                  <a:pt x="10387" y="22852"/>
                  <a:pt x="10387" y="22352"/>
                </a:cubicBezTo>
                <a:close/>
                <a:moveTo>
                  <a:pt x="6498" y="23631"/>
                </a:moveTo>
                <a:cubicBezTo>
                  <a:pt x="6448" y="23809"/>
                  <a:pt x="6403" y="23992"/>
                  <a:pt x="6378" y="24176"/>
                </a:cubicBezTo>
                <a:cubicBezTo>
                  <a:pt x="6346" y="24081"/>
                  <a:pt x="6334" y="23980"/>
                  <a:pt x="6334" y="23885"/>
                </a:cubicBezTo>
                <a:cubicBezTo>
                  <a:pt x="6346" y="23809"/>
                  <a:pt x="6365" y="23720"/>
                  <a:pt x="6397" y="23644"/>
                </a:cubicBezTo>
                <a:cubicBezTo>
                  <a:pt x="6429" y="23638"/>
                  <a:pt x="6460" y="23631"/>
                  <a:pt x="6498" y="23631"/>
                </a:cubicBezTo>
                <a:close/>
                <a:moveTo>
                  <a:pt x="6194" y="23853"/>
                </a:moveTo>
                <a:cubicBezTo>
                  <a:pt x="6175" y="23973"/>
                  <a:pt x="6182" y="24106"/>
                  <a:pt x="6207" y="24233"/>
                </a:cubicBezTo>
                <a:cubicBezTo>
                  <a:pt x="6207" y="24265"/>
                  <a:pt x="6207" y="24303"/>
                  <a:pt x="6207" y="24334"/>
                </a:cubicBezTo>
                <a:cubicBezTo>
                  <a:pt x="6175" y="24246"/>
                  <a:pt x="6169" y="24144"/>
                  <a:pt x="6169" y="24037"/>
                </a:cubicBezTo>
                <a:cubicBezTo>
                  <a:pt x="6169" y="23973"/>
                  <a:pt x="6182" y="23910"/>
                  <a:pt x="6194" y="23853"/>
                </a:cubicBezTo>
                <a:close/>
                <a:moveTo>
                  <a:pt x="7062" y="23669"/>
                </a:moveTo>
                <a:cubicBezTo>
                  <a:pt x="7081" y="23701"/>
                  <a:pt x="7094" y="23733"/>
                  <a:pt x="7100" y="23764"/>
                </a:cubicBezTo>
                <a:cubicBezTo>
                  <a:pt x="7030" y="23961"/>
                  <a:pt x="6973" y="24163"/>
                  <a:pt x="6935" y="24366"/>
                </a:cubicBezTo>
                <a:cubicBezTo>
                  <a:pt x="6954" y="24265"/>
                  <a:pt x="6967" y="24163"/>
                  <a:pt x="6986" y="24056"/>
                </a:cubicBezTo>
                <a:cubicBezTo>
                  <a:pt x="7018" y="23929"/>
                  <a:pt x="7043" y="23802"/>
                  <a:pt x="7062" y="23669"/>
                </a:cubicBezTo>
                <a:close/>
                <a:moveTo>
                  <a:pt x="6638" y="23416"/>
                </a:moveTo>
                <a:cubicBezTo>
                  <a:pt x="6657" y="23422"/>
                  <a:pt x="6676" y="23422"/>
                  <a:pt x="6695" y="23429"/>
                </a:cubicBezTo>
                <a:cubicBezTo>
                  <a:pt x="6695" y="23448"/>
                  <a:pt x="6695" y="23467"/>
                  <a:pt x="6695" y="23486"/>
                </a:cubicBezTo>
                <a:cubicBezTo>
                  <a:pt x="6600" y="23796"/>
                  <a:pt x="6536" y="24106"/>
                  <a:pt x="6498" y="24423"/>
                </a:cubicBezTo>
                <a:cubicBezTo>
                  <a:pt x="6479" y="24385"/>
                  <a:pt x="6460" y="24353"/>
                  <a:pt x="6435" y="24315"/>
                </a:cubicBezTo>
                <a:cubicBezTo>
                  <a:pt x="6441" y="24309"/>
                  <a:pt x="6441" y="24303"/>
                  <a:pt x="6441" y="24296"/>
                </a:cubicBezTo>
                <a:cubicBezTo>
                  <a:pt x="6467" y="24068"/>
                  <a:pt x="6511" y="23847"/>
                  <a:pt x="6574" y="23631"/>
                </a:cubicBezTo>
                <a:lnTo>
                  <a:pt x="6593" y="23631"/>
                </a:lnTo>
                <a:cubicBezTo>
                  <a:pt x="6595" y="23631"/>
                  <a:pt x="6597" y="23632"/>
                  <a:pt x="6599" y="23632"/>
                </a:cubicBezTo>
                <a:cubicBezTo>
                  <a:pt x="6677" y="23632"/>
                  <a:pt x="6693" y="23510"/>
                  <a:pt x="6619" y="23492"/>
                </a:cubicBezTo>
                <a:lnTo>
                  <a:pt x="6612" y="23492"/>
                </a:lnTo>
                <a:cubicBezTo>
                  <a:pt x="6625" y="23467"/>
                  <a:pt x="6631" y="23441"/>
                  <a:pt x="6638" y="23422"/>
                </a:cubicBezTo>
                <a:cubicBezTo>
                  <a:pt x="6638" y="23422"/>
                  <a:pt x="6638" y="23422"/>
                  <a:pt x="6638" y="23416"/>
                </a:cubicBezTo>
                <a:close/>
                <a:moveTo>
                  <a:pt x="7309" y="23758"/>
                </a:moveTo>
                <a:cubicBezTo>
                  <a:pt x="7334" y="23866"/>
                  <a:pt x="7341" y="23986"/>
                  <a:pt x="7334" y="24106"/>
                </a:cubicBezTo>
                <a:cubicBezTo>
                  <a:pt x="7334" y="24113"/>
                  <a:pt x="7334" y="24119"/>
                  <a:pt x="7334" y="24125"/>
                </a:cubicBezTo>
                <a:cubicBezTo>
                  <a:pt x="7315" y="24227"/>
                  <a:pt x="7290" y="24328"/>
                  <a:pt x="7265" y="24423"/>
                </a:cubicBezTo>
                <a:cubicBezTo>
                  <a:pt x="7239" y="24429"/>
                  <a:pt x="7214" y="24436"/>
                  <a:pt x="7189" y="24442"/>
                </a:cubicBezTo>
                <a:cubicBezTo>
                  <a:pt x="7246" y="24220"/>
                  <a:pt x="7290" y="23992"/>
                  <a:pt x="7309" y="23758"/>
                </a:cubicBezTo>
                <a:close/>
                <a:moveTo>
                  <a:pt x="10476" y="23397"/>
                </a:moveTo>
                <a:cubicBezTo>
                  <a:pt x="10444" y="23771"/>
                  <a:pt x="10336" y="24138"/>
                  <a:pt x="10083" y="24467"/>
                </a:cubicBezTo>
                <a:cubicBezTo>
                  <a:pt x="10013" y="24562"/>
                  <a:pt x="9937" y="24645"/>
                  <a:pt x="9855" y="24727"/>
                </a:cubicBezTo>
                <a:cubicBezTo>
                  <a:pt x="9963" y="24556"/>
                  <a:pt x="10045" y="24366"/>
                  <a:pt x="10115" y="24176"/>
                </a:cubicBezTo>
                <a:cubicBezTo>
                  <a:pt x="10260" y="23929"/>
                  <a:pt x="10381" y="23669"/>
                  <a:pt x="10476" y="23397"/>
                </a:cubicBezTo>
                <a:close/>
                <a:moveTo>
                  <a:pt x="7790" y="24125"/>
                </a:moveTo>
                <a:lnTo>
                  <a:pt x="7790" y="24125"/>
                </a:lnTo>
                <a:cubicBezTo>
                  <a:pt x="7892" y="24486"/>
                  <a:pt x="7803" y="24873"/>
                  <a:pt x="7398" y="25044"/>
                </a:cubicBezTo>
                <a:cubicBezTo>
                  <a:pt x="7474" y="24942"/>
                  <a:pt x="7543" y="24822"/>
                  <a:pt x="7588" y="24689"/>
                </a:cubicBezTo>
                <a:cubicBezTo>
                  <a:pt x="7708" y="24524"/>
                  <a:pt x="7784" y="24334"/>
                  <a:pt x="7790" y="24125"/>
                </a:cubicBezTo>
                <a:close/>
                <a:moveTo>
                  <a:pt x="6625" y="25069"/>
                </a:moveTo>
                <a:cubicBezTo>
                  <a:pt x="6638" y="25075"/>
                  <a:pt x="6657" y="25075"/>
                  <a:pt x="6669" y="25082"/>
                </a:cubicBezTo>
                <a:cubicBezTo>
                  <a:pt x="6669" y="25088"/>
                  <a:pt x="6669" y="25094"/>
                  <a:pt x="6663" y="25107"/>
                </a:cubicBezTo>
                <a:cubicBezTo>
                  <a:pt x="6650" y="25094"/>
                  <a:pt x="6638" y="25082"/>
                  <a:pt x="6625" y="25069"/>
                </a:cubicBezTo>
                <a:close/>
                <a:moveTo>
                  <a:pt x="10051" y="24284"/>
                </a:moveTo>
                <a:lnTo>
                  <a:pt x="10051" y="24284"/>
                </a:lnTo>
                <a:cubicBezTo>
                  <a:pt x="9982" y="24455"/>
                  <a:pt x="9899" y="24619"/>
                  <a:pt x="9798" y="24778"/>
                </a:cubicBezTo>
                <a:cubicBezTo>
                  <a:pt x="9287" y="25255"/>
                  <a:pt x="8566" y="25529"/>
                  <a:pt x="7897" y="25529"/>
                </a:cubicBezTo>
                <a:cubicBezTo>
                  <a:pt x="7803" y="25529"/>
                  <a:pt x="7710" y="25523"/>
                  <a:pt x="7619" y="25512"/>
                </a:cubicBezTo>
                <a:lnTo>
                  <a:pt x="7619" y="25512"/>
                </a:lnTo>
                <a:cubicBezTo>
                  <a:pt x="7671" y="25516"/>
                  <a:pt x="7723" y="25517"/>
                  <a:pt x="7775" y="25517"/>
                </a:cubicBezTo>
                <a:cubicBezTo>
                  <a:pt x="8518" y="25517"/>
                  <a:pt x="9349" y="25190"/>
                  <a:pt x="9716" y="24746"/>
                </a:cubicBezTo>
                <a:cubicBezTo>
                  <a:pt x="9836" y="24600"/>
                  <a:pt x="9950" y="24448"/>
                  <a:pt x="10051" y="24284"/>
                </a:cubicBezTo>
                <a:close/>
                <a:moveTo>
                  <a:pt x="3914" y="0"/>
                </a:moveTo>
                <a:cubicBezTo>
                  <a:pt x="3895" y="0"/>
                  <a:pt x="3879" y="15"/>
                  <a:pt x="3870" y="33"/>
                </a:cubicBezTo>
                <a:cubicBezTo>
                  <a:pt x="3870" y="36"/>
                  <a:pt x="3868" y="36"/>
                  <a:pt x="3866" y="36"/>
                </a:cubicBezTo>
                <a:cubicBezTo>
                  <a:pt x="3864" y="36"/>
                  <a:pt x="3861" y="36"/>
                  <a:pt x="3857" y="39"/>
                </a:cubicBezTo>
                <a:cubicBezTo>
                  <a:pt x="3541" y="96"/>
                  <a:pt x="3294" y="793"/>
                  <a:pt x="3173" y="1046"/>
                </a:cubicBezTo>
                <a:cubicBezTo>
                  <a:pt x="3123" y="1154"/>
                  <a:pt x="3072" y="1262"/>
                  <a:pt x="3034" y="1369"/>
                </a:cubicBezTo>
                <a:cubicBezTo>
                  <a:pt x="3028" y="1376"/>
                  <a:pt x="3021" y="1382"/>
                  <a:pt x="3015" y="1388"/>
                </a:cubicBezTo>
                <a:cubicBezTo>
                  <a:pt x="2572" y="2016"/>
                  <a:pt x="2489" y="3054"/>
                  <a:pt x="2502" y="3795"/>
                </a:cubicBezTo>
                <a:cubicBezTo>
                  <a:pt x="2515" y="4340"/>
                  <a:pt x="2597" y="4878"/>
                  <a:pt x="2724" y="5410"/>
                </a:cubicBezTo>
                <a:cubicBezTo>
                  <a:pt x="2736" y="5581"/>
                  <a:pt x="2768" y="5746"/>
                  <a:pt x="2819" y="5911"/>
                </a:cubicBezTo>
                <a:cubicBezTo>
                  <a:pt x="2823" y="5925"/>
                  <a:pt x="2835" y="5932"/>
                  <a:pt x="2846" y="5932"/>
                </a:cubicBezTo>
                <a:cubicBezTo>
                  <a:pt x="2850" y="5932"/>
                  <a:pt x="2854" y="5931"/>
                  <a:pt x="2857" y="5930"/>
                </a:cubicBezTo>
                <a:cubicBezTo>
                  <a:pt x="3053" y="6588"/>
                  <a:pt x="3306" y="7234"/>
                  <a:pt x="3585" y="7868"/>
                </a:cubicBezTo>
                <a:cubicBezTo>
                  <a:pt x="3629" y="7988"/>
                  <a:pt x="3674" y="8108"/>
                  <a:pt x="3724" y="8222"/>
                </a:cubicBezTo>
                <a:cubicBezTo>
                  <a:pt x="2869" y="9299"/>
                  <a:pt x="1995" y="10357"/>
                  <a:pt x="1330" y="11554"/>
                </a:cubicBezTo>
                <a:cubicBezTo>
                  <a:pt x="513" y="13029"/>
                  <a:pt x="0" y="14758"/>
                  <a:pt x="355" y="16443"/>
                </a:cubicBezTo>
                <a:cubicBezTo>
                  <a:pt x="526" y="17260"/>
                  <a:pt x="925" y="17969"/>
                  <a:pt x="1444" y="18615"/>
                </a:cubicBezTo>
                <a:cubicBezTo>
                  <a:pt x="1945" y="19223"/>
                  <a:pt x="2502" y="19895"/>
                  <a:pt x="3268" y="20154"/>
                </a:cubicBezTo>
                <a:cubicBezTo>
                  <a:pt x="3363" y="20205"/>
                  <a:pt x="3452" y="20249"/>
                  <a:pt x="3547" y="20287"/>
                </a:cubicBezTo>
                <a:cubicBezTo>
                  <a:pt x="3857" y="20420"/>
                  <a:pt x="4174" y="20496"/>
                  <a:pt x="4497" y="20541"/>
                </a:cubicBezTo>
                <a:cubicBezTo>
                  <a:pt x="4649" y="20579"/>
                  <a:pt x="4807" y="20617"/>
                  <a:pt x="4966" y="20642"/>
                </a:cubicBezTo>
                <a:cubicBezTo>
                  <a:pt x="5263" y="20691"/>
                  <a:pt x="5569" y="20715"/>
                  <a:pt x="5879" y="20715"/>
                </a:cubicBezTo>
                <a:cubicBezTo>
                  <a:pt x="7137" y="20715"/>
                  <a:pt x="8464" y="20323"/>
                  <a:pt x="9551" y="19622"/>
                </a:cubicBezTo>
                <a:cubicBezTo>
                  <a:pt x="9766" y="20135"/>
                  <a:pt x="9969" y="20661"/>
                  <a:pt x="10165" y="21193"/>
                </a:cubicBezTo>
                <a:cubicBezTo>
                  <a:pt x="10172" y="21212"/>
                  <a:pt x="10178" y="21237"/>
                  <a:pt x="10184" y="21256"/>
                </a:cubicBezTo>
                <a:cubicBezTo>
                  <a:pt x="10210" y="21446"/>
                  <a:pt x="10248" y="21643"/>
                  <a:pt x="10286" y="21839"/>
                </a:cubicBezTo>
                <a:cubicBezTo>
                  <a:pt x="10381" y="22555"/>
                  <a:pt x="10368" y="23277"/>
                  <a:pt x="10172" y="23935"/>
                </a:cubicBezTo>
                <a:cubicBezTo>
                  <a:pt x="10140" y="24005"/>
                  <a:pt x="10108" y="24068"/>
                  <a:pt x="10070" y="24138"/>
                </a:cubicBezTo>
                <a:cubicBezTo>
                  <a:pt x="9747" y="24702"/>
                  <a:pt x="9374" y="25126"/>
                  <a:pt x="8715" y="25291"/>
                </a:cubicBezTo>
                <a:cubicBezTo>
                  <a:pt x="8443" y="25360"/>
                  <a:pt x="8164" y="25405"/>
                  <a:pt x="7885" y="25411"/>
                </a:cubicBezTo>
                <a:cubicBezTo>
                  <a:pt x="7841" y="25414"/>
                  <a:pt x="7797" y="25415"/>
                  <a:pt x="7754" y="25415"/>
                </a:cubicBezTo>
                <a:cubicBezTo>
                  <a:pt x="7693" y="25415"/>
                  <a:pt x="7632" y="25412"/>
                  <a:pt x="7569" y="25405"/>
                </a:cubicBezTo>
                <a:cubicBezTo>
                  <a:pt x="7556" y="25405"/>
                  <a:pt x="7544" y="25405"/>
                  <a:pt x="7532" y="25405"/>
                </a:cubicBezTo>
                <a:cubicBezTo>
                  <a:pt x="7375" y="25405"/>
                  <a:pt x="7229" y="25368"/>
                  <a:pt x="7094" y="25303"/>
                </a:cubicBezTo>
                <a:cubicBezTo>
                  <a:pt x="7094" y="25303"/>
                  <a:pt x="7094" y="25297"/>
                  <a:pt x="7094" y="25297"/>
                </a:cubicBezTo>
                <a:cubicBezTo>
                  <a:pt x="7119" y="25284"/>
                  <a:pt x="7138" y="25272"/>
                  <a:pt x="7163" y="25259"/>
                </a:cubicBezTo>
                <a:cubicBezTo>
                  <a:pt x="7182" y="25253"/>
                  <a:pt x="7195" y="25253"/>
                  <a:pt x="7214" y="25246"/>
                </a:cubicBezTo>
                <a:cubicBezTo>
                  <a:pt x="7575" y="25151"/>
                  <a:pt x="7898" y="24987"/>
                  <a:pt x="7949" y="24588"/>
                </a:cubicBezTo>
                <a:cubicBezTo>
                  <a:pt x="7993" y="24214"/>
                  <a:pt x="7866" y="23777"/>
                  <a:pt x="7594" y="23498"/>
                </a:cubicBezTo>
                <a:cubicBezTo>
                  <a:pt x="7588" y="23492"/>
                  <a:pt x="7581" y="23479"/>
                  <a:pt x="7575" y="23467"/>
                </a:cubicBezTo>
                <a:cubicBezTo>
                  <a:pt x="7486" y="23289"/>
                  <a:pt x="7353" y="23137"/>
                  <a:pt x="7157" y="23061"/>
                </a:cubicBezTo>
                <a:cubicBezTo>
                  <a:pt x="7056" y="23019"/>
                  <a:pt x="6959" y="23000"/>
                  <a:pt x="6867" y="23000"/>
                </a:cubicBezTo>
                <a:cubicBezTo>
                  <a:pt x="6680" y="23000"/>
                  <a:pt x="6514" y="23078"/>
                  <a:pt x="6378" y="23201"/>
                </a:cubicBezTo>
                <a:cubicBezTo>
                  <a:pt x="6131" y="23302"/>
                  <a:pt x="5922" y="23492"/>
                  <a:pt x="5814" y="23771"/>
                </a:cubicBezTo>
                <a:cubicBezTo>
                  <a:pt x="5751" y="23923"/>
                  <a:pt x="5738" y="24075"/>
                  <a:pt x="5745" y="24227"/>
                </a:cubicBezTo>
                <a:cubicBezTo>
                  <a:pt x="5732" y="24645"/>
                  <a:pt x="5966" y="25050"/>
                  <a:pt x="6289" y="25259"/>
                </a:cubicBezTo>
                <a:cubicBezTo>
                  <a:pt x="6486" y="25500"/>
                  <a:pt x="6745" y="25702"/>
                  <a:pt x="7030" y="25835"/>
                </a:cubicBezTo>
                <a:cubicBezTo>
                  <a:pt x="7345" y="25980"/>
                  <a:pt x="7678" y="26046"/>
                  <a:pt x="8011" y="26046"/>
                </a:cubicBezTo>
                <a:cubicBezTo>
                  <a:pt x="8551" y="26046"/>
                  <a:pt x="9092" y="25874"/>
                  <a:pt x="9557" y="25588"/>
                </a:cubicBezTo>
                <a:cubicBezTo>
                  <a:pt x="10343" y="25101"/>
                  <a:pt x="10729" y="24480"/>
                  <a:pt x="10868" y="23796"/>
                </a:cubicBezTo>
                <a:cubicBezTo>
                  <a:pt x="10875" y="23796"/>
                  <a:pt x="10875" y="23790"/>
                  <a:pt x="10875" y="23777"/>
                </a:cubicBezTo>
                <a:cubicBezTo>
                  <a:pt x="10875" y="23777"/>
                  <a:pt x="10875" y="23771"/>
                  <a:pt x="10875" y="23764"/>
                </a:cubicBezTo>
                <a:cubicBezTo>
                  <a:pt x="11001" y="23093"/>
                  <a:pt x="10894" y="22352"/>
                  <a:pt x="10691" y="21624"/>
                </a:cubicBezTo>
                <a:cubicBezTo>
                  <a:pt x="10685" y="21529"/>
                  <a:pt x="10672" y="21434"/>
                  <a:pt x="10653" y="21345"/>
                </a:cubicBezTo>
                <a:cubicBezTo>
                  <a:pt x="10653" y="21336"/>
                  <a:pt x="10648" y="21333"/>
                  <a:pt x="10642" y="21333"/>
                </a:cubicBezTo>
                <a:cubicBezTo>
                  <a:pt x="10635" y="21333"/>
                  <a:pt x="10628" y="21338"/>
                  <a:pt x="10628" y="21345"/>
                </a:cubicBezTo>
                <a:cubicBezTo>
                  <a:pt x="10628" y="21364"/>
                  <a:pt x="10628" y="21383"/>
                  <a:pt x="10628" y="21402"/>
                </a:cubicBezTo>
                <a:cubicBezTo>
                  <a:pt x="10482" y="20914"/>
                  <a:pt x="10305" y="20427"/>
                  <a:pt x="10134" y="19964"/>
                </a:cubicBezTo>
                <a:cubicBezTo>
                  <a:pt x="10121" y="19939"/>
                  <a:pt x="10102" y="19926"/>
                  <a:pt x="10083" y="19926"/>
                </a:cubicBezTo>
                <a:cubicBezTo>
                  <a:pt x="10026" y="19743"/>
                  <a:pt x="9963" y="19559"/>
                  <a:pt x="9899" y="19375"/>
                </a:cubicBezTo>
                <a:cubicBezTo>
                  <a:pt x="10558" y="18875"/>
                  <a:pt x="11103" y="18254"/>
                  <a:pt x="11445" y="17526"/>
                </a:cubicBezTo>
                <a:cubicBezTo>
                  <a:pt x="12388" y="15531"/>
                  <a:pt x="11673" y="13004"/>
                  <a:pt x="9513" y="12225"/>
                </a:cubicBezTo>
                <a:cubicBezTo>
                  <a:pt x="9046" y="12055"/>
                  <a:pt x="8552" y="11974"/>
                  <a:pt x="8056" y="11974"/>
                </a:cubicBezTo>
                <a:cubicBezTo>
                  <a:pt x="7483" y="11974"/>
                  <a:pt x="6908" y="12082"/>
                  <a:pt x="6372" y="12282"/>
                </a:cubicBezTo>
                <a:cubicBezTo>
                  <a:pt x="6302" y="12155"/>
                  <a:pt x="6232" y="12029"/>
                  <a:pt x="6163" y="11902"/>
                </a:cubicBezTo>
                <a:cubicBezTo>
                  <a:pt x="5821" y="11275"/>
                  <a:pt x="5479" y="10648"/>
                  <a:pt x="5149" y="10008"/>
                </a:cubicBezTo>
                <a:cubicBezTo>
                  <a:pt x="6296" y="8488"/>
                  <a:pt x="7119" y="6880"/>
                  <a:pt x="6923" y="4910"/>
                </a:cubicBezTo>
                <a:cubicBezTo>
                  <a:pt x="6916" y="4853"/>
                  <a:pt x="6910" y="4802"/>
                  <a:pt x="6897" y="4745"/>
                </a:cubicBezTo>
                <a:cubicBezTo>
                  <a:pt x="6904" y="4739"/>
                  <a:pt x="6910" y="4739"/>
                  <a:pt x="6904" y="4733"/>
                </a:cubicBezTo>
                <a:cubicBezTo>
                  <a:pt x="6771" y="2833"/>
                  <a:pt x="5586" y="964"/>
                  <a:pt x="3940" y="8"/>
                </a:cubicBezTo>
                <a:cubicBezTo>
                  <a:pt x="3931" y="2"/>
                  <a:pt x="3922" y="0"/>
                  <a:pt x="39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59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74"/>
          <p:cNvSpPr txBox="1">
            <a:spLocks noGrp="1"/>
          </p:cNvSpPr>
          <p:nvPr>
            <p:ph type="title"/>
          </p:nvPr>
        </p:nvSpPr>
        <p:spPr>
          <a:xfrm>
            <a:off x="2328650" y="1460296"/>
            <a:ext cx="4410525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16" name="Google Shape;1716;p74"/>
          <p:cNvGrpSpPr/>
          <p:nvPr/>
        </p:nvGrpSpPr>
        <p:grpSpPr>
          <a:xfrm>
            <a:off x="2601575" y="2548200"/>
            <a:ext cx="5991975" cy="2070500"/>
            <a:chOff x="2601575" y="2548200"/>
            <a:chExt cx="5991975" cy="2070500"/>
          </a:xfrm>
        </p:grpSpPr>
        <p:sp>
          <p:nvSpPr>
            <p:cNvPr id="1717" name="Google Shape;1717;p74"/>
            <p:cNvSpPr/>
            <p:nvPr/>
          </p:nvSpPr>
          <p:spPr>
            <a:xfrm>
              <a:off x="2787550" y="2678950"/>
              <a:ext cx="5489200" cy="1566975"/>
            </a:xfrm>
            <a:custGeom>
              <a:avLst/>
              <a:gdLst/>
              <a:ahLst/>
              <a:cxnLst/>
              <a:rect l="l" t="t" r="r" b="b"/>
              <a:pathLst>
                <a:path w="219568" h="62679" extrusionOk="0">
                  <a:moveTo>
                    <a:pt x="121493" y="0"/>
                  </a:moveTo>
                  <a:cubicBezTo>
                    <a:pt x="119157" y="0"/>
                    <a:pt x="116802" y="112"/>
                    <a:pt x="114429" y="335"/>
                  </a:cubicBezTo>
                  <a:cubicBezTo>
                    <a:pt x="99817" y="1713"/>
                    <a:pt x="84778" y="7204"/>
                    <a:pt x="68459" y="17125"/>
                  </a:cubicBezTo>
                  <a:cubicBezTo>
                    <a:pt x="59366" y="22652"/>
                    <a:pt x="50117" y="25656"/>
                    <a:pt x="40965" y="26060"/>
                  </a:cubicBezTo>
                  <a:cubicBezTo>
                    <a:pt x="40254" y="26091"/>
                    <a:pt x="39543" y="26106"/>
                    <a:pt x="38832" y="26106"/>
                  </a:cubicBezTo>
                  <a:cubicBezTo>
                    <a:pt x="32233" y="26106"/>
                    <a:pt x="25689" y="24758"/>
                    <a:pt x="19347" y="22092"/>
                  </a:cubicBezTo>
                  <a:cubicBezTo>
                    <a:pt x="7378" y="17061"/>
                    <a:pt x="187" y="8965"/>
                    <a:pt x="115" y="8886"/>
                  </a:cubicBezTo>
                  <a:lnTo>
                    <a:pt x="0" y="8986"/>
                  </a:lnTo>
                  <a:cubicBezTo>
                    <a:pt x="72" y="9068"/>
                    <a:pt x="7283" y="17187"/>
                    <a:pt x="19280" y="22230"/>
                  </a:cubicBezTo>
                  <a:cubicBezTo>
                    <a:pt x="25644" y="24908"/>
                    <a:pt x="32214" y="26260"/>
                    <a:pt x="38833" y="26260"/>
                  </a:cubicBezTo>
                  <a:cubicBezTo>
                    <a:pt x="39544" y="26260"/>
                    <a:pt x="40256" y="26244"/>
                    <a:pt x="40968" y="26213"/>
                  </a:cubicBezTo>
                  <a:cubicBezTo>
                    <a:pt x="50148" y="25809"/>
                    <a:pt x="59422" y="22795"/>
                    <a:pt x="68538" y="17256"/>
                  </a:cubicBezTo>
                  <a:cubicBezTo>
                    <a:pt x="84837" y="7347"/>
                    <a:pt x="99855" y="1864"/>
                    <a:pt x="114444" y="489"/>
                  </a:cubicBezTo>
                  <a:cubicBezTo>
                    <a:pt x="116812" y="266"/>
                    <a:pt x="119161" y="155"/>
                    <a:pt x="121491" y="155"/>
                  </a:cubicBezTo>
                  <a:cubicBezTo>
                    <a:pt x="140490" y="155"/>
                    <a:pt x="158238" y="7552"/>
                    <a:pt x="174341" y="22205"/>
                  </a:cubicBezTo>
                  <a:lnTo>
                    <a:pt x="219465" y="62679"/>
                  </a:lnTo>
                  <a:lnTo>
                    <a:pt x="219567" y="62566"/>
                  </a:lnTo>
                  <a:lnTo>
                    <a:pt x="174443" y="22092"/>
                  </a:lnTo>
                  <a:cubicBezTo>
                    <a:pt x="158311" y="7413"/>
                    <a:pt x="140529" y="0"/>
                    <a:pt x="121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4"/>
            <p:cNvSpPr/>
            <p:nvPr/>
          </p:nvSpPr>
          <p:spPr>
            <a:xfrm>
              <a:off x="2741075" y="2669950"/>
              <a:ext cx="5614925" cy="1335950"/>
            </a:xfrm>
            <a:custGeom>
              <a:avLst/>
              <a:gdLst/>
              <a:ahLst/>
              <a:cxnLst/>
              <a:rect l="l" t="t" r="r" b="b"/>
              <a:pathLst>
                <a:path w="224597" h="53438" extrusionOk="0">
                  <a:moveTo>
                    <a:pt x="132185" y="0"/>
                  </a:moveTo>
                  <a:cubicBezTo>
                    <a:pt x="127832" y="0"/>
                    <a:pt x="123485" y="504"/>
                    <a:pt x="119130" y="1508"/>
                  </a:cubicBezTo>
                  <a:cubicBezTo>
                    <a:pt x="102749" y="5284"/>
                    <a:pt x="88588" y="15609"/>
                    <a:pt x="75486" y="25862"/>
                  </a:cubicBezTo>
                  <a:cubicBezTo>
                    <a:pt x="66279" y="33068"/>
                    <a:pt x="56585" y="37391"/>
                    <a:pt x="46679" y="38708"/>
                  </a:cubicBezTo>
                  <a:cubicBezTo>
                    <a:pt x="44488" y="38999"/>
                    <a:pt x="42284" y="39144"/>
                    <a:pt x="40074" y="39144"/>
                  </a:cubicBezTo>
                  <a:cubicBezTo>
                    <a:pt x="34291" y="39144"/>
                    <a:pt x="28459" y="38149"/>
                    <a:pt x="22665" y="36167"/>
                  </a:cubicBezTo>
                  <a:cubicBezTo>
                    <a:pt x="9022" y="31496"/>
                    <a:pt x="195" y="22856"/>
                    <a:pt x="108" y="22769"/>
                  </a:cubicBezTo>
                  <a:lnTo>
                    <a:pt x="1" y="22879"/>
                  </a:lnTo>
                  <a:cubicBezTo>
                    <a:pt x="88" y="22966"/>
                    <a:pt x="8935" y="31629"/>
                    <a:pt x="22609" y="36310"/>
                  </a:cubicBezTo>
                  <a:cubicBezTo>
                    <a:pt x="28424" y="38299"/>
                    <a:pt x="34276" y="39298"/>
                    <a:pt x="40078" y="39298"/>
                  </a:cubicBezTo>
                  <a:cubicBezTo>
                    <a:pt x="42292" y="39298"/>
                    <a:pt x="44499" y="39153"/>
                    <a:pt x="46695" y="38861"/>
                  </a:cubicBezTo>
                  <a:cubicBezTo>
                    <a:pt x="56631" y="37539"/>
                    <a:pt x="66350" y="33207"/>
                    <a:pt x="75581" y="25982"/>
                  </a:cubicBezTo>
                  <a:cubicBezTo>
                    <a:pt x="88669" y="15742"/>
                    <a:pt x="102813" y="5427"/>
                    <a:pt x="119164" y="1657"/>
                  </a:cubicBezTo>
                  <a:cubicBezTo>
                    <a:pt x="123505" y="656"/>
                    <a:pt x="127840" y="154"/>
                    <a:pt x="132180" y="154"/>
                  </a:cubicBezTo>
                  <a:cubicBezTo>
                    <a:pt x="146963" y="154"/>
                    <a:pt x="161810" y="5980"/>
                    <a:pt x="177223" y="17774"/>
                  </a:cubicBezTo>
                  <a:lnTo>
                    <a:pt x="224504" y="53437"/>
                  </a:lnTo>
                  <a:lnTo>
                    <a:pt x="224596" y="53314"/>
                  </a:lnTo>
                  <a:lnTo>
                    <a:pt x="177315" y="17651"/>
                  </a:lnTo>
                  <a:cubicBezTo>
                    <a:pt x="161875" y="5838"/>
                    <a:pt x="147000" y="0"/>
                    <a:pt x="132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4"/>
            <p:cNvSpPr/>
            <p:nvPr/>
          </p:nvSpPr>
          <p:spPr>
            <a:xfrm>
              <a:off x="2694550" y="2642750"/>
              <a:ext cx="5740625" cy="1329075"/>
            </a:xfrm>
            <a:custGeom>
              <a:avLst/>
              <a:gdLst/>
              <a:ahLst/>
              <a:cxnLst/>
              <a:rect l="l" t="t" r="r" b="b"/>
              <a:pathLst>
                <a:path w="229625" h="53163" extrusionOk="0">
                  <a:moveTo>
                    <a:pt x="140796" y="0"/>
                  </a:moveTo>
                  <a:cubicBezTo>
                    <a:pt x="119715" y="0"/>
                    <a:pt x="104553" y="14410"/>
                    <a:pt x="87905" y="30233"/>
                  </a:cubicBezTo>
                  <a:cubicBezTo>
                    <a:pt x="86151" y="31899"/>
                    <a:pt x="84339" y="33622"/>
                    <a:pt x="82521" y="35327"/>
                  </a:cubicBezTo>
                  <a:cubicBezTo>
                    <a:pt x="73137" y="44118"/>
                    <a:pt x="62966" y="49699"/>
                    <a:pt x="52288" y="51910"/>
                  </a:cubicBezTo>
                  <a:cubicBezTo>
                    <a:pt x="48752" y="52643"/>
                    <a:pt x="45156" y="53009"/>
                    <a:pt x="41519" y="53009"/>
                  </a:cubicBezTo>
                  <a:cubicBezTo>
                    <a:pt x="36375" y="53009"/>
                    <a:pt x="31149" y="52277"/>
                    <a:pt x="25891" y="50813"/>
                  </a:cubicBezTo>
                  <a:cubicBezTo>
                    <a:pt x="10602" y="46557"/>
                    <a:pt x="205" y="37475"/>
                    <a:pt x="103" y="37383"/>
                  </a:cubicBezTo>
                  <a:lnTo>
                    <a:pt x="1" y="37498"/>
                  </a:lnTo>
                  <a:cubicBezTo>
                    <a:pt x="106" y="37590"/>
                    <a:pt x="10525" y="46693"/>
                    <a:pt x="25845" y="50959"/>
                  </a:cubicBezTo>
                  <a:cubicBezTo>
                    <a:pt x="31122" y="52426"/>
                    <a:pt x="36362" y="53163"/>
                    <a:pt x="41523" y="53163"/>
                  </a:cubicBezTo>
                  <a:cubicBezTo>
                    <a:pt x="45169" y="53163"/>
                    <a:pt x="48773" y="52797"/>
                    <a:pt x="52316" y="52061"/>
                  </a:cubicBezTo>
                  <a:cubicBezTo>
                    <a:pt x="63022" y="49845"/>
                    <a:pt x="73219" y="44251"/>
                    <a:pt x="82626" y="35437"/>
                  </a:cubicBezTo>
                  <a:cubicBezTo>
                    <a:pt x="84444" y="33735"/>
                    <a:pt x="86256" y="32012"/>
                    <a:pt x="88012" y="30345"/>
                  </a:cubicBezTo>
                  <a:cubicBezTo>
                    <a:pt x="104630" y="14549"/>
                    <a:pt x="119766" y="164"/>
                    <a:pt x="140806" y="164"/>
                  </a:cubicBezTo>
                  <a:cubicBezTo>
                    <a:pt x="151903" y="164"/>
                    <a:pt x="164641" y="4165"/>
                    <a:pt x="180106" y="14069"/>
                  </a:cubicBezTo>
                  <a:lnTo>
                    <a:pt x="229543" y="44921"/>
                  </a:lnTo>
                  <a:lnTo>
                    <a:pt x="229625" y="44791"/>
                  </a:lnTo>
                  <a:lnTo>
                    <a:pt x="180188" y="13939"/>
                  </a:lnTo>
                  <a:cubicBezTo>
                    <a:pt x="164685" y="4010"/>
                    <a:pt x="151917" y="0"/>
                    <a:pt x="140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4"/>
            <p:cNvSpPr/>
            <p:nvPr/>
          </p:nvSpPr>
          <p:spPr>
            <a:xfrm>
              <a:off x="2648025" y="2601575"/>
              <a:ext cx="5866325" cy="1692425"/>
            </a:xfrm>
            <a:custGeom>
              <a:avLst/>
              <a:gdLst/>
              <a:ahLst/>
              <a:cxnLst/>
              <a:rect l="l" t="t" r="r" b="b"/>
              <a:pathLst>
                <a:path w="234653" h="67697" extrusionOk="0">
                  <a:moveTo>
                    <a:pt x="148213" y="0"/>
                  </a:moveTo>
                  <a:cubicBezTo>
                    <a:pt x="143381" y="0"/>
                    <a:pt x="138862" y="849"/>
                    <a:pt x="134535" y="2559"/>
                  </a:cubicBezTo>
                  <a:cubicBezTo>
                    <a:pt x="122523" y="7308"/>
                    <a:pt x="113085" y="18316"/>
                    <a:pt x="102159" y="31062"/>
                  </a:cubicBezTo>
                  <a:cubicBezTo>
                    <a:pt x="98199" y="35678"/>
                    <a:pt x="94107" y="40453"/>
                    <a:pt x="89556" y="45349"/>
                  </a:cubicBezTo>
                  <a:cubicBezTo>
                    <a:pt x="79947" y="55684"/>
                    <a:pt x="69267" y="62494"/>
                    <a:pt x="57812" y="65590"/>
                  </a:cubicBezTo>
                  <a:cubicBezTo>
                    <a:pt x="52999" y="66891"/>
                    <a:pt x="48044" y="67541"/>
                    <a:pt x="42985" y="67541"/>
                  </a:cubicBezTo>
                  <a:cubicBezTo>
                    <a:pt x="38412" y="67541"/>
                    <a:pt x="33754" y="67009"/>
                    <a:pt x="29041" y="65945"/>
                  </a:cubicBezTo>
                  <a:cubicBezTo>
                    <a:pt x="12133" y="62128"/>
                    <a:pt x="216" y="52652"/>
                    <a:pt x="98" y="52558"/>
                  </a:cubicBezTo>
                  <a:lnTo>
                    <a:pt x="1" y="52675"/>
                  </a:lnTo>
                  <a:cubicBezTo>
                    <a:pt x="121" y="52772"/>
                    <a:pt x="12059" y="62266"/>
                    <a:pt x="29000" y="66093"/>
                  </a:cubicBezTo>
                  <a:cubicBezTo>
                    <a:pt x="33729" y="67162"/>
                    <a:pt x="38399" y="67696"/>
                    <a:pt x="42985" y="67696"/>
                  </a:cubicBezTo>
                  <a:cubicBezTo>
                    <a:pt x="48057" y="67696"/>
                    <a:pt x="53024" y="67042"/>
                    <a:pt x="57848" y="65738"/>
                  </a:cubicBezTo>
                  <a:cubicBezTo>
                    <a:pt x="69333" y="62635"/>
                    <a:pt x="80039" y="55812"/>
                    <a:pt x="89666" y="45454"/>
                  </a:cubicBezTo>
                  <a:cubicBezTo>
                    <a:pt x="94219" y="40556"/>
                    <a:pt x="98314" y="35780"/>
                    <a:pt x="102274" y="31161"/>
                  </a:cubicBezTo>
                  <a:cubicBezTo>
                    <a:pt x="113189" y="18431"/>
                    <a:pt x="122615" y="7436"/>
                    <a:pt x="134591" y="2702"/>
                  </a:cubicBezTo>
                  <a:cubicBezTo>
                    <a:pt x="138900" y="998"/>
                    <a:pt x="143400" y="153"/>
                    <a:pt x="148213" y="153"/>
                  </a:cubicBezTo>
                  <a:cubicBezTo>
                    <a:pt x="150441" y="153"/>
                    <a:pt x="152736" y="334"/>
                    <a:pt x="155111" y="695"/>
                  </a:cubicBezTo>
                  <a:cubicBezTo>
                    <a:pt x="163263" y="1935"/>
                    <a:pt x="172381" y="5279"/>
                    <a:pt x="182990" y="10923"/>
                  </a:cubicBezTo>
                  <a:lnTo>
                    <a:pt x="234584" y="36964"/>
                  </a:lnTo>
                  <a:lnTo>
                    <a:pt x="234653" y="36829"/>
                  </a:lnTo>
                  <a:lnTo>
                    <a:pt x="183061" y="10787"/>
                  </a:lnTo>
                  <a:cubicBezTo>
                    <a:pt x="172437" y="5135"/>
                    <a:pt x="163301" y="1784"/>
                    <a:pt x="155134" y="544"/>
                  </a:cubicBezTo>
                  <a:cubicBezTo>
                    <a:pt x="152752" y="182"/>
                    <a:pt x="150449" y="0"/>
                    <a:pt x="148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4"/>
            <p:cNvSpPr/>
            <p:nvPr/>
          </p:nvSpPr>
          <p:spPr>
            <a:xfrm>
              <a:off x="2601575" y="2548200"/>
              <a:ext cx="5991975" cy="2070500"/>
            </a:xfrm>
            <a:custGeom>
              <a:avLst/>
              <a:gdLst/>
              <a:ahLst/>
              <a:cxnLst/>
              <a:rect l="l" t="t" r="r" b="b"/>
              <a:pathLst>
                <a:path w="239679" h="82820" extrusionOk="0">
                  <a:moveTo>
                    <a:pt x="154925" y="0"/>
                  </a:moveTo>
                  <a:cubicBezTo>
                    <a:pt x="149756" y="0"/>
                    <a:pt x="145186" y="998"/>
                    <a:pt x="141030" y="2973"/>
                  </a:cubicBezTo>
                  <a:cubicBezTo>
                    <a:pt x="130761" y="7853"/>
                    <a:pt x="123619" y="18275"/>
                    <a:pt x="114572" y="31471"/>
                  </a:cubicBezTo>
                  <a:cubicBezTo>
                    <a:pt x="109508" y="38861"/>
                    <a:pt x="103766" y="47236"/>
                    <a:pt x="96588" y="55858"/>
                  </a:cubicBezTo>
                  <a:cubicBezTo>
                    <a:pt x="86721" y="67714"/>
                    <a:pt x="75509" y="75744"/>
                    <a:pt x="63264" y="79719"/>
                  </a:cubicBezTo>
                  <a:cubicBezTo>
                    <a:pt x="57216" y="81682"/>
                    <a:pt x="50909" y="82666"/>
                    <a:pt x="44411" y="82666"/>
                  </a:cubicBezTo>
                  <a:cubicBezTo>
                    <a:pt x="40384" y="82666"/>
                    <a:pt x="36284" y="82288"/>
                    <a:pt x="32126" y="81531"/>
                  </a:cubicBezTo>
                  <a:cubicBezTo>
                    <a:pt x="13621" y="78165"/>
                    <a:pt x="225" y="68318"/>
                    <a:pt x="93" y="68218"/>
                  </a:cubicBezTo>
                  <a:lnTo>
                    <a:pt x="1" y="68341"/>
                  </a:lnTo>
                  <a:cubicBezTo>
                    <a:pt x="133" y="68440"/>
                    <a:pt x="13554" y="78305"/>
                    <a:pt x="32093" y="81682"/>
                  </a:cubicBezTo>
                  <a:cubicBezTo>
                    <a:pt x="36262" y="82441"/>
                    <a:pt x="40372" y="82820"/>
                    <a:pt x="44411" y="82820"/>
                  </a:cubicBezTo>
                  <a:cubicBezTo>
                    <a:pt x="50922" y="82820"/>
                    <a:pt x="57247" y="81833"/>
                    <a:pt x="63308" y="79865"/>
                  </a:cubicBezTo>
                  <a:cubicBezTo>
                    <a:pt x="75583" y="75882"/>
                    <a:pt x="86818" y="67837"/>
                    <a:pt x="96706" y="55958"/>
                  </a:cubicBezTo>
                  <a:cubicBezTo>
                    <a:pt x="103889" y="47328"/>
                    <a:pt x="109631" y="38951"/>
                    <a:pt x="114700" y="31558"/>
                  </a:cubicBezTo>
                  <a:cubicBezTo>
                    <a:pt x="123731" y="18383"/>
                    <a:pt x="130866" y="7973"/>
                    <a:pt x="141094" y="3111"/>
                  </a:cubicBezTo>
                  <a:cubicBezTo>
                    <a:pt x="145229" y="1146"/>
                    <a:pt x="149779" y="153"/>
                    <a:pt x="154924" y="153"/>
                  </a:cubicBezTo>
                  <a:cubicBezTo>
                    <a:pt x="163368" y="153"/>
                    <a:pt x="173416" y="2826"/>
                    <a:pt x="185873" y="8265"/>
                  </a:cubicBezTo>
                  <a:lnTo>
                    <a:pt x="239622" y="29495"/>
                  </a:lnTo>
                  <a:lnTo>
                    <a:pt x="239678" y="29354"/>
                  </a:lnTo>
                  <a:lnTo>
                    <a:pt x="185932" y="8124"/>
                  </a:lnTo>
                  <a:cubicBezTo>
                    <a:pt x="173458" y="2677"/>
                    <a:pt x="163390" y="0"/>
                    <a:pt x="154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2" name="Google Shape;1722;p74"/>
          <p:cNvSpPr/>
          <p:nvPr/>
        </p:nvSpPr>
        <p:spPr>
          <a:xfrm>
            <a:off x="6473050" y="2576700"/>
            <a:ext cx="143575" cy="194850"/>
          </a:xfrm>
          <a:custGeom>
            <a:avLst/>
            <a:gdLst/>
            <a:ahLst/>
            <a:cxnLst/>
            <a:rect l="l" t="t" r="r" b="b"/>
            <a:pathLst>
              <a:path w="5743" h="7794" extrusionOk="0">
                <a:moveTo>
                  <a:pt x="2342" y="0"/>
                </a:moveTo>
                <a:lnTo>
                  <a:pt x="2342" y="11"/>
                </a:lnTo>
                <a:lnTo>
                  <a:pt x="2342" y="1210"/>
                </a:lnTo>
                <a:lnTo>
                  <a:pt x="2342" y="5364"/>
                </a:lnTo>
                <a:cubicBezTo>
                  <a:pt x="2226" y="5320"/>
                  <a:pt x="2087" y="5298"/>
                  <a:pt x="1933" y="5298"/>
                </a:cubicBezTo>
                <a:cubicBezTo>
                  <a:pt x="1687" y="5298"/>
                  <a:pt x="1404" y="5355"/>
                  <a:pt x="1118" y="5476"/>
                </a:cubicBezTo>
                <a:cubicBezTo>
                  <a:pt x="430" y="5765"/>
                  <a:pt x="1" y="6307"/>
                  <a:pt x="159" y="6683"/>
                </a:cubicBezTo>
                <a:cubicBezTo>
                  <a:pt x="252" y="6902"/>
                  <a:pt x="525" y="7017"/>
                  <a:pt x="873" y="7017"/>
                </a:cubicBezTo>
                <a:cubicBezTo>
                  <a:pt x="1121" y="7017"/>
                  <a:pt x="1407" y="6959"/>
                  <a:pt x="1693" y="6839"/>
                </a:cubicBezTo>
                <a:cubicBezTo>
                  <a:pt x="2278" y="6591"/>
                  <a:pt x="2672" y="6164"/>
                  <a:pt x="2682" y="5811"/>
                </a:cubicBezTo>
                <a:lnTo>
                  <a:pt x="2685" y="5811"/>
                </a:lnTo>
                <a:lnTo>
                  <a:pt x="2685" y="1289"/>
                </a:lnTo>
                <a:lnTo>
                  <a:pt x="5399" y="1928"/>
                </a:lnTo>
                <a:lnTo>
                  <a:pt x="5399" y="6141"/>
                </a:lnTo>
                <a:cubicBezTo>
                  <a:pt x="5282" y="6096"/>
                  <a:pt x="5141" y="6073"/>
                  <a:pt x="4985" y="6073"/>
                </a:cubicBezTo>
                <a:cubicBezTo>
                  <a:pt x="4740" y="6073"/>
                  <a:pt x="4457" y="6130"/>
                  <a:pt x="4172" y="6251"/>
                </a:cubicBezTo>
                <a:cubicBezTo>
                  <a:pt x="3485" y="6542"/>
                  <a:pt x="3055" y="7084"/>
                  <a:pt x="3214" y="7460"/>
                </a:cubicBezTo>
                <a:cubicBezTo>
                  <a:pt x="3306" y="7679"/>
                  <a:pt x="3578" y="7794"/>
                  <a:pt x="3925" y="7794"/>
                </a:cubicBezTo>
                <a:cubicBezTo>
                  <a:pt x="4174" y="7794"/>
                  <a:pt x="4461" y="7735"/>
                  <a:pt x="4748" y="7613"/>
                </a:cubicBezTo>
                <a:cubicBezTo>
                  <a:pt x="5330" y="7368"/>
                  <a:pt x="5724" y="6941"/>
                  <a:pt x="5737" y="6588"/>
                </a:cubicBezTo>
                <a:lnTo>
                  <a:pt x="5739" y="6588"/>
                </a:lnTo>
                <a:lnTo>
                  <a:pt x="5739" y="2007"/>
                </a:lnTo>
                <a:lnTo>
                  <a:pt x="5742" y="2007"/>
                </a:lnTo>
                <a:lnTo>
                  <a:pt x="5742" y="808"/>
                </a:lnTo>
                <a:lnTo>
                  <a:pt x="2378" y="18"/>
                </a:lnTo>
                <a:lnTo>
                  <a:pt x="234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74"/>
          <p:cNvSpPr/>
          <p:nvPr/>
        </p:nvSpPr>
        <p:spPr>
          <a:xfrm>
            <a:off x="7077425" y="2612875"/>
            <a:ext cx="210725" cy="285975"/>
          </a:xfrm>
          <a:custGeom>
            <a:avLst/>
            <a:gdLst/>
            <a:ahLst/>
            <a:cxnLst/>
            <a:rect l="l" t="t" r="r" b="b"/>
            <a:pathLst>
              <a:path w="8429" h="11439" extrusionOk="0">
                <a:moveTo>
                  <a:pt x="3441" y="0"/>
                </a:moveTo>
                <a:lnTo>
                  <a:pt x="3441" y="13"/>
                </a:lnTo>
                <a:lnTo>
                  <a:pt x="3441" y="1774"/>
                </a:lnTo>
                <a:lnTo>
                  <a:pt x="3441" y="7874"/>
                </a:lnTo>
                <a:cubicBezTo>
                  <a:pt x="3270" y="7808"/>
                  <a:pt x="3063" y="7774"/>
                  <a:pt x="2834" y="7774"/>
                </a:cubicBezTo>
                <a:cubicBezTo>
                  <a:pt x="2473" y="7774"/>
                  <a:pt x="2059" y="7858"/>
                  <a:pt x="1642" y="8035"/>
                </a:cubicBezTo>
                <a:cubicBezTo>
                  <a:pt x="632" y="8462"/>
                  <a:pt x="1" y="9257"/>
                  <a:pt x="233" y="9809"/>
                </a:cubicBezTo>
                <a:cubicBezTo>
                  <a:pt x="370" y="10131"/>
                  <a:pt x="771" y="10300"/>
                  <a:pt x="1281" y="10300"/>
                </a:cubicBezTo>
                <a:cubicBezTo>
                  <a:pt x="1646" y="10300"/>
                  <a:pt x="2066" y="10214"/>
                  <a:pt x="2488" y="10036"/>
                </a:cubicBezTo>
                <a:cubicBezTo>
                  <a:pt x="3347" y="9673"/>
                  <a:pt x="3925" y="9047"/>
                  <a:pt x="3937" y="8528"/>
                </a:cubicBezTo>
                <a:lnTo>
                  <a:pt x="3945" y="8528"/>
                </a:lnTo>
                <a:lnTo>
                  <a:pt x="3945" y="1892"/>
                </a:lnTo>
                <a:lnTo>
                  <a:pt x="7928" y="2828"/>
                </a:lnTo>
                <a:lnTo>
                  <a:pt x="7928" y="9014"/>
                </a:lnTo>
                <a:cubicBezTo>
                  <a:pt x="7756" y="8948"/>
                  <a:pt x="7548" y="8914"/>
                  <a:pt x="7319" y="8914"/>
                </a:cubicBezTo>
                <a:cubicBezTo>
                  <a:pt x="6959" y="8914"/>
                  <a:pt x="6544" y="8998"/>
                  <a:pt x="6128" y="9175"/>
                </a:cubicBezTo>
                <a:cubicBezTo>
                  <a:pt x="5116" y="9602"/>
                  <a:pt x="4487" y="10397"/>
                  <a:pt x="4720" y="10949"/>
                </a:cubicBezTo>
                <a:cubicBezTo>
                  <a:pt x="4855" y="11271"/>
                  <a:pt x="5254" y="11439"/>
                  <a:pt x="5763" y="11439"/>
                </a:cubicBezTo>
                <a:cubicBezTo>
                  <a:pt x="6128" y="11439"/>
                  <a:pt x="6550" y="11352"/>
                  <a:pt x="6972" y="11174"/>
                </a:cubicBezTo>
                <a:cubicBezTo>
                  <a:pt x="7828" y="10813"/>
                  <a:pt x="8406" y="10190"/>
                  <a:pt x="8421" y="9671"/>
                </a:cubicBezTo>
                <a:lnTo>
                  <a:pt x="8429" y="9671"/>
                </a:lnTo>
                <a:lnTo>
                  <a:pt x="8429" y="2945"/>
                </a:lnTo>
                <a:lnTo>
                  <a:pt x="8429" y="1184"/>
                </a:lnTo>
                <a:lnTo>
                  <a:pt x="3493" y="26"/>
                </a:lnTo>
                <a:lnTo>
                  <a:pt x="34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74"/>
          <p:cNvSpPr/>
          <p:nvPr/>
        </p:nvSpPr>
        <p:spPr>
          <a:xfrm>
            <a:off x="5391225" y="2981350"/>
            <a:ext cx="266075" cy="316475"/>
          </a:xfrm>
          <a:custGeom>
            <a:avLst/>
            <a:gdLst/>
            <a:ahLst/>
            <a:cxnLst/>
            <a:rect l="l" t="t" r="r" b="b"/>
            <a:pathLst>
              <a:path w="10643" h="12659" extrusionOk="0">
                <a:moveTo>
                  <a:pt x="5049" y="1"/>
                </a:moveTo>
                <a:lnTo>
                  <a:pt x="62" y="2074"/>
                </a:lnTo>
                <a:lnTo>
                  <a:pt x="0" y="2084"/>
                </a:lnTo>
                <a:lnTo>
                  <a:pt x="8" y="2097"/>
                </a:lnTo>
                <a:lnTo>
                  <a:pt x="540" y="2833"/>
                </a:lnTo>
                <a:lnTo>
                  <a:pt x="4901" y="8884"/>
                </a:lnTo>
                <a:cubicBezTo>
                  <a:pt x="4415" y="9017"/>
                  <a:pt x="3858" y="9480"/>
                  <a:pt x="3451" y="10152"/>
                </a:cubicBezTo>
                <a:cubicBezTo>
                  <a:pt x="2843" y="11149"/>
                  <a:pt x="2792" y="12228"/>
                  <a:pt x="3339" y="12560"/>
                </a:cubicBezTo>
                <a:cubicBezTo>
                  <a:pt x="3448" y="12627"/>
                  <a:pt x="3572" y="12658"/>
                  <a:pt x="3707" y="12658"/>
                </a:cubicBezTo>
                <a:cubicBezTo>
                  <a:pt x="4245" y="12658"/>
                  <a:pt x="4941" y="12153"/>
                  <a:pt x="5427" y="11354"/>
                </a:cubicBezTo>
                <a:cubicBezTo>
                  <a:pt x="5941" y="10505"/>
                  <a:pt x="6056" y="9600"/>
                  <a:pt x="5744" y="9142"/>
                </a:cubicBezTo>
                <a:lnTo>
                  <a:pt x="5747" y="9142"/>
                </a:lnTo>
                <a:lnTo>
                  <a:pt x="1613" y="3409"/>
                </a:lnTo>
                <a:lnTo>
                  <a:pt x="5637" y="1734"/>
                </a:lnTo>
                <a:lnTo>
                  <a:pt x="9487" y="7077"/>
                </a:lnTo>
                <a:cubicBezTo>
                  <a:pt x="9001" y="7207"/>
                  <a:pt x="8444" y="7672"/>
                  <a:pt x="8037" y="8342"/>
                </a:cubicBezTo>
                <a:cubicBezTo>
                  <a:pt x="7429" y="9342"/>
                  <a:pt x="7378" y="10420"/>
                  <a:pt x="7925" y="10753"/>
                </a:cubicBezTo>
                <a:cubicBezTo>
                  <a:pt x="8033" y="10819"/>
                  <a:pt x="8158" y="10851"/>
                  <a:pt x="8292" y="10851"/>
                </a:cubicBezTo>
                <a:cubicBezTo>
                  <a:pt x="8830" y="10851"/>
                  <a:pt x="9526" y="10344"/>
                  <a:pt x="10013" y="9544"/>
                </a:cubicBezTo>
                <a:cubicBezTo>
                  <a:pt x="10527" y="8700"/>
                  <a:pt x="10642" y="7795"/>
                  <a:pt x="10333" y="7338"/>
                </a:cubicBezTo>
                <a:lnTo>
                  <a:pt x="10335" y="7338"/>
                </a:lnTo>
                <a:lnTo>
                  <a:pt x="6146" y="1525"/>
                </a:lnTo>
                <a:lnTo>
                  <a:pt x="6146" y="1522"/>
                </a:lnTo>
                <a:lnTo>
                  <a:pt x="504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74"/>
          <p:cNvSpPr/>
          <p:nvPr/>
        </p:nvSpPr>
        <p:spPr>
          <a:xfrm>
            <a:off x="4083600" y="4212800"/>
            <a:ext cx="316550" cy="586175"/>
          </a:xfrm>
          <a:custGeom>
            <a:avLst/>
            <a:gdLst/>
            <a:ahLst/>
            <a:cxnLst/>
            <a:rect l="l" t="t" r="r" b="b"/>
            <a:pathLst>
              <a:path w="12662" h="23447" extrusionOk="0">
                <a:moveTo>
                  <a:pt x="944" y="1"/>
                </a:moveTo>
                <a:lnTo>
                  <a:pt x="939" y="6"/>
                </a:lnTo>
                <a:lnTo>
                  <a:pt x="0" y="655"/>
                </a:lnTo>
                <a:lnTo>
                  <a:pt x="10213" y="15405"/>
                </a:lnTo>
                <a:cubicBezTo>
                  <a:pt x="9167" y="15668"/>
                  <a:pt x="7956" y="16642"/>
                  <a:pt x="7053" y="18063"/>
                </a:cubicBezTo>
                <a:cubicBezTo>
                  <a:pt x="5711" y="20177"/>
                  <a:pt x="5560" y="22488"/>
                  <a:pt x="6716" y="23222"/>
                </a:cubicBezTo>
                <a:cubicBezTo>
                  <a:pt x="6957" y="23375"/>
                  <a:pt x="7235" y="23447"/>
                  <a:pt x="7537" y="23447"/>
                </a:cubicBezTo>
                <a:cubicBezTo>
                  <a:pt x="8686" y="23447"/>
                  <a:pt x="10178" y="22396"/>
                  <a:pt x="11241" y="20719"/>
                </a:cubicBezTo>
                <a:cubicBezTo>
                  <a:pt x="12381" y="18922"/>
                  <a:pt x="12662" y="16987"/>
                  <a:pt x="12015" y="15995"/>
                </a:cubicBezTo>
                <a:lnTo>
                  <a:pt x="3791" y="4116"/>
                </a:lnTo>
                <a:cubicBezTo>
                  <a:pt x="4119" y="3702"/>
                  <a:pt x="4926" y="3181"/>
                  <a:pt x="6918" y="3020"/>
                </a:cubicBezTo>
                <a:cubicBezTo>
                  <a:pt x="7012" y="3012"/>
                  <a:pt x="7104" y="3008"/>
                  <a:pt x="7195" y="3008"/>
                </a:cubicBezTo>
                <a:cubicBezTo>
                  <a:pt x="10459" y="3008"/>
                  <a:pt x="11517" y="7889"/>
                  <a:pt x="11517" y="7889"/>
                </a:cubicBezTo>
                <a:cubicBezTo>
                  <a:pt x="11806" y="3562"/>
                  <a:pt x="8860" y="1727"/>
                  <a:pt x="6224" y="1727"/>
                </a:cubicBezTo>
                <a:cubicBezTo>
                  <a:pt x="6039" y="1727"/>
                  <a:pt x="5854" y="1736"/>
                  <a:pt x="5673" y="1754"/>
                </a:cubicBezTo>
                <a:cubicBezTo>
                  <a:pt x="5500" y="1771"/>
                  <a:pt x="5330" y="1779"/>
                  <a:pt x="5164" y="1779"/>
                </a:cubicBezTo>
                <a:cubicBezTo>
                  <a:pt x="2677" y="1779"/>
                  <a:pt x="944" y="1"/>
                  <a:pt x="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Google Shape;1726;p74"/>
          <p:cNvSpPr/>
          <p:nvPr/>
        </p:nvSpPr>
        <p:spPr>
          <a:xfrm>
            <a:off x="7397475" y="2651800"/>
            <a:ext cx="305700" cy="407225"/>
          </a:xfrm>
          <a:custGeom>
            <a:avLst/>
            <a:gdLst/>
            <a:ahLst/>
            <a:cxnLst/>
            <a:rect l="l" t="t" r="r" b="b"/>
            <a:pathLst>
              <a:path w="12228" h="16289" extrusionOk="0">
                <a:moveTo>
                  <a:pt x="7015" y="0"/>
                </a:moveTo>
                <a:lnTo>
                  <a:pt x="5775" y="12682"/>
                </a:lnTo>
                <a:cubicBezTo>
                  <a:pt x="5421" y="12508"/>
                  <a:pt x="4958" y="12416"/>
                  <a:pt x="4435" y="12416"/>
                </a:cubicBezTo>
                <a:cubicBezTo>
                  <a:pt x="3943" y="12416"/>
                  <a:pt x="3398" y="12498"/>
                  <a:pt x="2843" y="12672"/>
                </a:cubicBezTo>
                <a:cubicBezTo>
                  <a:pt x="1146" y="13201"/>
                  <a:pt x="1" y="14384"/>
                  <a:pt x="292" y="15312"/>
                </a:cubicBezTo>
                <a:cubicBezTo>
                  <a:pt x="487" y="15938"/>
                  <a:pt x="1283" y="16289"/>
                  <a:pt x="2301" y="16289"/>
                </a:cubicBezTo>
                <a:cubicBezTo>
                  <a:pt x="2794" y="16289"/>
                  <a:pt x="3339" y="16207"/>
                  <a:pt x="3894" y="16033"/>
                </a:cubicBezTo>
                <a:cubicBezTo>
                  <a:pt x="5336" y="15583"/>
                  <a:pt x="6376" y="14663"/>
                  <a:pt x="6481" y="13830"/>
                </a:cubicBezTo>
                <a:lnTo>
                  <a:pt x="6483" y="13830"/>
                </a:lnTo>
                <a:lnTo>
                  <a:pt x="7480" y="3615"/>
                </a:lnTo>
                <a:cubicBezTo>
                  <a:pt x="7544" y="3602"/>
                  <a:pt x="7618" y="3594"/>
                  <a:pt x="7701" y="3594"/>
                </a:cubicBezTo>
                <a:cubicBezTo>
                  <a:pt x="8098" y="3594"/>
                  <a:pt x="8726" y="3773"/>
                  <a:pt x="9679" y="4456"/>
                </a:cubicBezTo>
                <a:cubicBezTo>
                  <a:pt x="11696" y="5900"/>
                  <a:pt x="9934" y="9208"/>
                  <a:pt x="9934" y="9208"/>
                </a:cubicBezTo>
                <a:cubicBezTo>
                  <a:pt x="12227" y="6841"/>
                  <a:pt x="11202" y="4318"/>
                  <a:pt x="9584" y="3201"/>
                </a:cubicBezTo>
                <a:cubicBezTo>
                  <a:pt x="7966" y="2081"/>
                  <a:pt x="7828" y="77"/>
                  <a:pt x="7828" y="77"/>
                </a:cubicBezTo>
                <a:lnTo>
                  <a:pt x="7823" y="79"/>
                </a:lnTo>
                <a:lnTo>
                  <a:pt x="701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74"/>
          <p:cNvSpPr/>
          <p:nvPr/>
        </p:nvSpPr>
        <p:spPr>
          <a:xfrm>
            <a:off x="5349800" y="2650075"/>
            <a:ext cx="156025" cy="239975"/>
          </a:xfrm>
          <a:custGeom>
            <a:avLst/>
            <a:gdLst/>
            <a:ahLst/>
            <a:cxnLst/>
            <a:rect l="l" t="t" r="r" b="b"/>
            <a:pathLst>
              <a:path w="6241" h="9599" extrusionOk="0">
                <a:moveTo>
                  <a:pt x="364" y="0"/>
                </a:moveTo>
                <a:lnTo>
                  <a:pt x="364" y="5"/>
                </a:lnTo>
                <a:lnTo>
                  <a:pt x="1" y="330"/>
                </a:lnTo>
                <a:lnTo>
                  <a:pt x="5118" y="6041"/>
                </a:lnTo>
                <a:cubicBezTo>
                  <a:pt x="4689" y="6207"/>
                  <a:pt x="4226" y="6685"/>
                  <a:pt x="3920" y="7334"/>
                </a:cubicBezTo>
                <a:cubicBezTo>
                  <a:pt x="3465" y="8303"/>
                  <a:pt x="3523" y="9292"/>
                  <a:pt x="4053" y="9540"/>
                </a:cubicBezTo>
                <a:cubicBezTo>
                  <a:pt x="4136" y="9579"/>
                  <a:pt x="4225" y="9598"/>
                  <a:pt x="4319" y="9598"/>
                </a:cubicBezTo>
                <a:cubicBezTo>
                  <a:pt x="4824" y="9598"/>
                  <a:pt x="5453" y="9055"/>
                  <a:pt x="5837" y="8236"/>
                </a:cubicBezTo>
                <a:cubicBezTo>
                  <a:pt x="6225" y="7416"/>
                  <a:pt x="6241" y="6580"/>
                  <a:pt x="5914" y="6191"/>
                </a:cubicBezTo>
                <a:lnTo>
                  <a:pt x="1793" y="1595"/>
                </a:lnTo>
                <a:cubicBezTo>
                  <a:pt x="1908" y="1401"/>
                  <a:pt x="2225" y="1138"/>
                  <a:pt x="3058" y="961"/>
                </a:cubicBezTo>
                <a:cubicBezTo>
                  <a:pt x="3156" y="941"/>
                  <a:pt x="3252" y="931"/>
                  <a:pt x="3343" y="931"/>
                </a:cubicBezTo>
                <a:cubicBezTo>
                  <a:pt x="4618" y="931"/>
                  <a:pt x="5269" y="2781"/>
                  <a:pt x="5269" y="2781"/>
                </a:cubicBezTo>
                <a:cubicBezTo>
                  <a:pt x="5171" y="1097"/>
                  <a:pt x="4044" y="432"/>
                  <a:pt x="2999" y="432"/>
                </a:cubicBezTo>
                <a:cubicBezTo>
                  <a:pt x="2817" y="432"/>
                  <a:pt x="2637" y="452"/>
                  <a:pt x="2465" y="491"/>
                </a:cubicBezTo>
                <a:cubicBezTo>
                  <a:pt x="2293" y="530"/>
                  <a:pt x="2126" y="547"/>
                  <a:pt x="1966" y="547"/>
                </a:cubicBezTo>
                <a:cubicBezTo>
                  <a:pt x="1049" y="547"/>
                  <a:pt x="364" y="0"/>
                  <a:pt x="3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74"/>
          <p:cNvSpPr/>
          <p:nvPr/>
        </p:nvSpPr>
        <p:spPr>
          <a:xfrm>
            <a:off x="5913025" y="2627500"/>
            <a:ext cx="61375" cy="127125"/>
          </a:xfrm>
          <a:custGeom>
            <a:avLst/>
            <a:gdLst/>
            <a:ahLst/>
            <a:cxnLst/>
            <a:rect l="l" t="t" r="r" b="b"/>
            <a:pathLst>
              <a:path w="2455" h="5085" extrusionOk="0">
                <a:moveTo>
                  <a:pt x="502" y="1"/>
                </a:moveTo>
                <a:lnTo>
                  <a:pt x="502" y="3"/>
                </a:lnTo>
                <a:lnTo>
                  <a:pt x="274" y="72"/>
                </a:lnTo>
                <a:lnTo>
                  <a:pt x="1368" y="3638"/>
                </a:lnTo>
                <a:cubicBezTo>
                  <a:pt x="1357" y="3638"/>
                  <a:pt x="1345" y="3637"/>
                  <a:pt x="1334" y="3637"/>
                </a:cubicBezTo>
                <a:cubicBezTo>
                  <a:pt x="1113" y="3637"/>
                  <a:pt x="831" y="3752"/>
                  <a:pt x="576" y="3965"/>
                </a:cubicBezTo>
                <a:cubicBezTo>
                  <a:pt x="177" y="4300"/>
                  <a:pt x="1" y="4748"/>
                  <a:pt x="182" y="4968"/>
                </a:cubicBezTo>
                <a:cubicBezTo>
                  <a:pt x="249" y="5047"/>
                  <a:pt x="354" y="5084"/>
                  <a:pt x="480" y="5084"/>
                </a:cubicBezTo>
                <a:cubicBezTo>
                  <a:pt x="700" y="5084"/>
                  <a:pt x="984" y="4969"/>
                  <a:pt x="1238" y="4755"/>
                </a:cubicBezTo>
                <a:cubicBezTo>
                  <a:pt x="1578" y="4472"/>
                  <a:pt x="1754" y="4106"/>
                  <a:pt x="1690" y="3868"/>
                </a:cubicBezTo>
                <a:lnTo>
                  <a:pt x="808" y="998"/>
                </a:lnTo>
                <a:cubicBezTo>
                  <a:pt x="863" y="959"/>
                  <a:pt x="956" y="925"/>
                  <a:pt x="1112" y="925"/>
                </a:cubicBezTo>
                <a:cubicBezTo>
                  <a:pt x="1212" y="925"/>
                  <a:pt x="1338" y="939"/>
                  <a:pt x="1496" y="975"/>
                </a:cubicBezTo>
                <a:cubicBezTo>
                  <a:pt x="2204" y="1138"/>
                  <a:pt x="2102" y="2230"/>
                  <a:pt x="2102" y="2230"/>
                </a:cubicBezTo>
                <a:cubicBezTo>
                  <a:pt x="2455" y="1332"/>
                  <a:pt x="1892" y="768"/>
                  <a:pt x="1330" y="647"/>
                </a:cubicBezTo>
                <a:cubicBezTo>
                  <a:pt x="767" y="527"/>
                  <a:pt x="502" y="1"/>
                  <a:pt x="5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74"/>
          <p:cNvSpPr/>
          <p:nvPr/>
        </p:nvSpPr>
        <p:spPr>
          <a:xfrm>
            <a:off x="5620450" y="2636125"/>
            <a:ext cx="67250" cy="192500"/>
          </a:xfrm>
          <a:custGeom>
            <a:avLst/>
            <a:gdLst/>
            <a:ahLst/>
            <a:cxnLst/>
            <a:rect l="l" t="t" r="r" b="b"/>
            <a:pathLst>
              <a:path w="2690" h="7700" extrusionOk="0">
                <a:moveTo>
                  <a:pt x="338" y="1"/>
                </a:moveTo>
                <a:lnTo>
                  <a:pt x="1" y="131"/>
                </a:lnTo>
                <a:lnTo>
                  <a:pt x="2059" y="5412"/>
                </a:lnTo>
                <a:cubicBezTo>
                  <a:pt x="1719" y="5415"/>
                  <a:pt x="1276" y="5620"/>
                  <a:pt x="893" y="5993"/>
                </a:cubicBezTo>
                <a:cubicBezTo>
                  <a:pt x="325" y="6545"/>
                  <a:pt x="111" y="7243"/>
                  <a:pt x="412" y="7552"/>
                </a:cubicBezTo>
                <a:cubicBezTo>
                  <a:pt x="509" y="7652"/>
                  <a:pt x="648" y="7699"/>
                  <a:pt x="811" y="7699"/>
                </a:cubicBezTo>
                <a:cubicBezTo>
                  <a:pt x="1153" y="7699"/>
                  <a:pt x="1600" y="7489"/>
                  <a:pt x="1984" y="7115"/>
                </a:cubicBezTo>
                <a:cubicBezTo>
                  <a:pt x="2465" y="6647"/>
                  <a:pt x="2690" y="6075"/>
                  <a:pt x="2565" y="5722"/>
                </a:cubicBezTo>
                <a:lnTo>
                  <a:pt x="2567" y="5722"/>
                </a:lnTo>
                <a:lnTo>
                  <a:pt x="3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74"/>
          <p:cNvSpPr/>
          <p:nvPr/>
        </p:nvSpPr>
        <p:spPr>
          <a:xfrm>
            <a:off x="5520625" y="2877950"/>
            <a:ext cx="223825" cy="179050"/>
          </a:xfrm>
          <a:custGeom>
            <a:avLst/>
            <a:gdLst/>
            <a:ahLst/>
            <a:cxnLst/>
            <a:rect l="l" t="t" r="r" b="b"/>
            <a:pathLst>
              <a:path w="8953" h="7162" extrusionOk="0">
                <a:moveTo>
                  <a:pt x="190" y="1"/>
                </a:moveTo>
                <a:lnTo>
                  <a:pt x="1" y="466"/>
                </a:lnTo>
                <a:lnTo>
                  <a:pt x="7289" y="3447"/>
                </a:lnTo>
                <a:cubicBezTo>
                  <a:pt x="6967" y="3794"/>
                  <a:pt x="6755" y="4441"/>
                  <a:pt x="6762" y="5180"/>
                </a:cubicBezTo>
                <a:cubicBezTo>
                  <a:pt x="6775" y="6279"/>
                  <a:pt x="7271" y="7161"/>
                  <a:pt x="7869" y="7161"/>
                </a:cubicBezTo>
                <a:cubicBezTo>
                  <a:pt x="7871" y="7161"/>
                  <a:pt x="7873" y="7161"/>
                  <a:pt x="7874" y="7161"/>
                </a:cubicBezTo>
                <a:cubicBezTo>
                  <a:pt x="8475" y="7153"/>
                  <a:pt x="8953" y="6256"/>
                  <a:pt x="8940" y="5157"/>
                </a:cubicBezTo>
                <a:cubicBezTo>
                  <a:pt x="8930" y="4221"/>
                  <a:pt x="8570" y="3442"/>
                  <a:pt x="8092" y="3232"/>
                </a:cubicBezTo>
                <a:lnTo>
                  <a:pt x="8094" y="3232"/>
                </a:lnTo>
                <a:lnTo>
                  <a:pt x="19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74"/>
          <p:cNvSpPr/>
          <p:nvPr/>
        </p:nvSpPr>
        <p:spPr>
          <a:xfrm>
            <a:off x="4475600" y="3238850"/>
            <a:ext cx="259300" cy="525950"/>
          </a:xfrm>
          <a:custGeom>
            <a:avLst/>
            <a:gdLst/>
            <a:ahLst/>
            <a:cxnLst/>
            <a:rect l="l" t="t" r="r" b="b"/>
            <a:pathLst>
              <a:path w="10372" h="21038" extrusionOk="0">
                <a:moveTo>
                  <a:pt x="865" y="0"/>
                </a:moveTo>
                <a:lnTo>
                  <a:pt x="1" y="529"/>
                </a:lnTo>
                <a:lnTo>
                  <a:pt x="8288" y="14065"/>
                </a:lnTo>
                <a:cubicBezTo>
                  <a:pt x="7350" y="14247"/>
                  <a:pt x="6233" y="15044"/>
                  <a:pt x="5367" y="16256"/>
                </a:cubicBezTo>
                <a:cubicBezTo>
                  <a:pt x="4073" y="18058"/>
                  <a:pt x="3825" y="20090"/>
                  <a:pt x="4809" y="20796"/>
                </a:cubicBezTo>
                <a:cubicBezTo>
                  <a:pt x="5039" y="20960"/>
                  <a:pt x="5315" y="21038"/>
                  <a:pt x="5620" y="21038"/>
                </a:cubicBezTo>
                <a:cubicBezTo>
                  <a:pt x="6624" y="21038"/>
                  <a:pt x="7940" y="20192"/>
                  <a:pt x="8933" y="18810"/>
                </a:cubicBezTo>
                <a:cubicBezTo>
                  <a:pt x="10027" y="17281"/>
                  <a:pt x="10372" y="15584"/>
                  <a:pt x="9850" y="14676"/>
                </a:cubicBezTo>
                <a:lnTo>
                  <a:pt x="8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74"/>
          <p:cNvSpPr/>
          <p:nvPr/>
        </p:nvSpPr>
        <p:spPr>
          <a:xfrm>
            <a:off x="4708625" y="3224600"/>
            <a:ext cx="268050" cy="430575"/>
          </a:xfrm>
          <a:custGeom>
            <a:avLst/>
            <a:gdLst/>
            <a:ahLst/>
            <a:cxnLst/>
            <a:rect l="l" t="t" r="r" b="b"/>
            <a:pathLst>
              <a:path w="10722" h="17223" extrusionOk="0">
                <a:moveTo>
                  <a:pt x="5361" y="2056"/>
                </a:moveTo>
                <a:cubicBezTo>
                  <a:pt x="6985" y="2056"/>
                  <a:pt x="8144" y="3300"/>
                  <a:pt x="8600" y="3881"/>
                </a:cubicBezTo>
                <a:cubicBezTo>
                  <a:pt x="8057" y="3639"/>
                  <a:pt x="7470" y="3524"/>
                  <a:pt x="6900" y="3524"/>
                </a:cubicBezTo>
                <a:cubicBezTo>
                  <a:pt x="6676" y="3524"/>
                  <a:pt x="6454" y="3542"/>
                  <a:pt x="6238" y="3577"/>
                </a:cubicBezTo>
                <a:cubicBezTo>
                  <a:pt x="6026" y="3611"/>
                  <a:pt x="5819" y="3626"/>
                  <a:pt x="5619" y="3626"/>
                </a:cubicBezTo>
                <a:cubicBezTo>
                  <a:pt x="4477" y="3626"/>
                  <a:pt x="3541" y="3131"/>
                  <a:pt x="3035" y="2792"/>
                </a:cubicBezTo>
                <a:cubicBezTo>
                  <a:pt x="3290" y="2465"/>
                  <a:pt x="3881" y="2109"/>
                  <a:pt x="5236" y="2058"/>
                </a:cubicBezTo>
                <a:cubicBezTo>
                  <a:pt x="5278" y="2056"/>
                  <a:pt x="5319" y="2056"/>
                  <a:pt x="5361" y="2056"/>
                </a:cubicBezTo>
                <a:close/>
                <a:moveTo>
                  <a:pt x="675" y="0"/>
                </a:moveTo>
                <a:lnTo>
                  <a:pt x="673" y="5"/>
                </a:lnTo>
                <a:lnTo>
                  <a:pt x="0" y="535"/>
                </a:lnTo>
                <a:lnTo>
                  <a:pt x="8301" y="11090"/>
                </a:lnTo>
                <a:cubicBezTo>
                  <a:pt x="7531" y="11335"/>
                  <a:pt x="6670" y="12117"/>
                  <a:pt x="6061" y="13219"/>
                </a:cubicBezTo>
                <a:cubicBezTo>
                  <a:pt x="5154" y="14860"/>
                  <a:pt x="5146" y="16593"/>
                  <a:pt x="6043" y="17089"/>
                </a:cubicBezTo>
                <a:cubicBezTo>
                  <a:pt x="6207" y="17180"/>
                  <a:pt x="6390" y="17223"/>
                  <a:pt x="6584" y="17223"/>
                </a:cubicBezTo>
                <a:cubicBezTo>
                  <a:pt x="7456" y="17223"/>
                  <a:pt x="8568" y="16357"/>
                  <a:pt x="9310" y="15013"/>
                </a:cubicBezTo>
                <a:cubicBezTo>
                  <a:pt x="10080" y="13620"/>
                  <a:pt x="10202" y="12161"/>
                  <a:pt x="9673" y="11450"/>
                </a:cubicBezTo>
                <a:lnTo>
                  <a:pt x="9673" y="11447"/>
                </a:lnTo>
                <a:lnTo>
                  <a:pt x="4939" y="5427"/>
                </a:lnTo>
                <a:cubicBezTo>
                  <a:pt x="5167" y="5103"/>
                  <a:pt x="5747" y="4678"/>
                  <a:pt x="7224" y="4466"/>
                </a:cubicBezTo>
                <a:cubicBezTo>
                  <a:pt x="7365" y="4446"/>
                  <a:pt x="7504" y="4436"/>
                  <a:pt x="7640" y="4436"/>
                </a:cubicBezTo>
                <a:cubicBezTo>
                  <a:pt x="9081" y="4436"/>
                  <a:pt x="10231" y="5519"/>
                  <a:pt x="10719" y="6511"/>
                </a:cubicBezTo>
                <a:lnTo>
                  <a:pt x="10721" y="6509"/>
                </a:lnTo>
                <a:cubicBezTo>
                  <a:pt x="10410" y="5238"/>
                  <a:pt x="9658" y="4410"/>
                  <a:pt x="8758" y="3957"/>
                </a:cubicBezTo>
                <a:cubicBezTo>
                  <a:pt x="8224" y="1909"/>
                  <a:pt x="6529" y="1044"/>
                  <a:pt x="4957" y="1044"/>
                </a:cubicBezTo>
                <a:cubicBezTo>
                  <a:pt x="4730" y="1044"/>
                  <a:pt x="4505" y="1062"/>
                  <a:pt x="4287" y="1097"/>
                </a:cubicBezTo>
                <a:cubicBezTo>
                  <a:pt x="4075" y="1131"/>
                  <a:pt x="3869" y="1146"/>
                  <a:pt x="3668" y="1146"/>
                </a:cubicBezTo>
                <a:cubicBezTo>
                  <a:pt x="1934" y="1146"/>
                  <a:pt x="675" y="0"/>
                  <a:pt x="6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" name="Google Shape;1733;p74"/>
          <p:cNvSpPr/>
          <p:nvPr/>
        </p:nvSpPr>
        <p:spPr>
          <a:xfrm>
            <a:off x="6363250" y="2474575"/>
            <a:ext cx="105725" cy="194375"/>
          </a:xfrm>
          <a:custGeom>
            <a:avLst/>
            <a:gdLst/>
            <a:ahLst/>
            <a:cxnLst/>
            <a:rect l="l" t="t" r="r" b="b"/>
            <a:pathLst>
              <a:path w="4229" h="7775" extrusionOk="0">
                <a:moveTo>
                  <a:pt x="2166" y="1474"/>
                </a:moveTo>
                <a:cubicBezTo>
                  <a:pt x="2336" y="1474"/>
                  <a:pt x="2569" y="1526"/>
                  <a:pt x="2889" y="1677"/>
                </a:cubicBezTo>
                <a:cubicBezTo>
                  <a:pt x="3554" y="1989"/>
                  <a:pt x="3756" y="2733"/>
                  <a:pt x="3810" y="3042"/>
                </a:cubicBezTo>
                <a:cubicBezTo>
                  <a:pt x="3590" y="2761"/>
                  <a:pt x="3288" y="2554"/>
                  <a:pt x="2971" y="2449"/>
                </a:cubicBezTo>
                <a:cubicBezTo>
                  <a:pt x="2386" y="2258"/>
                  <a:pt x="2059" y="1790"/>
                  <a:pt x="1913" y="1524"/>
                </a:cubicBezTo>
                <a:cubicBezTo>
                  <a:pt x="1975" y="1495"/>
                  <a:pt x="2058" y="1474"/>
                  <a:pt x="2166" y="1474"/>
                </a:cubicBezTo>
                <a:close/>
                <a:moveTo>
                  <a:pt x="1560" y="0"/>
                </a:moveTo>
                <a:lnTo>
                  <a:pt x="1202" y="69"/>
                </a:lnTo>
                <a:lnTo>
                  <a:pt x="2281" y="5711"/>
                </a:lnTo>
                <a:cubicBezTo>
                  <a:pt x="2224" y="5701"/>
                  <a:pt x="2164" y="5696"/>
                  <a:pt x="2100" y="5696"/>
                </a:cubicBezTo>
                <a:cubicBezTo>
                  <a:pt x="1781" y="5696"/>
                  <a:pt x="1385" y="5823"/>
                  <a:pt x="1011" y="6074"/>
                </a:cubicBezTo>
                <a:cubicBezTo>
                  <a:pt x="346" y="6519"/>
                  <a:pt x="1" y="7173"/>
                  <a:pt x="244" y="7539"/>
                </a:cubicBezTo>
                <a:cubicBezTo>
                  <a:pt x="349" y="7697"/>
                  <a:pt x="549" y="7774"/>
                  <a:pt x="796" y="7774"/>
                </a:cubicBezTo>
                <a:cubicBezTo>
                  <a:pt x="1116" y="7774"/>
                  <a:pt x="1516" y="7644"/>
                  <a:pt x="1892" y="7393"/>
                </a:cubicBezTo>
                <a:cubicBezTo>
                  <a:pt x="2457" y="7015"/>
                  <a:pt x="2787" y="6486"/>
                  <a:pt x="2726" y="6113"/>
                </a:cubicBezTo>
                <a:lnTo>
                  <a:pt x="2731" y="6110"/>
                </a:lnTo>
                <a:lnTo>
                  <a:pt x="2115" y="2897"/>
                </a:lnTo>
                <a:cubicBezTo>
                  <a:pt x="2186" y="2860"/>
                  <a:pt x="2289" y="2829"/>
                  <a:pt x="2442" y="2829"/>
                </a:cubicBezTo>
                <a:cubicBezTo>
                  <a:pt x="2615" y="2829"/>
                  <a:pt x="2851" y="2868"/>
                  <a:pt x="3173" y="2981"/>
                </a:cubicBezTo>
                <a:cubicBezTo>
                  <a:pt x="3838" y="3214"/>
                  <a:pt x="4106" y="3924"/>
                  <a:pt x="4096" y="4443"/>
                </a:cubicBezTo>
                <a:lnTo>
                  <a:pt x="4099" y="4443"/>
                </a:lnTo>
                <a:cubicBezTo>
                  <a:pt x="4229" y="3896"/>
                  <a:pt x="4101" y="3439"/>
                  <a:pt x="3848" y="3088"/>
                </a:cubicBezTo>
                <a:cubicBezTo>
                  <a:pt x="4073" y="2081"/>
                  <a:pt x="3429" y="1360"/>
                  <a:pt x="2718" y="1125"/>
                </a:cubicBezTo>
                <a:cubicBezTo>
                  <a:pt x="1877" y="849"/>
                  <a:pt x="1563" y="0"/>
                  <a:pt x="15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74"/>
          <p:cNvSpPr/>
          <p:nvPr/>
        </p:nvSpPr>
        <p:spPr>
          <a:xfrm>
            <a:off x="4066675" y="3463475"/>
            <a:ext cx="482000" cy="640475"/>
          </a:xfrm>
          <a:custGeom>
            <a:avLst/>
            <a:gdLst/>
            <a:ahLst/>
            <a:cxnLst/>
            <a:rect l="l" t="t" r="r" b="b"/>
            <a:pathLst>
              <a:path w="19280" h="25619" extrusionOk="0">
                <a:moveTo>
                  <a:pt x="11465" y="1"/>
                </a:moveTo>
                <a:lnTo>
                  <a:pt x="130" y="1885"/>
                </a:lnTo>
                <a:lnTo>
                  <a:pt x="0" y="1875"/>
                </a:lnTo>
                <a:lnTo>
                  <a:pt x="13" y="1903"/>
                </a:lnTo>
                <a:lnTo>
                  <a:pt x="833" y="3871"/>
                </a:lnTo>
                <a:lnTo>
                  <a:pt x="6861" y="18327"/>
                </a:lnTo>
                <a:cubicBezTo>
                  <a:pt x="5790" y="18365"/>
                  <a:pt x="4417" y="19058"/>
                  <a:pt x="3247" y="20249"/>
                </a:cubicBezTo>
                <a:cubicBezTo>
                  <a:pt x="1506" y="22023"/>
                  <a:pt x="879" y="24235"/>
                  <a:pt x="1848" y="25186"/>
                </a:cubicBezTo>
                <a:cubicBezTo>
                  <a:pt x="2148" y="25479"/>
                  <a:pt x="2566" y="25619"/>
                  <a:pt x="3050" y="25619"/>
                </a:cubicBezTo>
                <a:cubicBezTo>
                  <a:pt x="4134" y="25619"/>
                  <a:pt x="5556" y="24921"/>
                  <a:pt x="6759" y="23695"/>
                </a:cubicBezTo>
                <a:cubicBezTo>
                  <a:pt x="8237" y="22190"/>
                  <a:pt x="8911" y="20369"/>
                  <a:pt x="8487" y="19270"/>
                </a:cubicBezTo>
                <a:lnTo>
                  <a:pt x="8490" y="19270"/>
                </a:lnTo>
                <a:lnTo>
                  <a:pt x="2702" y="5395"/>
                </a:lnTo>
                <a:lnTo>
                  <a:pt x="11846" y="3876"/>
                </a:lnTo>
                <a:lnTo>
                  <a:pt x="17235" y="16798"/>
                </a:lnTo>
                <a:cubicBezTo>
                  <a:pt x="16164" y="16837"/>
                  <a:pt x="14788" y="17529"/>
                  <a:pt x="13620" y="18721"/>
                </a:cubicBezTo>
                <a:cubicBezTo>
                  <a:pt x="11877" y="20495"/>
                  <a:pt x="11253" y="22706"/>
                  <a:pt x="12222" y="23657"/>
                </a:cubicBezTo>
                <a:cubicBezTo>
                  <a:pt x="12521" y="23951"/>
                  <a:pt x="12938" y="24090"/>
                  <a:pt x="13422" y="24090"/>
                </a:cubicBezTo>
                <a:cubicBezTo>
                  <a:pt x="14505" y="24090"/>
                  <a:pt x="15927" y="23393"/>
                  <a:pt x="17130" y="22167"/>
                </a:cubicBezTo>
                <a:cubicBezTo>
                  <a:pt x="18605" y="20663"/>
                  <a:pt x="19280" y="18848"/>
                  <a:pt x="18863" y="17749"/>
                </a:cubicBezTo>
                <a:lnTo>
                  <a:pt x="18866" y="17749"/>
                </a:lnTo>
                <a:lnTo>
                  <a:pt x="12999" y="3684"/>
                </a:lnTo>
                <a:lnTo>
                  <a:pt x="114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74"/>
          <p:cNvSpPr/>
          <p:nvPr/>
        </p:nvSpPr>
        <p:spPr>
          <a:xfrm>
            <a:off x="5761700" y="2639650"/>
            <a:ext cx="110200" cy="134925"/>
          </a:xfrm>
          <a:custGeom>
            <a:avLst/>
            <a:gdLst/>
            <a:ahLst/>
            <a:cxnLst/>
            <a:rect l="l" t="t" r="r" b="b"/>
            <a:pathLst>
              <a:path w="4408" h="5397" extrusionOk="0">
                <a:moveTo>
                  <a:pt x="2227" y="0"/>
                </a:moveTo>
                <a:lnTo>
                  <a:pt x="26" y="749"/>
                </a:lnTo>
                <a:lnTo>
                  <a:pt x="0" y="752"/>
                </a:lnTo>
                <a:lnTo>
                  <a:pt x="3" y="757"/>
                </a:lnTo>
                <a:lnTo>
                  <a:pt x="169" y="1020"/>
                </a:lnTo>
                <a:lnTo>
                  <a:pt x="1915" y="3809"/>
                </a:lnTo>
                <a:cubicBezTo>
                  <a:pt x="1703" y="3853"/>
                  <a:pt x="1450" y="4034"/>
                  <a:pt x="1255" y="4313"/>
                </a:cubicBezTo>
                <a:cubicBezTo>
                  <a:pt x="966" y="4724"/>
                  <a:pt x="915" y="5185"/>
                  <a:pt x="1140" y="5343"/>
                </a:cubicBezTo>
                <a:cubicBezTo>
                  <a:pt x="1192" y="5379"/>
                  <a:pt x="1253" y="5396"/>
                  <a:pt x="1321" y="5396"/>
                </a:cubicBezTo>
                <a:cubicBezTo>
                  <a:pt x="1549" y="5396"/>
                  <a:pt x="1848" y="5201"/>
                  <a:pt x="2071" y="4883"/>
                </a:cubicBezTo>
                <a:cubicBezTo>
                  <a:pt x="2316" y="4533"/>
                  <a:pt x="2390" y="4149"/>
                  <a:pt x="2268" y="3942"/>
                </a:cubicBezTo>
                <a:lnTo>
                  <a:pt x="2270" y="3942"/>
                </a:lnTo>
                <a:lnTo>
                  <a:pt x="655" y="1365"/>
                </a:lnTo>
                <a:lnTo>
                  <a:pt x="2431" y="760"/>
                </a:lnTo>
                <a:lnTo>
                  <a:pt x="3932" y="3160"/>
                </a:lnTo>
                <a:cubicBezTo>
                  <a:pt x="3720" y="3203"/>
                  <a:pt x="3469" y="3387"/>
                  <a:pt x="3275" y="3664"/>
                </a:cubicBezTo>
                <a:cubicBezTo>
                  <a:pt x="2986" y="4075"/>
                  <a:pt x="2935" y="4535"/>
                  <a:pt x="3160" y="4694"/>
                </a:cubicBezTo>
                <a:cubicBezTo>
                  <a:pt x="3211" y="4730"/>
                  <a:pt x="3272" y="4747"/>
                  <a:pt x="3340" y="4747"/>
                </a:cubicBezTo>
                <a:cubicBezTo>
                  <a:pt x="3568" y="4747"/>
                  <a:pt x="3867" y="4551"/>
                  <a:pt x="4090" y="4234"/>
                </a:cubicBezTo>
                <a:cubicBezTo>
                  <a:pt x="4333" y="3886"/>
                  <a:pt x="4407" y="3503"/>
                  <a:pt x="4287" y="3295"/>
                </a:cubicBezTo>
                <a:lnTo>
                  <a:pt x="4290" y="3295"/>
                </a:lnTo>
                <a:lnTo>
                  <a:pt x="2654" y="683"/>
                </a:lnTo>
                <a:lnTo>
                  <a:pt x="222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74"/>
          <p:cNvSpPr/>
          <p:nvPr/>
        </p:nvSpPr>
        <p:spPr>
          <a:xfrm>
            <a:off x="4408250" y="2728600"/>
            <a:ext cx="454225" cy="474275"/>
          </a:xfrm>
          <a:custGeom>
            <a:avLst/>
            <a:gdLst/>
            <a:ahLst/>
            <a:cxnLst/>
            <a:rect l="l" t="t" r="r" b="b"/>
            <a:pathLst>
              <a:path w="18169" h="18971" extrusionOk="0">
                <a:moveTo>
                  <a:pt x="9364" y="1936"/>
                </a:moveTo>
                <a:lnTo>
                  <a:pt x="10021" y="2598"/>
                </a:lnTo>
                <a:lnTo>
                  <a:pt x="2846" y="7046"/>
                </a:lnTo>
                <a:lnTo>
                  <a:pt x="2189" y="6384"/>
                </a:lnTo>
                <a:lnTo>
                  <a:pt x="9364" y="1936"/>
                </a:lnTo>
                <a:close/>
                <a:moveTo>
                  <a:pt x="8488" y="1"/>
                </a:moveTo>
                <a:lnTo>
                  <a:pt x="80" y="5213"/>
                </a:lnTo>
                <a:lnTo>
                  <a:pt x="1" y="5239"/>
                </a:lnTo>
                <a:lnTo>
                  <a:pt x="13" y="5254"/>
                </a:lnTo>
                <a:lnTo>
                  <a:pt x="1539" y="6788"/>
                </a:lnTo>
                <a:lnTo>
                  <a:pt x="2196" y="7447"/>
                </a:lnTo>
                <a:lnTo>
                  <a:pt x="2582" y="7838"/>
                </a:lnTo>
                <a:lnTo>
                  <a:pt x="2585" y="7838"/>
                </a:lnTo>
                <a:lnTo>
                  <a:pt x="8222" y="13508"/>
                </a:lnTo>
                <a:cubicBezTo>
                  <a:pt x="7583" y="13797"/>
                  <a:pt x="6921" y="14556"/>
                  <a:pt x="6506" y="15566"/>
                </a:cubicBezTo>
                <a:cubicBezTo>
                  <a:pt x="5890" y="17072"/>
                  <a:pt x="6056" y="18565"/>
                  <a:pt x="6880" y="18902"/>
                </a:cubicBezTo>
                <a:cubicBezTo>
                  <a:pt x="6992" y="18948"/>
                  <a:pt x="7111" y="18970"/>
                  <a:pt x="7234" y="18970"/>
                </a:cubicBezTo>
                <a:cubicBezTo>
                  <a:pt x="8011" y="18970"/>
                  <a:pt x="8953" y="18086"/>
                  <a:pt x="9484" y="16788"/>
                </a:cubicBezTo>
                <a:cubicBezTo>
                  <a:pt x="10009" y="15510"/>
                  <a:pt x="9968" y="14239"/>
                  <a:pt x="9438" y="13680"/>
                </a:cubicBezTo>
                <a:lnTo>
                  <a:pt x="9441" y="13680"/>
                </a:lnTo>
                <a:lnTo>
                  <a:pt x="3234" y="7434"/>
                </a:lnTo>
                <a:lnTo>
                  <a:pt x="10407" y="2987"/>
                </a:lnTo>
                <a:lnTo>
                  <a:pt x="16381" y="8996"/>
                </a:lnTo>
                <a:cubicBezTo>
                  <a:pt x="15742" y="9285"/>
                  <a:pt x="15080" y="10044"/>
                  <a:pt x="14666" y="11054"/>
                </a:cubicBezTo>
                <a:cubicBezTo>
                  <a:pt x="14050" y="12560"/>
                  <a:pt x="14216" y="14053"/>
                  <a:pt x="15039" y="14390"/>
                </a:cubicBezTo>
                <a:cubicBezTo>
                  <a:pt x="15152" y="14436"/>
                  <a:pt x="15270" y="14458"/>
                  <a:pt x="15393" y="14458"/>
                </a:cubicBezTo>
                <a:cubicBezTo>
                  <a:pt x="16170" y="14458"/>
                  <a:pt x="17112" y="13574"/>
                  <a:pt x="17644" y="12274"/>
                </a:cubicBezTo>
                <a:cubicBezTo>
                  <a:pt x="18168" y="11001"/>
                  <a:pt x="18127" y="9733"/>
                  <a:pt x="17603" y="9170"/>
                </a:cubicBezTo>
                <a:lnTo>
                  <a:pt x="8953" y="466"/>
                </a:lnTo>
                <a:lnTo>
                  <a:pt x="8950" y="466"/>
                </a:lnTo>
                <a:lnTo>
                  <a:pt x="848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74"/>
          <p:cNvSpPr/>
          <p:nvPr/>
        </p:nvSpPr>
        <p:spPr>
          <a:xfrm>
            <a:off x="5766625" y="2814125"/>
            <a:ext cx="161450" cy="172400"/>
          </a:xfrm>
          <a:custGeom>
            <a:avLst/>
            <a:gdLst/>
            <a:ahLst/>
            <a:cxnLst/>
            <a:rect l="l" t="t" r="r" b="b"/>
            <a:pathLst>
              <a:path w="6458" h="6896" extrusionOk="0">
                <a:moveTo>
                  <a:pt x="3558" y="744"/>
                </a:moveTo>
                <a:lnTo>
                  <a:pt x="3773" y="1012"/>
                </a:lnTo>
                <a:lnTo>
                  <a:pt x="969" y="2354"/>
                </a:lnTo>
                <a:lnTo>
                  <a:pt x="757" y="2086"/>
                </a:lnTo>
                <a:lnTo>
                  <a:pt x="3558" y="744"/>
                </a:lnTo>
                <a:close/>
                <a:moveTo>
                  <a:pt x="3316" y="0"/>
                </a:moveTo>
                <a:lnTo>
                  <a:pt x="31" y="1572"/>
                </a:lnTo>
                <a:lnTo>
                  <a:pt x="0" y="1577"/>
                </a:lnTo>
                <a:lnTo>
                  <a:pt x="5" y="1585"/>
                </a:lnTo>
                <a:lnTo>
                  <a:pt x="501" y="2206"/>
                </a:lnTo>
                <a:lnTo>
                  <a:pt x="716" y="2475"/>
                </a:lnTo>
                <a:lnTo>
                  <a:pt x="841" y="2633"/>
                </a:lnTo>
                <a:lnTo>
                  <a:pt x="2679" y="4934"/>
                </a:lnTo>
                <a:cubicBezTo>
                  <a:pt x="2434" y="5013"/>
                  <a:pt x="2160" y="5266"/>
                  <a:pt x="1968" y="5619"/>
                </a:cubicBezTo>
                <a:cubicBezTo>
                  <a:pt x="1685" y="6145"/>
                  <a:pt x="1685" y="6698"/>
                  <a:pt x="1974" y="6854"/>
                </a:cubicBezTo>
                <a:cubicBezTo>
                  <a:pt x="2025" y="6882"/>
                  <a:pt x="2083" y="6896"/>
                  <a:pt x="2144" y="6896"/>
                </a:cubicBezTo>
                <a:cubicBezTo>
                  <a:pt x="2422" y="6896"/>
                  <a:pt x="2777" y="6615"/>
                  <a:pt x="3011" y="6184"/>
                </a:cubicBezTo>
                <a:cubicBezTo>
                  <a:pt x="3254" y="5736"/>
                  <a:pt x="3290" y="5271"/>
                  <a:pt x="3119" y="5046"/>
                </a:cubicBezTo>
                <a:lnTo>
                  <a:pt x="3119" y="5044"/>
                </a:lnTo>
                <a:lnTo>
                  <a:pt x="1097" y="2510"/>
                </a:lnTo>
                <a:lnTo>
                  <a:pt x="3901" y="1168"/>
                </a:lnTo>
                <a:lnTo>
                  <a:pt x="5846" y="3607"/>
                </a:lnTo>
                <a:cubicBezTo>
                  <a:pt x="5601" y="3689"/>
                  <a:pt x="5327" y="3939"/>
                  <a:pt x="5136" y="4292"/>
                </a:cubicBezTo>
                <a:cubicBezTo>
                  <a:pt x="4852" y="4819"/>
                  <a:pt x="4852" y="5373"/>
                  <a:pt x="5141" y="5529"/>
                </a:cubicBezTo>
                <a:cubicBezTo>
                  <a:pt x="5192" y="5557"/>
                  <a:pt x="5249" y="5570"/>
                  <a:pt x="5309" y="5570"/>
                </a:cubicBezTo>
                <a:cubicBezTo>
                  <a:pt x="5588" y="5570"/>
                  <a:pt x="5943" y="5290"/>
                  <a:pt x="6179" y="4860"/>
                </a:cubicBezTo>
                <a:cubicBezTo>
                  <a:pt x="6422" y="4412"/>
                  <a:pt x="6457" y="3947"/>
                  <a:pt x="6286" y="3722"/>
                </a:cubicBezTo>
                <a:lnTo>
                  <a:pt x="6286" y="3720"/>
                </a:lnTo>
                <a:lnTo>
                  <a:pt x="3466" y="189"/>
                </a:lnTo>
                <a:lnTo>
                  <a:pt x="331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74"/>
          <p:cNvSpPr/>
          <p:nvPr/>
        </p:nvSpPr>
        <p:spPr>
          <a:xfrm>
            <a:off x="7520625" y="3562350"/>
            <a:ext cx="214625" cy="223775"/>
          </a:xfrm>
          <a:custGeom>
            <a:avLst/>
            <a:gdLst/>
            <a:ahLst/>
            <a:cxnLst/>
            <a:rect l="l" t="t" r="r" b="b"/>
            <a:pathLst>
              <a:path w="8585" h="8951" extrusionOk="0">
                <a:moveTo>
                  <a:pt x="4709" y="1156"/>
                </a:moveTo>
                <a:lnTo>
                  <a:pt x="7884" y="3551"/>
                </a:lnTo>
                <a:lnTo>
                  <a:pt x="7705" y="3952"/>
                </a:lnTo>
                <a:lnTo>
                  <a:pt x="4530" y="1557"/>
                </a:lnTo>
                <a:lnTo>
                  <a:pt x="4709" y="1156"/>
                </a:lnTo>
                <a:close/>
                <a:moveTo>
                  <a:pt x="4840" y="0"/>
                </a:moveTo>
                <a:lnTo>
                  <a:pt x="4835" y="8"/>
                </a:lnTo>
                <a:lnTo>
                  <a:pt x="4421" y="941"/>
                </a:lnTo>
                <a:lnTo>
                  <a:pt x="4244" y="1342"/>
                </a:lnTo>
                <a:lnTo>
                  <a:pt x="4242" y="1340"/>
                </a:lnTo>
                <a:lnTo>
                  <a:pt x="4137" y="1578"/>
                </a:lnTo>
                <a:lnTo>
                  <a:pt x="2606" y="5021"/>
                </a:lnTo>
                <a:cubicBezTo>
                  <a:pt x="2370" y="4788"/>
                  <a:pt x="1926" y="4627"/>
                  <a:pt x="1409" y="4617"/>
                </a:cubicBezTo>
                <a:cubicBezTo>
                  <a:pt x="1395" y="4617"/>
                  <a:pt x="1380" y="4617"/>
                  <a:pt x="1366" y="4617"/>
                </a:cubicBezTo>
                <a:cubicBezTo>
                  <a:pt x="621" y="4617"/>
                  <a:pt x="16" y="4939"/>
                  <a:pt x="8" y="5351"/>
                </a:cubicBezTo>
                <a:cubicBezTo>
                  <a:pt x="1" y="5767"/>
                  <a:pt x="617" y="6120"/>
                  <a:pt x="1381" y="6133"/>
                </a:cubicBezTo>
                <a:cubicBezTo>
                  <a:pt x="1398" y="6133"/>
                  <a:pt x="1415" y="6133"/>
                  <a:pt x="1432" y="6133"/>
                </a:cubicBezTo>
                <a:cubicBezTo>
                  <a:pt x="2062" y="6133"/>
                  <a:pt x="2587" y="5905"/>
                  <a:pt x="2738" y="5586"/>
                </a:cubicBezTo>
                <a:lnTo>
                  <a:pt x="4426" y="1795"/>
                </a:lnTo>
                <a:lnTo>
                  <a:pt x="7601" y="4190"/>
                </a:lnTo>
                <a:lnTo>
                  <a:pt x="5977" y="7838"/>
                </a:lnTo>
                <a:cubicBezTo>
                  <a:pt x="5742" y="7605"/>
                  <a:pt x="5297" y="7444"/>
                  <a:pt x="4781" y="7434"/>
                </a:cubicBezTo>
                <a:cubicBezTo>
                  <a:pt x="4764" y="7434"/>
                  <a:pt x="4747" y="7434"/>
                  <a:pt x="4730" y="7434"/>
                </a:cubicBezTo>
                <a:cubicBezTo>
                  <a:pt x="3989" y="7434"/>
                  <a:pt x="3388" y="7758"/>
                  <a:pt x="3380" y="8165"/>
                </a:cubicBezTo>
                <a:cubicBezTo>
                  <a:pt x="3372" y="8584"/>
                  <a:pt x="3989" y="8935"/>
                  <a:pt x="4753" y="8950"/>
                </a:cubicBezTo>
                <a:cubicBezTo>
                  <a:pt x="4770" y="8950"/>
                  <a:pt x="4787" y="8951"/>
                  <a:pt x="4804" y="8951"/>
                </a:cubicBezTo>
                <a:cubicBezTo>
                  <a:pt x="5431" y="8951"/>
                  <a:pt x="5956" y="8722"/>
                  <a:pt x="6110" y="8403"/>
                </a:cubicBezTo>
                <a:lnTo>
                  <a:pt x="8460" y="3119"/>
                </a:lnTo>
                <a:lnTo>
                  <a:pt x="8585" y="2835"/>
                </a:lnTo>
                <a:lnTo>
                  <a:pt x="4865" y="31"/>
                </a:lnTo>
                <a:lnTo>
                  <a:pt x="48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74"/>
          <p:cNvSpPr/>
          <p:nvPr/>
        </p:nvSpPr>
        <p:spPr>
          <a:xfrm>
            <a:off x="6209500" y="2664325"/>
            <a:ext cx="101325" cy="117125"/>
          </a:xfrm>
          <a:custGeom>
            <a:avLst/>
            <a:gdLst/>
            <a:ahLst/>
            <a:cxnLst/>
            <a:rect l="l" t="t" r="r" b="b"/>
            <a:pathLst>
              <a:path w="4053" h="4685" extrusionOk="0">
                <a:moveTo>
                  <a:pt x="1312" y="619"/>
                </a:moveTo>
                <a:lnTo>
                  <a:pt x="3582" y="938"/>
                </a:lnTo>
                <a:lnTo>
                  <a:pt x="3602" y="1191"/>
                </a:lnTo>
                <a:lnTo>
                  <a:pt x="1335" y="869"/>
                </a:lnTo>
                <a:lnTo>
                  <a:pt x="1312" y="619"/>
                </a:lnTo>
                <a:close/>
                <a:moveTo>
                  <a:pt x="1056" y="0"/>
                </a:moveTo>
                <a:lnTo>
                  <a:pt x="1056" y="5"/>
                </a:lnTo>
                <a:lnTo>
                  <a:pt x="1107" y="588"/>
                </a:lnTo>
                <a:lnTo>
                  <a:pt x="1128" y="841"/>
                </a:lnTo>
                <a:lnTo>
                  <a:pt x="1140" y="989"/>
                </a:lnTo>
                <a:lnTo>
                  <a:pt x="1143" y="989"/>
                </a:lnTo>
                <a:lnTo>
                  <a:pt x="1332" y="3152"/>
                </a:lnTo>
                <a:cubicBezTo>
                  <a:pt x="1282" y="3138"/>
                  <a:pt x="1226" y="3131"/>
                  <a:pt x="1166" y="3131"/>
                </a:cubicBezTo>
                <a:cubicBezTo>
                  <a:pt x="1002" y="3131"/>
                  <a:pt x="807" y="3182"/>
                  <a:pt x="616" y="3282"/>
                </a:cubicBezTo>
                <a:cubicBezTo>
                  <a:pt x="225" y="3489"/>
                  <a:pt x="0" y="3829"/>
                  <a:pt x="113" y="4042"/>
                </a:cubicBezTo>
                <a:cubicBezTo>
                  <a:pt x="172" y="4151"/>
                  <a:pt x="306" y="4206"/>
                  <a:pt x="476" y="4206"/>
                </a:cubicBezTo>
                <a:cubicBezTo>
                  <a:pt x="639" y="4206"/>
                  <a:pt x="834" y="4156"/>
                  <a:pt x="1025" y="4054"/>
                </a:cubicBezTo>
                <a:cubicBezTo>
                  <a:pt x="1355" y="3878"/>
                  <a:pt x="1567" y="3607"/>
                  <a:pt x="1555" y="3400"/>
                </a:cubicBezTo>
                <a:lnTo>
                  <a:pt x="1347" y="1018"/>
                </a:lnTo>
                <a:lnTo>
                  <a:pt x="1347" y="1018"/>
                </a:lnTo>
                <a:lnTo>
                  <a:pt x="3615" y="1340"/>
                </a:lnTo>
                <a:lnTo>
                  <a:pt x="3817" y="3630"/>
                </a:lnTo>
                <a:cubicBezTo>
                  <a:pt x="3767" y="3616"/>
                  <a:pt x="3711" y="3609"/>
                  <a:pt x="3651" y="3609"/>
                </a:cubicBezTo>
                <a:cubicBezTo>
                  <a:pt x="3487" y="3609"/>
                  <a:pt x="3291" y="3660"/>
                  <a:pt x="3101" y="3760"/>
                </a:cubicBezTo>
                <a:cubicBezTo>
                  <a:pt x="2710" y="3967"/>
                  <a:pt x="2485" y="4307"/>
                  <a:pt x="2598" y="4520"/>
                </a:cubicBezTo>
                <a:cubicBezTo>
                  <a:pt x="2656" y="4629"/>
                  <a:pt x="2791" y="4684"/>
                  <a:pt x="2961" y="4684"/>
                </a:cubicBezTo>
                <a:cubicBezTo>
                  <a:pt x="3124" y="4684"/>
                  <a:pt x="3319" y="4634"/>
                  <a:pt x="3510" y="4532"/>
                </a:cubicBezTo>
                <a:cubicBezTo>
                  <a:pt x="3840" y="4359"/>
                  <a:pt x="4052" y="4088"/>
                  <a:pt x="4039" y="3878"/>
                </a:cubicBezTo>
                <a:lnTo>
                  <a:pt x="4042" y="3878"/>
                </a:lnTo>
                <a:lnTo>
                  <a:pt x="3750" y="560"/>
                </a:lnTo>
                <a:lnTo>
                  <a:pt x="3735" y="384"/>
                </a:lnTo>
                <a:lnTo>
                  <a:pt x="1077" y="8"/>
                </a:lnTo>
                <a:lnTo>
                  <a:pt x="10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74"/>
          <p:cNvSpPr/>
          <p:nvPr/>
        </p:nvSpPr>
        <p:spPr>
          <a:xfrm>
            <a:off x="4993975" y="3066925"/>
            <a:ext cx="210525" cy="386075"/>
          </a:xfrm>
          <a:custGeom>
            <a:avLst/>
            <a:gdLst/>
            <a:ahLst/>
            <a:cxnLst/>
            <a:rect l="l" t="t" r="r" b="b"/>
            <a:pathLst>
              <a:path w="8421" h="15443" extrusionOk="0">
                <a:moveTo>
                  <a:pt x="621" y="1"/>
                </a:moveTo>
                <a:lnTo>
                  <a:pt x="619" y="3"/>
                </a:lnTo>
                <a:lnTo>
                  <a:pt x="0" y="435"/>
                </a:lnTo>
                <a:lnTo>
                  <a:pt x="6800" y="10126"/>
                </a:lnTo>
                <a:cubicBezTo>
                  <a:pt x="6110" y="10303"/>
                  <a:pt x="5315" y="10950"/>
                  <a:pt x="4727" y="11890"/>
                </a:cubicBezTo>
                <a:cubicBezTo>
                  <a:pt x="3847" y="13294"/>
                  <a:pt x="3758" y="14817"/>
                  <a:pt x="4525" y="15298"/>
                </a:cubicBezTo>
                <a:cubicBezTo>
                  <a:pt x="4682" y="15396"/>
                  <a:pt x="4862" y="15442"/>
                  <a:pt x="5057" y="15442"/>
                </a:cubicBezTo>
                <a:cubicBezTo>
                  <a:pt x="5816" y="15442"/>
                  <a:pt x="6801" y="14742"/>
                  <a:pt x="7498" y="13626"/>
                </a:cubicBezTo>
                <a:cubicBezTo>
                  <a:pt x="8244" y="12437"/>
                  <a:pt x="8421" y="11159"/>
                  <a:pt x="7989" y="10507"/>
                </a:cubicBezTo>
                <a:lnTo>
                  <a:pt x="7991" y="10507"/>
                </a:lnTo>
                <a:lnTo>
                  <a:pt x="2516" y="2703"/>
                </a:lnTo>
                <a:cubicBezTo>
                  <a:pt x="2730" y="2429"/>
                  <a:pt x="3262" y="2082"/>
                  <a:pt x="4573" y="1967"/>
                </a:cubicBezTo>
                <a:cubicBezTo>
                  <a:pt x="4640" y="1961"/>
                  <a:pt x="4705" y="1958"/>
                  <a:pt x="4768" y="1958"/>
                </a:cubicBezTo>
                <a:cubicBezTo>
                  <a:pt x="6912" y="1958"/>
                  <a:pt x="7628" y="5162"/>
                  <a:pt x="7628" y="5162"/>
                </a:cubicBezTo>
                <a:cubicBezTo>
                  <a:pt x="7799" y="2319"/>
                  <a:pt x="5868" y="1118"/>
                  <a:pt x="4135" y="1118"/>
                </a:cubicBezTo>
                <a:cubicBezTo>
                  <a:pt x="4004" y="1118"/>
                  <a:pt x="3875" y="1125"/>
                  <a:pt x="3748" y="1138"/>
                </a:cubicBezTo>
                <a:cubicBezTo>
                  <a:pt x="3627" y="1151"/>
                  <a:pt x="3508" y="1157"/>
                  <a:pt x="3392" y="1157"/>
                </a:cubicBezTo>
                <a:cubicBezTo>
                  <a:pt x="1764" y="1157"/>
                  <a:pt x="621" y="1"/>
                  <a:pt x="6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74"/>
          <p:cNvSpPr/>
          <p:nvPr/>
        </p:nvSpPr>
        <p:spPr>
          <a:xfrm>
            <a:off x="5005150" y="3532500"/>
            <a:ext cx="247100" cy="351150"/>
          </a:xfrm>
          <a:custGeom>
            <a:avLst/>
            <a:gdLst/>
            <a:ahLst/>
            <a:cxnLst/>
            <a:rect l="l" t="t" r="r" b="b"/>
            <a:pathLst>
              <a:path w="9884" h="14046" extrusionOk="0">
                <a:moveTo>
                  <a:pt x="519" y="1"/>
                </a:moveTo>
                <a:lnTo>
                  <a:pt x="1" y="520"/>
                </a:lnTo>
                <a:lnTo>
                  <a:pt x="8117" y="8654"/>
                </a:lnTo>
                <a:cubicBezTo>
                  <a:pt x="7485" y="8940"/>
                  <a:pt x="6834" y="9689"/>
                  <a:pt x="6427" y="10689"/>
                </a:cubicBezTo>
                <a:cubicBezTo>
                  <a:pt x="5821" y="12174"/>
                  <a:pt x="5987" y="13649"/>
                  <a:pt x="6800" y="13978"/>
                </a:cubicBezTo>
                <a:cubicBezTo>
                  <a:pt x="6911" y="14024"/>
                  <a:pt x="7028" y="14045"/>
                  <a:pt x="7149" y="14045"/>
                </a:cubicBezTo>
                <a:cubicBezTo>
                  <a:pt x="7916" y="14045"/>
                  <a:pt x="8846" y="13171"/>
                  <a:pt x="9369" y="11887"/>
                </a:cubicBezTo>
                <a:cubicBezTo>
                  <a:pt x="9883" y="10625"/>
                  <a:pt x="9840" y="9372"/>
                  <a:pt x="9318" y="8820"/>
                </a:cubicBezTo>
                <a:lnTo>
                  <a:pt x="5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74"/>
          <p:cNvSpPr/>
          <p:nvPr/>
        </p:nvSpPr>
        <p:spPr>
          <a:xfrm>
            <a:off x="4749200" y="3773750"/>
            <a:ext cx="364050" cy="419525"/>
          </a:xfrm>
          <a:custGeom>
            <a:avLst/>
            <a:gdLst/>
            <a:ahLst/>
            <a:cxnLst/>
            <a:rect l="l" t="t" r="r" b="b"/>
            <a:pathLst>
              <a:path w="14562" h="16781" extrusionOk="0">
                <a:moveTo>
                  <a:pt x="12766" y="10228"/>
                </a:moveTo>
                <a:cubicBezTo>
                  <a:pt x="12793" y="10228"/>
                  <a:pt x="12819" y="10231"/>
                  <a:pt x="12843" y="10236"/>
                </a:cubicBezTo>
                <a:cubicBezTo>
                  <a:pt x="12900" y="10251"/>
                  <a:pt x="12953" y="10277"/>
                  <a:pt x="13004" y="10323"/>
                </a:cubicBezTo>
                <a:cubicBezTo>
                  <a:pt x="13411" y="10660"/>
                  <a:pt x="13710" y="11865"/>
                  <a:pt x="13334" y="13386"/>
                </a:cubicBezTo>
                <a:cubicBezTo>
                  <a:pt x="13166" y="14086"/>
                  <a:pt x="12869" y="14738"/>
                  <a:pt x="12506" y="15223"/>
                </a:cubicBezTo>
                <a:cubicBezTo>
                  <a:pt x="12123" y="15736"/>
                  <a:pt x="11747" y="15954"/>
                  <a:pt x="11512" y="15954"/>
                </a:cubicBezTo>
                <a:cubicBezTo>
                  <a:pt x="11483" y="15954"/>
                  <a:pt x="11457" y="15951"/>
                  <a:pt x="11432" y="15944"/>
                </a:cubicBezTo>
                <a:cubicBezTo>
                  <a:pt x="11212" y="15896"/>
                  <a:pt x="11005" y="15576"/>
                  <a:pt x="10880" y="15116"/>
                </a:cubicBezTo>
                <a:cubicBezTo>
                  <a:pt x="10714" y="14474"/>
                  <a:pt x="10734" y="13628"/>
                  <a:pt x="10939" y="12792"/>
                </a:cubicBezTo>
                <a:cubicBezTo>
                  <a:pt x="11110" y="12095"/>
                  <a:pt x="11407" y="11443"/>
                  <a:pt x="11770" y="10960"/>
                </a:cubicBezTo>
                <a:cubicBezTo>
                  <a:pt x="12110" y="10505"/>
                  <a:pt x="12445" y="10282"/>
                  <a:pt x="12682" y="10239"/>
                </a:cubicBezTo>
                <a:cubicBezTo>
                  <a:pt x="12711" y="10231"/>
                  <a:pt x="12739" y="10228"/>
                  <a:pt x="12766" y="10228"/>
                </a:cubicBezTo>
                <a:close/>
                <a:moveTo>
                  <a:pt x="571" y="1"/>
                </a:moveTo>
                <a:lnTo>
                  <a:pt x="0" y="762"/>
                </a:lnTo>
                <a:lnTo>
                  <a:pt x="11928" y="9674"/>
                </a:lnTo>
                <a:cubicBezTo>
                  <a:pt x="11172" y="10157"/>
                  <a:pt x="10474" y="11243"/>
                  <a:pt x="10139" y="12596"/>
                </a:cubicBezTo>
                <a:cubicBezTo>
                  <a:pt x="9640" y="14618"/>
                  <a:pt x="10134" y="16474"/>
                  <a:pt x="11233" y="16747"/>
                </a:cubicBezTo>
                <a:cubicBezTo>
                  <a:pt x="11324" y="16769"/>
                  <a:pt x="11417" y="16780"/>
                  <a:pt x="11510" y="16780"/>
                </a:cubicBezTo>
                <a:cubicBezTo>
                  <a:pt x="12546" y="16780"/>
                  <a:pt x="13677" y="15438"/>
                  <a:pt x="14137" y="13585"/>
                </a:cubicBezTo>
                <a:cubicBezTo>
                  <a:pt x="14561" y="11870"/>
                  <a:pt x="14267" y="10267"/>
                  <a:pt x="13495" y="9666"/>
                </a:cubicBezTo>
                <a:lnTo>
                  <a:pt x="13498" y="9664"/>
                </a:lnTo>
                <a:lnTo>
                  <a:pt x="57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74"/>
          <p:cNvSpPr/>
          <p:nvPr/>
        </p:nvSpPr>
        <p:spPr>
          <a:xfrm>
            <a:off x="4877775" y="2598925"/>
            <a:ext cx="193225" cy="349525"/>
          </a:xfrm>
          <a:custGeom>
            <a:avLst/>
            <a:gdLst/>
            <a:ahLst/>
            <a:cxnLst/>
            <a:rect l="l" t="t" r="r" b="b"/>
            <a:pathLst>
              <a:path w="7729" h="13981" extrusionOk="0">
                <a:moveTo>
                  <a:pt x="6584" y="9693"/>
                </a:moveTo>
                <a:cubicBezTo>
                  <a:pt x="6605" y="9693"/>
                  <a:pt x="6626" y="9695"/>
                  <a:pt x="6645" y="9697"/>
                </a:cubicBezTo>
                <a:cubicBezTo>
                  <a:pt x="6686" y="9700"/>
                  <a:pt x="6724" y="9712"/>
                  <a:pt x="6755" y="9730"/>
                </a:cubicBezTo>
                <a:cubicBezTo>
                  <a:pt x="6790" y="9753"/>
                  <a:pt x="6821" y="9781"/>
                  <a:pt x="6847" y="9825"/>
                </a:cubicBezTo>
                <a:cubicBezTo>
                  <a:pt x="7054" y="10144"/>
                  <a:pt x="6995" y="11042"/>
                  <a:pt x="6402" y="12003"/>
                </a:cubicBezTo>
                <a:cubicBezTo>
                  <a:pt x="6133" y="12448"/>
                  <a:pt x="5786" y="12831"/>
                  <a:pt x="5430" y="13084"/>
                </a:cubicBezTo>
                <a:cubicBezTo>
                  <a:pt x="5130" y="13301"/>
                  <a:pt x="4874" y="13388"/>
                  <a:pt x="4701" y="13388"/>
                </a:cubicBezTo>
                <a:cubicBezTo>
                  <a:pt x="4630" y="13388"/>
                  <a:pt x="4574" y="13373"/>
                  <a:pt x="4533" y="13347"/>
                </a:cubicBezTo>
                <a:cubicBezTo>
                  <a:pt x="4395" y="13263"/>
                  <a:pt x="4321" y="12997"/>
                  <a:pt x="4336" y="12657"/>
                </a:cubicBezTo>
                <a:cubicBezTo>
                  <a:pt x="4362" y="12177"/>
                  <a:pt x="4564" y="11599"/>
                  <a:pt x="4886" y="11070"/>
                </a:cubicBezTo>
                <a:cubicBezTo>
                  <a:pt x="5157" y="10628"/>
                  <a:pt x="5505" y="10244"/>
                  <a:pt x="5857" y="9991"/>
                </a:cubicBezTo>
                <a:cubicBezTo>
                  <a:pt x="6156" y="9779"/>
                  <a:pt x="6409" y="9693"/>
                  <a:pt x="6584" y="9693"/>
                </a:cubicBezTo>
                <a:close/>
                <a:moveTo>
                  <a:pt x="558" y="1"/>
                </a:moveTo>
                <a:lnTo>
                  <a:pt x="1" y="400"/>
                </a:lnTo>
                <a:lnTo>
                  <a:pt x="6248" y="9142"/>
                </a:lnTo>
                <a:cubicBezTo>
                  <a:pt x="5622" y="9309"/>
                  <a:pt x="4904" y="9904"/>
                  <a:pt x="4380" y="10761"/>
                </a:cubicBezTo>
                <a:cubicBezTo>
                  <a:pt x="3592" y="12041"/>
                  <a:pt x="3526" y="13427"/>
                  <a:pt x="4221" y="13854"/>
                </a:cubicBezTo>
                <a:cubicBezTo>
                  <a:pt x="4362" y="13939"/>
                  <a:pt x="4523" y="13980"/>
                  <a:pt x="4697" y="13980"/>
                </a:cubicBezTo>
                <a:cubicBezTo>
                  <a:pt x="5388" y="13980"/>
                  <a:pt x="6281" y="13336"/>
                  <a:pt x="6911" y="12317"/>
                </a:cubicBezTo>
                <a:cubicBezTo>
                  <a:pt x="7578" y="11228"/>
                  <a:pt x="7729" y="10065"/>
                  <a:pt x="7330" y="9480"/>
                </a:cubicBezTo>
                <a:lnTo>
                  <a:pt x="7332" y="9480"/>
                </a:lnTo>
                <a:lnTo>
                  <a:pt x="7317" y="9459"/>
                </a:lnTo>
                <a:lnTo>
                  <a:pt x="5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74"/>
          <p:cNvSpPr/>
          <p:nvPr/>
        </p:nvSpPr>
        <p:spPr>
          <a:xfrm>
            <a:off x="5249025" y="2966475"/>
            <a:ext cx="119475" cy="336625"/>
          </a:xfrm>
          <a:custGeom>
            <a:avLst/>
            <a:gdLst/>
            <a:ahLst/>
            <a:cxnLst/>
            <a:rect l="l" t="t" r="r" b="b"/>
            <a:pathLst>
              <a:path w="4779" h="13465" extrusionOk="0">
                <a:moveTo>
                  <a:pt x="3615" y="10344"/>
                </a:moveTo>
                <a:cubicBezTo>
                  <a:pt x="3781" y="10344"/>
                  <a:pt x="3907" y="10374"/>
                  <a:pt x="3988" y="10422"/>
                </a:cubicBezTo>
                <a:cubicBezTo>
                  <a:pt x="4024" y="10440"/>
                  <a:pt x="4052" y="10463"/>
                  <a:pt x="4070" y="10491"/>
                </a:cubicBezTo>
                <a:cubicBezTo>
                  <a:pt x="4093" y="10522"/>
                  <a:pt x="4108" y="10558"/>
                  <a:pt x="4114" y="10604"/>
                </a:cubicBezTo>
                <a:cubicBezTo>
                  <a:pt x="4175" y="10952"/>
                  <a:pt x="3804" y="11690"/>
                  <a:pt x="2956" y="12299"/>
                </a:cubicBezTo>
                <a:cubicBezTo>
                  <a:pt x="2567" y="12580"/>
                  <a:pt x="2135" y="12779"/>
                  <a:pt x="1741" y="12869"/>
                </a:cubicBezTo>
                <a:cubicBezTo>
                  <a:pt x="1590" y="12903"/>
                  <a:pt x="1456" y="12917"/>
                  <a:pt x="1341" y="12917"/>
                </a:cubicBezTo>
                <a:cubicBezTo>
                  <a:pt x="1102" y="12917"/>
                  <a:pt x="945" y="12854"/>
                  <a:pt x="885" y="12769"/>
                </a:cubicBezTo>
                <a:cubicBezTo>
                  <a:pt x="798" y="12649"/>
                  <a:pt x="831" y="12396"/>
                  <a:pt x="964" y="12112"/>
                </a:cubicBezTo>
                <a:cubicBezTo>
                  <a:pt x="1158" y="11713"/>
                  <a:pt x="1537" y="11294"/>
                  <a:pt x="1999" y="10959"/>
                </a:cubicBezTo>
                <a:cubicBezTo>
                  <a:pt x="2391" y="10681"/>
                  <a:pt x="2823" y="10481"/>
                  <a:pt x="3214" y="10392"/>
                </a:cubicBezTo>
                <a:cubicBezTo>
                  <a:pt x="3365" y="10358"/>
                  <a:pt x="3500" y="10344"/>
                  <a:pt x="3615" y="10344"/>
                </a:cubicBezTo>
                <a:close/>
                <a:moveTo>
                  <a:pt x="2291" y="0"/>
                </a:moveTo>
                <a:lnTo>
                  <a:pt x="1675" y="138"/>
                </a:lnTo>
                <a:lnTo>
                  <a:pt x="3850" y="9811"/>
                </a:lnTo>
                <a:cubicBezTo>
                  <a:pt x="3775" y="9801"/>
                  <a:pt x="3695" y="9795"/>
                  <a:pt x="3613" y="9795"/>
                </a:cubicBezTo>
                <a:cubicBezTo>
                  <a:pt x="3050" y="9795"/>
                  <a:pt x="2340" y="10044"/>
                  <a:pt x="1682" y="10514"/>
                </a:cubicBezTo>
                <a:cubicBezTo>
                  <a:pt x="555" y="11322"/>
                  <a:pt x="0" y="12473"/>
                  <a:pt x="438" y="13089"/>
                </a:cubicBezTo>
                <a:cubicBezTo>
                  <a:pt x="620" y="13342"/>
                  <a:pt x="944" y="13465"/>
                  <a:pt x="1340" y="13465"/>
                </a:cubicBezTo>
                <a:cubicBezTo>
                  <a:pt x="1903" y="13465"/>
                  <a:pt x="2613" y="13217"/>
                  <a:pt x="3275" y="12746"/>
                </a:cubicBezTo>
                <a:cubicBezTo>
                  <a:pt x="4234" y="12061"/>
                  <a:pt x="4778" y="11123"/>
                  <a:pt x="4648" y="10484"/>
                </a:cubicBezTo>
                <a:lnTo>
                  <a:pt x="4650" y="10484"/>
                </a:lnTo>
                <a:lnTo>
                  <a:pt x="4645" y="10463"/>
                </a:lnTo>
                <a:lnTo>
                  <a:pt x="22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74"/>
          <p:cNvSpPr/>
          <p:nvPr/>
        </p:nvSpPr>
        <p:spPr>
          <a:xfrm>
            <a:off x="5130600" y="2551250"/>
            <a:ext cx="208425" cy="411525"/>
          </a:xfrm>
          <a:custGeom>
            <a:avLst/>
            <a:gdLst/>
            <a:ahLst/>
            <a:cxnLst/>
            <a:rect l="l" t="t" r="r" b="b"/>
            <a:pathLst>
              <a:path w="8337" h="16461" extrusionOk="0">
                <a:moveTo>
                  <a:pt x="3402" y="2622"/>
                </a:moveTo>
                <a:cubicBezTo>
                  <a:pt x="3665" y="2622"/>
                  <a:pt x="3976" y="2650"/>
                  <a:pt x="4344" y="2716"/>
                </a:cubicBezTo>
                <a:cubicBezTo>
                  <a:pt x="5855" y="2989"/>
                  <a:pt x="6673" y="4372"/>
                  <a:pt x="6969" y="4993"/>
                </a:cubicBezTo>
                <a:cubicBezTo>
                  <a:pt x="6366" y="4546"/>
                  <a:pt x="5637" y="4303"/>
                  <a:pt x="4934" y="4262"/>
                </a:cubicBezTo>
                <a:cubicBezTo>
                  <a:pt x="3633" y="4186"/>
                  <a:pt x="2698" y="3406"/>
                  <a:pt x="2250" y="2936"/>
                </a:cubicBezTo>
                <a:cubicBezTo>
                  <a:pt x="2451" y="2768"/>
                  <a:pt x="2800" y="2622"/>
                  <a:pt x="3402" y="2622"/>
                </a:cubicBezTo>
                <a:close/>
                <a:moveTo>
                  <a:pt x="704" y="1"/>
                </a:moveTo>
                <a:lnTo>
                  <a:pt x="698" y="4"/>
                </a:lnTo>
                <a:lnTo>
                  <a:pt x="1" y="341"/>
                </a:lnTo>
                <a:lnTo>
                  <a:pt x="5290" y="11328"/>
                </a:lnTo>
                <a:cubicBezTo>
                  <a:pt x="4559" y="11394"/>
                  <a:pt x="3643" y="11919"/>
                  <a:pt x="2887" y="12777"/>
                </a:cubicBezTo>
                <a:cubicBezTo>
                  <a:pt x="1759" y="14056"/>
                  <a:pt x="1414" y="15589"/>
                  <a:pt x="2112" y="16205"/>
                </a:cubicBezTo>
                <a:cubicBezTo>
                  <a:pt x="2308" y="16378"/>
                  <a:pt x="2566" y="16460"/>
                  <a:pt x="2860" y="16460"/>
                </a:cubicBezTo>
                <a:cubicBezTo>
                  <a:pt x="3613" y="16460"/>
                  <a:pt x="4606" y="15923"/>
                  <a:pt x="5415" y="15004"/>
                </a:cubicBezTo>
                <a:cubicBezTo>
                  <a:pt x="6371" y="13920"/>
                  <a:pt x="6767" y="12650"/>
                  <a:pt x="6437" y="11916"/>
                </a:cubicBezTo>
                <a:lnTo>
                  <a:pt x="6437" y="11913"/>
                </a:lnTo>
                <a:lnTo>
                  <a:pt x="3421" y="5648"/>
                </a:lnTo>
                <a:cubicBezTo>
                  <a:pt x="3644" y="5440"/>
                  <a:pt x="4108" y="5219"/>
                  <a:pt x="5069" y="5219"/>
                </a:cubicBezTo>
                <a:cubicBezTo>
                  <a:pt x="5241" y="5219"/>
                  <a:pt x="5429" y="5226"/>
                  <a:pt x="5635" y="5241"/>
                </a:cubicBezTo>
                <a:cubicBezTo>
                  <a:pt x="7130" y="5356"/>
                  <a:pt x="8071" y="6673"/>
                  <a:pt x="8334" y="7741"/>
                </a:cubicBezTo>
                <a:lnTo>
                  <a:pt x="8337" y="7739"/>
                </a:lnTo>
                <a:cubicBezTo>
                  <a:pt x="8309" y="6553"/>
                  <a:pt x="7802" y="5671"/>
                  <a:pt x="7097" y="5093"/>
                </a:cubicBezTo>
                <a:cubicBezTo>
                  <a:pt x="7015" y="2895"/>
                  <a:pt x="5279" y="1773"/>
                  <a:pt x="3692" y="1680"/>
                </a:cubicBezTo>
                <a:cubicBezTo>
                  <a:pt x="1813" y="1571"/>
                  <a:pt x="704" y="1"/>
                  <a:pt x="7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74"/>
          <p:cNvSpPr/>
          <p:nvPr/>
        </p:nvSpPr>
        <p:spPr>
          <a:xfrm>
            <a:off x="4622225" y="3967000"/>
            <a:ext cx="252000" cy="505525"/>
          </a:xfrm>
          <a:custGeom>
            <a:avLst/>
            <a:gdLst/>
            <a:ahLst/>
            <a:cxnLst/>
            <a:rect l="l" t="t" r="r" b="b"/>
            <a:pathLst>
              <a:path w="10080" h="20221" extrusionOk="0">
                <a:moveTo>
                  <a:pt x="4058" y="3266"/>
                </a:moveTo>
                <a:cubicBezTo>
                  <a:pt x="4395" y="3266"/>
                  <a:pt x="4798" y="3306"/>
                  <a:pt x="5281" y="3401"/>
                </a:cubicBezTo>
                <a:cubicBezTo>
                  <a:pt x="7127" y="3764"/>
                  <a:pt x="8104" y="5474"/>
                  <a:pt x="8456" y="6241"/>
                </a:cubicBezTo>
                <a:cubicBezTo>
                  <a:pt x="7725" y="5679"/>
                  <a:pt x="6836" y="5369"/>
                  <a:pt x="5977" y="5305"/>
                </a:cubicBezTo>
                <a:cubicBezTo>
                  <a:pt x="4382" y="5188"/>
                  <a:pt x="3252" y="4214"/>
                  <a:pt x="2707" y="3631"/>
                </a:cubicBezTo>
                <a:cubicBezTo>
                  <a:pt x="2952" y="3435"/>
                  <a:pt x="3363" y="3266"/>
                  <a:pt x="4058" y="3266"/>
                </a:cubicBezTo>
                <a:close/>
                <a:moveTo>
                  <a:pt x="869" y="1"/>
                </a:moveTo>
                <a:lnTo>
                  <a:pt x="864" y="6"/>
                </a:lnTo>
                <a:lnTo>
                  <a:pt x="0" y="405"/>
                </a:lnTo>
                <a:lnTo>
                  <a:pt x="6278" y="13974"/>
                </a:lnTo>
                <a:cubicBezTo>
                  <a:pt x="5381" y="14040"/>
                  <a:pt x="4249" y="14667"/>
                  <a:pt x="3305" y="15704"/>
                </a:cubicBezTo>
                <a:cubicBezTo>
                  <a:pt x="1899" y="17251"/>
                  <a:pt x="1447" y="19125"/>
                  <a:pt x="2291" y="19894"/>
                </a:cubicBezTo>
                <a:cubicBezTo>
                  <a:pt x="2535" y="20115"/>
                  <a:pt x="2860" y="20220"/>
                  <a:pt x="3234" y="20220"/>
                </a:cubicBezTo>
                <a:cubicBezTo>
                  <a:pt x="4154" y="20220"/>
                  <a:pt x="5365" y="19583"/>
                  <a:pt x="6365" y="18483"/>
                </a:cubicBezTo>
                <a:cubicBezTo>
                  <a:pt x="7557" y="17172"/>
                  <a:pt x="8065" y="15623"/>
                  <a:pt x="7674" y="14715"/>
                </a:cubicBezTo>
                <a:lnTo>
                  <a:pt x="4093" y="6975"/>
                </a:lnTo>
                <a:cubicBezTo>
                  <a:pt x="4363" y="6733"/>
                  <a:pt x="4907" y="6480"/>
                  <a:pt x="6010" y="6480"/>
                </a:cubicBezTo>
                <a:cubicBezTo>
                  <a:pt x="6251" y="6480"/>
                  <a:pt x="6520" y="6492"/>
                  <a:pt x="6818" y="6520"/>
                </a:cubicBezTo>
                <a:cubicBezTo>
                  <a:pt x="8648" y="6686"/>
                  <a:pt x="9775" y="8319"/>
                  <a:pt x="10077" y="9633"/>
                </a:cubicBezTo>
                <a:lnTo>
                  <a:pt x="10080" y="9633"/>
                </a:lnTo>
                <a:cubicBezTo>
                  <a:pt x="10069" y="8176"/>
                  <a:pt x="9466" y="7087"/>
                  <a:pt x="8610" y="6364"/>
                </a:cubicBezTo>
                <a:cubicBezTo>
                  <a:pt x="8551" y="3669"/>
                  <a:pt x="6445" y="2261"/>
                  <a:pt x="4502" y="2118"/>
                </a:cubicBezTo>
                <a:cubicBezTo>
                  <a:pt x="2201" y="1946"/>
                  <a:pt x="869" y="1"/>
                  <a:pt x="8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74"/>
          <p:cNvSpPr/>
          <p:nvPr/>
        </p:nvSpPr>
        <p:spPr>
          <a:xfrm>
            <a:off x="3188300" y="3084075"/>
            <a:ext cx="889550" cy="1706325"/>
          </a:xfrm>
          <a:custGeom>
            <a:avLst/>
            <a:gdLst/>
            <a:ahLst/>
            <a:cxnLst/>
            <a:rect l="l" t="t" r="r" b="b"/>
            <a:pathLst>
              <a:path w="35582" h="68253" extrusionOk="0">
                <a:moveTo>
                  <a:pt x="14501" y="2915"/>
                </a:moveTo>
                <a:cubicBezTo>
                  <a:pt x="16452" y="2915"/>
                  <a:pt x="19612" y="7420"/>
                  <a:pt x="20245" y="12771"/>
                </a:cubicBezTo>
                <a:cubicBezTo>
                  <a:pt x="20756" y="17086"/>
                  <a:pt x="20012" y="19630"/>
                  <a:pt x="17080" y="23861"/>
                </a:cubicBezTo>
                <a:cubicBezTo>
                  <a:pt x="14708" y="16289"/>
                  <a:pt x="12849" y="9635"/>
                  <a:pt x="12944" y="5941"/>
                </a:cubicBezTo>
                <a:cubicBezTo>
                  <a:pt x="12999" y="3814"/>
                  <a:pt x="13629" y="2915"/>
                  <a:pt x="14501" y="2915"/>
                </a:cubicBezTo>
                <a:close/>
                <a:moveTo>
                  <a:pt x="22290" y="37636"/>
                </a:moveTo>
                <a:cubicBezTo>
                  <a:pt x="24593" y="37636"/>
                  <a:pt x="26951" y="38917"/>
                  <a:pt x="27154" y="44278"/>
                </a:cubicBezTo>
                <a:cubicBezTo>
                  <a:pt x="27239" y="46507"/>
                  <a:pt x="26321" y="48299"/>
                  <a:pt x="24866" y="49523"/>
                </a:cubicBezTo>
                <a:cubicBezTo>
                  <a:pt x="23961" y="45842"/>
                  <a:pt x="22768" y="41801"/>
                  <a:pt x="21482" y="37685"/>
                </a:cubicBezTo>
                <a:cubicBezTo>
                  <a:pt x="21748" y="37654"/>
                  <a:pt x="22019" y="37636"/>
                  <a:pt x="22290" y="37636"/>
                </a:cubicBezTo>
                <a:close/>
                <a:moveTo>
                  <a:pt x="18056" y="30760"/>
                </a:moveTo>
                <a:cubicBezTo>
                  <a:pt x="18409" y="31816"/>
                  <a:pt x="18759" y="32859"/>
                  <a:pt x="19097" y="33874"/>
                </a:cubicBezTo>
                <a:cubicBezTo>
                  <a:pt x="8554" y="36588"/>
                  <a:pt x="15405" y="44618"/>
                  <a:pt x="15405" y="44618"/>
                </a:cubicBezTo>
                <a:cubicBezTo>
                  <a:pt x="15405" y="44618"/>
                  <a:pt x="14224" y="40078"/>
                  <a:pt x="18667" y="38426"/>
                </a:cubicBezTo>
                <a:cubicBezTo>
                  <a:pt x="19130" y="38255"/>
                  <a:pt x="19741" y="38038"/>
                  <a:pt x="20421" y="37877"/>
                </a:cubicBezTo>
                <a:cubicBezTo>
                  <a:pt x="21569" y="41389"/>
                  <a:pt x="22471" y="44339"/>
                  <a:pt x="22839" y="46162"/>
                </a:cubicBezTo>
                <a:cubicBezTo>
                  <a:pt x="23082" y="47368"/>
                  <a:pt x="23432" y="48772"/>
                  <a:pt x="23793" y="50270"/>
                </a:cubicBezTo>
                <a:cubicBezTo>
                  <a:pt x="22553" y="50980"/>
                  <a:pt x="21079" y="51363"/>
                  <a:pt x="19560" y="51363"/>
                </a:cubicBezTo>
                <a:cubicBezTo>
                  <a:pt x="16511" y="51363"/>
                  <a:pt x="13283" y="49822"/>
                  <a:pt x="11418" y="46300"/>
                </a:cubicBezTo>
                <a:cubicBezTo>
                  <a:pt x="7404" y="38726"/>
                  <a:pt x="16047" y="32634"/>
                  <a:pt x="16047" y="32634"/>
                </a:cubicBezTo>
                <a:cubicBezTo>
                  <a:pt x="16776" y="32018"/>
                  <a:pt x="17443" y="31394"/>
                  <a:pt x="18056" y="30760"/>
                </a:cubicBezTo>
                <a:close/>
                <a:moveTo>
                  <a:pt x="14730" y="1"/>
                </a:moveTo>
                <a:cubicBezTo>
                  <a:pt x="12711" y="1"/>
                  <a:pt x="11185" y="2012"/>
                  <a:pt x="11494" y="7078"/>
                </a:cubicBezTo>
                <a:cubicBezTo>
                  <a:pt x="11724" y="10839"/>
                  <a:pt x="13833" y="17894"/>
                  <a:pt x="16185" y="25111"/>
                </a:cubicBezTo>
                <a:cubicBezTo>
                  <a:pt x="14378" y="27580"/>
                  <a:pt x="11908" y="30632"/>
                  <a:pt x="8629" y="34812"/>
                </a:cubicBezTo>
                <a:cubicBezTo>
                  <a:pt x="1" y="45805"/>
                  <a:pt x="9657" y="55206"/>
                  <a:pt x="19988" y="55206"/>
                </a:cubicBezTo>
                <a:cubicBezTo>
                  <a:pt x="21313" y="55206"/>
                  <a:pt x="22649" y="55051"/>
                  <a:pt x="23959" y="54725"/>
                </a:cubicBezTo>
                <a:cubicBezTo>
                  <a:pt x="24222" y="54659"/>
                  <a:pt x="24480" y="54585"/>
                  <a:pt x="24733" y="54506"/>
                </a:cubicBezTo>
                <a:lnTo>
                  <a:pt x="24733" y="54506"/>
                </a:lnTo>
                <a:cubicBezTo>
                  <a:pt x="25868" y="60444"/>
                  <a:pt x="25940" y="66380"/>
                  <a:pt x="19899" y="66830"/>
                </a:cubicBezTo>
                <a:cubicBezTo>
                  <a:pt x="19714" y="66843"/>
                  <a:pt x="19537" y="66850"/>
                  <a:pt x="19368" y="66850"/>
                </a:cubicBezTo>
                <a:cubicBezTo>
                  <a:pt x="14689" y="66850"/>
                  <a:pt x="15968" y="61753"/>
                  <a:pt x="15968" y="61753"/>
                </a:cubicBezTo>
                <a:lnTo>
                  <a:pt x="15968" y="61753"/>
                </a:lnTo>
                <a:cubicBezTo>
                  <a:pt x="16603" y="61936"/>
                  <a:pt x="17158" y="62018"/>
                  <a:pt x="17640" y="62018"/>
                </a:cubicBezTo>
                <a:cubicBezTo>
                  <a:pt x="20865" y="62018"/>
                  <a:pt x="20768" y="58354"/>
                  <a:pt x="19048" y="57146"/>
                </a:cubicBezTo>
                <a:cubicBezTo>
                  <a:pt x="18582" y="56819"/>
                  <a:pt x="17964" y="56644"/>
                  <a:pt x="17297" y="56644"/>
                </a:cubicBezTo>
                <a:cubicBezTo>
                  <a:pt x="15138" y="56644"/>
                  <a:pt x="12465" y="58473"/>
                  <a:pt x="12752" y="62857"/>
                </a:cubicBezTo>
                <a:cubicBezTo>
                  <a:pt x="12967" y="66172"/>
                  <a:pt x="16216" y="68252"/>
                  <a:pt x="19514" y="68252"/>
                </a:cubicBezTo>
                <a:cubicBezTo>
                  <a:pt x="22251" y="68252"/>
                  <a:pt x="25022" y="66819"/>
                  <a:pt x="26119" y="63468"/>
                </a:cubicBezTo>
                <a:cubicBezTo>
                  <a:pt x="26809" y="61359"/>
                  <a:pt x="26607" y="58064"/>
                  <a:pt x="25863" y="54071"/>
                </a:cubicBezTo>
                <a:cubicBezTo>
                  <a:pt x="35582" y="49710"/>
                  <a:pt x="33583" y="33180"/>
                  <a:pt x="23778" y="33180"/>
                </a:cubicBezTo>
                <a:cubicBezTo>
                  <a:pt x="23463" y="33180"/>
                  <a:pt x="23140" y="33197"/>
                  <a:pt x="22809" y="33232"/>
                </a:cubicBezTo>
                <a:cubicBezTo>
                  <a:pt x="21852" y="33334"/>
                  <a:pt x="20983" y="33467"/>
                  <a:pt x="20199" y="33623"/>
                </a:cubicBezTo>
                <a:cubicBezTo>
                  <a:pt x="19787" y="32335"/>
                  <a:pt x="19373" y="31049"/>
                  <a:pt x="18964" y="29773"/>
                </a:cubicBezTo>
                <a:cubicBezTo>
                  <a:pt x="27185" y="20307"/>
                  <a:pt x="23683" y="9394"/>
                  <a:pt x="20579" y="4407"/>
                </a:cubicBezTo>
                <a:cubicBezTo>
                  <a:pt x="18928" y="1752"/>
                  <a:pt x="16614" y="1"/>
                  <a:pt x="147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" name="Google Shape;1748;p74"/>
          <p:cNvSpPr/>
          <p:nvPr/>
        </p:nvSpPr>
        <p:spPr>
          <a:xfrm>
            <a:off x="3885350" y="3058500"/>
            <a:ext cx="299175" cy="402525"/>
          </a:xfrm>
          <a:custGeom>
            <a:avLst/>
            <a:gdLst/>
            <a:ahLst/>
            <a:cxnLst/>
            <a:rect l="l" t="t" r="r" b="b"/>
            <a:pathLst>
              <a:path w="11967" h="16101" extrusionOk="0">
                <a:moveTo>
                  <a:pt x="9050" y="4778"/>
                </a:moveTo>
                <a:lnTo>
                  <a:pt x="9459" y="9942"/>
                </a:lnTo>
                <a:lnTo>
                  <a:pt x="3168" y="11141"/>
                </a:lnTo>
                <a:lnTo>
                  <a:pt x="2756" y="5977"/>
                </a:lnTo>
                <a:lnTo>
                  <a:pt x="9050" y="4778"/>
                </a:lnTo>
                <a:close/>
                <a:moveTo>
                  <a:pt x="9643" y="0"/>
                </a:moveTo>
                <a:lnTo>
                  <a:pt x="8685" y="184"/>
                </a:lnTo>
                <a:lnTo>
                  <a:pt x="8902" y="2938"/>
                </a:lnTo>
                <a:lnTo>
                  <a:pt x="2611" y="4134"/>
                </a:lnTo>
                <a:lnTo>
                  <a:pt x="2391" y="1381"/>
                </a:lnTo>
                <a:lnTo>
                  <a:pt x="1432" y="1565"/>
                </a:lnTo>
                <a:lnTo>
                  <a:pt x="1652" y="4318"/>
                </a:lnTo>
                <a:lnTo>
                  <a:pt x="1" y="4632"/>
                </a:lnTo>
                <a:lnTo>
                  <a:pt x="80" y="6486"/>
                </a:lnTo>
                <a:lnTo>
                  <a:pt x="1798" y="6159"/>
                </a:lnTo>
                <a:lnTo>
                  <a:pt x="2209" y="11322"/>
                </a:lnTo>
                <a:lnTo>
                  <a:pt x="67" y="11731"/>
                </a:lnTo>
                <a:lnTo>
                  <a:pt x="147" y="13585"/>
                </a:lnTo>
                <a:lnTo>
                  <a:pt x="2355" y="13165"/>
                </a:lnTo>
                <a:lnTo>
                  <a:pt x="2590" y="16100"/>
                </a:lnTo>
                <a:lnTo>
                  <a:pt x="3546" y="15919"/>
                </a:lnTo>
                <a:lnTo>
                  <a:pt x="3314" y="12984"/>
                </a:lnTo>
                <a:lnTo>
                  <a:pt x="9607" y="11785"/>
                </a:lnTo>
                <a:lnTo>
                  <a:pt x="9840" y="14720"/>
                </a:lnTo>
                <a:lnTo>
                  <a:pt x="10799" y="14536"/>
                </a:lnTo>
                <a:lnTo>
                  <a:pt x="10563" y="11601"/>
                </a:lnTo>
                <a:lnTo>
                  <a:pt x="11967" y="11335"/>
                </a:lnTo>
                <a:lnTo>
                  <a:pt x="11885" y="9479"/>
                </a:lnTo>
                <a:lnTo>
                  <a:pt x="10418" y="9760"/>
                </a:lnTo>
                <a:lnTo>
                  <a:pt x="10009" y="4597"/>
                </a:lnTo>
                <a:lnTo>
                  <a:pt x="11898" y="4236"/>
                </a:lnTo>
                <a:lnTo>
                  <a:pt x="11819" y="2380"/>
                </a:lnTo>
                <a:lnTo>
                  <a:pt x="9860" y="2754"/>
                </a:lnTo>
                <a:lnTo>
                  <a:pt x="96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74"/>
          <p:cNvSpPr/>
          <p:nvPr/>
        </p:nvSpPr>
        <p:spPr>
          <a:xfrm>
            <a:off x="5297525" y="3328700"/>
            <a:ext cx="206650" cy="271250"/>
          </a:xfrm>
          <a:custGeom>
            <a:avLst/>
            <a:gdLst/>
            <a:ahLst/>
            <a:cxnLst/>
            <a:rect l="l" t="t" r="r" b="b"/>
            <a:pathLst>
              <a:path w="8266" h="10850" extrusionOk="0">
                <a:moveTo>
                  <a:pt x="5571" y="3012"/>
                </a:moveTo>
                <a:lnTo>
                  <a:pt x="6537" y="6123"/>
                </a:lnTo>
                <a:lnTo>
                  <a:pt x="2843" y="7728"/>
                </a:lnTo>
                <a:lnTo>
                  <a:pt x="1877" y="4617"/>
                </a:lnTo>
                <a:lnTo>
                  <a:pt x="5571" y="3012"/>
                </a:lnTo>
                <a:close/>
                <a:moveTo>
                  <a:pt x="5272" y="1"/>
                </a:moveTo>
                <a:lnTo>
                  <a:pt x="4709" y="243"/>
                </a:lnTo>
                <a:lnTo>
                  <a:pt x="5226" y="1902"/>
                </a:lnTo>
                <a:lnTo>
                  <a:pt x="1532" y="3508"/>
                </a:lnTo>
                <a:lnTo>
                  <a:pt x="1018" y="1851"/>
                </a:lnTo>
                <a:lnTo>
                  <a:pt x="456" y="2094"/>
                </a:lnTo>
                <a:lnTo>
                  <a:pt x="970" y="3753"/>
                </a:lnTo>
                <a:lnTo>
                  <a:pt x="1" y="4175"/>
                </a:lnTo>
                <a:lnTo>
                  <a:pt x="305" y="5300"/>
                </a:lnTo>
                <a:lnTo>
                  <a:pt x="1315" y="4863"/>
                </a:lnTo>
                <a:lnTo>
                  <a:pt x="2281" y="7971"/>
                </a:lnTo>
                <a:lnTo>
                  <a:pt x="1023" y="8518"/>
                </a:lnTo>
                <a:lnTo>
                  <a:pt x="1330" y="9645"/>
                </a:lnTo>
                <a:lnTo>
                  <a:pt x="2626" y="9081"/>
                </a:lnTo>
                <a:lnTo>
                  <a:pt x="3176" y="10849"/>
                </a:lnTo>
                <a:lnTo>
                  <a:pt x="3738" y="10604"/>
                </a:lnTo>
                <a:lnTo>
                  <a:pt x="3188" y="8838"/>
                </a:lnTo>
                <a:lnTo>
                  <a:pt x="6882" y="7232"/>
                </a:lnTo>
                <a:lnTo>
                  <a:pt x="7429" y="8999"/>
                </a:lnTo>
                <a:lnTo>
                  <a:pt x="7992" y="8753"/>
                </a:lnTo>
                <a:lnTo>
                  <a:pt x="7445" y="6987"/>
                </a:lnTo>
                <a:lnTo>
                  <a:pt x="8265" y="6629"/>
                </a:lnTo>
                <a:lnTo>
                  <a:pt x="7961" y="5504"/>
                </a:lnTo>
                <a:lnTo>
                  <a:pt x="7100" y="5877"/>
                </a:lnTo>
                <a:lnTo>
                  <a:pt x="6133" y="2766"/>
                </a:lnTo>
                <a:lnTo>
                  <a:pt x="7243" y="2286"/>
                </a:lnTo>
                <a:lnTo>
                  <a:pt x="6936" y="1159"/>
                </a:lnTo>
                <a:lnTo>
                  <a:pt x="5788" y="1657"/>
                </a:lnTo>
                <a:lnTo>
                  <a:pt x="52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74"/>
          <p:cNvSpPr/>
          <p:nvPr/>
        </p:nvSpPr>
        <p:spPr>
          <a:xfrm>
            <a:off x="6336425" y="2796100"/>
            <a:ext cx="95250" cy="125600"/>
          </a:xfrm>
          <a:custGeom>
            <a:avLst/>
            <a:gdLst/>
            <a:ahLst/>
            <a:cxnLst/>
            <a:rect l="l" t="t" r="r" b="b"/>
            <a:pathLst>
              <a:path w="3810" h="5024" extrusionOk="0">
                <a:moveTo>
                  <a:pt x="1657" y="0"/>
                </a:moveTo>
                <a:lnTo>
                  <a:pt x="1524" y="3431"/>
                </a:lnTo>
                <a:cubicBezTo>
                  <a:pt x="1440" y="3395"/>
                  <a:pt x="1336" y="3376"/>
                  <a:pt x="1221" y="3376"/>
                </a:cubicBezTo>
                <a:cubicBezTo>
                  <a:pt x="1073" y="3376"/>
                  <a:pt x="906" y="3407"/>
                  <a:pt x="736" y="3472"/>
                </a:cubicBezTo>
                <a:cubicBezTo>
                  <a:pt x="289" y="3640"/>
                  <a:pt x="0" y="3975"/>
                  <a:pt x="92" y="4221"/>
                </a:cubicBezTo>
                <a:cubicBezTo>
                  <a:pt x="149" y="4371"/>
                  <a:pt x="339" y="4452"/>
                  <a:pt x="581" y="4452"/>
                </a:cubicBezTo>
                <a:cubicBezTo>
                  <a:pt x="731" y="4452"/>
                  <a:pt x="900" y="4421"/>
                  <a:pt x="1071" y="4356"/>
                </a:cubicBezTo>
                <a:cubicBezTo>
                  <a:pt x="1450" y="4213"/>
                  <a:pt x="1713" y="3950"/>
                  <a:pt x="1728" y="3725"/>
                </a:cubicBezTo>
                <a:lnTo>
                  <a:pt x="1731" y="3725"/>
                </a:lnTo>
                <a:lnTo>
                  <a:pt x="1843" y="834"/>
                </a:lnTo>
                <a:lnTo>
                  <a:pt x="3561" y="1309"/>
                </a:lnTo>
                <a:lnTo>
                  <a:pt x="3459" y="4003"/>
                </a:lnTo>
                <a:cubicBezTo>
                  <a:pt x="3374" y="3967"/>
                  <a:pt x="3270" y="3949"/>
                  <a:pt x="3154" y="3949"/>
                </a:cubicBezTo>
                <a:cubicBezTo>
                  <a:pt x="3007" y="3949"/>
                  <a:pt x="2840" y="3979"/>
                  <a:pt x="2671" y="4042"/>
                </a:cubicBezTo>
                <a:cubicBezTo>
                  <a:pt x="2224" y="4213"/>
                  <a:pt x="1935" y="4548"/>
                  <a:pt x="2027" y="4791"/>
                </a:cubicBezTo>
                <a:cubicBezTo>
                  <a:pt x="2084" y="4943"/>
                  <a:pt x="2273" y="5024"/>
                  <a:pt x="2516" y="5024"/>
                </a:cubicBezTo>
                <a:cubicBezTo>
                  <a:pt x="2665" y="5024"/>
                  <a:pt x="2835" y="4993"/>
                  <a:pt x="3006" y="4929"/>
                </a:cubicBezTo>
                <a:cubicBezTo>
                  <a:pt x="3385" y="4786"/>
                  <a:pt x="3645" y="4522"/>
                  <a:pt x="3663" y="4297"/>
                </a:cubicBezTo>
                <a:lnTo>
                  <a:pt x="3666" y="4297"/>
                </a:lnTo>
                <a:lnTo>
                  <a:pt x="3778" y="1368"/>
                </a:lnTo>
                <a:lnTo>
                  <a:pt x="3809" y="601"/>
                </a:lnTo>
                <a:lnTo>
                  <a:pt x="1677" y="13"/>
                </a:lnTo>
                <a:lnTo>
                  <a:pt x="165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74"/>
          <p:cNvSpPr/>
          <p:nvPr/>
        </p:nvSpPr>
        <p:spPr>
          <a:xfrm>
            <a:off x="6859125" y="2574525"/>
            <a:ext cx="123800" cy="230225"/>
          </a:xfrm>
          <a:custGeom>
            <a:avLst/>
            <a:gdLst/>
            <a:ahLst/>
            <a:cxnLst/>
            <a:rect l="l" t="t" r="r" b="b"/>
            <a:pathLst>
              <a:path w="4952" h="9209" extrusionOk="0">
                <a:moveTo>
                  <a:pt x="4489" y="0"/>
                </a:moveTo>
                <a:lnTo>
                  <a:pt x="3369" y="7253"/>
                </a:lnTo>
                <a:cubicBezTo>
                  <a:pt x="3138" y="7120"/>
                  <a:pt x="2817" y="7047"/>
                  <a:pt x="2452" y="7047"/>
                </a:cubicBezTo>
                <a:cubicBezTo>
                  <a:pt x="2212" y="7047"/>
                  <a:pt x="1953" y="7078"/>
                  <a:pt x="1687" y="7145"/>
                </a:cubicBezTo>
                <a:cubicBezTo>
                  <a:pt x="696" y="7393"/>
                  <a:pt x="0" y="8038"/>
                  <a:pt x="138" y="8579"/>
                </a:cubicBezTo>
                <a:cubicBezTo>
                  <a:pt x="237" y="8975"/>
                  <a:pt x="751" y="9208"/>
                  <a:pt x="1408" y="9208"/>
                </a:cubicBezTo>
                <a:cubicBezTo>
                  <a:pt x="1652" y="9208"/>
                  <a:pt x="1915" y="9176"/>
                  <a:pt x="2183" y="9109"/>
                </a:cubicBezTo>
                <a:cubicBezTo>
                  <a:pt x="3024" y="8896"/>
                  <a:pt x="3648" y="8401"/>
                  <a:pt x="3735" y="7925"/>
                </a:cubicBezTo>
                <a:lnTo>
                  <a:pt x="3740" y="7925"/>
                </a:lnTo>
                <a:lnTo>
                  <a:pt x="4952" y="72"/>
                </a:lnTo>
                <a:lnTo>
                  <a:pt x="44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74"/>
          <p:cNvSpPr/>
          <p:nvPr/>
        </p:nvSpPr>
        <p:spPr>
          <a:xfrm>
            <a:off x="7658150" y="2732750"/>
            <a:ext cx="140575" cy="261350"/>
          </a:xfrm>
          <a:custGeom>
            <a:avLst/>
            <a:gdLst/>
            <a:ahLst/>
            <a:cxnLst/>
            <a:rect l="l" t="t" r="r" b="b"/>
            <a:pathLst>
              <a:path w="5623" h="10454" extrusionOk="0">
                <a:moveTo>
                  <a:pt x="5098" y="1"/>
                </a:moveTo>
                <a:lnTo>
                  <a:pt x="3828" y="8232"/>
                </a:lnTo>
                <a:cubicBezTo>
                  <a:pt x="3563" y="8082"/>
                  <a:pt x="3197" y="7998"/>
                  <a:pt x="2781" y="7998"/>
                </a:cubicBezTo>
                <a:cubicBezTo>
                  <a:pt x="2510" y="7998"/>
                  <a:pt x="2218" y="8034"/>
                  <a:pt x="1918" y="8110"/>
                </a:cubicBezTo>
                <a:cubicBezTo>
                  <a:pt x="791" y="8393"/>
                  <a:pt x="1" y="9124"/>
                  <a:pt x="157" y="9738"/>
                </a:cubicBezTo>
                <a:cubicBezTo>
                  <a:pt x="271" y="10188"/>
                  <a:pt x="855" y="10454"/>
                  <a:pt x="1602" y="10454"/>
                </a:cubicBezTo>
                <a:cubicBezTo>
                  <a:pt x="1877" y="10454"/>
                  <a:pt x="2174" y="10418"/>
                  <a:pt x="2478" y="10341"/>
                </a:cubicBezTo>
                <a:cubicBezTo>
                  <a:pt x="3437" y="10101"/>
                  <a:pt x="4142" y="9539"/>
                  <a:pt x="4239" y="8997"/>
                </a:cubicBezTo>
                <a:lnTo>
                  <a:pt x="4247" y="8997"/>
                </a:lnTo>
                <a:lnTo>
                  <a:pt x="5622" y="83"/>
                </a:lnTo>
                <a:lnTo>
                  <a:pt x="509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74"/>
          <p:cNvSpPr/>
          <p:nvPr/>
        </p:nvSpPr>
        <p:spPr>
          <a:xfrm>
            <a:off x="6560600" y="2609800"/>
            <a:ext cx="263000" cy="280175"/>
          </a:xfrm>
          <a:custGeom>
            <a:avLst/>
            <a:gdLst/>
            <a:ahLst/>
            <a:cxnLst/>
            <a:rect l="l" t="t" r="r" b="b"/>
            <a:pathLst>
              <a:path w="10520" h="11207" extrusionOk="0">
                <a:moveTo>
                  <a:pt x="7907" y="2746"/>
                </a:moveTo>
                <a:lnTo>
                  <a:pt x="7907" y="2746"/>
                </a:lnTo>
                <a:cubicBezTo>
                  <a:pt x="8206" y="2784"/>
                  <a:pt x="8646" y="3025"/>
                  <a:pt x="9180" y="3858"/>
                </a:cubicBezTo>
                <a:cubicBezTo>
                  <a:pt x="9855" y="4914"/>
                  <a:pt x="9467" y="6171"/>
                  <a:pt x="9265" y="6670"/>
                </a:cubicBezTo>
                <a:cubicBezTo>
                  <a:pt x="9203" y="6062"/>
                  <a:pt x="8958" y="5489"/>
                  <a:pt x="8595" y="5049"/>
                </a:cubicBezTo>
                <a:cubicBezTo>
                  <a:pt x="7928" y="4241"/>
                  <a:pt x="7877" y="3268"/>
                  <a:pt x="7907" y="2746"/>
                </a:cubicBezTo>
                <a:close/>
                <a:moveTo>
                  <a:pt x="8206" y="1"/>
                </a:moveTo>
                <a:lnTo>
                  <a:pt x="4625" y="9129"/>
                </a:lnTo>
                <a:cubicBezTo>
                  <a:pt x="4206" y="8749"/>
                  <a:pt x="3451" y="8496"/>
                  <a:pt x="2576" y="8496"/>
                </a:cubicBezTo>
                <a:cubicBezTo>
                  <a:pt x="2539" y="8496"/>
                  <a:pt x="2501" y="8497"/>
                  <a:pt x="2462" y="8498"/>
                </a:cubicBezTo>
                <a:cubicBezTo>
                  <a:pt x="1095" y="8534"/>
                  <a:pt x="1" y="9167"/>
                  <a:pt x="19" y="9914"/>
                </a:cubicBezTo>
                <a:cubicBezTo>
                  <a:pt x="38" y="10641"/>
                  <a:pt x="1098" y="11206"/>
                  <a:pt x="2411" y="11206"/>
                </a:cubicBezTo>
                <a:cubicBezTo>
                  <a:pt x="2451" y="11206"/>
                  <a:pt x="2491" y="11206"/>
                  <a:pt x="2531" y="11205"/>
                </a:cubicBezTo>
                <a:cubicBezTo>
                  <a:pt x="3695" y="11174"/>
                  <a:pt x="4651" y="10712"/>
                  <a:pt x="4904" y="10113"/>
                </a:cubicBezTo>
                <a:lnTo>
                  <a:pt x="4909" y="10116"/>
                </a:lnTo>
                <a:lnTo>
                  <a:pt x="6951" y="4916"/>
                </a:lnTo>
                <a:cubicBezTo>
                  <a:pt x="7238" y="4937"/>
                  <a:pt x="7718" y="5144"/>
                  <a:pt x="8401" y="5998"/>
                </a:cubicBezTo>
                <a:cubicBezTo>
                  <a:pt x="9150" y="6941"/>
                  <a:pt x="8889" y="8214"/>
                  <a:pt x="8403" y="8953"/>
                </a:cubicBezTo>
                <a:lnTo>
                  <a:pt x="8406" y="8953"/>
                </a:lnTo>
                <a:cubicBezTo>
                  <a:pt x="9094" y="8286"/>
                  <a:pt x="9326" y="7503"/>
                  <a:pt x="9275" y="6770"/>
                </a:cubicBezTo>
                <a:cubicBezTo>
                  <a:pt x="10520" y="5520"/>
                  <a:pt x="10246" y="3891"/>
                  <a:pt x="9436" y="2907"/>
                </a:cubicBezTo>
                <a:cubicBezTo>
                  <a:pt x="8472" y="1741"/>
                  <a:pt x="8789" y="228"/>
                  <a:pt x="8789" y="228"/>
                </a:cubicBezTo>
                <a:lnTo>
                  <a:pt x="8787" y="228"/>
                </a:lnTo>
                <a:lnTo>
                  <a:pt x="820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74"/>
          <p:cNvSpPr/>
          <p:nvPr/>
        </p:nvSpPr>
        <p:spPr>
          <a:xfrm>
            <a:off x="7444650" y="3031025"/>
            <a:ext cx="409725" cy="477175"/>
          </a:xfrm>
          <a:custGeom>
            <a:avLst/>
            <a:gdLst/>
            <a:ahLst/>
            <a:cxnLst/>
            <a:rect l="l" t="t" r="r" b="b"/>
            <a:pathLst>
              <a:path w="16389" h="19087" extrusionOk="0">
                <a:moveTo>
                  <a:pt x="11711" y="4481"/>
                </a:moveTo>
                <a:cubicBezTo>
                  <a:pt x="12204" y="4494"/>
                  <a:pt x="12953" y="4809"/>
                  <a:pt x="13953" y="6066"/>
                </a:cubicBezTo>
                <a:cubicBezTo>
                  <a:pt x="15218" y="7661"/>
                  <a:pt x="14796" y="9758"/>
                  <a:pt x="14553" y="10594"/>
                </a:cubicBezTo>
                <a:cubicBezTo>
                  <a:pt x="14351" y="9622"/>
                  <a:pt x="13861" y="8740"/>
                  <a:pt x="13204" y="8088"/>
                </a:cubicBezTo>
                <a:cubicBezTo>
                  <a:pt x="11992" y="6892"/>
                  <a:pt x="11746" y="5328"/>
                  <a:pt x="11711" y="4481"/>
                </a:cubicBezTo>
                <a:close/>
                <a:moveTo>
                  <a:pt x="11744" y="0"/>
                </a:moveTo>
                <a:lnTo>
                  <a:pt x="7462" y="15330"/>
                </a:lnTo>
                <a:cubicBezTo>
                  <a:pt x="6853" y="14879"/>
                  <a:pt x="5887" y="14607"/>
                  <a:pt x="4773" y="14607"/>
                </a:cubicBezTo>
                <a:cubicBezTo>
                  <a:pt x="4480" y="14607"/>
                  <a:pt x="4176" y="14626"/>
                  <a:pt x="3865" y="14666"/>
                </a:cubicBezTo>
                <a:cubicBezTo>
                  <a:pt x="1662" y="14947"/>
                  <a:pt x="0" y="16154"/>
                  <a:pt x="156" y="17358"/>
                </a:cubicBezTo>
                <a:cubicBezTo>
                  <a:pt x="288" y="18390"/>
                  <a:pt x="1713" y="19086"/>
                  <a:pt x="3506" y="19086"/>
                </a:cubicBezTo>
                <a:cubicBezTo>
                  <a:pt x="3803" y="19086"/>
                  <a:pt x="4111" y="19067"/>
                  <a:pt x="4425" y="19027"/>
                </a:cubicBezTo>
                <a:cubicBezTo>
                  <a:pt x="6296" y="18787"/>
                  <a:pt x="7764" y="17879"/>
                  <a:pt x="8073" y="16874"/>
                </a:cubicBezTo>
                <a:lnTo>
                  <a:pt x="8086" y="16880"/>
                </a:lnTo>
                <a:lnTo>
                  <a:pt x="10525" y="8145"/>
                </a:lnTo>
                <a:cubicBezTo>
                  <a:pt x="10535" y="8144"/>
                  <a:pt x="10546" y="8144"/>
                  <a:pt x="10557" y="8144"/>
                </a:cubicBezTo>
                <a:cubicBezTo>
                  <a:pt x="11030" y="8144"/>
                  <a:pt x="11834" y="8417"/>
                  <a:pt x="13043" y="9653"/>
                </a:cubicBezTo>
                <a:cubicBezTo>
                  <a:pt x="14410" y="11051"/>
                  <a:pt x="14198" y="13152"/>
                  <a:pt x="13536" y="14423"/>
                </a:cubicBezTo>
                <a:lnTo>
                  <a:pt x="13538" y="14423"/>
                </a:lnTo>
                <a:cubicBezTo>
                  <a:pt x="14541" y="13232"/>
                  <a:pt x="14786" y="11933"/>
                  <a:pt x="14587" y="10752"/>
                </a:cubicBezTo>
                <a:cubicBezTo>
                  <a:pt x="16389" y="8531"/>
                  <a:pt x="15678" y="5944"/>
                  <a:pt x="14208" y="4489"/>
                </a:cubicBezTo>
                <a:cubicBezTo>
                  <a:pt x="12462" y="2766"/>
                  <a:pt x="12726" y="271"/>
                  <a:pt x="12726" y="271"/>
                </a:cubicBezTo>
                <a:lnTo>
                  <a:pt x="12718" y="271"/>
                </a:lnTo>
                <a:lnTo>
                  <a:pt x="1174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74"/>
          <p:cNvSpPr/>
          <p:nvPr/>
        </p:nvSpPr>
        <p:spPr>
          <a:xfrm>
            <a:off x="6739175" y="2837175"/>
            <a:ext cx="270400" cy="290475"/>
          </a:xfrm>
          <a:custGeom>
            <a:avLst/>
            <a:gdLst/>
            <a:ahLst/>
            <a:cxnLst/>
            <a:rect l="l" t="t" r="r" b="b"/>
            <a:pathLst>
              <a:path w="10816" h="11619" extrusionOk="0">
                <a:moveTo>
                  <a:pt x="5563" y="1519"/>
                </a:moveTo>
                <a:lnTo>
                  <a:pt x="10003" y="4186"/>
                </a:lnTo>
                <a:lnTo>
                  <a:pt x="9827" y="4730"/>
                </a:lnTo>
                <a:lnTo>
                  <a:pt x="5386" y="2061"/>
                </a:lnTo>
                <a:lnTo>
                  <a:pt x="5563" y="1519"/>
                </a:lnTo>
                <a:close/>
                <a:moveTo>
                  <a:pt x="5573" y="1"/>
                </a:moveTo>
                <a:lnTo>
                  <a:pt x="5570" y="14"/>
                </a:lnTo>
                <a:lnTo>
                  <a:pt x="5161" y="1277"/>
                </a:lnTo>
                <a:lnTo>
                  <a:pt x="4985" y="1821"/>
                </a:lnTo>
                <a:lnTo>
                  <a:pt x="4982" y="1821"/>
                </a:lnTo>
                <a:lnTo>
                  <a:pt x="4880" y="2141"/>
                </a:lnTo>
                <a:lnTo>
                  <a:pt x="3364" y="6816"/>
                </a:lnTo>
                <a:cubicBezTo>
                  <a:pt x="3076" y="6583"/>
                  <a:pt x="2595" y="6439"/>
                  <a:pt x="2040" y="6439"/>
                </a:cubicBezTo>
                <a:cubicBezTo>
                  <a:pt x="1950" y="6439"/>
                  <a:pt x="1858" y="6443"/>
                  <a:pt x="1764" y="6450"/>
                </a:cubicBezTo>
                <a:cubicBezTo>
                  <a:pt x="769" y="6537"/>
                  <a:pt x="0" y="7049"/>
                  <a:pt x="49" y="7591"/>
                </a:cubicBezTo>
                <a:cubicBezTo>
                  <a:pt x="90" y="8082"/>
                  <a:pt x="781" y="8431"/>
                  <a:pt x="1645" y="8431"/>
                </a:cubicBezTo>
                <a:cubicBezTo>
                  <a:pt x="1739" y="8431"/>
                  <a:pt x="1835" y="8427"/>
                  <a:pt x="1933" y="8419"/>
                </a:cubicBezTo>
                <a:cubicBezTo>
                  <a:pt x="2779" y="8345"/>
                  <a:pt x="3454" y="7966"/>
                  <a:pt x="3612" y="7522"/>
                </a:cubicBezTo>
                <a:lnTo>
                  <a:pt x="3617" y="7522"/>
                </a:lnTo>
                <a:lnTo>
                  <a:pt x="5281" y="2383"/>
                </a:lnTo>
                <a:lnTo>
                  <a:pt x="9724" y="5050"/>
                </a:lnTo>
                <a:lnTo>
                  <a:pt x="8119" y="10004"/>
                </a:lnTo>
                <a:cubicBezTo>
                  <a:pt x="7832" y="9772"/>
                  <a:pt x="7352" y="9626"/>
                  <a:pt x="6799" y="9626"/>
                </a:cubicBezTo>
                <a:cubicBezTo>
                  <a:pt x="6706" y="9626"/>
                  <a:pt x="6612" y="9630"/>
                  <a:pt x="6516" y="9638"/>
                </a:cubicBezTo>
                <a:cubicBezTo>
                  <a:pt x="5522" y="9725"/>
                  <a:pt x="4752" y="10234"/>
                  <a:pt x="4801" y="10778"/>
                </a:cubicBezTo>
                <a:cubicBezTo>
                  <a:pt x="4842" y="11268"/>
                  <a:pt x="5536" y="11619"/>
                  <a:pt x="6404" y="11619"/>
                </a:cubicBezTo>
                <a:cubicBezTo>
                  <a:pt x="6496" y="11619"/>
                  <a:pt x="6590" y="11615"/>
                  <a:pt x="6685" y="11607"/>
                </a:cubicBezTo>
                <a:cubicBezTo>
                  <a:pt x="7528" y="11532"/>
                  <a:pt x="8203" y="11154"/>
                  <a:pt x="8362" y="10709"/>
                </a:cubicBezTo>
                <a:lnTo>
                  <a:pt x="8369" y="10712"/>
                </a:lnTo>
                <a:lnTo>
                  <a:pt x="10691" y="3547"/>
                </a:lnTo>
                <a:lnTo>
                  <a:pt x="10816" y="3163"/>
                </a:lnTo>
                <a:lnTo>
                  <a:pt x="5611" y="39"/>
                </a:lnTo>
                <a:lnTo>
                  <a:pt x="557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74"/>
          <p:cNvSpPr/>
          <p:nvPr/>
        </p:nvSpPr>
        <p:spPr>
          <a:xfrm>
            <a:off x="7004375" y="2974400"/>
            <a:ext cx="346475" cy="357075"/>
          </a:xfrm>
          <a:custGeom>
            <a:avLst/>
            <a:gdLst/>
            <a:ahLst/>
            <a:cxnLst/>
            <a:rect l="l" t="t" r="r" b="b"/>
            <a:pathLst>
              <a:path w="13859" h="14283" extrusionOk="0">
                <a:moveTo>
                  <a:pt x="7759" y="1838"/>
                </a:moveTo>
                <a:lnTo>
                  <a:pt x="12701" y="5829"/>
                </a:lnTo>
                <a:lnTo>
                  <a:pt x="12394" y="6458"/>
                </a:lnTo>
                <a:lnTo>
                  <a:pt x="7452" y="2470"/>
                </a:lnTo>
                <a:lnTo>
                  <a:pt x="7759" y="1838"/>
                </a:lnTo>
                <a:close/>
                <a:moveTo>
                  <a:pt x="8030" y="0"/>
                </a:moveTo>
                <a:lnTo>
                  <a:pt x="8022" y="13"/>
                </a:lnTo>
                <a:lnTo>
                  <a:pt x="7312" y="1478"/>
                </a:lnTo>
                <a:lnTo>
                  <a:pt x="7008" y="2109"/>
                </a:lnTo>
                <a:lnTo>
                  <a:pt x="7008" y="2107"/>
                </a:lnTo>
                <a:lnTo>
                  <a:pt x="6826" y="2480"/>
                </a:lnTo>
                <a:lnTo>
                  <a:pt x="4196" y="7899"/>
                </a:lnTo>
                <a:cubicBezTo>
                  <a:pt x="3835" y="7516"/>
                  <a:pt x="3137" y="7230"/>
                  <a:pt x="2312" y="7186"/>
                </a:cubicBezTo>
                <a:cubicBezTo>
                  <a:pt x="2240" y="7182"/>
                  <a:pt x="2169" y="7181"/>
                  <a:pt x="2098" y="7181"/>
                </a:cubicBezTo>
                <a:cubicBezTo>
                  <a:pt x="974" y="7181"/>
                  <a:pt x="70" y="7652"/>
                  <a:pt x="37" y="8280"/>
                </a:cubicBezTo>
                <a:cubicBezTo>
                  <a:pt x="1" y="8947"/>
                  <a:pt x="964" y="9540"/>
                  <a:pt x="2186" y="9604"/>
                </a:cubicBezTo>
                <a:cubicBezTo>
                  <a:pt x="2257" y="9608"/>
                  <a:pt x="2327" y="9610"/>
                  <a:pt x="2397" y="9610"/>
                </a:cubicBezTo>
                <a:cubicBezTo>
                  <a:pt x="3342" y="9610"/>
                  <a:pt x="4127" y="9275"/>
                  <a:pt x="4375" y="8797"/>
                </a:cubicBezTo>
                <a:lnTo>
                  <a:pt x="4382" y="8799"/>
                </a:lnTo>
                <a:lnTo>
                  <a:pt x="7273" y="2840"/>
                </a:lnTo>
                <a:lnTo>
                  <a:pt x="12215" y="6831"/>
                </a:lnTo>
                <a:lnTo>
                  <a:pt x="9428" y="12575"/>
                </a:lnTo>
                <a:cubicBezTo>
                  <a:pt x="9065" y="12189"/>
                  <a:pt x="8368" y="11903"/>
                  <a:pt x="7544" y="11859"/>
                </a:cubicBezTo>
                <a:cubicBezTo>
                  <a:pt x="7472" y="11855"/>
                  <a:pt x="7401" y="11853"/>
                  <a:pt x="7331" y="11853"/>
                </a:cubicBezTo>
                <a:cubicBezTo>
                  <a:pt x="6204" y="11853"/>
                  <a:pt x="5300" y="12325"/>
                  <a:pt x="5267" y="12953"/>
                </a:cubicBezTo>
                <a:cubicBezTo>
                  <a:pt x="5234" y="13620"/>
                  <a:pt x="6195" y="14213"/>
                  <a:pt x="7417" y="14277"/>
                </a:cubicBezTo>
                <a:cubicBezTo>
                  <a:pt x="7488" y="14281"/>
                  <a:pt x="7558" y="14283"/>
                  <a:pt x="7628" y="14283"/>
                </a:cubicBezTo>
                <a:cubicBezTo>
                  <a:pt x="8571" y="14283"/>
                  <a:pt x="9355" y="13951"/>
                  <a:pt x="9605" y="13475"/>
                </a:cubicBezTo>
                <a:lnTo>
                  <a:pt x="9612" y="13477"/>
                </a:lnTo>
                <a:lnTo>
                  <a:pt x="13641" y="5169"/>
                </a:lnTo>
                <a:lnTo>
                  <a:pt x="13859" y="4724"/>
                </a:lnTo>
                <a:lnTo>
                  <a:pt x="8068" y="49"/>
                </a:lnTo>
                <a:lnTo>
                  <a:pt x="803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74"/>
          <p:cNvSpPr/>
          <p:nvPr/>
        </p:nvSpPr>
        <p:spPr>
          <a:xfrm>
            <a:off x="7185425" y="3139275"/>
            <a:ext cx="305000" cy="367250"/>
          </a:xfrm>
          <a:custGeom>
            <a:avLst/>
            <a:gdLst/>
            <a:ahLst/>
            <a:cxnLst/>
            <a:rect l="l" t="t" r="r" b="b"/>
            <a:pathLst>
              <a:path w="12200" h="14690" extrusionOk="0">
                <a:moveTo>
                  <a:pt x="3300" y="11790"/>
                </a:moveTo>
                <a:cubicBezTo>
                  <a:pt x="3312" y="11790"/>
                  <a:pt x="3324" y="11790"/>
                  <a:pt x="3337" y="11790"/>
                </a:cubicBezTo>
                <a:cubicBezTo>
                  <a:pt x="3971" y="11798"/>
                  <a:pt x="4587" y="11921"/>
                  <a:pt x="5075" y="12133"/>
                </a:cubicBezTo>
                <a:cubicBezTo>
                  <a:pt x="5533" y="12332"/>
                  <a:pt x="5791" y="12573"/>
                  <a:pt x="5875" y="12769"/>
                </a:cubicBezTo>
                <a:cubicBezTo>
                  <a:pt x="5901" y="12813"/>
                  <a:pt x="5911" y="12861"/>
                  <a:pt x="5911" y="12905"/>
                </a:cubicBezTo>
                <a:cubicBezTo>
                  <a:pt x="5908" y="12956"/>
                  <a:pt x="5898" y="13007"/>
                  <a:pt x="5868" y="13061"/>
                </a:cubicBezTo>
                <a:cubicBezTo>
                  <a:pt x="5667" y="13470"/>
                  <a:pt x="4725" y="13961"/>
                  <a:pt x="3383" y="13961"/>
                </a:cubicBezTo>
                <a:cubicBezTo>
                  <a:pt x="3359" y="13961"/>
                  <a:pt x="3335" y="13961"/>
                  <a:pt x="3311" y="13961"/>
                </a:cubicBezTo>
                <a:cubicBezTo>
                  <a:pt x="2677" y="13958"/>
                  <a:pt x="2061" y="13835"/>
                  <a:pt x="1573" y="13623"/>
                </a:cubicBezTo>
                <a:cubicBezTo>
                  <a:pt x="993" y="13370"/>
                  <a:pt x="732" y="13051"/>
                  <a:pt x="737" y="12849"/>
                </a:cubicBezTo>
                <a:cubicBezTo>
                  <a:pt x="737" y="12652"/>
                  <a:pt x="967" y="12409"/>
                  <a:pt x="1335" y="12210"/>
                </a:cubicBezTo>
                <a:cubicBezTo>
                  <a:pt x="1846" y="11941"/>
                  <a:pt x="2559" y="11790"/>
                  <a:pt x="3300" y="11790"/>
                </a:cubicBezTo>
                <a:close/>
                <a:moveTo>
                  <a:pt x="11435" y="1"/>
                </a:moveTo>
                <a:lnTo>
                  <a:pt x="6208" y="12008"/>
                </a:lnTo>
                <a:cubicBezTo>
                  <a:pt x="5640" y="11458"/>
                  <a:pt x="4571" y="11080"/>
                  <a:pt x="3344" y="11067"/>
                </a:cubicBezTo>
                <a:cubicBezTo>
                  <a:pt x="3321" y="11067"/>
                  <a:pt x="3299" y="11066"/>
                  <a:pt x="3276" y="11066"/>
                </a:cubicBezTo>
                <a:cubicBezTo>
                  <a:pt x="1477" y="11066"/>
                  <a:pt x="24" y="11857"/>
                  <a:pt x="11" y="12841"/>
                </a:cubicBezTo>
                <a:cubicBezTo>
                  <a:pt x="1" y="13838"/>
                  <a:pt x="1473" y="14666"/>
                  <a:pt x="3304" y="14689"/>
                </a:cubicBezTo>
                <a:cubicBezTo>
                  <a:pt x="3327" y="14689"/>
                  <a:pt x="3351" y="14690"/>
                  <a:pt x="3374" y="14690"/>
                </a:cubicBezTo>
                <a:cubicBezTo>
                  <a:pt x="4897" y="14690"/>
                  <a:pt x="6175" y="14120"/>
                  <a:pt x="6530" y="13350"/>
                </a:cubicBezTo>
                <a:lnTo>
                  <a:pt x="6535" y="13352"/>
                </a:lnTo>
                <a:lnTo>
                  <a:pt x="12200" y="333"/>
                </a:lnTo>
                <a:lnTo>
                  <a:pt x="114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453;p72">
            <a:extLst>
              <a:ext uri="{FF2B5EF4-FFF2-40B4-BE49-F238E27FC236}">
                <a16:creationId xmlns:a16="http://schemas.microsoft.com/office/drawing/2014/main" id="{2230CC13-EF9D-874B-8977-C882701F4AF7}"/>
              </a:ext>
            </a:extLst>
          </p:cNvPr>
          <p:cNvSpPr txBox="1">
            <a:spLocks/>
          </p:cNvSpPr>
          <p:nvPr/>
        </p:nvSpPr>
        <p:spPr>
          <a:xfrm>
            <a:off x="2328650" y="494381"/>
            <a:ext cx="4293900" cy="898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5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oogle Shape;1704;p73">
            <a:extLst>
              <a:ext uri="{FF2B5EF4-FFF2-40B4-BE49-F238E27FC236}">
                <a16:creationId xmlns:a16="http://schemas.microsoft.com/office/drawing/2014/main" id="{43412BD8-353F-AAB8-A80A-E3C34C6D31CA}"/>
              </a:ext>
            </a:extLst>
          </p:cNvPr>
          <p:cNvGrpSpPr/>
          <p:nvPr/>
        </p:nvGrpSpPr>
        <p:grpSpPr>
          <a:xfrm>
            <a:off x="1184321" y="1826110"/>
            <a:ext cx="456923" cy="454069"/>
            <a:chOff x="719975" y="1487304"/>
            <a:chExt cx="456923" cy="454069"/>
          </a:xfrm>
        </p:grpSpPr>
        <p:sp>
          <p:nvSpPr>
            <p:cNvPr id="6" name="Google Shape;1705;p73">
              <a:extLst>
                <a:ext uri="{FF2B5EF4-FFF2-40B4-BE49-F238E27FC236}">
                  <a16:creationId xmlns:a16="http://schemas.microsoft.com/office/drawing/2014/main" id="{56D7C415-8E29-CB2E-669D-6716D2E29730}"/>
                </a:ext>
              </a:extLst>
            </p:cNvPr>
            <p:cNvSpPr/>
            <p:nvPr/>
          </p:nvSpPr>
          <p:spPr>
            <a:xfrm>
              <a:off x="719975" y="1696758"/>
              <a:ext cx="80397" cy="198204"/>
            </a:xfrm>
            <a:custGeom>
              <a:avLst/>
              <a:gdLst/>
              <a:ahLst/>
              <a:cxnLst/>
              <a:rect l="l" t="t" r="r" b="b"/>
              <a:pathLst>
                <a:path w="2394" h="5902" extrusionOk="0">
                  <a:moveTo>
                    <a:pt x="2171" y="1"/>
                  </a:moveTo>
                  <a:cubicBezTo>
                    <a:pt x="2152" y="1"/>
                    <a:pt x="2133" y="4"/>
                    <a:pt x="2114" y="10"/>
                  </a:cubicBezTo>
                  <a:cubicBezTo>
                    <a:pt x="1801" y="109"/>
                    <a:pt x="1386" y="273"/>
                    <a:pt x="942" y="721"/>
                  </a:cubicBezTo>
                  <a:cubicBezTo>
                    <a:pt x="305" y="1354"/>
                    <a:pt x="0" y="2242"/>
                    <a:pt x="79" y="3221"/>
                  </a:cubicBezTo>
                  <a:cubicBezTo>
                    <a:pt x="157" y="4167"/>
                    <a:pt x="580" y="5096"/>
                    <a:pt x="1271" y="5840"/>
                  </a:cubicBezTo>
                  <a:cubicBezTo>
                    <a:pt x="1308" y="5881"/>
                    <a:pt x="1361" y="5902"/>
                    <a:pt x="1415" y="5902"/>
                  </a:cubicBezTo>
                  <a:cubicBezTo>
                    <a:pt x="1464" y="5902"/>
                    <a:pt x="1513" y="5885"/>
                    <a:pt x="1550" y="5848"/>
                  </a:cubicBezTo>
                  <a:cubicBezTo>
                    <a:pt x="1629" y="5774"/>
                    <a:pt x="1633" y="5651"/>
                    <a:pt x="1559" y="5569"/>
                  </a:cubicBezTo>
                  <a:cubicBezTo>
                    <a:pt x="930" y="4894"/>
                    <a:pt x="543" y="4047"/>
                    <a:pt x="473" y="3188"/>
                  </a:cubicBezTo>
                  <a:cubicBezTo>
                    <a:pt x="403" y="2329"/>
                    <a:pt x="671" y="1552"/>
                    <a:pt x="1222" y="1001"/>
                  </a:cubicBezTo>
                  <a:cubicBezTo>
                    <a:pt x="1604" y="618"/>
                    <a:pt x="1945" y="479"/>
                    <a:pt x="2229" y="388"/>
                  </a:cubicBezTo>
                  <a:cubicBezTo>
                    <a:pt x="2336" y="355"/>
                    <a:pt x="2393" y="248"/>
                    <a:pt x="2360" y="141"/>
                  </a:cubicBezTo>
                  <a:cubicBezTo>
                    <a:pt x="2334" y="57"/>
                    <a:pt x="2255" y="1"/>
                    <a:pt x="2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06;p73">
              <a:extLst>
                <a:ext uri="{FF2B5EF4-FFF2-40B4-BE49-F238E27FC236}">
                  <a16:creationId xmlns:a16="http://schemas.microsoft.com/office/drawing/2014/main" id="{BAE11F18-78FE-0062-4506-BC7C8561BEB2}"/>
                </a:ext>
              </a:extLst>
            </p:cNvPr>
            <p:cNvSpPr/>
            <p:nvPr/>
          </p:nvSpPr>
          <p:spPr>
            <a:xfrm>
              <a:off x="789155" y="1771748"/>
              <a:ext cx="102628" cy="102527"/>
            </a:xfrm>
            <a:custGeom>
              <a:avLst/>
              <a:gdLst/>
              <a:ahLst/>
              <a:cxnLst/>
              <a:rect l="l" t="t" r="r" b="b"/>
              <a:pathLst>
                <a:path w="3056" h="3053" extrusionOk="0">
                  <a:moveTo>
                    <a:pt x="876" y="478"/>
                  </a:moveTo>
                  <a:lnTo>
                    <a:pt x="2578" y="2180"/>
                  </a:lnTo>
                  <a:lnTo>
                    <a:pt x="2180" y="2575"/>
                  </a:lnTo>
                  <a:lnTo>
                    <a:pt x="477" y="873"/>
                  </a:lnTo>
                  <a:lnTo>
                    <a:pt x="876" y="478"/>
                  </a:lnTo>
                  <a:close/>
                  <a:moveTo>
                    <a:pt x="875" y="0"/>
                  </a:moveTo>
                  <a:cubicBezTo>
                    <a:pt x="824" y="0"/>
                    <a:pt x="773" y="20"/>
                    <a:pt x="736" y="59"/>
                  </a:cubicBezTo>
                  <a:lnTo>
                    <a:pt x="58" y="733"/>
                  </a:lnTo>
                  <a:cubicBezTo>
                    <a:pt x="21" y="770"/>
                    <a:pt x="0" y="819"/>
                    <a:pt x="0" y="873"/>
                  </a:cubicBezTo>
                  <a:cubicBezTo>
                    <a:pt x="0" y="926"/>
                    <a:pt x="21" y="976"/>
                    <a:pt x="58" y="1013"/>
                  </a:cubicBezTo>
                  <a:lnTo>
                    <a:pt x="2040" y="2995"/>
                  </a:lnTo>
                  <a:cubicBezTo>
                    <a:pt x="2081" y="3032"/>
                    <a:pt x="2130" y="3052"/>
                    <a:pt x="2180" y="3052"/>
                  </a:cubicBezTo>
                  <a:cubicBezTo>
                    <a:pt x="2233" y="3052"/>
                    <a:pt x="2282" y="3032"/>
                    <a:pt x="2319" y="2995"/>
                  </a:cubicBezTo>
                  <a:lnTo>
                    <a:pt x="2998" y="2320"/>
                  </a:lnTo>
                  <a:cubicBezTo>
                    <a:pt x="3035" y="2283"/>
                    <a:pt x="3055" y="2230"/>
                    <a:pt x="3055" y="2180"/>
                  </a:cubicBezTo>
                  <a:cubicBezTo>
                    <a:pt x="3055" y="2127"/>
                    <a:pt x="3035" y="2078"/>
                    <a:pt x="2998" y="2041"/>
                  </a:cubicBezTo>
                  <a:lnTo>
                    <a:pt x="1016" y="59"/>
                  </a:lnTo>
                  <a:cubicBezTo>
                    <a:pt x="977" y="20"/>
                    <a:pt x="925" y="0"/>
                    <a:pt x="8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07;p73">
              <a:extLst>
                <a:ext uri="{FF2B5EF4-FFF2-40B4-BE49-F238E27FC236}">
                  <a16:creationId xmlns:a16="http://schemas.microsoft.com/office/drawing/2014/main" id="{681CF278-5246-45E3-FDC8-57CEE5E62A60}"/>
                </a:ext>
              </a:extLst>
            </p:cNvPr>
            <p:cNvSpPr/>
            <p:nvPr/>
          </p:nvSpPr>
          <p:spPr>
            <a:xfrm>
              <a:off x="1030512" y="1672646"/>
              <a:ext cx="168" cy="3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1" y="0"/>
                    <a:pt x="1" y="0"/>
                  </a:cubicBezTo>
                  <a:close/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08;p73">
              <a:extLst>
                <a:ext uri="{FF2B5EF4-FFF2-40B4-BE49-F238E27FC236}">
                  <a16:creationId xmlns:a16="http://schemas.microsoft.com/office/drawing/2014/main" id="{EFCCD08F-D9B5-AF0F-71AB-443FADBC1F67}"/>
                </a:ext>
              </a:extLst>
            </p:cNvPr>
            <p:cNvSpPr/>
            <p:nvPr/>
          </p:nvSpPr>
          <p:spPr>
            <a:xfrm>
              <a:off x="780994" y="1487304"/>
              <a:ext cx="395904" cy="454069"/>
            </a:xfrm>
            <a:custGeom>
              <a:avLst/>
              <a:gdLst/>
              <a:ahLst/>
              <a:cxnLst/>
              <a:rect l="l" t="t" r="r" b="b"/>
              <a:pathLst>
                <a:path w="11789" h="13521" extrusionOk="0">
                  <a:moveTo>
                    <a:pt x="10375" y="610"/>
                  </a:moveTo>
                  <a:lnTo>
                    <a:pt x="11152" y="1387"/>
                  </a:lnTo>
                  <a:lnTo>
                    <a:pt x="9881" y="2933"/>
                  </a:lnTo>
                  <a:lnTo>
                    <a:pt x="8837" y="1888"/>
                  </a:lnTo>
                  <a:lnTo>
                    <a:pt x="10375" y="610"/>
                  </a:lnTo>
                  <a:close/>
                  <a:moveTo>
                    <a:pt x="7731" y="3418"/>
                  </a:moveTo>
                  <a:lnTo>
                    <a:pt x="8352" y="4039"/>
                  </a:lnTo>
                  <a:lnTo>
                    <a:pt x="7834" y="4557"/>
                  </a:lnTo>
                  <a:lnTo>
                    <a:pt x="7213" y="3936"/>
                  </a:lnTo>
                  <a:lnTo>
                    <a:pt x="7731" y="3418"/>
                  </a:lnTo>
                  <a:close/>
                  <a:moveTo>
                    <a:pt x="6933" y="4216"/>
                  </a:moveTo>
                  <a:lnTo>
                    <a:pt x="7554" y="4837"/>
                  </a:lnTo>
                  <a:lnTo>
                    <a:pt x="7036" y="5355"/>
                  </a:lnTo>
                  <a:lnTo>
                    <a:pt x="6415" y="4734"/>
                  </a:lnTo>
                  <a:lnTo>
                    <a:pt x="6933" y="4216"/>
                  </a:lnTo>
                  <a:close/>
                  <a:moveTo>
                    <a:pt x="6135" y="5013"/>
                  </a:moveTo>
                  <a:lnTo>
                    <a:pt x="6756" y="5634"/>
                  </a:lnTo>
                  <a:lnTo>
                    <a:pt x="6238" y="6148"/>
                  </a:lnTo>
                  <a:lnTo>
                    <a:pt x="5617" y="5527"/>
                  </a:lnTo>
                  <a:lnTo>
                    <a:pt x="6135" y="5013"/>
                  </a:lnTo>
                  <a:close/>
                  <a:moveTo>
                    <a:pt x="5338" y="5811"/>
                  </a:moveTo>
                  <a:lnTo>
                    <a:pt x="5959" y="6432"/>
                  </a:lnTo>
                  <a:lnTo>
                    <a:pt x="4910" y="7476"/>
                  </a:lnTo>
                  <a:cubicBezTo>
                    <a:pt x="4840" y="7349"/>
                    <a:pt x="4754" y="7230"/>
                    <a:pt x="4647" y="7123"/>
                  </a:cubicBezTo>
                  <a:cubicBezTo>
                    <a:pt x="4540" y="7016"/>
                    <a:pt x="4421" y="6925"/>
                    <a:pt x="4289" y="6855"/>
                  </a:cubicBezTo>
                  <a:lnTo>
                    <a:pt x="5338" y="5811"/>
                  </a:lnTo>
                  <a:close/>
                  <a:moveTo>
                    <a:pt x="3574" y="7073"/>
                  </a:moveTo>
                  <a:cubicBezTo>
                    <a:pt x="3677" y="7073"/>
                    <a:pt x="3779" y="7090"/>
                    <a:pt x="3878" y="7114"/>
                  </a:cubicBezTo>
                  <a:cubicBezTo>
                    <a:pt x="3882" y="7118"/>
                    <a:pt x="3886" y="7118"/>
                    <a:pt x="3890" y="7118"/>
                  </a:cubicBezTo>
                  <a:cubicBezTo>
                    <a:pt x="4067" y="7172"/>
                    <a:pt x="4232" y="7267"/>
                    <a:pt x="4367" y="7402"/>
                  </a:cubicBezTo>
                  <a:cubicBezTo>
                    <a:pt x="4499" y="7538"/>
                    <a:pt x="4598" y="7698"/>
                    <a:pt x="4647" y="7879"/>
                  </a:cubicBezTo>
                  <a:cubicBezTo>
                    <a:pt x="4651" y="7879"/>
                    <a:pt x="4651" y="7883"/>
                    <a:pt x="4651" y="7887"/>
                  </a:cubicBezTo>
                  <a:cubicBezTo>
                    <a:pt x="4680" y="7986"/>
                    <a:pt x="4692" y="8089"/>
                    <a:pt x="4692" y="8196"/>
                  </a:cubicBezTo>
                  <a:cubicBezTo>
                    <a:pt x="4692" y="8496"/>
                    <a:pt x="4577" y="8775"/>
                    <a:pt x="4367" y="8989"/>
                  </a:cubicBezTo>
                  <a:cubicBezTo>
                    <a:pt x="4154" y="9199"/>
                    <a:pt x="3870" y="9318"/>
                    <a:pt x="3574" y="9318"/>
                  </a:cubicBezTo>
                  <a:cubicBezTo>
                    <a:pt x="3274" y="9318"/>
                    <a:pt x="2990" y="9199"/>
                    <a:pt x="2780" y="8989"/>
                  </a:cubicBezTo>
                  <a:cubicBezTo>
                    <a:pt x="2566" y="8775"/>
                    <a:pt x="2451" y="8496"/>
                    <a:pt x="2451" y="8196"/>
                  </a:cubicBezTo>
                  <a:cubicBezTo>
                    <a:pt x="2451" y="7896"/>
                    <a:pt x="2566" y="7616"/>
                    <a:pt x="2780" y="7402"/>
                  </a:cubicBezTo>
                  <a:cubicBezTo>
                    <a:pt x="2990" y="7188"/>
                    <a:pt x="3274" y="7073"/>
                    <a:pt x="3574" y="7073"/>
                  </a:cubicBezTo>
                  <a:close/>
                  <a:moveTo>
                    <a:pt x="9544" y="0"/>
                  </a:moveTo>
                  <a:cubicBezTo>
                    <a:pt x="9494" y="0"/>
                    <a:pt x="9443" y="20"/>
                    <a:pt x="9404" y="59"/>
                  </a:cubicBezTo>
                  <a:cubicBezTo>
                    <a:pt x="9326" y="137"/>
                    <a:pt x="9326" y="260"/>
                    <a:pt x="9404" y="338"/>
                  </a:cubicBezTo>
                  <a:lnTo>
                    <a:pt x="9713" y="647"/>
                  </a:lnTo>
                  <a:lnTo>
                    <a:pt x="9478" y="844"/>
                  </a:lnTo>
                  <a:lnTo>
                    <a:pt x="9186" y="556"/>
                  </a:lnTo>
                  <a:cubicBezTo>
                    <a:pt x="9149" y="517"/>
                    <a:pt x="9099" y="498"/>
                    <a:pt x="9048" y="498"/>
                  </a:cubicBezTo>
                  <a:cubicBezTo>
                    <a:pt x="8997" y="498"/>
                    <a:pt x="8946" y="517"/>
                    <a:pt x="8907" y="556"/>
                  </a:cubicBezTo>
                  <a:cubicBezTo>
                    <a:pt x="8833" y="630"/>
                    <a:pt x="8833" y="758"/>
                    <a:pt x="8907" y="836"/>
                  </a:cubicBezTo>
                  <a:lnTo>
                    <a:pt x="9170" y="1095"/>
                  </a:lnTo>
                  <a:lnTo>
                    <a:pt x="8935" y="1292"/>
                  </a:lnTo>
                  <a:lnTo>
                    <a:pt x="8693" y="1050"/>
                  </a:lnTo>
                  <a:cubicBezTo>
                    <a:pt x="8654" y="1011"/>
                    <a:pt x="8603" y="991"/>
                    <a:pt x="8553" y="991"/>
                  </a:cubicBezTo>
                  <a:cubicBezTo>
                    <a:pt x="8503" y="991"/>
                    <a:pt x="8452" y="1011"/>
                    <a:pt x="8413" y="1050"/>
                  </a:cubicBezTo>
                  <a:cubicBezTo>
                    <a:pt x="8335" y="1128"/>
                    <a:pt x="8335" y="1251"/>
                    <a:pt x="8413" y="1329"/>
                  </a:cubicBezTo>
                  <a:lnTo>
                    <a:pt x="8631" y="1547"/>
                  </a:lnTo>
                  <a:lnTo>
                    <a:pt x="8524" y="1634"/>
                  </a:lnTo>
                  <a:cubicBezTo>
                    <a:pt x="8454" y="1691"/>
                    <a:pt x="8409" y="1777"/>
                    <a:pt x="8405" y="1868"/>
                  </a:cubicBezTo>
                  <a:cubicBezTo>
                    <a:pt x="8405" y="1954"/>
                    <a:pt x="8434" y="2036"/>
                    <a:pt x="8487" y="2098"/>
                  </a:cubicBezTo>
                  <a:lnTo>
                    <a:pt x="6255" y="4331"/>
                  </a:lnTo>
                  <a:cubicBezTo>
                    <a:pt x="5616" y="3852"/>
                    <a:pt x="4976" y="3609"/>
                    <a:pt x="4406" y="3609"/>
                  </a:cubicBezTo>
                  <a:cubicBezTo>
                    <a:pt x="3933" y="3609"/>
                    <a:pt x="3508" y="3776"/>
                    <a:pt x="3171" y="4113"/>
                  </a:cubicBezTo>
                  <a:cubicBezTo>
                    <a:pt x="2949" y="4335"/>
                    <a:pt x="2842" y="4524"/>
                    <a:pt x="2739" y="4709"/>
                  </a:cubicBezTo>
                  <a:cubicBezTo>
                    <a:pt x="2632" y="4898"/>
                    <a:pt x="2521" y="5096"/>
                    <a:pt x="2258" y="5359"/>
                  </a:cubicBezTo>
                  <a:cubicBezTo>
                    <a:pt x="1830" y="5786"/>
                    <a:pt x="1448" y="5938"/>
                    <a:pt x="1131" y="6033"/>
                  </a:cubicBezTo>
                  <a:cubicBezTo>
                    <a:pt x="1025" y="6062"/>
                    <a:pt x="967" y="6173"/>
                    <a:pt x="996" y="6276"/>
                  </a:cubicBezTo>
                  <a:cubicBezTo>
                    <a:pt x="1025" y="6362"/>
                    <a:pt x="1103" y="6420"/>
                    <a:pt x="1189" y="6420"/>
                  </a:cubicBezTo>
                  <a:cubicBezTo>
                    <a:pt x="1205" y="6420"/>
                    <a:pt x="1226" y="6415"/>
                    <a:pt x="1242" y="6411"/>
                  </a:cubicBezTo>
                  <a:cubicBezTo>
                    <a:pt x="1608" y="6304"/>
                    <a:pt x="2048" y="6128"/>
                    <a:pt x="2538" y="5638"/>
                  </a:cubicBezTo>
                  <a:cubicBezTo>
                    <a:pt x="2842" y="5334"/>
                    <a:pt x="2969" y="5104"/>
                    <a:pt x="3085" y="4902"/>
                  </a:cubicBezTo>
                  <a:cubicBezTo>
                    <a:pt x="3183" y="4726"/>
                    <a:pt x="3265" y="4577"/>
                    <a:pt x="3450" y="4392"/>
                  </a:cubicBezTo>
                  <a:cubicBezTo>
                    <a:pt x="3711" y="4136"/>
                    <a:pt x="4030" y="4005"/>
                    <a:pt x="4404" y="4005"/>
                  </a:cubicBezTo>
                  <a:cubicBezTo>
                    <a:pt x="4474" y="4005"/>
                    <a:pt x="4545" y="4009"/>
                    <a:pt x="4618" y="4018"/>
                  </a:cubicBezTo>
                  <a:cubicBezTo>
                    <a:pt x="5042" y="4068"/>
                    <a:pt x="5506" y="4273"/>
                    <a:pt x="5975" y="4614"/>
                  </a:cubicBezTo>
                  <a:lnTo>
                    <a:pt x="3878" y="6707"/>
                  </a:lnTo>
                  <a:cubicBezTo>
                    <a:pt x="3779" y="6687"/>
                    <a:pt x="3677" y="6679"/>
                    <a:pt x="3574" y="6679"/>
                  </a:cubicBezTo>
                  <a:cubicBezTo>
                    <a:pt x="3167" y="6679"/>
                    <a:pt x="2784" y="6835"/>
                    <a:pt x="2497" y="7123"/>
                  </a:cubicBezTo>
                  <a:cubicBezTo>
                    <a:pt x="2213" y="7410"/>
                    <a:pt x="2052" y="7789"/>
                    <a:pt x="2052" y="8196"/>
                  </a:cubicBezTo>
                  <a:cubicBezTo>
                    <a:pt x="2052" y="8603"/>
                    <a:pt x="2213" y="8981"/>
                    <a:pt x="2497" y="9269"/>
                  </a:cubicBezTo>
                  <a:cubicBezTo>
                    <a:pt x="2784" y="9557"/>
                    <a:pt x="3167" y="9713"/>
                    <a:pt x="3574" y="9713"/>
                  </a:cubicBezTo>
                  <a:cubicBezTo>
                    <a:pt x="3977" y="9713"/>
                    <a:pt x="4359" y="9557"/>
                    <a:pt x="4647" y="9269"/>
                  </a:cubicBezTo>
                  <a:cubicBezTo>
                    <a:pt x="4931" y="8981"/>
                    <a:pt x="5091" y="8603"/>
                    <a:pt x="5091" y="8196"/>
                  </a:cubicBezTo>
                  <a:cubicBezTo>
                    <a:pt x="5091" y="8093"/>
                    <a:pt x="5079" y="7990"/>
                    <a:pt x="5058" y="7891"/>
                  </a:cubicBezTo>
                  <a:lnTo>
                    <a:pt x="7147" y="5803"/>
                  </a:lnTo>
                  <a:cubicBezTo>
                    <a:pt x="7813" y="6765"/>
                    <a:pt x="7912" y="7776"/>
                    <a:pt x="7377" y="8315"/>
                  </a:cubicBezTo>
                  <a:cubicBezTo>
                    <a:pt x="7200" y="8492"/>
                    <a:pt x="7052" y="8578"/>
                    <a:pt x="6880" y="8677"/>
                  </a:cubicBezTo>
                  <a:cubicBezTo>
                    <a:pt x="6674" y="8796"/>
                    <a:pt x="6440" y="8928"/>
                    <a:pt x="6135" y="9236"/>
                  </a:cubicBezTo>
                  <a:cubicBezTo>
                    <a:pt x="5510" y="9861"/>
                    <a:pt x="5379" y="10412"/>
                    <a:pt x="5251" y="10942"/>
                  </a:cubicBezTo>
                  <a:cubicBezTo>
                    <a:pt x="5136" y="11415"/>
                    <a:pt x="5029" y="11863"/>
                    <a:pt x="4532" y="12361"/>
                  </a:cubicBezTo>
                  <a:cubicBezTo>
                    <a:pt x="4022" y="12871"/>
                    <a:pt x="3331" y="13126"/>
                    <a:pt x="2595" y="13126"/>
                  </a:cubicBezTo>
                  <a:cubicBezTo>
                    <a:pt x="1847" y="13126"/>
                    <a:pt x="1049" y="12863"/>
                    <a:pt x="342" y="12344"/>
                  </a:cubicBezTo>
                  <a:cubicBezTo>
                    <a:pt x="307" y="12318"/>
                    <a:pt x="265" y="12304"/>
                    <a:pt x="224" y="12304"/>
                  </a:cubicBezTo>
                  <a:cubicBezTo>
                    <a:pt x="165" y="12304"/>
                    <a:pt x="105" y="12332"/>
                    <a:pt x="67" y="12386"/>
                  </a:cubicBezTo>
                  <a:cubicBezTo>
                    <a:pt x="1" y="12472"/>
                    <a:pt x="21" y="12595"/>
                    <a:pt x="108" y="12661"/>
                  </a:cubicBezTo>
                  <a:cubicBezTo>
                    <a:pt x="885" y="13233"/>
                    <a:pt x="1765" y="13520"/>
                    <a:pt x="2595" y="13520"/>
                  </a:cubicBezTo>
                  <a:cubicBezTo>
                    <a:pt x="3434" y="13520"/>
                    <a:pt x="4223" y="13228"/>
                    <a:pt x="4811" y="12640"/>
                  </a:cubicBezTo>
                  <a:cubicBezTo>
                    <a:pt x="5387" y="12065"/>
                    <a:pt x="5515" y="11543"/>
                    <a:pt x="5634" y="11033"/>
                  </a:cubicBezTo>
                  <a:cubicBezTo>
                    <a:pt x="5753" y="10535"/>
                    <a:pt x="5868" y="10062"/>
                    <a:pt x="6415" y="9516"/>
                  </a:cubicBezTo>
                  <a:cubicBezTo>
                    <a:pt x="6682" y="9248"/>
                    <a:pt x="6884" y="9133"/>
                    <a:pt x="7077" y="9018"/>
                  </a:cubicBezTo>
                  <a:cubicBezTo>
                    <a:pt x="7258" y="8915"/>
                    <a:pt x="7443" y="8808"/>
                    <a:pt x="7657" y="8595"/>
                  </a:cubicBezTo>
                  <a:cubicBezTo>
                    <a:pt x="8343" y="7908"/>
                    <a:pt x="8245" y="6658"/>
                    <a:pt x="7431" y="5519"/>
                  </a:cubicBezTo>
                  <a:lnTo>
                    <a:pt x="8981" y="3969"/>
                  </a:lnTo>
                  <a:cubicBezTo>
                    <a:pt x="9059" y="3891"/>
                    <a:pt x="9059" y="3767"/>
                    <a:pt x="8981" y="3689"/>
                  </a:cubicBezTo>
                  <a:cubicBezTo>
                    <a:pt x="8944" y="3650"/>
                    <a:pt x="8893" y="3631"/>
                    <a:pt x="8842" y="3631"/>
                  </a:cubicBezTo>
                  <a:cubicBezTo>
                    <a:pt x="8792" y="3631"/>
                    <a:pt x="8740" y="3650"/>
                    <a:pt x="8701" y="3689"/>
                  </a:cubicBezTo>
                  <a:lnTo>
                    <a:pt x="8631" y="3759"/>
                  </a:lnTo>
                  <a:lnTo>
                    <a:pt x="8010" y="3138"/>
                  </a:lnTo>
                  <a:lnTo>
                    <a:pt x="8767" y="2382"/>
                  </a:lnTo>
                  <a:lnTo>
                    <a:pt x="9388" y="3003"/>
                  </a:lnTo>
                  <a:lnTo>
                    <a:pt x="9301" y="3089"/>
                  </a:lnTo>
                  <a:cubicBezTo>
                    <a:pt x="9223" y="3167"/>
                    <a:pt x="9223" y="3295"/>
                    <a:pt x="9301" y="3373"/>
                  </a:cubicBezTo>
                  <a:cubicBezTo>
                    <a:pt x="9338" y="3410"/>
                    <a:pt x="9389" y="3428"/>
                    <a:pt x="9440" y="3428"/>
                  </a:cubicBezTo>
                  <a:cubicBezTo>
                    <a:pt x="9491" y="3428"/>
                    <a:pt x="9542" y="3410"/>
                    <a:pt x="9581" y="3373"/>
                  </a:cubicBezTo>
                  <a:lnTo>
                    <a:pt x="9671" y="3282"/>
                  </a:lnTo>
                  <a:cubicBezTo>
                    <a:pt x="9729" y="3332"/>
                    <a:pt x="9807" y="3360"/>
                    <a:pt x="9885" y="3360"/>
                  </a:cubicBezTo>
                  <a:lnTo>
                    <a:pt x="9902" y="3360"/>
                  </a:lnTo>
                  <a:cubicBezTo>
                    <a:pt x="9992" y="3356"/>
                    <a:pt x="10079" y="3315"/>
                    <a:pt x="10136" y="3245"/>
                  </a:cubicBezTo>
                  <a:lnTo>
                    <a:pt x="10222" y="3138"/>
                  </a:lnTo>
                  <a:lnTo>
                    <a:pt x="10440" y="3356"/>
                  </a:lnTo>
                  <a:cubicBezTo>
                    <a:pt x="10477" y="3397"/>
                    <a:pt x="10531" y="3414"/>
                    <a:pt x="10580" y="3414"/>
                  </a:cubicBezTo>
                  <a:cubicBezTo>
                    <a:pt x="10629" y="3414"/>
                    <a:pt x="10683" y="3397"/>
                    <a:pt x="10720" y="3356"/>
                  </a:cubicBezTo>
                  <a:cubicBezTo>
                    <a:pt x="10798" y="3278"/>
                    <a:pt x="10798" y="3155"/>
                    <a:pt x="10720" y="3077"/>
                  </a:cubicBezTo>
                  <a:lnTo>
                    <a:pt x="10477" y="2830"/>
                  </a:lnTo>
                  <a:lnTo>
                    <a:pt x="10671" y="2596"/>
                  </a:lnTo>
                  <a:lnTo>
                    <a:pt x="10938" y="2863"/>
                  </a:lnTo>
                  <a:cubicBezTo>
                    <a:pt x="10975" y="2900"/>
                    <a:pt x="11024" y="2920"/>
                    <a:pt x="11078" y="2920"/>
                  </a:cubicBezTo>
                  <a:cubicBezTo>
                    <a:pt x="11127" y="2920"/>
                    <a:pt x="11176" y="2900"/>
                    <a:pt x="11217" y="2863"/>
                  </a:cubicBezTo>
                  <a:cubicBezTo>
                    <a:pt x="11291" y="2785"/>
                    <a:pt x="11291" y="2657"/>
                    <a:pt x="11217" y="2583"/>
                  </a:cubicBezTo>
                  <a:lnTo>
                    <a:pt x="10921" y="2287"/>
                  </a:lnTo>
                  <a:lnTo>
                    <a:pt x="11119" y="2053"/>
                  </a:lnTo>
                  <a:lnTo>
                    <a:pt x="11431" y="2365"/>
                  </a:lnTo>
                  <a:cubicBezTo>
                    <a:pt x="11468" y="2407"/>
                    <a:pt x="11522" y="2423"/>
                    <a:pt x="11571" y="2423"/>
                  </a:cubicBezTo>
                  <a:cubicBezTo>
                    <a:pt x="11620" y="2423"/>
                    <a:pt x="11674" y="2407"/>
                    <a:pt x="11711" y="2365"/>
                  </a:cubicBezTo>
                  <a:cubicBezTo>
                    <a:pt x="11789" y="2287"/>
                    <a:pt x="11789" y="2164"/>
                    <a:pt x="11711" y="2086"/>
                  </a:cubicBezTo>
                  <a:lnTo>
                    <a:pt x="11370" y="1745"/>
                  </a:lnTo>
                  <a:lnTo>
                    <a:pt x="11497" y="1588"/>
                  </a:lnTo>
                  <a:cubicBezTo>
                    <a:pt x="11604" y="1461"/>
                    <a:pt x="11596" y="1272"/>
                    <a:pt x="11476" y="1152"/>
                  </a:cubicBezTo>
                  <a:lnTo>
                    <a:pt x="10609" y="285"/>
                  </a:lnTo>
                  <a:cubicBezTo>
                    <a:pt x="10545" y="221"/>
                    <a:pt x="10462" y="189"/>
                    <a:pt x="10379" y="189"/>
                  </a:cubicBezTo>
                  <a:cubicBezTo>
                    <a:pt x="10305" y="189"/>
                    <a:pt x="10231" y="214"/>
                    <a:pt x="10169" y="264"/>
                  </a:cubicBezTo>
                  <a:lnTo>
                    <a:pt x="10017" y="392"/>
                  </a:lnTo>
                  <a:lnTo>
                    <a:pt x="9684" y="59"/>
                  </a:lnTo>
                  <a:cubicBezTo>
                    <a:pt x="9645" y="20"/>
                    <a:pt x="9594" y="0"/>
                    <a:pt x="9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09;p73">
              <a:extLst>
                <a:ext uri="{FF2B5EF4-FFF2-40B4-BE49-F238E27FC236}">
                  <a16:creationId xmlns:a16="http://schemas.microsoft.com/office/drawing/2014/main" id="{3784D319-75BF-0FA6-FF02-5B22687B8F28}"/>
                </a:ext>
              </a:extLst>
            </p:cNvPr>
            <p:cNvSpPr/>
            <p:nvPr/>
          </p:nvSpPr>
          <p:spPr>
            <a:xfrm>
              <a:off x="1020975" y="1682150"/>
              <a:ext cx="34" cy="3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  <a:moveTo>
                    <a:pt x="1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704;p73">
            <a:extLst>
              <a:ext uri="{FF2B5EF4-FFF2-40B4-BE49-F238E27FC236}">
                <a16:creationId xmlns:a16="http://schemas.microsoft.com/office/drawing/2014/main" id="{29F8D5CF-DB20-A4B7-8998-E190E6908DAC}"/>
              </a:ext>
            </a:extLst>
          </p:cNvPr>
          <p:cNvGrpSpPr/>
          <p:nvPr/>
        </p:nvGrpSpPr>
        <p:grpSpPr>
          <a:xfrm>
            <a:off x="7192589" y="1811565"/>
            <a:ext cx="456923" cy="454069"/>
            <a:chOff x="719975" y="1487304"/>
            <a:chExt cx="456923" cy="454069"/>
          </a:xfrm>
        </p:grpSpPr>
        <p:sp>
          <p:nvSpPr>
            <p:cNvPr id="12" name="Google Shape;1705;p73">
              <a:extLst>
                <a:ext uri="{FF2B5EF4-FFF2-40B4-BE49-F238E27FC236}">
                  <a16:creationId xmlns:a16="http://schemas.microsoft.com/office/drawing/2014/main" id="{056E887C-055C-85F0-826E-E4D328F21DDD}"/>
                </a:ext>
              </a:extLst>
            </p:cNvPr>
            <p:cNvSpPr/>
            <p:nvPr/>
          </p:nvSpPr>
          <p:spPr>
            <a:xfrm>
              <a:off x="719975" y="1696758"/>
              <a:ext cx="80397" cy="198204"/>
            </a:xfrm>
            <a:custGeom>
              <a:avLst/>
              <a:gdLst/>
              <a:ahLst/>
              <a:cxnLst/>
              <a:rect l="l" t="t" r="r" b="b"/>
              <a:pathLst>
                <a:path w="2394" h="5902" extrusionOk="0">
                  <a:moveTo>
                    <a:pt x="2171" y="1"/>
                  </a:moveTo>
                  <a:cubicBezTo>
                    <a:pt x="2152" y="1"/>
                    <a:pt x="2133" y="4"/>
                    <a:pt x="2114" y="10"/>
                  </a:cubicBezTo>
                  <a:cubicBezTo>
                    <a:pt x="1801" y="109"/>
                    <a:pt x="1386" y="273"/>
                    <a:pt x="942" y="721"/>
                  </a:cubicBezTo>
                  <a:cubicBezTo>
                    <a:pt x="305" y="1354"/>
                    <a:pt x="0" y="2242"/>
                    <a:pt x="79" y="3221"/>
                  </a:cubicBezTo>
                  <a:cubicBezTo>
                    <a:pt x="157" y="4167"/>
                    <a:pt x="580" y="5096"/>
                    <a:pt x="1271" y="5840"/>
                  </a:cubicBezTo>
                  <a:cubicBezTo>
                    <a:pt x="1308" y="5881"/>
                    <a:pt x="1361" y="5902"/>
                    <a:pt x="1415" y="5902"/>
                  </a:cubicBezTo>
                  <a:cubicBezTo>
                    <a:pt x="1464" y="5902"/>
                    <a:pt x="1513" y="5885"/>
                    <a:pt x="1550" y="5848"/>
                  </a:cubicBezTo>
                  <a:cubicBezTo>
                    <a:pt x="1629" y="5774"/>
                    <a:pt x="1633" y="5651"/>
                    <a:pt x="1559" y="5569"/>
                  </a:cubicBezTo>
                  <a:cubicBezTo>
                    <a:pt x="930" y="4894"/>
                    <a:pt x="543" y="4047"/>
                    <a:pt x="473" y="3188"/>
                  </a:cubicBezTo>
                  <a:cubicBezTo>
                    <a:pt x="403" y="2329"/>
                    <a:pt x="671" y="1552"/>
                    <a:pt x="1222" y="1001"/>
                  </a:cubicBezTo>
                  <a:cubicBezTo>
                    <a:pt x="1604" y="618"/>
                    <a:pt x="1945" y="479"/>
                    <a:pt x="2229" y="388"/>
                  </a:cubicBezTo>
                  <a:cubicBezTo>
                    <a:pt x="2336" y="355"/>
                    <a:pt x="2393" y="248"/>
                    <a:pt x="2360" y="141"/>
                  </a:cubicBezTo>
                  <a:cubicBezTo>
                    <a:pt x="2334" y="57"/>
                    <a:pt x="2255" y="1"/>
                    <a:pt x="2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06;p73">
              <a:extLst>
                <a:ext uri="{FF2B5EF4-FFF2-40B4-BE49-F238E27FC236}">
                  <a16:creationId xmlns:a16="http://schemas.microsoft.com/office/drawing/2014/main" id="{3A883CBA-3887-797A-39FF-7B11D661D675}"/>
                </a:ext>
              </a:extLst>
            </p:cNvPr>
            <p:cNvSpPr/>
            <p:nvPr/>
          </p:nvSpPr>
          <p:spPr>
            <a:xfrm>
              <a:off x="789155" y="1771748"/>
              <a:ext cx="102628" cy="102527"/>
            </a:xfrm>
            <a:custGeom>
              <a:avLst/>
              <a:gdLst/>
              <a:ahLst/>
              <a:cxnLst/>
              <a:rect l="l" t="t" r="r" b="b"/>
              <a:pathLst>
                <a:path w="3056" h="3053" extrusionOk="0">
                  <a:moveTo>
                    <a:pt x="876" y="478"/>
                  </a:moveTo>
                  <a:lnTo>
                    <a:pt x="2578" y="2180"/>
                  </a:lnTo>
                  <a:lnTo>
                    <a:pt x="2180" y="2575"/>
                  </a:lnTo>
                  <a:lnTo>
                    <a:pt x="477" y="873"/>
                  </a:lnTo>
                  <a:lnTo>
                    <a:pt x="876" y="478"/>
                  </a:lnTo>
                  <a:close/>
                  <a:moveTo>
                    <a:pt x="875" y="0"/>
                  </a:moveTo>
                  <a:cubicBezTo>
                    <a:pt x="824" y="0"/>
                    <a:pt x="773" y="20"/>
                    <a:pt x="736" y="59"/>
                  </a:cubicBezTo>
                  <a:lnTo>
                    <a:pt x="58" y="733"/>
                  </a:lnTo>
                  <a:cubicBezTo>
                    <a:pt x="21" y="770"/>
                    <a:pt x="0" y="819"/>
                    <a:pt x="0" y="873"/>
                  </a:cubicBezTo>
                  <a:cubicBezTo>
                    <a:pt x="0" y="926"/>
                    <a:pt x="21" y="976"/>
                    <a:pt x="58" y="1013"/>
                  </a:cubicBezTo>
                  <a:lnTo>
                    <a:pt x="2040" y="2995"/>
                  </a:lnTo>
                  <a:cubicBezTo>
                    <a:pt x="2081" y="3032"/>
                    <a:pt x="2130" y="3052"/>
                    <a:pt x="2180" y="3052"/>
                  </a:cubicBezTo>
                  <a:cubicBezTo>
                    <a:pt x="2233" y="3052"/>
                    <a:pt x="2282" y="3032"/>
                    <a:pt x="2319" y="2995"/>
                  </a:cubicBezTo>
                  <a:lnTo>
                    <a:pt x="2998" y="2320"/>
                  </a:lnTo>
                  <a:cubicBezTo>
                    <a:pt x="3035" y="2283"/>
                    <a:pt x="3055" y="2230"/>
                    <a:pt x="3055" y="2180"/>
                  </a:cubicBezTo>
                  <a:cubicBezTo>
                    <a:pt x="3055" y="2127"/>
                    <a:pt x="3035" y="2078"/>
                    <a:pt x="2998" y="2041"/>
                  </a:cubicBezTo>
                  <a:lnTo>
                    <a:pt x="1016" y="59"/>
                  </a:lnTo>
                  <a:cubicBezTo>
                    <a:pt x="977" y="20"/>
                    <a:pt x="925" y="0"/>
                    <a:pt x="8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07;p73">
              <a:extLst>
                <a:ext uri="{FF2B5EF4-FFF2-40B4-BE49-F238E27FC236}">
                  <a16:creationId xmlns:a16="http://schemas.microsoft.com/office/drawing/2014/main" id="{BF93D15D-4174-0DE4-91F2-D765E0D0F754}"/>
                </a:ext>
              </a:extLst>
            </p:cNvPr>
            <p:cNvSpPr/>
            <p:nvPr/>
          </p:nvSpPr>
          <p:spPr>
            <a:xfrm>
              <a:off x="1030512" y="1672646"/>
              <a:ext cx="168" cy="3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1" y="0"/>
                    <a:pt x="1" y="0"/>
                  </a:cubicBezTo>
                  <a:close/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08;p73">
              <a:extLst>
                <a:ext uri="{FF2B5EF4-FFF2-40B4-BE49-F238E27FC236}">
                  <a16:creationId xmlns:a16="http://schemas.microsoft.com/office/drawing/2014/main" id="{3A086CD5-AD2F-3236-9C5A-664C7A94A323}"/>
                </a:ext>
              </a:extLst>
            </p:cNvPr>
            <p:cNvSpPr/>
            <p:nvPr/>
          </p:nvSpPr>
          <p:spPr>
            <a:xfrm>
              <a:off x="780994" y="1487304"/>
              <a:ext cx="395904" cy="454069"/>
            </a:xfrm>
            <a:custGeom>
              <a:avLst/>
              <a:gdLst/>
              <a:ahLst/>
              <a:cxnLst/>
              <a:rect l="l" t="t" r="r" b="b"/>
              <a:pathLst>
                <a:path w="11789" h="13521" extrusionOk="0">
                  <a:moveTo>
                    <a:pt x="10375" y="610"/>
                  </a:moveTo>
                  <a:lnTo>
                    <a:pt x="11152" y="1387"/>
                  </a:lnTo>
                  <a:lnTo>
                    <a:pt x="9881" y="2933"/>
                  </a:lnTo>
                  <a:lnTo>
                    <a:pt x="8837" y="1888"/>
                  </a:lnTo>
                  <a:lnTo>
                    <a:pt x="10375" y="610"/>
                  </a:lnTo>
                  <a:close/>
                  <a:moveTo>
                    <a:pt x="7731" y="3418"/>
                  </a:moveTo>
                  <a:lnTo>
                    <a:pt x="8352" y="4039"/>
                  </a:lnTo>
                  <a:lnTo>
                    <a:pt x="7834" y="4557"/>
                  </a:lnTo>
                  <a:lnTo>
                    <a:pt x="7213" y="3936"/>
                  </a:lnTo>
                  <a:lnTo>
                    <a:pt x="7731" y="3418"/>
                  </a:lnTo>
                  <a:close/>
                  <a:moveTo>
                    <a:pt x="6933" y="4216"/>
                  </a:moveTo>
                  <a:lnTo>
                    <a:pt x="7554" y="4837"/>
                  </a:lnTo>
                  <a:lnTo>
                    <a:pt x="7036" y="5355"/>
                  </a:lnTo>
                  <a:lnTo>
                    <a:pt x="6415" y="4734"/>
                  </a:lnTo>
                  <a:lnTo>
                    <a:pt x="6933" y="4216"/>
                  </a:lnTo>
                  <a:close/>
                  <a:moveTo>
                    <a:pt x="6135" y="5013"/>
                  </a:moveTo>
                  <a:lnTo>
                    <a:pt x="6756" y="5634"/>
                  </a:lnTo>
                  <a:lnTo>
                    <a:pt x="6238" y="6148"/>
                  </a:lnTo>
                  <a:lnTo>
                    <a:pt x="5617" y="5527"/>
                  </a:lnTo>
                  <a:lnTo>
                    <a:pt x="6135" y="5013"/>
                  </a:lnTo>
                  <a:close/>
                  <a:moveTo>
                    <a:pt x="5338" y="5811"/>
                  </a:moveTo>
                  <a:lnTo>
                    <a:pt x="5959" y="6432"/>
                  </a:lnTo>
                  <a:lnTo>
                    <a:pt x="4910" y="7476"/>
                  </a:lnTo>
                  <a:cubicBezTo>
                    <a:pt x="4840" y="7349"/>
                    <a:pt x="4754" y="7230"/>
                    <a:pt x="4647" y="7123"/>
                  </a:cubicBezTo>
                  <a:cubicBezTo>
                    <a:pt x="4540" y="7016"/>
                    <a:pt x="4421" y="6925"/>
                    <a:pt x="4289" y="6855"/>
                  </a:cubicBezTo>
                  <a:lnTo>
                    <a:pt x="5338" y="5811"/>
                  </a:lnTo>
                  <a:close/>
                  <a:moveTo>
                    <a:pt x="3574" y="7073"/>
                  </a:moveTo>
                  <a:cubicBezTo>
                    <a:pt x="3677" y="7073"/>
                    <a:pt x="3779" y="7090"/>
                    <a:pt x="3878" y="7114"/>
                  </a:cubicBezTo>
                  <a:cubicBezTo>
                    <a:pt x="3882" y="7118"/>
                    <a:pt x="3886" y="7118"/>
                    <a:pt x="3890" y="7118"/>
                  </a:cubicBezTo>
                  <a:cubicBezTo>
                    <a:pt x="4067" y="7172"/>
                    <a:pt x="4232" y="7267"/>
                    <a:pt x="4367" y="7402"/>
                  </a:cubicBezTo>
                  <a:cubicBezTo>
                    <a:pt x="4499" y="7538"/>
                    <a:pt x="4598" y="7698"/>
                    <a:pt x="4647" y="7879"/>
                  </a:cubicBezTo>
                  <a:cubicBezTo>
                    <a:pt x="4651" y="7879"/>
                    <a:pt x="4651" y="7883"/>
                    <a:pt x="4651" y="7887"/>
                  </a:cubicBezTo>
                  <a:cubicBezTo>
                    <a:pt x="4680" y="7986"/>
                    <a:pt x="4692" y="8089"/>
                    <a:pt x="4692" y="8196"/>
                  </a:cubicBezTo>
                  <a:cubicBezTo>
                    <a:pt x="4692" y="8496"/>
                    <a:pt x="4577" y="8775"/>
                    <a:pt x="4367" y="8989"/>
                  </a:cubicBezTo>
                  <a:cubicBezTo>
                    <a:pt x="4154" y="9199"/>
                    <a:pt x="3870" y="9318"/>
                    <a:pt x="3574" y="9318"/>
                  </a:cubicBezTo>
                  <a:cubicBezTo>
                    <a:pt x="3274" y="9318"/>
                    <a:pt x="2990" y="9199"/>
                    <a:pt x="2780" y="8989"/>
                  </a:cubicBezTo>
                  <a:cubicBezTo>
                    <a:pt x="2566" y="8775"/>
                    <a:pt x="2451" y="8496"/>
                    <a:pt x="2451" y="8196"/>
                  </a:cubicBezTo>
                  <a:cubicBezTo>
                    <a:pt x="2451" y="7896"/>
                    <a:pt x="2566" y="7616"/>
                    <a:pt x="2780" y="7402"/>
                  </a:cubicBezTo>
                  <a:cubicBezTo>
                    <a:pt x="2990" y="7188"/>
                    <a:pt x="3274" y="7073"/>
                    <a:pt x="3574" y="7073"/>
                  </a:cubicBezTo>
                  <a:close/>
                  <a:moveTo>
                    <a:pt x="9544" y="0"/>
                  </a:moveTo>
                  <a:cubicBezTo>
                    <a:pt x="9494" y="0"/>
                    <a:pt x="9443" y="20"/>
                    <a:pt x="9404" y="59"/>
                  </a:cubicBezTo>
                  <a:cubicBezTo>
                    <a:pt x="9326" y="137"/>
                    <a:pt x="9326" y="260"/>
                    <a:pt x="9404" y="338"/>
                  </a:cubicBezTo>
                  <a:lnTo>
                    <a:pt x="9713" y="647"/>
                  </a:lnTo>
                  <a:lnTo>
                    <a:pt x="9478" y="844"/>
                  </a:lnTo>
                  <a:lnTo>
                    <a:pt x="9186" y="556"/>
                  </a:lnTo>
                  <a:cubicBezTo>
                    <a:pt x="9149" y="517"/>
                    <a:pt x="9099" y="498"/>
                    <a:pt x="9048" y="498"/>
                  </a:cubicBezTo>
                  <a:cubicBezTo>
                    <a:pt x="8997" y="498"/>
                    <a:pt x="8946" y="517"/>
                    <a:pt x="8907" y="556"/>
                  </a:cubicBezTo>
                  <a:cubicBezTo>
                    <a:pt x="8833" y="630"/>
                    <a:pt x="8833" y="758"/>
                    <a:pt x="8907" y="836"/>
                  </a:cubicBezTo>
                  <a:lnTo>
                    <a:pt x="9170" y="1095"/>
                  </a:lnTo>
                  <a:lnTo>
                    <a:pt x="8935" y="1292"/>
                  </a:lnTo>
                  <a:lnTo>
                    <a:pt x="8693" y="1050"/>
                  </a:lnTo>
                  <a:cubicBezTo>
                    <a:pt x="8654" y="1011"/>
                    <a:pt x="8603" y="991"/>
                    <a:pt x="8553" y="991"/>
                  </a:cubicBezTo>
                  <a:cubicBezTo>
                    <a:pt x="8503" y="991"/>
                    <a:pt x="8452" y="1011"/>
                    <a:pt x="8413" y="1050"/>
                  </a:cubicBezTo>
                  <a:cubicBezTo>
                    <a:pt x="8335" y="1128"/>
                    <a:pt x="8335" y="1251"/>
                    <a:pt x="8413" y="1329"/>
                  </a:cubicBezTo>
                  <a:lnTo>
                    <a:pt x="8631" y="1547"/>
                  </a:lnTo>
                  <a:lnTo>
                    <a:pt x="8524" y="1634"/>
                  </a:lnTo>
                  <a:cubicBezTo>
                    <a:pt x="8454" y="1691"/>
                    <a:pt x="8409" y="1777"/>
                    <a:pt x="8405" y="1868"/>
                  </a:cubicBezTo>
                  <a:cubicBezTo>
                    <a:pt x="8405" y="1954"/>
                    <a:pt x="8434" y="2036"/>
                    <a:pt x="8487" y="2098"/>
                  </a:cubicBezTo>
                  <a:lnTo>
                    <a:pt x="6255" y="4331"/>
                  </a:lnTo>
                  <a:cubicBezTo>
                    <a:pt x="5616" y="3852"/>
                    <a:pt x="4976" y="3609"/>
                    <a:pt x="4406" y="3609"/>
                  </a:cubicBezTo>
                  <a:cubicBezTo>
                    <a:pt x="3933" y="3609"/>
                    <a:pt x="3508" y="3776"/>
                    <a:pt x="3171" y="4113"/>
                  </a:cubicBezTo>
                  <a:cubicBezTo>
                    <a:pt x="2949" y="4335"/>
                    <a:pt x="2842" y="4524"/>
                    <a:pt x="2739" y="4709"/>
                  </a:cubicBezTo>
                  <a:cubicBezTo>
                    <a:pt x="2632" y="4898"/>
                    <a:pt x="2521" y="5096"/>
                    <a:pt x="2258" y="5359"/>
                  </a:cubicBezTo>
                  <a:cubicBezTo>
                    <a:pt x="1830" y="5786"/>
                    <a:pt x="1448" y="5938"/>
                    <a:pt x="1131" y="6033"/>
                  </a:cubicBezTo>
                  <a:cubicBezTo>
                    <a:pt x="1025" y="6062"/>
                    <a:pt x="967" y="6173"/>
                    <a:pt x="996" y="6276"/>
                  </a:cubicBezTo>
                  <a:cubicBezTo>
                    <a:pt x="1025" y="6362"/>
                    <a:pt x="1103" y="6420"/>
                    <a:pt x="1189" y="6420"/>
                  </a:cubicBezTo>
                  <a:cubicBezTo>
                    <a:pt x="1205" y="6420"/>
                    <a:pt x="1226" y="6415"/>
                    <a:pt x="1242" y="6411"/>
                  </a:cubicBezTo>
                  <a:cubicBezTo>
                    <a:pt x="1608" y="6304"/>
                    <a:pt x="2048" y="6128"/>
                    <a:pt x="2538" y="5638"/>
                  </a:cubicBezTo>
                  <a:cubicBezTo>
                    <a:pt x="2842" y="5334"/>
                    <a:pt x="2969" y="5104"/>
                    <a:pt x="3085" y="4902"/>
                  </a:cubicBezTo>
                  <a:cubicBezTo>
                    <a:pt x="3183" y="4726"/>
                    <a:pt x="3265" y="4577"/>
                    <a:pt x="3450" y="4392"/>
                  </a:cubicBezTo>
                  <a:cubicBezTo>
                    <a:pt x="3711" y="4136"/>
                    <a:pt x="4030" y="4005"/>
                    <a:pt x="4404" y="4005"/>
                  </a:cubicBezTo>
                  <a:cubicBezTo>
                    <a:pt x="4474" y="4005"/>
                    <a:pt x="4545" y="4009"/>
                    <a:pt x="4618" y="4018"/>
                  </a:cubicBezTo>
                  <a:cubicBezTo>
                    <a:pt x="5042" y="4068"/>
                    <a:pt x="5506" y="4273"/>
                    <a:pt x="5975" y="4614"/>
                  </a:cubicBezTo>
                  <a:lnTo>
                    <a:pt x="3878" y="6707"/>
                  </a:lnTo>
                  <a:cubicBezTo>
                    <a:pt x="3779" y="6687"/>
                    <a:pt x="3677" y="6679"/>
                    <a:pt x="3574" y="6679"/>
                  </a:cubicBezTo>
                  <a:cubicBezTo>
                    <a:pt x="3167" y="6679"/>
                    <a:pt x="2784" y="6835"/>
                    <a:pt x="2497" y="7123"/>
                  </a:cubicBezTo>
                  <a:cubicBezTo>
                    <a:pt x="2213" y="7410"/>
                    <a:pt x="2052" y="7789"/>
                    <a:pt x="2052" y="8196"/>
                  </a:cubicBezTo>
                  <a:cubicBezTo>
                    <a:pt x="2052" y="8603"/>
                    <a:pt x="2213" y="8981"/>
                    <a:pt x="2497" y="9269"/>
                  </a:cubicBezTo>
                  <a:cubicBezTo>
                    <a:pt x="2784" y="9557"/>
                    <a:pt x="3167" y="9713"/>
                    <a:pt x="3574" y="9713"/>
                  </a:cubicBezTo>
                  <a:cubicBezTo>
                    <a:pt x="3977" y="9713"/>
                    <a:pt x="4359" y="9557"/>
                    <a:pt x="4647" y="9269"/>
                  </a:cubicBezTo>
                  <a:cubicBezTo>
                    <a:pt x="4931" y="8981"/>
                    <a:pt x="5091" y="8603"/>
                    <a:pt x="5091" y="8196"/>
                  </a:cubicBezTo>
                  <a:cubicBezTo>
                    <a:pt x="5091" y="8093"/>
                    <a:pt x="5079" y="7990"/>
                    <a:pt x="5058" y="7891"/>
                  </a:cubicBezTo>
                  <a:lnTo>
                    <a:pt x="7147" y="5803"/>
                  </a:lnTo>
                  <a:cubicBezTo>
                    <a:pt x="7813" y="6765"/>
                    <a:pt x="7912" y="7776"/>
                    <a:pt x="7377" y="8315"/>
                  </a:cubicBezTo>
                  <a:cubicBezTo>
                    <a:pt x="7200" y="8492"/>
                    <a:pt x="7052" y="8578"/>
                    <a:pt x="6880" y="8677"/>
                  </a:cubicBezTo>
                  <a:cubicBezTo>
                    <a:pt x="6674" y="8796"/>
                    <a:pt x="6440" y="8928"/>
                    <a:pt x="6135" y="9236"/>
                  </a:cubicBezTo>
                  <a:cubicBezTo>
                    <a:pt x="5510" y="9861"/>
                    <a:pt x="5379" y="10412"/>
                    <a:pt x="5251" y="10942"/>
                  </a:cubicBezTo>
                  <a:cubicBezTo>
                    <a:pt x="5136" y="11415"/>
                    <a:pt x="5029" y="11863"/>
                    <a:pt x="4532" y="12361"/>
                  </a:cubicBezTo>
                  <a:cubicBezTo>
                    <a:pt x="4022" y="12871"/>
                    <a:pt x="3331" y="13126"/>
                    <a:pt x="2595" y="13126"/>
                  </a:cubicBezTo>
                  <a:cubicBezTo>
                    <a:pt x="1847" y="13126"/>
                    <a:pt x="1049" y="12863"/>
                    <a:pt x="342" y="12344"/>
                  </a:cubicBezTo>
                  <a:cubicBezTo>
                    <a:pt x="307" y="12318"/>
                    <a:pt x="265" y="12304"/>
                    <a:pt x="224" y="12304"/>
                  </a:cubicBezTo>
                  <a:cubicBezTo>
                    <a:pt x="165" y="12304"/>
                    <a:pt x="105" y="12332"/>
                    <a:pt x="67" y="12386"/>
                  </a:cubicBezTo>
                  <a:cubicBezTo>
                    <a:pt x="1" y="12472"/>
                    <a:pt x="21" y="12595"/>
                    <a:pt x="108" y="12661"/>
                  </a:cubicBezTo>
                  <a:cubicBezTo>
                    <a:pt x="885" y="13233"/>
                    <a:pt x="1765" y="13520"/>
                    <a:pt x="2595" y="13520"/>
                  </a:cubicBezTo>
                  <a:cubicBezTo>
                    <a:pt x="3434" y="13520"/>
                    <a:pt x="4223" y="13228"/>
                    <a:pt x="4811" y="12640"/>
                  </a:cubicBezTo>
                  <a:cubicBezTo>
                    <a:pt x="5387" y="12065"/>
                    <a:pt x="5515" y="11543"/>
                    <a:pt x="5634" y="11033"/>
                  </a:cubicBezTo>
                  <a:cubicBezTo>
                    <a:pt x="5753" y="10535"/>
                    <a:pt x="5868" y="10062"/>
                    <a:pt x="6415" y="9516"/>
                  </a:cubicBezTo>
                  <a:cubicBezTo>
                    <a:pt x="6682" y="9248"/>
                    <a:pt x="6884" y="9133"/>
                    <a:pt x="7077" y="9018"/>
                  </a:cubicBezTo>
                  <a:cubicBezTo>
                    <a:pt x="7258" y="8915"/>
                    <a:pt x="7443" y="8808"/>
                    <a:pt x="7657" y="8595"/>
                  </a:cubicBezTo>
                  <a:cubicBezTo>
                    <a:pt x="8343" y="7908"/>
                    <a:pt x="8245" y="6658"/>
                    <a:pt x="7431" y="5519"/>
                  </a:cubicBezTo>
                  <a:lnTo>
                    <a:pt x="8981" y="3969"/>
                  </a:lnTo>
                  <a:cubicBezTo>
                    <a:pt x="9059" y="3891"/>
                    <a:pt x="9059" y="3767"/>
                    <a:pt x="8981" y="3689"/>
                  </a:cubicBezTo>
                  <a:cubicBezTo>
                    <a:pt x="8944" y="3650"/>
                    <a:pt x="8893" y="3631"/>
                    <a:pt x="8842" y="3631"/>
                  </a:cubicBezTo>
                  <a:cubicBezTo>
                    <a:pt x="8792" y="3631"/>
                    <a:pt x="8740" y="3650"/>
                    <a:pt x="8701" y="3689"/>
                  </a:cubicBezTo>
                  <a:lnTo>
                    <a:pt x="8631" y="3759"/>
                  </a:lnTo>
                  <a:lnTo>
                    <a:pt x="8010" y="3138"/>
                  </a:lnTo>
                  <a:lnTo>
                    <a:pt x="8767" y="2382"/>
                  </a:lnTo>
                  <a:lnTo>
                    <a:pt x="9388" y="3003"/>
                  </a:lnTo>
                  <a:lnTo>
                    <a:pt x="9301" y="3089"/>
                  </a:lnTo>
                  <a:cubicBezTo>
                    <a:pt x="9223" y="3167"/>
                    <a:pt x="9223" y="3295"/>
                    <a:pt x="9301" y="3373"/>
                  </a:cubicBezTo>
                  <a:cubicBezTo>
                    <a:pt x="9338" y="3410"/>
                    <a:pt x="9389" y="3428"/>
                    <a:pt x="9440" y="3428"/>
                  </a:cubicBezTo>
                  <a:cubicBezTo>
                    <a:pt x="9491" y="3428"/>
                    <a:pt x="9542" y="3410"/>
                    <a:pt x="9581" y="3373"/>
                  </a:cubicBezTo>
                  <a:lnTo>
                    <a:pt x="9671" y="3282"/>
                  </a:lnTo>
                  <a:cubicBezTo>
                    <a:pt x="9729" y="3332"/>
                    <a:pt x="9807" y="3360"/>
                    <a:pt x="9885" y="3360"/>
                  </a:cubicBezTo>
                  <a:lnTo>
                    <a:pt x="9902" y="3360"/>
                  </a:lnTo>
                  <a:cubicBezTo>
                    <a:pt x="9992" y="3356"/>
                    <a:pt x="10079" y="3315"/>
                    <a:pt x="10136" y="3245"/>
                  </a:cubicBezTo>
                  <a:lnTo>
                    <a:pt x="10222" y="3138"/>
                  </a:lnTo>
                  <a:lnTo>
                    <a:pt x="10440" y="3356"/>
                  </a:lnTo>
                  <a:cubicBezTo>
                    <a:pt x="10477" y="3397"/>
                    <a:pt x="10531" y="3414"/>
                    <a:pt x="10580" y="3414"/>
                  </a:cubicBezTo>
                  <a:cubicBezTo>
                    <a:pt x="10629" y="3414"/>
                    <a:pt x="10683" y="3397"/>
                    <a:pt x="10720" y="3356"/>
                  </a:cubicBezTo>
                  <a:cubicBezTo>
                    <a:pt x="10798" y="3278"/>
                    <a:pt x="10798" y="3155"/>
                    <a:pt x="10720" y="3077"/>
                  </a:cubicBezTo>
                  <a:lnTo>
                    <a:pt x="10477" y="2830"/>
                  </a:lnTo>
                  <a:lnTo>
                    <a:pt x="10671" y="2596"/>
                  </a:lnTo>
                  <a:lnTo>
                    <a:pt x="10938" y="2863"/>
                  </a:lnTo>
                  <a:cubicBezTo>
                    <a:pt x="10975" y="2900"/>
                    <a:pt x="11024" y="2920"/>
                    <a:pt x="11078" y="2920"/>
                  </a:cubicBezTo>
                  <a:cubicBezTo>
                    <a:pt x="11127" y="2920"/>
                    <a:pt x="11176" y="2900"/>
                    <a:pt x="11217" y="2863"/>
                  </a:cubicBezTo>
                  <a:cubicBezTo>
                    <a:pt x="11291" y="2785"/>
                    <a:pt x="11291" y="2657"/>
                    <a:pt x="11217" y="2583"/>
                  </a:cubicBezTo>
                  <a:lnTo>
                    <a:pt x="10921" y="2287"/>
                  </a:lnTo>
                  <a:lnTo>
                    <a:pt x="11119" y="2053"/>
                  </a:lnTo>
                  <a:lnTo>
                    <a:pt x="11431" y="2365"/>
                  </a:lnTo>
                  <a:cubicBezTo>
                    <a:pt x="11468" y="2407"/>
                    <a:pt x="11522" y="2423"/>
                    <a:pt x="11571" y="2423"/>
                  </a:cubicBezTo>
                  <a:cubicBezTo>
                    <a:pt x="11620" y="2423"/>
                    <a:pt x="11674" y="2407"/>
                    <a:pt x="11711" y="2365"/>
                  </a:cubicBezTo>
                  <a:cubicBezTo>
                    <a:pt x="11789" y="2287"/>
                    <a:pt x="11789" y="2164"/>
                    <a:pt x="11711" y="2086"/>
                  </a:cubicBezTo>
                  <a:lnTo>
                    <a:pt x="11370" y="1745"/>
                  </a:lnTo>
                  <a:lnTo>
                    <a:pt x="11497" y="1588"/>
                  </a:lnTo>
                  <a:cubicBezTo>
                    <a:pt x="11604" y="1461"/>
                    <a:pt x="11596" y="1272"/>
                    <a:pt x="11476" y="1152"/>
                  </a:cubicBezTo>
                  <a:lnTo>
                    <a:pt x="10609" y="285"/>
                  </a:lnTo>
                  <a:cubicBezTo>
                    <a:pt x="10545" y="221"/>
                    <a:pt x="10462" y="189"/>
                    <a:pt x="10379" y="189"/>
                  </a:cubicBezTo>
                  <a:cubicBezTo>
                    <a:pt x="10305" y="189"/>
                    <a:pt x="10231" y="214"/>
                    <a:pt x="10169" y="264"/>
                  </a:cubicBezTo>
                  <a:lnTo>
                    <a:pt x="10017" y="392"/>
                  </a:lnTo>
                  <a:lnTo>
                    <a:pt x="9684" y="59"/>
                  </a:lnTo>
                  <a:cubicBezTo>
                    <a:pt x="9645" y="20"/>
                    <a:pt x="9594" y="0"/>
                    <a:pt x="9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09;p73">
              <a:extLst>
                <a:ext uri="{FF2B5EF4-FFF2-40B4-BE49-F238E27FC236}">
                  <a16:creationId xmlns:a16="http://schemas.microsoft.com/office/drawing/2014/main" id="{402E7F99-9BCE-A8DA-A0FC-EDD30B5ACF8B}"/>
                </a:ext>
              </a:extLst>
            </p:cNvPr>
            <p:cNvSpPr/>
            <p:nvPr/>
          </p:nvSpPr>
          <p:spPr>
            <a:xfrm>
              <a:off x="1020975" y="1682150"/>
              <a:ext cx="34" cy="3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  <a:moveTo>
                    <a:pt x="1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39"/>
          <p:cNvGrpSpPr/>
          <p:nvPr/>
        </p:nvGrpSpPr>
        <p:grpSpPr>
          <a:xfrm rot="-924005">
            <a:off x="4922140" y="738039"/>
            <a:ext cx="4572624" cy="1878119"/>
            <a:chOff x="4894673" y="1998744"/>
            <a:chExt cx="3705509" cy="1521816"/>
          </a:xfrm>
        </p:grpSpPr>
        <p:sp>
          <p:nvSpPr>
            <p:cNvPr id="489" name="Google Shape;489;p39"/>
            <p:cNvSpPr/>
            <p:nvPr/>
          </p:nvSpPr>
          <p:spPr>
            <a:xfrm>
              <a:off x="4894673" y="1998744"/>
              <a:ext cx="3672811" cy="1136855"/>
            </a:xfrm>
            <a:custGeom>
              <a:avLst/>
              <a:gdLst/>
              <a:ahLst/>
              <a:cxnLst/>
              <a:rect l="l" t="t" r="r" b="b"/>
              <a:pathLst>
                <a:path w="105921" h="32786" extrusionOk="0">
                  <a:moveTo>
                    <a:pt x="48309" y="0"/>
                  </a:moveTo>
                  <a:cubicBezTo>
                    <a:pt x="47391" y="0"/>
                    <a:pt x="46477" y="132"/>
                    <a:pt x="45595" y="382"/>
                  </a:cubicBezTo>
                  <a:cubicBezTo>
                    <a:pt x="44486" y="705"/>
                    <a:pt x="43410" y="1225"/>
                    <a:pt x="42555" y="2016"/>
                  </a:cubicBezTo>
                  <a:cubicBezTo>
                    <a:pt x="42130" y="2415"/>
                    <a:pt x="41769" y="2890"/>
                    <a:pt x="41522" y="3416"/>
                  </a:cubicBezTo>
                  <a:cubicBezTo>
                    <a:pt x="41275" y="3948"/>
                    <a:pt x="41142" y="4531"/>
                    <a:pt x="41136" y="5113"/>
                  </a:cubicBezTo>
                  <a:cubicBezTo>
                    <a:pt x="41130" y="5702"/>
                    <a:pt x="41263" y="6285"/>
                    <a:pt x="41484" y="6823"/>
                  </a:cubicBezTo>
                  <a:cubicBezTo>
                    <a:pt x="41700" y="7362"/>
                    <a:pt x="42010" y="7862"/>
                    <a:pt x="42371" y="8318"/>
                  </a:cubicBezTo>
                  <a:cubicBezTo>
                    <a:pt x="43093" y="9230"/>
                    <a:pt x="44037" y="9952"/>
                    <a:pt x="45069" y="10471"/>
                  </a:cubicBezTo>
                  <a:cubicBezTo>
                    <a:pt x="46101" y="10997"/>
                    <a:pt x="47222" y="11333"/>
                    <a:pt x="48350" y="11580"/>
                  </a:cubicBezTo>
                  <a:cubicBezTo>
                    <a:pt x="49477" y="11820"/>
                    <a:pt x="50623" y="11972"/>
                    <a:pt x="51770" y="12093"/>
                  </a:cubicBezTo>
                  <a:lnTo>
                    <a:pt x="65526" y="13385"/>
                  </a:lnTo>
                  <a:lnTo>
                    <a:pt x="72404" y="14031"/>
                  </a:lnTo>
                  <a:lnTo>
                    <a:pt x="75843" y="14347"/>
                  </a:lnTo>
                  <a:cubicBezTo>
                    <a:pt x="76989" y="14455"/>
                    <a:pt x="78136" y="14569"/>
                    <a:pt x="79269" y="14734"/>
                  </a:cubicBezTo>
                  <a:cubicBezTo>
                    <a:pt x="80403" y="14905"/>
                    <a:pt x="81537" y="15126"/>
                    <a:pt x="82626" y="15475"/>
                  </a:cubicBezTo>
                  <a:cubicBezTo>
                    <a:pt x="83722" y="15810"/>
                    <a:pt x="84773" y="16285"/>
                    <a:pt x="85723" y="16919"/>
                  </a:cubicBezTo>
                  <a:cubicBezTo>
                    <a:pt x="86673" y="17558"/>
                    <a:pt x="87522" y="18356"/>
                    <a:pt x="88130" y="19319"/>
                  </a:cubicBezTo>
                  <a:cubicBezTo>
                    <a:pt x="88738" y="20282"/>
                    <a:pt x="89042" y="21434"/>
                    <a:pt x="88934" y="22562"/>
                  </a:cubicBezTo>
                  <a:cubicBezTo>
                    <a:pt x="88877" y="23126"/>
                    <a:pt x="88700" y="23677"/>
                    <a:pt x="88446" y="24177"/>
                  </a:cubicBezTo>
                  <a:cubicBezTo>
                    <a:pt x="88187" y="24684"/>
                    <a:pt x="87845" y="25146"/>
                    <a:pt x="87452" y="25558"/>
                  </a:cubicBezTo>
                  <a:cubicBezTo>
                    <a:pt x="86667" y="26387"/>
                    <a:pt x="85710" y="27040"/>
                    <a:pt x="84710" y="27603"/>
                  </a:cubicBezTo>
                  <a:cubicBezTo>
                    <a:pt x="83709" y="28161"/>
                    <a:pt x="82658" y="28629"/>
                    <a:pt x="81594" y="29054"/>
                  </a:cubicBezTo>
                  <a:cubicBezTo>
                    <a:pt x="81055" y="29263"/>
                    <a:pt x="80517" y="29459"/>
                    <a:pt x="79972" y="29649"/>
                  </a:cubicBezTo>
                  <a:cubicBezTo>
                    <a:pt x="79706" y="29750"/>
                    <a:pt x="79428" y="29833"/>
                    <a:pt x="79155" y="29915"/>
                  </a:cubicBezTo>
                  <a:lnTo>
                    <a:pt x="78332" y="30175"/>
                  </a:lnTo>
                  <a:cubicBezTo>
                    <a:pt x="77243" y="30548"/>
                    <a:pt x="76122" y="30802"/>
                    <a:pt x="75007" y="31093"/>
                  </a:cubicBezTo>
                  <a:cubicBezTo>
                    <a:pt x="74868" y="31131"/>
                    <a:pt x="74728" y="31169"/>
                    <a:pt x="74589" y="31201"/>
                  </a:cubicBezTo>
                  <a:lnTo>
                    <a:pt x="74165" y="31283"/>
                  </a:lnTo>
                  <a:lnTo>
                    <a:pt x="73322" y="31454"/>
                  </a:lnTo>
                  <a:lnTo>
                    <a:pt x="72480" y="31625"/>
                  </a:lnTo>
                  <a:cubicBezTo>
                    <a:pt x="72334" y="31657"/>
                    <a:pt x="72195" y="31688"/>
                    <a:pt x="72055" y="31714"/>
                  </a:cubicBezTo>
                  <a:lnTo>
                    <a:pt x="71625" y="31777"/>
                  </a:lnTo>
                  <a:lnTo>
                    <a:pt x="69921" y="32043"/>
                  </a:lnTo>
                  <a:lnTo>
                    <a:pt x="69497" y="32106"/>
                  </a:lnTo>
                  <a:lnTo>
                    <a:pt x="69066" y="32151"/>
                  </a:lnTo>
                  <a:lnTo>
                    <a:pt x="68211" y="32246"/>
                  </a:lnTo>
                  <a:lnTo>
                    <a:pt x="67356" y="32341"/>
                  </a:lnTo>
                  <a:lnTo>
                    <a:pt x="66925" y="32391"/>
                  </a:lnTo>
                  <a:lnTo>
                    <a:pt x="66495" y="32423"/>
                  </a:lnTo>
                  <a:lnTo>
                    <a:pt x="64772" y="32537"/>
                  </a:lnTo>
                  <a:cubicBezTo>
                    <a:pt x="64202" y="32588"/>
                    <a:pt x="63626" y="32594"/>
                    <a:pt x="63049" y="32613"/>
                  </a:cubicBezTo>
                  <a:lnTo>
                    <a:pt x="62188" y="32645"/>
                  </a:lnTo>
                  <a:cubicBezTo>
                    <a:pt x="61897" y="32651"/>
                    <a:pt x="61612" y="32664"/>
                    <a:pt x="61327" y="32664"/>
                  </a:cubicBezTo>
                  <a:cubicBezTo>
                    <a:pt x="61096" y="32662"/>
                    <a:pt x="60866" y="32662"/>
                    <a:pt x="60635" y="32662"/>
                  </a:cubicBezTo>
                  <a:cubicBezTo>
                    <a:pt x="60482" y="32662"/>
                    <a:pt x="60328" y="32662"/>
                    <a:pt x="60174" y="32662"/>
                  </a:cubicBezTo>
                  <a:cubicBezTo>
                    <a:pt x="59406" y="32662"/>
                    <a:pt x="58639" y="32659"/>
                    <a:pt x="57875" y="32626"/>
                  </a:cubicBezTo>
                  <a:cubicBezTo>
                    <a:pt x="57299" y="32607"/>
                    <a:pt x="56722" y="32600"/>
                    <a:pt x="56146" y="32575"/>
                  </a:cubicBezTo>
                  <a:lnTo>
                    <a:pt x="54423" y="32474"/>
                  </a:lnTo>
                  <a:lnTo>
                    <a:pt x="53562" y="32423"/>
                  </a:lnTo>
                  <a:lnTo>
                    <a:pt x="52701" y="32353"/>
                  </a:lnTo>
                  <a:lnTo>
                    <a:pt x="50984" y="32220"/>
                  </a:lnTo>
                  <a:cubicBezTo>
                    <a:pt x="46399" y="31790"/>
                    <a:pt x="41833" y="31163"/>
                    <a:pt x="37285" y="30441"/>
                  </a:cubicBezTo>
                  <a:cubicBezTo>
                    <a:pt x="36151" y="30238"/>
                    <a:pt x="35018" y="30067"/>
                    <a:pt x="33890" y="29814"/>
                  </a:cubicBezTo>
                  <a:cubicBezTo>
                    <a:pt x="33327" y="29693"/>
                    <a:pt x="32763" y="29592"/>
                    <a:pt x="32206" y="29459"/>
                  </a:cubicBezTo>
                  <a:lnTo>
                    <a:pt x="30527" y="29054"/>
                  </a:lnTo>
                  <a:cubicBezTo>
                    <a:pt x="29964" y="28927"/>
                    <a:pt x="29413" y="28769"/>
                    <a:pt x="28855" y="28617"/>
                  </a:cubicBezTo>
                  <a:cubicBezTo>
                    <a:pt x="28304" y="28458"/>
                    <a:pt x="27747" y="28313"/>
                    <a:pt x="27196" y="28148"/>
                  </a:cubicBezTo>
                  <a:lnTo>
                    <a:pt x="25549" y="27635"/>
                  </a:lnTo>
                  <a:cubicBezTo>
                    <a:pt x="25277" y="27546"/>
                    <a:pt x="24998" y="27464"/>
                    <a:pt x="24726" y="27369"/>
                  </a:cubicBezTo>
                  <a:lnTo>
                    <a:pt x="23909" y="27084"/>
                  </a:lnTo>
                  <a:cubicBezTo>
                    <a:pt x="23371" y="26894"/>
                    <a:pt x="22826" y="26710"/>
                    <a:pt x="22281" y="26514"/>
                  </a:cubicBezTo>
                  <a:lnTo>
                    <a:pt x="20673" y="25887"/>
                  </a:lnTo>
                  <a:cubicBezTo>
                    <a:pt x="20407" y="25786"/>
                    <a:pt x="20134" y="25684"/>
                    <a:pt x="19868" y="25577"/>
                  </a:cubicBezTo>
                  <a:lnTo>
                    <a:pt x="19077" y="25235"/>
                  </a:lnTo>
                  <a:lnTo>
                    <a:pt x="17487" y="24557"/>
                  </a:lnTo>
                  <a:lnTo>
                    <a:pt x="15929" y="23822"/>
                  </a:lnTo>
                  <a:lnTo>
                    <a:pt x="15144" y="23455"/>
                  </a:lnTo>
                  <a:lnTo>
                    <a:pt x="14377" y="23062"/>
                  </a:lnTo>
                  <a:lnTo>
                    <a:pt x="12845" y="22271"/>
                  </a:lnTo>
                  <a:lnTo>
                    <a:pt x="11331" y="21434"/>
                  </a:lnTo>
                  <a:lnTo>
                    <a:pt x="10577" y="21010"/>
                  </a:lnTo>
                  <a:lnTo>
                    <a:pt x="9843" y="20567"/>
                  </a:lnTo>
                  <a:lnTo>
                    <a:pt x="8361" y="19674"/>
                  </a:lnTo>
                  <a:lnTo>
                    <a:pt x="6917" y="18730"/>
                  </a:lnTo>
                  <a:lnTo>
                    <a:pt x="6195" y="18261"/>
                  </a:lnTo>
                  <a:lnTo>
                    <a:pt x="5485" y="17761"/>
                  </a:lnTo>
                  <a:lnTo>
                    <a:pt x="4073" y="16767"/>
                  </a:lnTo>
                  <a:lnTo>
                    <a:pt x="2699" y="15728"/>
                  </a:lnTo>
                  <a:lnTo>
                    <a:pt x="2008" y="15202"/>
                  </a:lnTo>
                  <a:lnTo>
                    <a:pt x="1343" y="14658"/>
                  </a:lnTo>
                  <a:lnTo>
                    <a:pt x="0" y="13568"/>
                  </a:lnTo>
                  <a:lnTo>
                    <a:pt x="1337" y="14664"/>
                  </a:lnTo>
                  <a:lnTo>
                    <a:pt x="2002" y="15209"/>
                  </a:lnTo>
                  <a:lnTo>
                    <a:pt x="2692" y="15734"/>
                  </a:lnTo>
                  <a:lnTo>
                    <a:pt x="4067" y="16779"/>
                  </a:lnTo>
                  <a:lnTo>
                    <a:pt x="5473" y="17780"/>
                  </a:lnTo>
                  <a:lnTo>
                    <a:pt x="6182" y="18280"/>
                  </a:lnTo>
                  <a:lnTo>
                    <a:pt x="6904" y="18749"/>
                  </a:lnTo>
                  <a:lnTo>
                    <a:pt x="8348" y="19699"/>
                  </a:lnTo>
                  <a:lnTo>
                    <a:pt x="9824" y="20598"/>
                  </a:lnTo>
                  <a:lnTo>
                    <a:pt x="10558" y="21042"/>
                  </a:lnTo>
                  <a:lnTo>
                    <a:pt x="11312" y="21466"/>
                  </a:lnTo>
                  <a:lnTo>
                    <a:pt x="12819" y="22315"/>
                  </a:lnTo>
                  <a:lnTo>
                    <a:pt x="14352" y="23107"/>
                  </a:lnTo>
                  <a:lnTo>
                    <a:pt x="15125" y="23499"/>
                  </a:lnTo>
                  <a:lnTo>
                    <a:pt x="15904" y="23873"/>
                  </a:lnTo>
                  <a:lnTo>
                    <a:pt x="17468" y="24608"/>
                  </a:lnTo>
                  <a:lnTo>
                    <a:pt x="19051" y="25298"/>
                  </a:lnTo>
                  <a:lnTo>
                    <a:pt x="19843" y="25640"/>
                  </a:lnTo>
                  <a:cubicBezTo>
                    <a:pt x="20109" y="25748"/>
                    <a:pt x="20381" y="25849"/>
                    <a:pt x="20647" y="25957"/>
                  </a:cubicBezTo>
                  <a:lnTo>
                    <a:pt x="22256" y="26584"/>
                  </a:lnTo>
                  <a:cubicBezTo>
                    <a:pt x="22794" y="26786"/>
                    <a:pt x="23339" y="26970"/>
                    <a:pt x="23884" y="27166"/>
                  </a:cubicBezTo>
                  <a:lnTo>
                    <a:pt x="24701" y="27451"/>
                  </a:lnTo>
                  <a:cubicBezTo>
                    <a:pt x="24973" y="27546"/>
                    <a:pt x="25245" y="27629"/>
                    <a:pt x="25524" y="27717"/>
                  </a:cubicBezTo>
                  <a:lnTo>
                    <a:pt x="27171" y="28230"/>
                  </a:lnTo>
                  <a:cubicBezTo>
                    <a:pt x="27722" y="28395"/>
                    <a:pt x="28279" y="28541"/>
                    <a:pt x="28836" y="28699"/>
                  </a:cubicBezTo>
                  <a:cubicBezTo>
                    <a:pt x="29387" y="28857"/>
                    <a:pt x="29945" y="29016"/>
                    <a:pt x="30502" y="29142"/>
                  </a:cubicBezTo>
                  <a:lnTo>
                    <a:pt x="32180" y="29548"/>
                  </a:lnTo>
                  <a:cubicBezTo>
                    <a:pt x="32744" y="29681"/>
                    <a:pt x="33308" y="29788"/>
                    <a:pt x="33871" y="29909"/>
                  </a:cubicBezTo>
                  <a:cubicBezTo>
                    <a:pt x="34999" y="30156"/>
                    <a:pt x="36139" y="30333"/>
                    <a:pt x="37272" y="30536"/>
                  </a:cubicBezTo>
                  <a:cubicBezTo>
                    <a:pt x="41820" y="31258"/>
                    <a:pt x="46386" y="31897"/>
                    <a:pt x="50972" y="32328"/>
                  </a:cubicBezTo>
                  <a:lnTo>
                    <a:pt x="52694" y="32467"/>
                  </a:lnTo>
                  <a:lnTo>
                    <a:pt x="53556" y="32537"/>
                  </a:lnTo>
                  <a:lnTo>
                    <a:pt x="54417" y="32588"/>
                  </a:lnTo>
                  <a:lnTo>
                    <a:pt x="56140" y="32689"/>
                  </a:lnTo>
                  <a:cubicBezTo>
                    <a:pt x="56716" y="32714"/>
                    <a:pt x="57292" y="32727"/>
                    <a:pt x="57869" y="32746"/>
                  </a:cubicBezTo>
                  <a:cubicBezTo>
                    <a:pt x="58637" y="32780"/>
                    <a:pt x="59406" y="32782"/>
                    <a:pt x="60174" y="32782"/>
                  </a:cubicBezTo>
                  <a:cubicBezTo>
                    <a:pt x="60328" y="32782"/>
                    <a:pt x="60481" y="32782"/>
                    <a:pt x="60635" y="32782"/>
                  </a:cubicBezTo>
                  <a:cubicBezTo>
                    <a:pt x="60866" y="32782"/>
                    <a:pt x="61096" y="32783"/>
                    <a:pt x="61327" y="32784"/>
                  </a:cubicBezTo>
                  <a:cubicBezTo>
                    <a:pt x="61367" y="32785"/>
                    <a:pt x="61406" y="32785"/>
                    <a:pt x="61446" y="32785"/>
                  </a:cubicBezTo>
                  <a:cubicBezTo>
                    <a:pt x="61693" y="32785"/>
                    <a:pt x="61943" y="32770"/>
                    <a:pt x="62188" y="32765"/>
                  </a:cubicBezTo>
                  <a:lnTo>
                    <a:pt x="63056" y="32740"/>
                  </a:lnTo>
                  <a:cubicBezTo>
                    <a:pt x="63626" y="32714"/>
                    <a:pt x="64208" y="32714"/>
                    <a:pt x="64778" y="32664"/>
                  </a:cubicBezTo>
                  <a:lnTo>
                    <a:pt x="66507" y="32550"/>
                  </a:lnTo>
                  <a:lnTo>
                    <a:pt x="66938" y="32518"/>
                  </a:lnTo>
                  <a:lnTo>
                    <a:pt x="67362" y="32467"/>
                  </a:lnTo>
                  <a:lnTo>
                    <a:pt x="68224" y="32372"/>
                  </a:lnTo>
                  <a:lnTo>
                    <a:pt x="69085" y="32284"/>
                  </a:lnTo>
                  <a:lnTo>
                    <a:pt x="69516" y="32233"/>
                  </a:lnTo>
                  <a:lnTo>
                    <a:pt x="69940" y="32170"/>
                  </a:lnTo>
                  <a:lnTo>
                    <a:pt x="71650" y="31910"/>
                  </a:lnTo>
                  <a:lnTo>
                    <a:pt x="72074" y="31840"/>
                  </a:lnTo>
                  <a:cubicBezTo>
                    <a:pt x="72220" y="31815"/>
                    <a:pt x="72359" y="31783"/>
                    <a:pt x="72499" y="31758"/>
                  </a:cubicBezTo>
                  <a:lnTo>
                    <a:pt x="73348" y="31587"/>
                  </a:lnTo>
                  <a:lnTo>
                    <a:pt x="74196" y="31416"/>
                  </a:lnTo>
                  <a:lnTo>
                    <a:pt x="74621" y="31327"/>
                  </a:lnTo>
                  <a:cubicBezTo>
                    <a:pt x="74760" y="31302"/>
                    <a:pt x="74899" y="31258"/>
                    <a:pt x="75039" y="31226"/>
                  </a:cubicBezTo>
                  <a:cubicBezTo>
                    <a:pt x="76153" y="30935"/>
                    <a:pt x="77281" y="30681"/>
                    <a:pt x="78370" y="30308"/>
                  </a:cubicBezTo>
                  <a:lnTo>
                    <a:pt x="79200" y="30048"/>
                  </a:lnTo>
                  <a:cubicBezTo>
                    <a:pt x="79472" y="29966"/>
                    <a:pt x="79751" y="29883"/>
                    <a:pt x="80023" y="29782"/>
                  </a:cubicBezTo>
                  <a:cubicBezTo>
                    <a:pt x="80568" y="29592"/>
                    <a:pt x="81106" y="29396"/>
                    <a:pt x="81644" y="29187"/>
                  </a:cubicBezTo>
                  <a:cubicBezTo>
                    <a:pt x="82715" y="28762"/>
                    <a:pt x="83772" y="28294"/>
                    <a:pt x="84786" y="27730"/>
                  </a:cubicBezTo>
                  <a:cubicBezTo>
                    <a:pt x="85786" y="27166"/>
                    <a:pt x="86755" y="26508"/>
                    <a:pt x="87560" y="25665"/>
                  </a:cubicBezTo>
                  <a:cubicBezTo>
                    <a:pt x="87965" y="25241"/>
                    <a:pt x="88313" y="24766"/>
                    <a:pt x="88579" y="24247"/>
                  </a:cubicBezTo>
                  <a:cubicBezTo>
                    <a:pt x="88845" y="23727"/>
                    <a:pt x="89029" y="23164"/>
                    <a:pt x="89086" y="22581"/>
                  </a:cubicBezTo>
                  <a:cubicBezTo>
                    <a:pt x="89200" y="21409"/>
                    <a:pt x="88883" y="20218"/>
                    <a:pt x="88263" y="19237"/>
                  </a:cubicBezTo>
                  <a:cubicBezTo>
                    <a:pt x="87636" y="18249"/>
                    <a:pt x="86774" y="17438"/>
                    <a:pt x="85812" y="16786"/>
                  </a:cubicBezTo>
                  <a:cubicBezTo>
                    <a:pt x="84849" y="16140"/>
                    <a:pt x="83779" y="15658"/>
                    <a:pt x="82677" y="15316"/>
                  </a:cubicBezTo>
                  <a:cubicBezTo>
                    <a:pt x="81575" y="14968"/>
                    <a:pt x="80435" y="14740"/>
                    <a:pt x="79295" y="14569"/>
                  </a:cubicBezTo>
                  <a:cubicBezTo>
                    <a:pt x="78155" y="14404"/>
                    <a:pt x="77002" y="14290"/>
                    <a:pt x="75856" y="14189"/>
                  </a:cubicBezTo>
                  <a:lnTo>
                    <a:pt x="72416" y="13866"/>
                  </a:lnTo>
                  <a:lnTo>
                    <a:pt x="65538" y="13233"/>
                  </a:lnTo>
                  <a:lnTo>
                    <a:pt x="51782" y="11953"/>
                  </a:lnTo>
                  <a:cubicBezTo>
                    <a:pt x="50642" y="11839"/>
                    <a:pt x="49496" y="11687"/>
                    <a:pt x="48375" y="11447"/>
                  </a:cubicBezTo>
                  <a:cubicBezTo>
                    <a:pt x="47254" y="11206"/>
                    <a:pt x="46152" y="10870"/>
                    <a:pt x="45126" y="10351"/>
                  </a:cubicBezTo>
                  <a:cubicBezTo>
                    <a:pt x="44106" y="9844"/>
                    <a:pt x="43182" y="9129"/>
                    <a:pt x="42472" y="8236"/>
                  </a:cubicBezTo>
                  <a:cubicBezTo>
                    <a:pt x="42118" y="7792"/>
                    <a:pt x="41814" y="7298"/>
                    <a:pt x="41598" y="6773"/>
                  </a:cubicBezTo>
                  <a:cubicBezTo>
                    <a:pt x="41383" y="6247"/>
                    <a:pt x="41256" y="5683"/>
                    <a:pt x="41263" y="5113"/>
                  </a:cubicBezTo>
                  <a:cubicBezTo>
                    <a:pt x="41269" y="4550"/>
                    <a:pt x="41396" y="3986"/>
                    <a:pt x="41636" y="3473"/>
                  </a:cubicBezTo>
                  <a:cubicBezTo>
                    <a:pt x="41877" y="2960"/>
                    <a:pt x="42225" y="2498"/>
                    <a:pt x="42637" y="2105"/>
                  </a:cubicBezTo>
                  <a:cubicBezTo>
                    <a:pt x="43473" y="1326"/>
                    <a:pt x="44531" y="813"/>
                    <a:pt x="45626" y="496"/>
                  </a:cubicBezTo>
                  <a:cubicBezTo>
                    <a:pt x="46509" y="248"/>
                    <a:pt x="47423" y="117"/>
                    <a:pt x="48338" y="117"/>
                  </a:cubicBezTo>
                  <a:cubicBezTo>
                    <a:pt x="48566" y="117"/>
                    <a:pt x="48794" y="125"/>
                    <a:pt x="49021" y="142"/>
                  </a:cubicBezTo>
                  <a:cubicBezTo>
                    <a:pt x="49167" y="148"/>
                    <a:pt x="49306" y="167"/>
                    <a:pt x="49452" y="180"/>
                  </a:cubicBezTo>
                  <a:lnTo>
                    <a:pt x="49876" y="243"/>
                  </a:lnTo>
                  <a:cubicBezTo>
                    <a:pt x="50161" y="275"/>
                    <a:pt x="50440" y="344"/>
                    <a:pt x="50718" y="395"/>
                  </a:cubicBezTo>
                  <a:cubicBezTo>
                    <a:pt x="51282" y="528"/>
                    <a:pt x="51833" y="674"/>
                    <a:pt x="52378" y="857"/>
                  </a:cubicBezTo>
                  <a:cubicBezTo>
                    <a:pt x="54563" y="1586"/>
                    <a:pt x="56589" y="2694"/>
                    <a:pt x="58673" y="3676"/>
                  </a:cubicBezTo>
                  <a:cubicBezTo>
                    <a:pt x="60763" y="4651"/>
                    <a:pt x="62967" y="5379"/>
                    <a:pt x="65203" y="5924"/>
                  </a:cubicBezTo>
                  <a:cubicBezTo>
                    <a:pt x="67438" y="6481"/>
                    <a:pt x="69712" y="6880"/>
                    <a:pt x="72005" y="7153"/>
                  </a:cubicBezTo>
                  <a:cubicBezTo>
                    <a:pt x="74291" y="7425"/>
                    <a:pt x="76590" y="7583"/>
                    <a:pt x="78896" y="7640"/>
                  </a:cubicBezTo>
                  <a:cubicBezTo>
                    <a:pt x="79432" y="7651"/>
                    <a:pt x="79969" y="7657"/>
                    <a:pt x="80506" y="7657"/>
                  </a:cubicBezTo>
                  <a:cubicBezTo>
                    <a:pt x="84575" y="7657"/>
                    <a:pt x="88647" y="7337"/>
                    <a:pt x="92664" y="6671"/>
                  </a:cubicBezTo>
                  <a:cubicBezTo>
                    <a:pt x="97205" y="5918"/>
                    <a:pt x="101689" y="4721"/>
                    <a:pt x="105920" y="2897"/>
                  </a:cubicBezTo>
                  <a:lnTo>
                    <a:pt x="105920" y="2897"/>
                  </a:lnTo>
                  <a:cubicBezTo>
                    <a:pt x="101683" y="4708"/>
                    <a:pt x="97199" y="5886"/>
                    <a:pt x="92658" y="6633"/>
                  </a:cubicBezTo>
                  <a:cubicBezTo>
                    <a:pt x="88729" y="7268"/>
                    <a:pt x="84754" y="7581"/>
                    <a:pt x="80775" y="7581"/>
                  </a:cubicBezTo>
                  <a:cubicBezTo>
                    <a:pt x="80149" y="7581"/>
                    <a:pt x="79522" y="7574"/>
                    <a:pt x="78896" y="7558"/>
                  </a:cubicBezTo>
                  <a:cubicBezTo>
                    <a:pt x="76597" y="7501"/>
                    <a:pt x="74298" y="7343"/>
                    <a:pt x="72011" y="7064"/>
                  </a:cubicBezTo>
                  <a:cubicBezTo>
                    <a:pt x="69731" y="6792"/>
                    <a:pt x="67457" y="6386"/>
                    <a:pt x="65228" y="5835"/>
                  </a:cubicBezTo>
                  <a:cubicBezTo>
                    <a:pt x="62992" y="5284"/>
                    <a:pt x="60801" y="4556"/>
                    <a:pt x="58717" y="3581"/>
                  </a:cubicBezTo>
                  <a:cubicBezTo>
                    <a:pt x="56640" y="2599"/>
                    <a:pt x="54607" y="1491"/>
                    <a:pt x="52416" y="756"/>
                  </a:cubicBezTo>
                  <a:cubicBezTo>
                    <a:pt x="51865" y="566"/>
                    <a:pt x="51307" y="420"/>
                    <a:pt x="50744" y="287"/>
                  </a:cubicBezTo>
                  <a:cubicBezTo>
                    <a:pt x="50459" y="237"/>
                    <a:pt x="50180" y="167"/>
                    <a:pt x="49895" y="129"/>
                  </a:cubicBezTo>
                  <a:lnTo>
                    <a:pt x="49464" y="66"/>
                  </a:lnTo>
                  <a:cubicBezTo>
                    <a:pt x="49319" y="53"/>
                    <a:pt x="49179" y="34"/>
                    <a:pt x="49034" y="28"/>
                  </a:cubicBezTo>
                  <a:cubicBezTo>
                    <a:pt x="48792" y="9"/>
                    <a:pt x="48550" y="0"/>
                    <a:pt x="48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894673" y="2027525"/>
              <a:ext cx="3678289" cy="1167750"/>
            </a:xfrm>
            <a:custGeom>
              <a:avLst/>
              <a:gdLst/>
              <a:ahLst/>
              <a:cxnLst/>
              <a:rect l="l" t="t" r="r" b="b"/>
              <a:pathLst>
                <a:path w="106079" h="33677" extrusionOk="0">
                  <a:moveTo>
                    <a:pt x="48516" y="0"/>
                  </a:moveTo>
                  <a:cubicBezTo>
                    <a:pt x="47528" y="0"/>
                    <a:pt x="46547" y="150"/>
                    <a:pt x="45607" y="445"/>
                  </a:cubicBezTo>
                  <a:cubicBezTo>
                    <a:pt x="44499" y="800"/>
                    <a:pt x="43441" y="1357"/>
                    <a:pt x="42618" y="2193"/>
                  </a:cubicBezTo>
                  <a:cubicBezTo>
                    <a:pt x="42415" y="2402"/>
                    <a:pt x="42225" y="2630"/>
                    <a:pt x="42061" y="2871"/>
                  </a:cubicBezTo>
                  <a:cubicBezTo>
                    <a:pt x="41896" y="3112"/>
                    <a:pt x="41757" y="3371"/>
                    <a:pt x="41643" y="3637"/>
                  </a:cubicBezTo>
                  <a:cubicBezTo>
                    <a:pt x="41529" y="3910"/>
                    <a:pt x="41440" y="4188"/>
                    <a:pt x="41389" y="4480"/>
                  </a:cubicBezTo>
                  <a:cubicBezTo>
                    <a:pt x="41370" y="4625"/>
                    <a:pt x="41332" y="4765"/>
                    <a:pt x="41326" y="4910"/>
                  </a:cubicBezTo>
                  <a:cubicBezTo>
                    <a:pt x="41326" y="5062"/>
                    <a:pt x="41313" y="5208"/>
                    <a:pt x="41313" y="5354"/>
                  </a:cubicBezTo>
                  <a:cubicBezTo>
                    <a:pt x="41320" y="5936"/>
                    <a:pt x="41465" y="6519"/>
                    <a:pt x="41687" y="7057"/>
                  </a:cubicBezTo>
                  <a:cubicBezTo>
                    <a:pt x="41915" y="7596"/>
                    <a:pt x="42225" y="8096"/>
                    <a:pt x="42586" y="8552"/>
                  </a:cubicBezTo>
                  <a:cubicBezTo>
                    <a:pt x="43308" y="9464"/>
                    <a:pt x="44252" y="10192"/>
                    <a:pt x="45291" y="10718"/>
                  </a:cubicBezTo>
                  <a:cubicBezTo>
                    <a:pt x="46329" y="11237"/>
                    <a:pt x="47444" y="11579"/>
                    <a:pt x="48578" y="11820"/>
                  </a:cubicBezTo>
                  <a:cubicBezTo>
                    <a:pt x="49711" y="12061"/>
                    <a:pt x="50864" y="12200"/>
                    <a:pt x="52017" y="12308"/>
                  </a:cubicBezTo>
                  <a:lnTo>
                    <a:pt x="65823" y="13448"/>
                  </a:lnTo>
                  <a:lnTo>
                    <a:pt x="72727" y="14018"/>
                  </a:lnTo>
                  <a:lnTo>
                    <a:pt x="76179" y="14296"/>
                  </a:lnTo>
                  <a:cubicBezTo>
                    <a:pt x="77325" y="14391"/>
                    <a:pt x="78478" y="14493"/>
                    <a:pt x="79618" y="14651"/>
                  </a:cubicBezTo>
                  <a:cubicBezTo>
                    <a:pt x="80758" y="14809"/>
                    <a:pt x="81891" y="15025"/>
                    <a:pt x="82987" y="15360"/>
                  </a:cubicBezTo>
                  <a:cubicBezTo>
                    <a:pt x="84089" y="15696"/>
                    <a:pt x="85147" y="16165"/>
                    <a:pt x="86103" y="16798"/>
                  </a:cubicBezTo>
                  <a:cubicBezTo>
                    <a:pt x="87053" y="17431"/>
                    <a:pt x="87902" y="18229"/>
                    <a:pt x="88529" y="19192"/>
                  </a:cubicBezTo>
                  <a:cubicBezTo>
                    <a:pt x="89143" y="20148"/>
                    <a:pt x="89485" y="21289"/>
                    <a:pt x="89415" y="22429"/>
                  </a:cubicBezTo>
                  <a:cubicBezTo>
                    <a:pt x="89377" y="22992"/>
                    <a:pt x="89244" y="23556"/>
                    <a:pt x="89016" y="24075"/>
                  </a:cubicBezTo>
                  <a:cubicBezTo>
                    <a:pt x="88788" y="24595"/>
                    <a:pt x="88472" y="25076"/>
                    <a:pt x="88111" y="25519"/>
                  </a:cubicBezTo>
                  <a:cubicBezTo>
                    <a:pt x="87376" y="26400"/>
                    <a:pt x="86458" y="27109"/>
                    <a:pt x="85489" y="27723"/>
                  </a:cubicBezTo>
                  <a:cubicBezTo>
                    <a:pt x="84513" y="28331"/>
                    <a:pt x="83481" y="28844"/>
                    <a:pt x="82423" y="29307"/>
                  </a:cubicBezTo>
                  <a:cubicBezTo>
                    <a:pt x="81898" y="29535"/>
                    <a:pt x="81359" y="29756"/>
                    <a:pt x="80821" y="29959"/>
                  </a:cubicBezTo>
                  <a:cubicBezTo>
                    <a:pt x="80289" y="30168"/>
                    <a:pt x="79738" y="30339"/>
                    <a:pt x="79193" y="30529"/>
                  </a:cubicBezTo>
                  <a:cubicBezTo>
                    <a:pt x="77015" y="31302"/>
                    <a:pt x="74773" y="31840"/>
                    <a:pt x="72518" y="32321"/>
                  </a:cubicBezTo>
                  <a:cubicBezTo>
                    <a:pt x="71378" y="32518"/>
                    <a:pt x="70250" y="32752"/>
                    <a:pt x="69104" y="32885"/>
                  </a:cubicBezTo>
                  <a:cubicBezTo>
                    <a:pt x="68534" y="32961"/>
                    <a:pt x="67964" y="33050"/>
                    <a:pt x="67388" y="33107"/>
                  </a:cubicBezTo>
                  <a:lnTo>
                    <a:pt x="65665" y="33271"/>
                  </a:lnTo>
                  <a:cubicBezTo>
                    <a:pt x="65380" y="33297"/>
                    <a:pt x="65095" y="33335"/>
                    <a:pt x="64804" y="33347"/>
                  </a:cubicBezTo>
                  <a:lnTo>
                    <a:pt x="63942" y="33398"/>
                  </a:lnTo>
                  <a:cubicBezTo>
                    <a:pt x="63366" y="33430"/>
                    <a:pt x="62790" y="33474"/>
                    <a:pt x="62213" y="33493"/>
                  </a:cubicBezTo>
                  <a:lnTo>
                    <a:pt x="60484" y="33537"/>
                  </a:lnTo>
                  <a:cubicBezTo>
                    <a:pt x="60193" y="33544"/>
                    <a:pt x="59908" y="33556"/>
                    <a:pt x="59617" y="33556"/>
                  </a:cubicBezTo>
                  <a:lnTo>
                    <a:pt x="58755" y="33556"/>
                  </a:lnTo>
                  <a:lnTo>
                    <a:pt x="57020" y="33544"/>
                  </a:lnTo>
                  <a:lnTo>
                    <a:pt x="55291" y="33487"/>
                  </a:lnTo>
                  <a:lnTo>
                    <a:pt x="54430" y="33461"/>
                  </a:lnTo>
                  <a:lnTo>
                    <a:pt x="53562" y="33411"/>
                  </a:lnTo>
                  <a:lnTo>
                    <a:pt x="51839" y="33309"/>
                  </a:lnTo>
                  <a:cubicBezTo>
                    <a:pt x="49534" y="33138"/>
                    <a:pt x="47235" y="32942"/>
                    <a:pt x="44942" y="32663"/>
                  </a:cubicBezTo>
                  <a:cubicBezTo>
                    <a:pt x="42650" y="32404"/>
                    <a:pt x="40363" y="32093"/>
                    <a:pt x="38077" y="31758"/>
                  </a:cubicBezTo>
                  <a:cubicBezTo>
                    <a:pt x="36943" y="31568"/>
                    <a:pt x="35797" y="31409"/>
                    <a:pt x="34669" y="31175"/>
                  </a:cubicBezTo>
                  <a:cubicBezTo>
                    <a:pt x="34099" y="31061"/>
                    <a:pt x="33536" y="30960"/>
                    <a:pt x="32972" y="30839"/>
                  </a:cubicBezTo>
                  <a:lnTo>
                    <a:pt x="31281" y="30459"/>
                  </a:lnTo>
                  <a:cubicBezTo>
                    <a:pt x="31002" y="30396"/>
                    <a:pt x="30717" y="30339"/>
                    <a:pt x="30439" y="30269"/>
                  </a:cubicBezTo>
                  <a:lnTo>
                    <a:pt x="29596" y="30048"/>
                  </a:lnTo>
                  <a:cubicBezTo>
                    <a:pt x="29039" y="29908"/>
                    <a:pt x="28482" y="29763"/>
                    <a:pt x="27924" y="29617"/>
                  </a:cubicBezTo>
                  <a:lnTo>
                    <a:pt x="26265" y="29136"/>
                  </a:lnTo>
                  <a:cubicBezTo>
                    <a:pt x="25986" y="29053"/>
                    <a:pt x="25708" y="28971"/>
                    <a:pt x="25429" y="28889"/>
                  </a:cubicBezTo>
                  <a:lnTo>
                    <a:pt x="24606" y="28623"/>
                  </a:lnTo>
                  <a:lnTo>
                    <a:pt x="22959" y="28091"/>
                  </a:lnTo>
                  <a:lnTo>
                    <a:pt x="21331" y="27508"/>
                  </a:lnTo>
                  <a:lnTo>
                    <a:pt x="20514" y="27217"/>
                  </a:lnTo>
                  <a:lnTo>
                    <a:pt x="19710" y="26900"/>
                  </a:lnTo>
                  <a:lnTo>
                    <a:pt x="18101" y="26267"/>
                  </a:lnTo>
                  <a:lnTo>
                    <a:pt x="16505" y="25589"/>
                  </a:lnTo>
                  <a:lnTo>
                    <a:pt x="15714" y="25247"/>
                  </a:lnTo>
                  <a:lnTo>
                    <a:pt x="14928" y="24886"/>
                  </a:lnTo>
                  <a:lnTo>
                    <a:pt x="13358" y="24158"/>
                  </a:lnTo>
                  <a:lnTo>
                    <a:pt x="11806" y="23385"/>
                  </a:lnTo>
                  <a:lnTo>
                    <a:pt x="11033" y="22999"/>
                  </a:lnTo>
                  <a:lnTo>
                    <a:pt x="10273" y="22587"/>
                  </a:lnTo>
                  <a:lnTo>
                    <a:pt x="8747" y="21764"/>
                  </a:lnTo>
                  <a:lnTo>
                    <a:pt x="7246" y="20896"/>
                  </a:lnTo>
                  <a:lnTo>
                    <a:pt x="6499" y="20465"/>
                  </a:lnTo>
                  <a:lnTo>
                    <a:pt x="5764" y="20009"/>
                  </a:lnTo>
                  <a:lnTo>
                    <a:pt x="4288" y="19097"/>
                  </a:lnTo>
                  <a:lnTo>
                    <a:pt x="2844" y="18141"/>
                  </a:lnTo>
                  <a:lnTo>
                    <a:pt x="2122" y="17666"/>
                  </a:lnTo>
                  <a:lnTo>
                    <a:pt x="1419" y="17165"/>
                  </a:lnTo>
                  <a:lnTo>
                    <a:pt x="0" y="16165"/>
                  </a:lnTo>
                  <a:lnTo>
                    <a:pt x="0" y="16165"/>
                  </a:lnTo>
                  <a:lnTo>
                    <a:pt x="1413" y="17172"/>
                  </a:lnTo>
                  <a:lnTo>
                    <a:pt x="2122" y="17672"/>
                  </a:lnTo>
                  <a:lnTo>
                    <a:pt x="2838" y="18153"/>
                  </a:lnTo>
                  <a:lnTo>
                    <a:pt x="4282" y="19110"/>
                  </a:lnTo>
                  <a:lnTo>
                    <a:pt x="5751" y="20028"/>
                  </a:lnTo>
                  <a:lnTo>
                    <a:pt x="6486" y="20484"/>
                  </a:lnTo>
                  <a:lnTo>
                    <a:pt x="7233" y="20921"/>
                  </a:lnTo>
                  <a:lnTo>
                    <a:pt x="8734" y="21789"/>
                  </a:lnTo>
                  <a:lnTo>
                    <a:pt x="10254" y="22619"/>
                  </a:lnTo>
                  <a:lnTo>
                    <a:pt x="11014" y="23030"/>
                  </a:lnTo>
                  <a:lnTo>
                    <a:pt x="11787" y="23423"/>
                  </a:lnTo>
                  <a:lnTo>
                    <a:pt x="13339" y="24202"/>
                  </a:lnTo>
                  <a:lnTo>
                    <a:pt x="14903" y="24930"/>
                  </a:lnTo>
                  <a:lnTo>
                    <a:pt x="15688" y="25298"/>
                  </a:lnTo>
                  <a:lnTo>
                    <a:pt x="16486" y="25640"/>
                  </a:lnTo>
                  <a:lnTo>
                    <a:pt x="18076" y="26324"/>
                  </a:lnTo>
                  <a:lnTo>
                    <a:pt x="19685" y="26963"/>
                  </a:lnTo>
                  <a:lnTo>
                    <a:pt x="20495" y="27280"/>
                  </a:lnTo>
                  <a:lnTo>
                    <a:pt x="21306" y="27578"/>
                  </a:lnTo>
                  <a:lnTo>
                    <a:pt x="22940" y="28160"/>
                  </a:lnTo>
                  <a:lnTo>
                    <a:pt x="24587" y="28699"/>
                  </a:lnTo>
                  <a:lnTo>
                    <a:pt x="25410" y="28971"/>
                  </a:lnTo>
                  <a:cubicBezTo>
                    <a:pt x="25682" y="29053"/>
                    <a:pt x="25961" y="29136"/>
                    <a:pt x="26240" y="29212"/>
                  </a:cubicBezTo>
                  <a:lnTo>
                    <a:pt x="27899" y="29699"/>
                  </a:lnTo>
                  <a:cubicBezTo>
                    <a:pt x="28456" y="29851"/>
                    <a:pt x="29020" y="29991"/>
                    <a:pt x="29577" y="30136"/>
                  </a:cubicBezTo>
                  <a:lnTo>
                    <a:pt x="30413" y="30352"/>
                  </a:lnTo>
                  <a:cubicBezTo>
                    <a:pt x="30698" y="30428"/>
                    <a:pt x="30977" y="30485"/>
                    <a:pt x="31262" y="30548"/>
                  </a:cubicBezTo>
                  <a:lnTo>
                    <a:pt x="32953" y="30934"/>
                  </a:lnTo>
                  <a:cubicBezTo>
                    <a:pt x="33517" y="31055"/>
                    <a:pt x="34080" y="31156"/>
                    <a:pt x="34650" y="31270"/>
                  </a:cubicBezTo>
                  <a:cubicBezTo>
                    <a:pt x="35778" y="31504"/>
                    <a:pt x="36924" y="31663"/>
                    <a:pt x="38064" y="31853"/>
                  </a:cubicBezTo>
                  <a:cubicBezTo>
                    <a:pt x="40351" y="32195"/>
                    <a:pt x="42637" y="32505"/>
                    <a:pt x="44930" y="32771"/>
                  </a:cubicBezTo>
                  <a:cubicBezTo>
                    <a:pt x="47222" y="33050"/>
                    <a:pt x="49528" y="33252"/>
                    <a:pt x="51827" y="33423"/>
                  </a:cubicBezTo>
                  <a:lnTo>
                    <a:pt x="53556" y="33525"/>
                  </a:lnTo>
                  <a:lnTo>
                    <a:pt x="54423" y="33575"/>
                  </a:lnTo>
                  <a:lnTo>
                    <a:pt x="55291" y="33601"/>
                  </a:lnTo>
                  <a:lnTo>
                    <a:pt x="57020" y="33664"/>
                  </a:lnTo>
                  <a:lnTo>
                    <a:pt x="58755" y="33670"/>
                  </a:lnTo>
                  <a:lnTo>
                    <a:pt x="59617" y="33677"/>
                  </a:lnTo>
                  <a:cubicBezTo>
                    <a:pt x="59908" y="33677"/>
                    <a:pt x="60199" y="33664"/>
                    <a:pt x="60484" y="33658"/>
                  </a:cubicBezTo>
                  <a:lnTo>
                    <a:pt x="62220" y="33620"/>
                  </a:lnTo>
                  <a:cubicBezTo>
                    <a:pt x="62796" y="33594"/>
                    <a:pt x="63372" y="33556"/>
                    <a:pt x="63949" y="33525"/>
                  </a:cubicBezTo>
                  <a:lnTo>
                    <a:pt x="64816" y="33474"/>
                  </a:lnTo>
                  <a:cubicBezTo>
                    <a:pt x="65101" y="33461"/>
                    <a:pt x="65386" y="33423"/>
                    <a:pt x="65678" y="33398"/>
                  </a:cubicBezTo>
                  <a:lnTo>
                    <a:pt x="67400" y="33233"/>
                  </a:lnTo>
                  <a:cubicBezTo>
                    <a:pt x="67977" y="33176"/>
                    <a:pt x="68547" y="33088"/>
                    <a:pt x="69123" y="33012"/>
                  </a:cubicBezTo>
                  <a:cubicBezTo>
                    <a:pt x="70269" y="32879"/>
                    <a:pt x="71403" y="32644"/>
                    <a:pt x="72543" y="32448"/>
                  </a:cubicBezTo>
                  <a:cubicBezTo>
                    <a:pt x="74804" y="31973"/>
                    <a:pt x="77053" y="31435"/>
                    <a:pt x="79238" y="30662"/>
                  </a:cubicBezTo>
                  <a:cubicBezTo>
                    <a:pt x="79782" y="30472"/>
                    <a:pt x="80333" y="30301"/>
                    <a:pt x="80872" y="30092"/>
                  </a:cubicBezTo>
                  <a:cubicBezTo>
                    <a:pt x="81416" y="29889"/>
                    <a:pt x="81948" y="29668"/>
                    <a:pt x="82480" y="29440"/>
                  </a:cubicBezTo>
                  <a:cubicBezTo>
                    <a:pt x="83544" y="28977"/>
                    <a:pt x="84583" y="28464"/>
                    <a:pt x="85565" y="27850"/>
                  </a:cubicBezTo>
                  <a:cubicBezTo>
                    <a:pt x="86546" y="27229"/>
                    <a:pt x="87477" y="26514"/>
                    <a:pt x="88225" y="25614"/>
                  </a:cubicBezTo>
                  <a:cubicBezTo>
                    <a:pt x="88598" y="25165"/>
                    <a:pt x="88921" y="24671"/>
                    <a:pt x="89156" y="24139"/>
                  </a:cubicBezTo>
                  <a:cubicBezTo>
                    <a:pt x="89396" y="23600"/>
                    <a:pt x="89529" y="23024"/>
                    <a:pt x="89567" y="22435"/>
                  </a:cubicBezTo>
                  <a:cubicBezTo>
                    <a:pt x="89637" y="21263"/>
                    <a:pt x="89289" y="20085"/>
                    <a:pt x="88662" y="19103"/>
                  </a:cubicBezTo>
                  <a:cubicBezTo>
                    <a:pt x="88022" y="18122"/>
                    <a:pt x="87154" y="17311"/>
                    <a:pt x="86192" y="16665"/>
                  </a:cubicBezTo>
                  <a:cubicBezTo>
                    <a:pt x="85223" y="16019"/>
                    <a:pt x="84146" y="15538"/>
                    <a:pt x="83038" y="15208"/>
                  </a:cubicBezTo>
                  <a:cubicBezTo>
                    <a:pt x="81929" y="14860"/>
                    <a:pt x="80783" y="14645"/>
                    <a:pt x="79637" y="14486"/>
                  </a:cubicBezTo>
                  <a:cubicBezTo>
                    <a:pt x="78490" y="14322"/>
                    <a:pt x="77338" y="14227"/>
                    <a:pt x="76191" y="14132"/>
                  </a:cubicBezTo>
                  <a:lnTo>
                    <a:pt x="72739" y="13853"/>
                  </a:lnTo>
                  <a:lnTo>
                    <a:pt x="65836" y="13289"/>
                  </a:lnTo>
                  <a:lnTo>
                    <a:pt x="52029" y="12162"/>
                  </a:lnTo>
                  <a:cubicBezTo>
                    <a:pt x="50877" y="12061"/>
                    <a:pt x="49737" y="11921"/>
                    <a:pt x="48609" y="11687"/>
                  </a:cubicBezTo>
                  <a:cubicBezTo>
                    <a:pt x="47482" y="11453"/>
                    <a:pt x="46374" y="11111"/>
                    <a:pt x="45348" y="10598"/>
                  </a:cubicBezTo>
                  <a:cubicBezTo>
                    <a:pt x="44328" y="10078"/>
                    <a:pt x="43397" y="9369"/>
                    <a:pt x="42688" y="8470"/>
                  </a:cubicBezTo>
                  <a:cubicBezTo>
                    <a:pt x="42333" y="8026"/>
                    <a:pt x="42029" y="7532"/>
                    <a:pt x="41807" y="7007"/>
                  </a:cubicBezTo>
                  <a:cubicBezTo>
                    <a:pt x="41586" y="6481"/>
                    <a:pt x="41453" y="5917"/>
                    <a:pt x="41440" y="5347"/>
                  </a:cubicBezTo>
                  <a:cubicBezTo>
                    <a:pt x="41440" y="5208"/>
                    <a:pt x="41453" y="5069"/>
                    <a:pt x="41453" y="4923"/>
                  </a:cubicBezTo>
                  <a:cubicBezTo>
                    <a:pt x="41459" y="4784"/>
                    <a:pt x="41497" y="4644"/>
                    <a:pt x="41516" y="4505"/>
                  </a:cubicBezTo>
                  <a:cubicBezTo>
                    <a:pt x="41560" y="4220"/>
                    <a:pt x="41643" y="3948"/>
                    <a:pt x="41757" y="3688"/>
                  </a:cubicBezTo>
                  <a:cubicBezTo>
                    <a:pt x="41871" y="3428"/>
                    <a:pt x="42004" y="3175"/>
                    <a:pt x="42168" y="2941"/>
                  </a:cubicBezTo>
                  <a:cubicBezTo>
                    <a:pt x="42327" y="2706"/>
                    <a:pt x="42504" y="2485"/>
                    <a:pt x="42707" y="2282"/>
                  </a:cubicBezTo>
                  <a:cubicBezTo>
                    <a:pt x="43511" y="1465"/>
                    <a:pt x="44550" y="908"/>
                    <a:pt x="45639" y="559"/>
                  </a:cubicBezTo>
                  <a:cubicBezTo>
                    <a:pt x="46572" y="268"/>
                    <a:pt x="47551" y="115"/>
                    <a:pt x="48529" y="115"/>
                  </a:cubicBezTo>
                  <a:cubicBezTo>
                    <a:pt x="48700" y="115"/>
                    <a:pt x="48870" y="119"/>
                    <a:pt x="49040" y="129"/>
                  </a:cubicBezTo>
                  <a:cubicBezTo>
                    <a:pt x="49325" y="141"/>
                    <a:pt x="49610" y="173"/>
                    <a:pt x="49895" y="217"/>
                  </a:cubicBezTo>
                  <a:cubicBezTo>
                    <a:pt x="50180" y="249"/>
                    <a:pt x="50459" y="306"/>
                    <a:pt x="50744" y="363"/>
                  </a:cubicBezTo>
                  <a:cubicBezTo>
                    <a:pt x="51307" y="483"/>
                    <a:pt x="51865" y="623"/>
                    <a:pt x="52409" y="806"/>
                  </a:cubicBezTo>
                  <a:cubicBezTo>
                    <a:pt x="54607" y="1509"/>
                    <a:pt x="56646" y="2611"/>
                    <a:pt x="58743" y="3580"/>
                  </a:cubicBezTo>
                  <a:cubicBezTo>
                    <a:pt x="59794" y="4062"/>
                    <a:pt x="60864" y="4505"/>
                    <a:pt x="61966" y="4860"/>
                  </a:cubicBezTo>
                  <a:lnTo>
                    <a:pt x="62372" y="4999"/>
                  </a:lnTo>
                  <a:lnTo>
                    <a:pt x="62790" y="5126"/>
                  </a:lnTo>
                  <a:lnTo>
                    <a:pt x="63619" y="5373"/>
                  </a:lnTo>
                  <a:lnTo>
                    <a:pt x="64455" y="5601"/>
                  </a:lnTo>
                  <a:lnTo>
                    <a:pt x="64873" y="5708"/>
                  </a:lnTo>
                  <a:lnTo>
                    <a:pt x="65298" y="5810"/>
                  </a:lnTo>
                  <a:cubicBezTo>
                    <a:pt x="67546" y="6348"/>
                    <a:pt x="69826" y="6741"/>
                    <a:pt x="72125" y="6994"/>
                  </a:cubicBezTo>
                  <a:cubicBezTo>
                    <a:pt x="74418" y="7254"/>
                    <a:pt x="76730" y="7393"/>
                    <a:pt x="79035" y="7431"/>
                  </a:cubicBezTo>
                  <a:cubicBezTo>
                    <a:pt x="79400" y="7436"/>
                    <a:pt x="79765" y="7439"/>
                    <a:pt x="80129" y="7439"/>
                  </a:cubicBezTo>
                  <a:cubicBezTo>
                    <a:pt x="84388" y="7439"/>
                    <a:pt x="88641" y="7096"/>
                    <a:pt x="92835" y="6367"/>
                  </a:cubicBezTo>
                  <a:cubicBezTo>
                    <a:pt x="97383" y="5569"/>
                    <a:pt x="101867" y="4328"/>
                    <a:pt x="106078" y="2421"/>
                  </a:cubicBezTo>
                  <a:lnTo>
                    <a:pt x="106078" y="2421"/>
                  </a:lnTo>
                  <a:cubicBezTo>
                    <a:pt x="101860" y="4315"/>
                    <a:pt x="97370" y="5544"/>
                    <a:pt x="92829" y="6323"/>
                  </a:cubicBezTo>
                  <a:cubicBezTo>
                    <a:pt x="88706" y="7028"/>
                    <a:pt x="84526" y="7360"/>
                    <a:pt x="80350" y="7360"/>
                  </a:cubicBezTo>
                  <a:cubicBezTo>
                    <a:pt x="79914" y="7360"/>
                    <a:pt x="79477" y="7356"/>
                    <a:pt x="79041" y="7349"/>
                  </a:cubicBezTo>
                  <a:cubicBezTo>
                    <a:pt x="76730" y="7304"/>
                    <a:pt x="74424" y="7165"/>
                    <a:pt x="72131" y="6905"/>
                  </a:cubicBezTo>
                  <a:cubicBezTo>
                    <a:pt x="69839" y="6646"/>
                    <a:pt x="67565" y="6253"/>
                    <a:pt x="65323" y="5715"/>
                  </a:cubicBezTo>
                  <a:lnTo>
                    <a:pt x="64899" y="5613"/>
                  </a:lnTo>
                  <a:lnTo>
                    <a:pt x="64481" y="5506"/>
                  </a:lnTo>
                  <a:lnTo>
                    <a:pt x="63645" y="5278"/>
                  </a:lnTo>
                  <a:lnTo>
                    <a:pt x="62821" y="5024"/>
                  </a:lnTo>
                  <a:lnTo>
                    <a:pt x="62403" y="4904"/>
                  </a:lnTo>
                  <a:lnTo>
                    <a:pt x="61998" y="4765"/>
                  </a:lnTo>
                  <a:cubicBezTo>
                    <a:pt x="60896" y="4410"/>
                    <a:pt x="59832" y="3967"/>
                    <a:pt x="58787" y="3485"/>
                  </a:cubicBezTo>
                  <a:cubicBezTo>
                    <a:pt x="56697" y="2516"/>
                    <a:pt x="54651" y="1408"/>
                    <a:pt x="52441" y="699"/>
                  </a:cubicBezTo>
                  <a:cubicBezTo>
                    <a:pt x="51345" y="338"/>
                    <a:pt x="50205" y="91"/>
                    <a:pt x="49046" y="15"/>
                  </a:cubicBezTo>
                  <a:cubicBezTo>
                    <a:pt x="48869" y="5"/>
                    <a:pt x="48692" y="0"/>
                    <a:pt x="4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4894673" y="2056166"/>
              <a:ext cx="3683768" cy="1200830"/>
            </a:xfrm>
            <a:custGeom>
              <a:avLst/>
              <a:gdLst/>
              <a:ahLst/>
              <a:cxnLst/>
              <a:rect l="l" t="t" r="r" b="b"/>
              <a:pathLst>
                <a:path w="106237" h="34631" extrusionOk="0">
                  <a:moveTo>
                    <a:pt x="48718" y="1"/>
                  </a:moveTo>
                  <a:cubicBezTo>
                    <a:pt x="47655" y="1"/>
                    <a:pt x="46593" y="179"/>
                    <a:pt x="45595" y="531"/>
                  </a:cubicBezTo>
                  <a:cubicBezTo>
                    <a:pt x="44499" y="918"/>
                    <a:pt x="43454" y="1519"/>
                    <a:pt x="42669" y="2393"/>
                  </a:cubicBezTo>
                  <a:cubicBezTo>
                    <a:pt x="42276" y="2830"/>
                    <a:pt x="41959" y="3337"/>
                    <a:pt x="41757" y="3888"/>
                  </a:cubicBezTo>
                  <a:cubicBezTo>
                    <a:pt x="41655" y="4167"/>
                    <a:pt x="41573" y="4445"/>
                    <a:pt x="41541" y="4743"/>
                  </a:cubicBezTo>
                  <a:cubicBezTo>
                    <a:pt x="41522" y="4889"/>
                    <a:pt x="41491" y="5034"/>
                    <a:pt x="41497" y="5180"/>
                  </a:cubicBezTo>
                  <a:lnTo>
                    <a:pt x="41491" y="5402"/>
                  </a:lnTo>
                  <a:cubicBezTo>
                    <a:pt x="41484" y="5471"/>
                    <a:pt x="41484" y="5547"/>
                    <a:pt x="41497" y="5617"/>
                  </a:cubicBezTo>
                  <a:cubicBezTo>
                    <a:pt x="41522" y="6206"/>
                    <a:pt x="41668" y="6782"/>
                    <a:pt x="41902" y="7321"/>
                  </a:cubicBezTo>
                  <a:cubicBezTo>
                    <a:pt x="42137" y="7859"/>
                    <a:pt x="42453" y="8359"/>
                    <a:pt x="42814" y="8815"/>
                  </a:cubicBezTo>
                  <a:cubicBezTo>
                    <a:pt x="43549" y="9727"/>
                    <a:pt x="44493" y="10449"/>
                    <a:pt x="45531" y="10981"/>
                  </a:cubicBezTo>
                  <a:cubicBezTo>
                    <a:pt x="46583" y="11501"/>
                    <a:pt x="47704" y="11843"/>
                    <a:pt x="48844" y="12071"/>
                  </a:cubicBezTo>
                  <a:cubicBezTo>
                    <a:pt x="49977" y="12305"/>
                    <a:pt x="51136" y="12432"/>
                    <a:pt x="52289" y="12527"/>
                  </a:cubicBezTo>
                  <a:lnTo>
                    <a:pt x="66153" y="13515"/>
                  </a:lnTo>
                  <a:lnTo>
                    <a:pt x="73088" y="14009"/>
                  </a:lnTo>
                  <a:lnTo>
                    <a:pt x="76552" y="14256"/>
                  </a:lnTo>
                  <a:cubicBezTo>
                    <a:pt x="77705" y="14338"/>
                    <a:pt x="78858" y="14427"/>
                    <a:pt x="80004" y="14572"/>
                  </a:cubicBezTo>
                  <a:cubicBezTo>
                    <a:pt x="81150" y="14724"/>
                    <a:pt x="82290" y="14933"/>
                    <a:pt x="83392" y="15269"/>
                  </a:cubicBezTo>
                  <a:cubicBezTo>
                    <a:pt x="83943" y="15440"/>
                    <a:pt x="84488" y="15630"/>
                    <a:pt x="85007" y="15871"/>
                  </a:cubicBezTo>
                  <a:cubicBezTo>
                    <a:pt x="85527" y="16111"/>
                    <a:pt x="86033" y="16390"/>
                    <a:pt x="86515" y="16707"/>
                  </a:cubicBezTo>
                  <a:cubicBezTo>
                    <a:pt x="87471" y="17340"/>
                    <a:pt x="88320" y="18144"/>
                    <a:pt x="88947" y="19107"/>
                  </a:cubicBezTo>
                  <a:cubicBezTo>
                    <a:pt x="89567" y="20064"/>
                    <a:pt x="89922" y="21204"/>
                    <a:pt x="89890" y="22344"/>
                  </a:cubicBezTo>
                  <a:cubicBezTo>
                    <a:pt x="89871" y="22914"/>
                    <a:pt x="89757" y="23484"/>
                    <a:pt x="89555" y="24016"/>
                  </a:cubicBezTo>
                  <a:cubicBezTo>
                    <a:pt x="89352" y="24548"/>
                    <a:pt x="89067" y="25048"/>
                    <a:pt x="88725" y="25510"/>
                  </a:cubicBezTo>
                  <a:cubicBezTo>
                    <a:pt x="88041" y="26435"/>
                    <a:pt x="87161" y="27195"/>
                    <a:pt x="86217" y="27854"/>
                  </a:cubicBezTo>
                  <a:cubicBezTo>
                    <a:pt x="85267" y="28512"/>
                    <a:pt x="84254" y="29076"/>
                    <a:pt x="83215" y="29570"/>
                  </a:cubicBezTo>
                  <a:cubicBezTo>
                    <a:pt x="82170" y="30070"/>
                    <a:pt x="81100" y="30514"/>
                    <a:pt x="80010" y="30887"/>
                  </a:cubicBezTo>
                  <a:cubicBezTo>
                    <a:pt x="79466" y="31084"/>
                    <a:pt x="78921" y="31293"/>
                    <a:pt x="78376" y="31470"/>
                  </a:cubicBezTo>
                  <a:lnTo>
                    <a:pt x="76717" y="31983"/>
                  </a:lnTo>
                  <a:cubicBezTo>
                    <a:pt x="76438" y="32059"/>
                    <a:pt x="76166" y="32154"/>
                    <a:pt x="75881" y="32230"/>
                  </a:cubicBezTo>
                  <a:lnTo>
                    <a:pt x="75045" y="32439"/>
                  </a:lnTo>
                  <a:cubicBezTo>
                    <a:pt x="74481" y="32578"/>
                    <a:pt x="73924" y="32730"/>
                    <a:pt x="73360" y="32863"/>
                  </a:cubicBezTo>
                  <a:lnTo>
                    <a:pt x="71663" y="33212"/>
                  </a:lnTo>
                  <a:cubicBezTo>
                    <a:pt x="71378" y="33269"/>
                    <a:pt x="71093" y="33332"/>
                    <a:pt x="70808" y="33383"/>
                  </a:cubicBezTo>
                  <a:lnTo>
                    <a:pt x="69953" y="33522"/>
                  </a:lnTo>
                  <a:cubicBezTo>
                    <a:pt x="69383" y="33611"/>
                    <a:pt x="68813" y="33712"/>
                    <a:pt x="68243" y="33794"/>
                  </a:cubicBezTo>
                  <a:lnTo>
                    <a:pt x="66520" y="34010"/>
                  </a:lnTo>
                  <a:cubicBezTo>
                    <a:pt x="66229" y="34041"/>
                    <a:pt x="65944" y="34079"/>
                    <a:pt x="65652" y="34111"/>
                  </a:cubicBezTo>
                  <a:lnTo>
                    <a:pt x="64791" y="34181"/>
                  </a:lnTo>
                  <a:lnTo>
                    <a:pt x="63062" y="34326"/>
                  </a:lnTo>
                  <a:lnTo>
                    <a:pt x="61327" y="34415"/>
                  </a:lnTo>
                  <a:lnTo>
                    <a:pt x="60459" y="34459"/>
                  </a:lnTo>
                  <a:lnTo>
                    <a:pt x="59591" y="34478"/>
                  </a:lnTo>
                  <a:lnTo>
                    <a:pt x="57856" y="34510"/>
                  </a:lnTo>
                  <a:lnTo>
                    <a:pt x="56121" y="34497"/>
                  </a:lnTo>
                  <a:lnTo>
                    <a:pt x="55253" y="34485"/>
                  </a:lnTo>
                  <a:cubicBezTo>
                    <a:pt x="54962" y="34485"/>
                    <a:pt x="54677" y="34472"/>
                    <a:pt x="54385" y="34459"/>
                  </a:cubicBezTo>
                  <a:lnTo>
                    <a:pt x="52650" y="34402"/>
                  </a:lnTo>
                  <a:cubicBezTo>
                    <a:pt x="50338" y="34282"/>
                    <a:pt x="48027" y="34124"/>
                    <a:pt x="45721" y="33889"/>
                  </a:cubicBezTo>
                  <a:cubicBezTo>
                    <a:pt x="43422" y="33668"/>
                    <a:pt x="41123" y="33383"/>
                    <a:pt x="38824" y="33072"/>
                  </a:cubicBezTo>
                  <a:cubicBezTo>
                    <a:pt x="37684" y="32895"/>
                    <a:pt x="36531" y="32749"/>
                    <a:pt x="35398" y="32528"/>
                  </a:cubicBezTo>
                  <a:cubicBezTo>
                    <a:pt x="34828" y="32426"/>
                    <a:pt x="34258" y="32325"/>
                    <a:pt x="33688" y="32217"/>
                  </a:cubicBezTo>
                  <a:lnTo>
                    <a:pt x="31990" y="31863"/>
                  </a:lnTo>
                  <a:cubicBezTo>
                    <a:pt x="31705" y="31799"/>
                    <a:pt x="31420" y="31742"/>
                    <a:pt x="31142" y="31679"/>
                  </a:cubicBezTo>
                  <a:lnTo>
                    <a:pt x="30293" y="31476"/>
                  </a:lnTo>
                  <a:lnTo>
                    <a:pt x="28608" y="31071"/>
                  </a:lnTo>
                  <a:lnTo>
                    <a:pt x="26930" y="30621"/>
                  </a:lnTo>
                  <a:lnTo>
                    <a:pt x="26094" y="30393"/>
                  </a:lnTo>
                  <a:lnTo>
                    <a:pt x="25258" y="30146"/>
                  </a:lnTo>
                  <a:lnTo>
                    <a:pt x="23599" y="29652"/>
                  </a:lnTo>
                  <a:lnTo>
                    <a:pt x="21946" y="29114"/>
                  </a:lnTo>
                  <a:lnTo>
                    <a:pt x="21122" y="28842"/>
                  </a:lnTo>
                  <a:lnTo>
                    <a:pt x="20305" y="28550"/>
                  </a:lnTo>
                  <a:lnTo>
                    <a:pt x="18665" y="27968"/>
                  </a:lnTo>
                  <a:lnTo>
                    <a:pt x="17050" y="27341"/>
                  </a:lnTo>
                  <a:lnTo>
                    <a:pt x="16239" y="27024"/>
                  </a:lnTo>
                  <a:lnTo>
                    <a:pt x="15435" y="26695"/>
                  </a:lnTo>
                  <a:lnTo>
                    <a:pt x="13833" y="26023"/>
                  </a:lnTo>
                  <a:lnTo>
                    <a:pt x="12249" y="25314"/>
                  </a:lnTo>
                  <a:lnTo>
                    <a:pt x="11458" y="24959"/>
                  </a:lnTo>
                  <a:lnTo>
                    <a:pt x="10672" y="24586"/>
                  </a:lnTo>
                  <a:lnTo>
                    <a:pt x="9102" y="23838"/>
                  </a:lnTo>
                  <a:lnTo>
                    <a:pt x="7556" y="23053"/>
                  </a:lnTo>
                  <a:lnTo>
                    <a:pt x="6784" y="22654"/>
                  </a:lnTo>
                  <a:lnTo>
                    <a:pt x="6017" y="22242"/>
                  </a:lnTo>
                  <a:lnTo>
                    <a:pt x="4491" y="21419"/>
                  </a:lnTo>
                  <a:lnTo>
                    <a:pt x="2984" y="20551"/>
                  </a:lnTo>
                  <a:lnTo>
                    <a:pt x="2230" y="20121"/>
                  </a:lnTo>
                  <a:lnTo>
                    <a:pt x="1489" y="19671"/>
                  </a:lnTo>
                  <a:lnTo>
                    <a:pt x="0" y="18771"/>
                  </a:lnTo>
                  <a:lnTo>
                    <a:pt x="0" y="18771"/>
                  </a:lnTo>
                  <a:lnTo>
                    <a:pt x="1482" y="19677"/>
                  </a:lnTo>
                  <a:lnTo>
                    <a:pt x="2224" y="20127"/>
                  </a:lnTo>
                  <a:lnTo>
                    <a:pt x="2977" y="20564"/>
                  </a:lnTo>
                  <a:lnTo>
                    <a:pt x="4485" y="21432"/>
                  </a:lnTo>
                  <a:lnTo>
                    <a:pt x="6011" y="22261"/>
                  </a:lnTo>
                  <a:lnTo>
                    <a:pt x="6771" y="22679"/>
                  </a:lnTo>
                  <a:lnTo>
                    <a:pt x="7544" y="23072"/>
                  </a:lnTo>
                  <a:lnTo>
                    <a:pt x="9089" y="23870"/>
                  </a:lnTo>
                  <a:lnTo>
                    <a:pt x="10653" y="24624"/>
                  </a:lnTo>
                  <a:lnTo>
                    <a:pt x="11439" y="24997"/>
                  </a:lnTo>
                  <a:lnTo>
                    <a:pt x="12230" y="25352"/>
                  </a:lnTo>
                  <a:lnTo>
                    <a:pt x="13814" y="26068"/>
                  </a:lnTo>
                  <a:lnTo>
                    <a:pt x="15416" y="26739"/>
                  </a:lnTo>
                  <a:lnTo>
                    <a:pt x="16220" y="27081"/>
                  </a:lnTo>
                  <a:lnTo>
                    <a:pt x="17025" y="27391"/>
                  </a:lnTo>
                  <a:lnTo>
                    <a:pt x="18646" y="28025"/>
                  </a:lnTo>
                  <a:lnTo>
                    <a:pt x="20280" y="28614"/>
                  </a:lnTo>
                  <a:lnTo>
                    <a:pt x="21097" y="28911"/>
                  </a:lnTo>
                  <a:lnTo>
                    <a:pt x="21920" y="29184"/>
                  </a:lnTo>
                  <a:lnTo>
                    <a:pt x="23573" y="29728"/>
                  </a:lnTo>
                  <a:lnTo>
                    <a:pt x="25239" y="30229"/>
                  </a:lnTo>
                  <a:lnTo>
                    <a:pt x="26069" y="30476"/>
                  </a:lnTo>
                  <a:lnTo>
                    <a:pt x="26911" y="30704"/>
                  </a:lnTo>
                  <a:lnTo>
                    <a:pt x="28583" y="31160"/>
                  </a:lnTo>
                  <a:lnTo>
                    <a:pt x="30274" y="31565"/>
                  </a:lnTo>
                  <a:lnTo>
                    <a:pt x="31123" y="31768"/>
                  </a:lnTo>
                  <a:cubicBezTo>
                    <a:pt x="31401" y="31837"/>
                    <a:pt x="31686" y="31888"/>
                    <a:pt x="31971" y="31951"/>
                  </a:cubicBezTo>
                  <a:lnTo>
                    <a:pt x="33669" y="32306"/>
                  </a:lnTo>
                  <a:cubicBezTo>
                    <a:pt x="34239" y="32420"/>
                    <a:pt x="34809" y="32515"/>
                    <a:pt x="35379" y="32623"/>
                  </a:cubicBezTo>
                  <a:cubicBezTo>
                    <a:pt x="36519" y="32844"/>
                    <a:pt x="37665" y="32996"/>
                    <a:pt x="38812" y="33174"/>
                  </a:cubicBezTo>
                  <a:cubicBezTo>
                    <a:pt x="41111" y="33484"/>
                    <a:pt x="43410" y="33775"/>
                    <a:pt x="45715" y="33997"/>
                  </a:cubicBezTo>
                  <a:cubicBezTo>
                    <a:pt x="48020" y="34238"/>
                    <a:pt x="50332" y="34396"/>
                    <a:pt x="52644" y="34516"/>
                  </a:cubicBezTo>
                  <a:lnTo>
                    <a:pt x="54379" y="34573"/>
                  </a:lnTo>
                  <a:cubicBezTo>
                    <a:pt x="54670" y="34586"/>
                    <a:pt x="54962" y="34599"/>
                    <a:pt x="55253" y="34605"/>
                  </a:cubicBezTo>
                  <a:lnTo>
                    <a:pt x="56121" y="34611"/>
                  </a:lnTo>
                  <a:lnTo>
                    <a:pt x="57856" y="34630"/>
                  </a:lnTo>
                  <a:lnTo>
                    <a:pt x="59598" y="34599"/>
                  </a:lnTo>
                  <a:lnTo>
                    <a:pt x="60465" y="34580"/>
                  </a:lnTo>
                  <a:lnTo>
                    <a:pt x="61333" y="34535"/>
                  </a:lnTo>
                  <a:lnTo>
                    <a:pt x="63068" y="34453"/>
                  </a:lnTo>
                  <a:lnTo>
                    <a:pt x="64804" y="34307"/>
                  </a:lnTo>
                  <a:lnTo>
                    <a:pt x="65665" y="34238"/>
                  </a:lnTo>
                  <a:cubicBezTo>
                    <a:pt x="65956" y="34206"/>
                    <a:pt x="66241" y="34168"/>
                    <a:pt x="66533" y="34136"/>
                  </a:cubicBezTo>
                  <a:lnTo>
                    <a:pt x="68255" y="33927"/>
                  </a:lnTo>
                  <a:cubicBezTo>
                    <a:pt x="68832" y="33839"/>
                    <a:pt x="69402" y="33744"/>
                    <a:pt x="69972" y="33655"/>
                  </a:cubicBezTo>
                  <a:lnTo>
                    <a:pt x="70833" y="33516"/>
                  </a:lnTo>
                  <a:cubicBezTo>
                    <a:pt x="71118" y="33465"/>
                    <a:pt x="71403" y="33402"/>
                    <a:pt x="71688" y="33345"/>
                  </a:cubicBezTo>
                  <a:lnTo>
                    <a:pt x="73392" y="32996"/>
                  </a:lnTo>
                  <a:cubicBezTo>
                    <a:pt x="73956" y="32863"/>
                    <a:pt x="74513" y="32711"/>
                    <a:pt x="75077" y="32572"/>
                  </a:cubicBezTo>
                  <a:lnTo>
                    <a:pt x="75919" y="32363"/>
                  </a:lnTo>
                  <a:cubicBezTo>
                    <a:pt x="76204" y="32287"/>
                    <a:pt x="76476" y="32192"/>
                    <a:pt x="76755" y="32116"/>
                  </a:cubicBezTo>
                  <a:lnTo>
                    <a:pt x="78421" y="31603"/>
                  </a:lnTo>
                  <a:cubicBezTo>
                    <a:pt x="78965" y="31426"/>
                    <a:pt x="79510" y="31217"/>
                    <a:pt x="80055" y="31020"/>
                  </a:cubicBezTo>
                  <a:cubicBezTo>
                    <a:pt x="81150" y="30647"/>
                    <a:pt x="82227" y="30203"/>
                    <a:pt x="83278" y="29703"/>
                  </a:cubicBezTo>
                  <a:cubicBezTo>
                    <a:pt x="84323" y="29209"/>
                    <a:pt x="85343" y="28639"/>
                    <a:pt x="86299" y="27980"/>
                  </a:cubicBezTo>
                  <a:cubicBezTo>
                    <a:pt x="87249" y="27315"/>
                    <a:pt x="88149" y="26543"/>
                    <a:pt x="88845" y="25599"/>
                  </a:cubicBezTo>
                  <a:cubicBezTo>
                    <a:pt x="89194" y="25130"/>
                    <a:pt x="89491" y="24617"/>
                    <a:pt x="89700" y="24073"/>
                  </a:cubicBezTo>
                  <a:cubicBezTo>
                    <a:pt x="89909" y="23522"/>
                    <a:pt x="90023" y="22939"/>
                    <a:pt x="90042" y="22350"/>
                  </a:cubicBezTo>
                  <a:cubicBezTo>
                    <a:pt x="90080" y="21172"/>
                    <a:pt x="89719" y="20000"/>
                    <a:pt x="89080" y="19018"/>
                  </a:cubicBezTo>
                  <a:cubicBezTo>
                    <a:pt x="88440" y="18037"/>
                    <a:pt x="87572" y="17220"/>
                    <a:pt x="86603" y="16574"/>
                  </a:cubicBezTo>
                  <a:cubicBezTo>
                    <a:pt x="86116" y="16251"/>
                    <a:pt x="85603" y="15966"/>
                    <a:pt x="85077" y="15719"/>
                  </a:cubicBezTo>
                  <a:cubicBezTo>
                    <a:pt x="84545" y="15478"/>
                    <a:pt x="83994" y="15282"/>
                    <a:pt x="83437" y="15111"/>
                  </a:cubicBezTo>
                  <a:cubicBezTo>
                    <a:pt x="82328" y="14769"/>
                    <a:pt x="81176" y="14560"/>
                    <a:pt x="80029" y="14408"/>
                  </a:cubicBezTo>
                  <a:cubicBezTo>
                    <a:pt x="78877" y="14256"/>
                    <a:pt x="77718" y="14173"/>
                    <a:pt x="76565" y="14091"/>
                  </a:cubicBezTo>
                  <a:lnTo>
                    <a:pt x="73094" y="13844"/>
                  </a:lnTo>
                  <a:lnTo>
                    <a:pt x="66165" y="13363"/>
                  </a:lnTo>
                  <a:lnTo>
                    <a:pt x="52302" y="12387"/>
                  </a:lnTo>
                  <a:cubicBezTo>
                    <a:pt x="51149" y="12292"/>
                    <a:pt x="50003" y="12166"/>
                    <a:pt x="48869" y="11938"/>
                  </a:cubicBezTo>
                  <a:cubicBezTo>
                    <a:pt x="47735" y="11710"/>
                    <a:pt x="46627" y="11368"/>
                    <a:pt x="45595" y="10861"/>
                  </a:cubicBezTo>
                  <a:cubicBezTo>
                    <a:pt x="44575" y="10342"/>
                    <a:pt x="43638" y="9626"/>
                    <a:pt x="42922" y="8733"/>
                  </a:cubicBezTo>
                  <a:cubicBezTo>
                    <a:pt x="42561" y="8283"/>
                    <a:pt x="42251" y="7796"/>
                    <a:pt x="42023" y="7270"/>
                  </a:cubicBezTo>
                  <a:cubicBezTo>
                    <a:pt x="41788" y="6744"/>
                    <a:pt x="41649" y="6181"/>
                    <a:pt x="41624" y="5611"/>
                  </a:cubicBezTo>
                  <a:cubicBezTo>
                    <a:pt x="41611" y="5541"/>
                    <a:pt x="41611" y="5471"/>
                    <a:pt x="41617" y="5402"/>
                  </a:cubicBezTo>
                  <a:lnTo>
                    <a:pt x="41624" y="5186"/>
                  </a:lnTo>
                  <a:cubicBezTo>
                    <a:pt x="41617" y="5041"/>
                    <a:pt x="41649" y="4901"/>
                    <a:pt x="41668" y="4762"/>
                  </a:cubicBezTo>
                  <a:cubicBezTo>
                    <a:pt x="41693" y="4477"/>
                    <a:pt x="41782" y="4198"/>
                    <a:pt x="41871" y="3932"/>
                  </a:cubicBezTo>
                  <a:cubicBezTo>
                    <a:pt x="42073" y="3394"/>
                    <a:pt x="42377" y="2906"/>
                    <a:pt x="42757" y="2476"/>
                  </a:cubicBezTo>
                  <a:cubicBezTo>
                    <a:pt x="43524" y="1621"/>
                    <a:pt x="44550" y="1025"/>
                    <a:pt x="45633" y="645"/>
                  </a:cubicBezTo>
                  <a:cubicBezTo>
                    <a:pt x="46633" y="294"/>
                    <a:pt x="47699" y="116"/>
                    <a:pt x="48765" y="116"/>
                  </a:cubicBezTo>
                  <a:cubicBezTo>
                    <a:pt x="48852" y="116"/>
                    <a:pt x="48940" y="117"/>
                    <a:pt x="49027" y="120"/>
                  </a:cubicBezTo>
                  <a:cubicBezTo>
                    <a:pt x="50174" y="177"/>
                    <a:pt x="51314" y="405"/>
                    <a:pt x="52416" y="747"/>
                  </a:cubicBezTo>
                  <a:cubicBezTo>
                    <a:pt x="54626" y="1431"/>
                    <a:pt x="56684" y="2520"/>
                    <a:pt x="58787" y="3489"/>
                  </a:cubicBezTo>
                  <a:lnTo>
                    <a:pt x="59180" y="3666"/>
                  </a:lnTo>
                  <a:lnTo>
                    <a:pt x="59585" y="3837"/>
                  </a:lnTo>
                  <a:cubicBezTo>
                    <a:pt x="59851" y="3951"/>
                    <a:pt x="60117" y="4072"/>
                    <a:pt x="60389" y="4173"/>
                  </a:cubicBezTo>
                  <a:lnTo>
                    <a:pt x="61200" y="4477"/>
                  </a:lnTo>
                  <a:cubicBezTo>
                    <a:pt x="61472" y="4578"/>
                    <a:pt x="61751" y="4661"/>
                    <a:pt x="62023" y="4756"/>
                  </a:cubicBezTo>
                  <a:cubicBezTo>
                    <a:pt x="62574" y="4952"/>
                    <a:pt x="63132" y="5098"/>
                    <a:pt x="63689" y="5269"/>
                  </a:cubicBezTo>
                  <a:lnTo>
                    <a:pt x="64531" y="5484"/>
                  </a:lnTo>
                  <a:cubicBezTo>
                    <a:pt x="64810" y="5560"/>
                    <a:pt x="65089" y="5636"/>
                    <a:pt x="65374" y="5693"/>
                  </a:cubicBezTo>
                  <a:cubicBezTo>
                    <a:pt x="69889" y="6751"/>
                    <a:pt x="74538" y="7181"/>
                    <a:pt x="79168" y="7232"/>
                  </a:cubicBezTo>
                  <a:cubicBezTo>
                    <a:pt x="79351" y="7233"/>
                    <a:pt x="79535" y="7234"/>
                    <a:pt x="79718" y="7234"/>
                  </a:cubicBezTo>
                  <a:cubicBezTo>
                    <a:pt x="84171" y="7234"/>
                    <a:pt x="88620" y="6864"/>
                    <a:pt x="93000" y="6067"/>
                  </a:cubicBezTo>
                  <a:cubicBezTo>
                    <a:pt x="95280" y="5649"/>
                    <a:pt x="97541" y="5117"/>
                    <a:pt x="99758" y="4439"/>
                  </a:cubicBezTo>
                  <a:cubicBezTo>
                    <a:pt x="101968" y="3761"/>
                    <a:pt x="104147" y="2944"/>
                    <a:pt x="106237" y="1944"/>
                  </a:cubicBezTo>
                  <a:lnTo>
                    <a:pt x="106237" y="1944"/>
                  </a:lnTo>
                  <a:cubicBezTo>
                    <a:pt x="104140" y="2938"/>
                    <a:pt x="101968" y="3749"/>
                    <a:pt x="99751" y="4420"/>
                  </a:cubicBezTo>
                  <a:cubicBezTo>
                    <a:pt x="97535" y="5085"/>
                    <a:pt x="95274" y="5617"/>
                    <a:pt x="92994" y="6022"/>
                  </a:cubicBezTo>
                  <a:cubicBezTo>
                    <a:pt x="88717" y="6789"/>
                    <a:pt x="84374" y="7148"/>
                    <a:pt x="80032" y="7148"/>
                  </a:cubicBezTo>
                  <a:cubicBezTo>
                    <a:pt x="79744" y="7148"/>
                    <a:pt x="79456" y="7147"/>
                    <a:pt x="79168" y="7143"/>
                  </a:cubicBezTo>
                  <a:cubicBezTo>
                    <a:pt x="74545" y="7093"/>
                    <a:pt x="69902" y="6656"/>
                    <a:pt x="65399" y="5598"/>
                  </a:cubicBezTo>
                  <a:cubicBezTo>
                    <a:pt x="65114" y="5535"/>
                    <a:pt x="64835" y="5465"/>
                    <a:pt x="64557" y="5389"/>
                  </a:cubicBezTo>
                  <a:lnTo>
                    <a:pt x="63714" y="5167"/>
                  </a:lnTo>
                  <a:cubicBezTo>
                    <a:pt x="63163" y="5003"/>
                    <a:pt x="62606" y="4851"/>
                    <a:pt x="62055" y="4661"/>
                  </a:cubicBezTo>
                  <a:cubicBezTo>
                    <a:pt x="61783" y="4566"/>
                    <a:pt x="61510" y="4483"/>
                    <a:pt x="61238" y="4382"/>
                  </a:cubicBezTo>
                  <a:lnTo>
                    <a:pt x="60427" y="4072"/>
                  </a:lnTo>
                  <a:cubicBezTo>
                    <a:pt x="60155" y="3977"/>
                    <a:pt x="59895" y="3850"/>
                    <a:pt x="59623" y="3742"/>
                  </a:cubicBezTo>
                  <a:lnTo>
                    <a:pt x="59224" y="3571"/>
                  </a:lnTo>
                  <a:lnTo>
                    <a:pt x="58831" y="3394"/>
                  </a:lnTo>
                  <a:cubicBezTo>
                    <a:pt x="56729" y="2425"/>
                    <a:pt x="54677" y="1329"/>
                    <a:pt x="52447" y="639"/>
                  </a:cubicBezTo>
                  <a:cubicBezTo>
                    <a:pt x="51345" y="291"/>
                    <a:pt x="50193" y="56"/>
                    <a:pt x="49027" y="6"/>
                  </a:cubicBezTo>
                  <a:cubicBezTo>
                    <a:pt x="48924" y="2"/>
                    <a:pt x="48821" y="1"/>
                    <a:pt x="48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4948489" y="2084669"/>
              <a:ext cx="3635223" cy="1235540"/>
            </a:xfrm>
            <a:custGeom>
              <a:avLst/>
              <a:gdLst/>
              <a:ahLst/>
              <a:cxnLst/>
              <a:rect l="l" t="t" r="r" b="b"/>
              <a:pathLst>
                <a:path w="104837" h="35632" extrusionOk="0">
                  <a:moveTo>
                    <a:pt x="47387" y="1"/>
                  </a:moveTo>
                  <a:cubicBezTo>
                    <a:pt x="46232" y="1"/>
                    <a:pt x="45078" y="216"/>
                    <a:pt x="44005" y="634"/>
                  </a:cubicBezTo>
                  <a:cubicBezTo>
                    <a:pt x="42922" y="1058"/>
                    <a:pt x="41896" y="1711"/>
                    <a:pt x="41155" y="2623"/>
                  </a:cubicBezTo>
                  <a:cubicBezTo>
                    <a:pt x="40965" y="2851"/>
                    <a:pt x="40806" y="3098"/>
                    <a:pt x="40661" y="3357"/>
                  </a:cubicBezTo>
                  <a:cubicBezTo>
                    <a:pt x="40521" y="3617"/>
                    <a:pt x="40407" y="3889"/>
                    <a:pt x="40312" y="4168"/>
                  </a:cubicBezTo>
                  <a:cubicBezTo>
                    <a:pt x="40135" y="4732"/>
                    <a:pt x="40078" y="5327"/>
                    <a:pt x="40129" y="5916"/>
                  </a:cubicBezTo>
                  <a:cubicBezTo>
                    <a:pt x="40179" y="6505"/>
                    <a:pt x="40338" y="7081"/>
                    <a:pt x="40578" y="7613"/>
                  </a:cubicBezTo>
                  <a:cubicBezTo>
                    <a:pt x="40825" y="8145"/>
                    <a:pt x="41142" y="8646"/>
                    <a:pt x="41516" y="9095"/>
                  </a:cubicBezTo>
                  <a:cubicBezTo>
                    <a:pt x="42257" y="10007"/>
                    <a:pt x="43207" y="10736"/>
                    <a:pt x="44252" y="11261"/>
                  </a:cubicBezTo>
                  <a:cubicBezTo>
                    <a:pt x="45309" y="11774"/>
                    <a:pt x="46437" y="12110"/>
                    <a:pt x="47583" y="12332"/>
                  </a:cubicBezTo>
                  <a:cubicBezTo>
                    <a:pt x="48729" y="12553"/>
                    <a:pt x="49888" y="12674"/>
                    <a:pt x="51047" y="12756"/>
                  </a:cubicBezTo>
                  <a:lnTo>
                    <a:pt x="64974" y="13592"/>
                  </a:lnTo>
                  <a:lnTo>
                    <a:pt x="71935" y="14010"/>
                  </a:lnTo>
                  <a:lnTo>
                    <a:pt x="75418" y="14219"/>
                  </a:lnTo>
                  <a:cubicBezTo>
                    <a:pt x="76577" y="14289"/>
                    <a:pt x="77736" y="14365"/>
                    <a:pt x="78889" y="14504"/>
                  </a:cubicBezTo>
                  <a:cubicBezTo>
                    <a:pt x="80035" y="14650"/>
                    <a:pt x="81182" y="14852"/>
                    <a:pt x="82284" y="15188"/>
                  </a:cubicBezTo>
                  <a:cubicBezTo>
                    <a:pt x="82841" y="15359"/>
                    <a:pt x="83379" y="15562"/>
                    <a:pt x="83905" y="15796"/>
                  </a:cubicBezTo>
                  <a:cubicBezTo>
                    <a:pt x="84431" y="16037"/>
                    <a:pt x="84931" y="16322"/>
                    <a:pt x="85412" y="16645"/>
                  </a:cubicBezTo>
                  <a:cubicBezTo>
                    <a:pt x="86369" y="17284"/>
                    <a:pt x="87217" y="18101"/>
                    <a:pt x="87844" y="19064"/>
                  </a:cubicBezTo>
                  <a:cubicBezTo>
                    <a:pt x="88471" y="20027"/>
                    <a:pt x="88820" y="21167"/>
                    <a:pt x="88807" y="22313"/>
                  </a:cubicBezTo>
                  <a:cubicBezTo>
                    <a:pt x="88801" y="23466"/>
                    <a:pt x="88402" y="24587"/>
                    <a:pt x="87756" y="25537"/>
                  </a:cubicBezTo>
                  <a:cubicBezTo>
                    <a:pt x="87110" y="26493"/>
                    <a:pt x="86267" y="27304"/>
                    <a:pt x="85349" y="28007"/>
                  </a:cubicBezTo>
                  <a:cubicBezTo>
                    <a:pt x="84431" y="28716"/>
                    <a:pt x="83436" y="29318"/>
                    <a:pt x="82410" y="29850"/>
                  </a:cubicBezTo>
                  <a:cubicBezTo>
                    <a:pt x="81378" y="30382"/>
                    <a:pt x="80320" y="30863"/>
                    <a:pt x="79231" y="31262"/>
                  </a:cubicBezTo>
                  <a:lnTo>
                    <a:pt x="77603" y="31889"/>
                  </a:lnTo>
                  <a:lnTo>
                    <a:pt x="75950" y="32434"/>
                  </a:lnTo>
                  <a:lnTo>
                    <a:pt x="75127" y="32706"/>
                  </a:lnTo>
                  <a:lnTo>
                    <a:pt x="74291" y="32947"/>
                  </a:lnTo>
                  <a:lnTo>
                    <a:pt x="72613" y="33416"/>
                  </a:lnTo>
                  <a:lnTo>
                    <a:pt x="70915" y="33808"/>
                  </a:lnTo>
                  <a:lnTo>
                    <a:pt x="70066" y="34005"/>
                  </a:lnTo>
                  <a:lnTo>
                    <a:pt x="69211" y="34163"/>
                  </a:lnTo>
                  <a:lnTo>
                    <a:pt x="67501" y="34486"/>
                  </a:lnTo>
                  <a:lnTo>
                    <a:pt x="65772" y="34746"/>
                  </a:lnTo>
                  <a:lnTo>
                    <a:pt x="64911" y="34872"/>
                  </a:lnTo>
                  <a:lnTo>
                    <a:pt x="64050" y="34967"/>
                  </a:lnTo>
                  <a:lnTo>
                    <a:pt x="62314" y="35157"/>
                  </a:lnTo>
                  <a:lnTo>
                    <a:pt x="60579" y="35290"/>
                  </a:lnTo>
                  <a:lnTo>
                    <a:pt x="59711" y="35360"/>
                  </a:lnTo>
                  <a:cubicBezTo>
                    <a:pt x="59420" y="35379"/>
                    <a:pt x="59129" y="35385"/>
                    <a:pt x="58837" y="35398"/>
                  </a:cubicBezTo>
                  <a:lnTo>
                    <a:pt x="57102" y="35474"/>
                  </a:lnTo>
                  <a:cubicBezTo>
                    <a:pt x="56519" y="35493"/>
                    <a:pt x="55937" y="35493"/>
                    <a:pt x="55360" y="35506"/>
                  </a:cubicBezTo>
                  <a:cubicBezTo>
                    <a:pt x="55033" y="35514"/>
                    <a:pt x="54706" y="35518"/>
                    <a:pt x="54379" y="35518"/>
                  </a:cubicBezTo>
                  <a:cubicBezTo>
                    <a:pt x="53543" y="35518"/>
                    <a:pt x="52708" y="35496"/>
                    <a:pt x="51871" y="35487"/>
                  </a:cubicBezTo>
                  <a:cubicBezTo>
                    <a:pt x="42592" y="35195"/>
                    <a:pt x="33288" y="34119"/>
                    <a:pt x="24314" y="31661"/>
                  </a:cubicBezTo>
                  <a:lnTo>
                    <a:pt x="22636" y="31205"/>
                  </a:lnTo>
                  <a:lnTo>
                    <a:pt x="20964" y="30705"/>
                  </a:lnTo>
                  <a:lnTo>
                    <a:pt x="20128" y="30458"/>
                  </a:lnTo>
                  <a:lnTo>
                    <a:pt x="19298" y="30186"/>
                  </a:lnTo>
                  <a:lnTo>
                    <a:pt x="17639" y="29654"/>
                  </a:lnTo>
                  <a:lnTo>
                    <a:pt x="15992" y="29077"/>
                  </a:lnTo>
                  <a:lnTo>
                    <a:pt x="15169" y="28792"/>
                  </a:lnTo>
                  <a:lnTo>
                    <a:pt x="14352" y="28488"/>
                  </a:lnTo>
                  <a:lnTo>
                    <a:pt x="12724" y="27880"/>
                  </a:lnTo>
                  <a:lnTo>
                    <a:pt x="11103" y="27234"/>
                  </a:lnTo>
                  <a:lnTo>
                    <a:pt x="10292" y="26918"/>
                  </a:lnTo>
                  <a:lnTo>
                    <a:pt x="9488" y="26576"/>
                  </a:lnTo>
                  <a:lnTo>
                    <a:pt x="7879" y="25898"/>
                  </a:lnTo>
                  <a:lnTo>
                    <a:pt x="6289" y="25195"/>
                  </a:lnTo>
                  <a:lnTo>
                    <a:pt x="5491" y="24840"/>
                  </a:lnTo>
                  <a:lnTo>
                    <a:pt x="4700" y="24467"/>
                  </a:lnTo>
                  <a:lnTo>
                    <a:pt x="3123" y="23732"/>
                  </a:lnTo>
                  <a:lnTo>
                    <a:pt x="1558" y="22959"/>
                  </a:lnTo>
                  <a:lnTo>
                    <a:pt x="773" y="22573"/>
                  </a:lnTo>
                  <a:lnTo>
                    <a:pt x="0" y="22180"/>
                  </a:lnTo>
                  <a:lnTo>
                    <a:pt x="0" y="22180"/>
                  </a:lnTo>
                  <a:lnTo>
                    <a:pt x="773" y="22586"/>
                  </a:lnTo>
                  <a:lnTo>
                    <a:pt x="1552" y="22972"/>
                  </a:lnTo>
                  <a:lnTo>
                    <a:pt x="3116" y="23745"/>
                  </a:lnTo>
                  <a:lnTo>
                    <a:pt x="4693" y="24486"/>
                  </a:lnTo>
                  <a:lnTo>
                    <a:pt x="5479" y="24859"/>
                  </a:lnTo>
                  <a:lnTo>
                    <a:pt x="6277" y="25214"/>
                  </a:lnTo>
                  <a:lnTo>
                    <a:pt x="7866" y="25930"/>
                  </a:lnTo>
                  <a:lnTo>
                    <a:pt x="9475" y="26614"/>
                  </a:lnTo>
                  <a:lnTo>
                    <a:pt x="10273" y="26949"/>
                  </a:lnTo>
                  <a:lnTo>
                    <a:pt x="11084" y="27279"/>
                  </a:lnTo>
                  <a:lnTo>
                    <a:pt x="12705" y="27925"/>
                  </a:lnTo>
                  <a:lnTo>
                    <a:pt x="14339" y="28539"/>
                  </a:lnTo>
                  <a:lnTo>
                    <a:pt x="15156" y="28843"/>
                  </a:lnTo>
                  <a:lnTo>
                    <a:pt x="15973" y="29134"/>
                  </a:lnTo>
                  <a:lnTo>
                    <a:pt x="17620" y="29711"/>
                  </a:lnTo>
                  <a:lnTo>
                    <a:pt x="19279" y="30255"/>
                  </a:lnTo>
                  <a:lnTo>
                    <a:pt x="20109" y="30521"/>
                  </a:lnTo>
                  <a:lnTo>
                    <a:pt x="20945" y="30775"/>
                  </a:lnTo>
                  <a:lnTo>
                    <a:pt x="22610" y="31275"/>
                  </a:lnTo>
                  <a:lnTo>
                    <a:pt x="24295" y="31744"/>
                  </a:lnTo>
                  <a:lnTo>
                    <a:pt x="25137" y="31972"/>
                  </a:lnTo>
                  <a:lnTo>
                    <a:pt x="25980" y="32187"/>
                  </a:lnTo>
                  <a:lnTo>
                    <a:pt x="27677" y="32605"/>
                  </a:lnTo>
                  <a:lnTo>
                    <a:pt x="29374" y="32985"/>
                  </a:lnTo>
                  <a:lnTo>
                    <a:pt x="30229" y="33175"/>
                  </a:lnTo>
                  <a:cubicBezTo>
                    <a:pt x="30514" y="33238"/>
                    <a:pt x="30799" y="33289"/>
                    <a:pt x="31084" y="33346"/>
                  </a:cubicBezTo>
                  <a:lnTo>
                    <a:pt x="32794" y="33675"/>
                  </a:lnTo>
                  <a:cubicBezTo>
                    <a:pt x="33371" y="33783"/>
                    <a:pt x="33941" y="33872"/>
                    <a:pt x="34517" y="33973"/>
                  </a:cubicBezTo>
                  <a:cubicBezTo>
                    <a:pt x="35663" y="34176"/>
                    <a:pt x="36816" y="34321"/>
                    <a:pt x="37969" y="34486"/>
                  </a:cubicBezTo>
                  <a:cubicBezTo>
                    <a:pt x="40274" y="34771"/>
                    <a:pt x="42586" y="35037"/>
                    <a:pt x="44904" y="35221"/>
                  </a:cubicBezTo>
                  <a:cubicBezTo>
                    <a:pt x="47222" y="35423"/>
                    <a:pt x="49546" y="35531"/>
                    <a:pt x="51871" y="35601"/>
                  </a:cubicBezTo>
                  <a:cubicBezTo>
                    <a:pt x="52708" y="35610"/>
                    <a:pt x="53543" y="35632"/>
                    <a:pt x="54379" y="35632"/>
                  </a:cubicBezTo>
                  <a:cubicBezTo>
                    <a:pt x="54706" y="35632"/>
                    <a:pt x="55033" y="35628"/>
                    <a:pt x="55360" y="35620"/>
                  </a:cubicBezTo>
                  <a:cubicBezTo>
                    <a:pt x="55943" y="35613"/>
                    <a:pt x="56519" y="35613"/>
                    <a:pt x="57102" y="35594"/>
                  </a:cubicBezTo>
                  <a:lnTo>
                    <a:pt x="58844" y="35518"/>
                  </a:lnTo>
                  <a:cubicBezTo>
                    <a:pt x="59135" y="35506"/>
                    <a:pt x="59426" y="35499"/>
                    <a:pt x="59718" y="35480"/>
                  </a:cubicBezTo>
                  <a:lnTo>
                    <a:pt x="60585" y="35417"/>
                  </a:lnTo>
                  <a:lnTo>
                    <a:pt x="62327" y="35284"/>
                  </a:lnTo>
                  <a:lnTo>
                    <a:pt x="64062" y="35094"/>
                  </a:lnTo>
                  <a:lnTo>
                    <a:pt x="64930" y="34999"/>
                  </a:lnTo>
                  <a:lnTo>
                    <a:pt x="65791" y="34872"/>
                  </a:lnTo>
                  <a:lnTo>
                    <a:pt x="67520" y="34619"/>
                  </a:lnTo>
                  <a:lnTo>
                    <a:pt x="69237" y="34296"/>
                  </a:lnTo>
                  <a:lnTo>
                    <a:pt x="70092" y="34131"/>
                  </a:lnTo>
                  <a:lnTo>
                    <a:pt x="70947" y="33935"/>
                  </a:lnTo>
                  <a:lnTo>
                    <a:pt x="72644" y="33542"/>
                  </a:lnTo>
                  <a:lnTo>
                    <a:pt x="74329" y="33074"/>
                  </a:lnTo>
                  <a:lnTo>
                    <a:pt x="75165" y="32839"/>
                  </a:lnTo>
                  <a:lnTo>
                    <a:pt x="75995" y="32567"/>
                  </a:lnTo>
                  <a:lnTo>
                    <a:pt x="77654" y="32022"/>
                  </a:lnTo>
                  <a:lnTo>
                    <a:pt x="79282" y="31395"/>
                  </a:lnTo>
                  <a:cubicBezTo>
                    <a:pt x="80377" y="30996"/>
                    <a:pt x="81441" y="30515"/>
                    <a:pt x="82480" y="29983"/>
                  </a:cubicBezTo>
                  <a:cubicBezTo>
                    <a:pt x="83512" y="29445"/>
                    <a:pt x="84513" y="28843"/>
                    <a:pt x="85444" y="28127"/>
                  </a:cubicBezTo>
                  <a:cubicBezTo>
                    <a:pt x="86369" y="27418"/>
                    <a:pt x="87224" y="26601"/>
                    <a:pt x="87882" y="25626"/>
                  </a:cubicBezTo>
                  <a:cubicBezTo>
                    <a:pt x="88541" y="24657"/>
                    <a:pt x="88959" y="23498"/>
                    <a:pt x="88965" y="22320"/>
                  </a:cubicBezTo>
                  <a:cubicBezTo>
                    <a:pt x="88984" y="21135"/>
                    <a:pt x="88623" y="19964"/>
                    <a:pt x="87977" y="18975"/>
                  </a:cubicBezTo>
                  <a:cubicBezTo>
                    <a:pt x="87338" y="17987"/>
                    <a:pt x="86476" y="17158"/>
                    <a:pt x="85507" y="16505"/>
                  </a:cubicBezTo>
                  <a:cubicBezTo>
                    <a:pt x="85020" y="16182"/>
                    <a:pt x="84507" y="15891"/>
                    <a:pt x="83975" y="15644"/>
                  </a:cubicBezTo>
                  <a:cubicBezTo>
                    <a:pt x="83443" y="15403"/>
                    <a:pt x="82892" y="15201"/>
                    <a:pt x="82334" y="15030"/>
                  </a:cubicBezTo>
                  <a:cubicBezTo>
                    <a:pt x="81220" y="14688"/>
                    <a:pt x="80061" y="14479"/>
                    <a:pt x="78908" y="14333"/>
                  </a:cubicBezTo>
                  <a:cubicBezTo>
                    <a:pt x="77749" y="14194"/>
                    <a:pt x="76590" y="14118"/>
                    <a:pt x="75425" y="14048"/>
                  </a:cubicBezTo>
                  <a:lnTo>
                    <a:pt x="71948" y="13845"/>
                  </a:lnTo>
                  <a:lnTo>
                    <a:pt x="64981" y="13434"/>
                  </a:lnTo>
                  <a:lnTo>
                    <a:pt x="51060" y="12610"/>
                  </a:lnTo>
                  <a:cubicBezTo>
                    <a:pt x="49901" y="12528"/>
                    <a:pt x="48742" y="12414"/>
                    <a:pt x="47608" y="12192"/>
                  </a:cubicBezTo>
                  <a:cubicBezTo>
                    <a:pt x="46468" y="11977"/>
                    <a:pt x="45354" y="11641"/>
                    <a:pt x="44315" y="11135"/>
                  </a:cubicBezTo>
                  <a:cubicBezTo>
                    <a:pt x="43289" y="10622"/>
                    <a:pt x="42345" y="9906"/>
                    <a:pt x="41617" y="9013"/>
                  </a:cubicBezTo>
                  <a:cubicBezTo>
                    <a:pt x="41250" y="8570"/>
                    <a:pt x="40939" y="8082"/>
                    <a:pt x="40699" y="7556"/>
                  </a:cubicBezTo>
                  <a:cubicBezTo>
                    <a:pt x="40458" y="7037"/>
                    <a:pt x="40306" y="6473"/>
                    <a:pt x="40255" y="5903"/>
                  </a:cubicBezTo>
                  <a:cubicBezTo>
                    <a:pt x="40211" y="5333"/>
                    <a:pt x="40268" y="4757"/>
                    <a:pt x="40433" y="4206"/>
                  </a:cubicBezTo>
                  <a:cubicBezTo>
                    <a:pt x="40528" y="3934"/>
                    <a:pt x="40635" y="3668"/>
                    <a:pt x="40775" y="3421"/>
                  </a:cubicBezTo>
                  <a:cubicBezTo>
                    <a:pt x="40914" y="3167"/>
                    <a:pt x="41072" y="2927"/>
                    <a:pt x="41250" y="2705"/>
                  </a:cubicBezTo>
                  <a:cubicBezTo>
                    <a:pt x="41978" y="1806"/>
                    <a:pt x="42979" y="1166"/>
                    <a:pt x="44049" y="742"/>
                  </a:cubicBezTo>
                  <a:cubicBezTo>
                    <a:pt x="45110" y="336"/>
                    <a:pt x="46251" y="121"/>
                    <a:pt x="47388" y="121"/>
                  </a:cubicBezTo>
                  <a:cubicBezTo>
                    <a:pt x="47404" y="121"/>
                    <a:pt x="47421" y="121"/>
                    <a:pt x="47437" y="121"/>
                  </a:cubicBezTo>
                  <a:cubicBezTo>
                    <a:pt x="47729" y="121"/>
                    <a:pt x="48014" y="134"/>
                    <a:pt x="48299" y="172"/>
                  </a:cubicBezTo>
                  <a:lnTo>
                    <a:pt x="48729" y="222"/>
                  </a:lnTo>
                  <a:cubicBezTo>
                    <a:pt x="48875" y="241"/>
                    <a:pt x="49014" y="267"/>
                    <a:pt x="49160" y="292"/>
                  </a:cubicBezTo>
                  <a:cubicBezTo>
                    <a:pt x="49445" y="336"/>
                    <a:pt x="49730" y="406"/>
                    <a:pt x="50009" y="463"/>
                  </a:cubicBezTo>
                  <a:lnTo>
                    <a:pt x="50433" y="571"/>
                  </a:lnTo>
                  <a:cubicBezTo>
                    <a:pt x="50572" y="609"/>
                    <a:pt x="50712" y="647"/>
                    <a:pt x="50851" y="691"/>
                  </a:cubicBezTo>
                  <a:cubicBezTo>
                    <a:pt x="53080" y="1343"/>
                    <a:pt x="55145" y="2433"/>
                    <a:pt x="57267" y="3389"/>
                  </a:cubicBezTo>
                  <a:cubicBezTo>
                    <a:pt x="57792" y="3636"/>
                    <a:pt x="58331" y="3851"/>
                    <a:pt x="58869" y="4073"/>
                  </a:cubicBezTo>
                  <a:cubicBezTo>
                    <a:pt x="59420" y="4276"/>
                    <a:pt x="59958" y="4485"/>
                    <a:pt x="60516" y="4656"/>
                  </a:cubicBezTo>
                  <a:cubicBezTo>
                    <a:pt x="61624" y="5023"/>
                    <a:pt x="62751" y="5314"/>
                    <a:pt x="63885" y="5580"/>
                  </a:cubicBezTo>
                  <a:cubicBezTo>
                    <a:pt x="68426" y="6613"/>
                    <a:pt x="73088" y="7024"/>
                    <a:pt x="77736" y="7037"/>
                  </a:cubicBezTo>
                  <a:cubicBezTo>
                    <a:pt x="82391" y="7037"/>
                    <a:pt x="87040" y="6638"/>
                    <a:pt x="91613" y="5777"/>
                  </a:cubicBezTo>
                  <a:cubicBezTo>
                    <a:pt x="93899" y="5340"/>
                    <a:pt x="96160" y="4782"/>
                    <a:pt x="98377" y="4079"/>
                  </a:cubicBezTo>
                  <a:cubicBezTo>
                    <a:pt x="100593" y="3376"/>
                    <a:pt x="102766" y="2521"/>
                    <a:pt x="104837" y="1476"/>
                  </a:cubicBezTo>
                  <a:lnTo>
                    <a:pt x="104837" y="1476"/>
                  </a:lnTo>
                  <a:cubicBezTo>
                    <a:pt x="102759" y="2515"/>
                    <a:pt x="100587" y="3357"/>
                    <a:pt x="98370" y="4060"/>
                  </a:cubicBezTo>
                  <a:cubicBezTo>
                    <a:pt x="96154" y="4757"/>
                    <a:pt x="93893" y="5308"/>
                    <a:pt x="91606" y="5732"/>
                  </a:cubicBezTo>
                  <a:cubicBezTo>
                    <a:pt x="87106" y="6568"/>
                    <a:pt x="82532" y="6955"/>
                    <a:pt x="77957" y="6955"/>
                  </a:cubicBezTo>
                  <a:cubicBezTo>
                    <a:pt x="77884" y="6955"/>
                    <a:pt x="77810" y="6955"/>
                    <a:pt x="77736" y="6955"/>
                  </a:cubicBezTo>
                  <a:cubicBezTo>
                    <a:pt x="75412" y="6942"/>
                    <a:pt x="73088" y="6834"/>
                    <a:pt x="70776" y="6600"/>
                  </a:cubicBezTo>
                  <a:cubicBezTo>
                    <a:pt x="68470" y="6359"/>
                    <a:pt x="66171" y="6005"/>
                    <a:pt x="63904" y="5485"/>
                  </a:cubicBezTo>
                  <a:cubicBezTo>
                    <a:pt x="62777" y="5219"/>
                    <a:pt x="61649" y="4922"/>
                    <a:pt x="60547" y="4554"/>
                  </a:cubicBezTo>
                  <a:cubicBezTo>
                    <a:pt x="59996" y="4383"/>
                    <a:pt x="59452" y="4174"/>
                    <a:pt x="58907" y="3978"/>
                  </a:cubicBezTo>
                  <a:cubicBezTo>
                    <a:pt x="58375" y="3756"/>
                    <a:pt x="57837" y="3541"/>
                    <a:pt x="57311" y="3294"/>
                  </a:cubicBezTo>
                  <a:cubicBezTo>
                    <a:pt x="56253" y="2813"/>
                    <a:pt x="55208" y="2300"/>
                    <a:pt x="54144" y="1825"/>
                  </a:cubicBezTo>
                  <a:cubicBezTo>
                    <a:pt x="53080" y="1350"/>
                    <a:pt x="52004" y="906"/>
                    <a:pt x="50883" y="577"/>
                  </a:cubicBezTo>
                  <a:cubicBezTo>
                    <a:pt x="50743" y="533"/>
                    <a:pt x="50604" y="495"/>
                    <a:pt x="50458" y="463"/>
                  </a:cubicBezTo>
                  <a:lnTo>
                    <a:pt x="50040" y="349"/>
                  </a:lnTo>
                  <a:cubicBezTo>
                    <a:pt x="49755" y="292"/>
                    <a:pt x="49470" y="222"/>
                    <a:pt x="49179" y="178"/>
                  </a:cubicBezTo>
                  <a:cubicBezTo>
                    <a:pt x="49033" y="153"/>
                    <a:pt x="48894" y="127"/>
                    <a:pt x="48748" y="108"/>
                  </a:cubicBezTo>
                  <a:lnTo>
                    <a:pt x="48311" y="58"/>
                  </a:lnTo>
                  <a:cubicBezTo>
                    <a:pt x="48020" y="20"/>
                    <a:pt x="47729" y="7"/>
                    <a:pt x="47437" y="1"/>
                  </a:cubicBezTo>
                  <a:cubicBezTo>
                    <a:pt x="47421" y="1"/>
                    <a:pt x="47404" y="1"/>
                    <a:pt x="47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4894673" y="2113311"/>
              <a:ext cx="3694552" cy="1272156"/>
            </a:xfrm>
            <a:custGeom>
              <a:avLst/>
              <a:gdLst/>
              <a:ahLst/>
              <a:cxnLst/>
              <a:rect l="l" t="t" r="r" b="b"/>
              <a:pathLst>
                <a:path w="106548" h="36688" extrusionOk="0">
                  <a:moveTo>
                    <a:pt x="49124" y="0"/>
                  </a:moveTo>
                  <a:cubicBezTo>
                    <a:pt x="49058" y="0"/>
                    <a:pt x="48992" y="2"/>
                    <a:pt x="48926" y="4"/>
                  </a:cubicBezTo>
                  <a:cubicBezTo>
                    <a:pt x="47754" y="30"/>
                    <a:pt x="46583" y="277"/>
                    <a:pt x="45500" y="745"/>
                  </a:cubicBezTo>
                  <a:cubicBezTo>
                    <a:pt x="44429" y="1214"/>
                    <a:pt x="43429" y="1917"/>
                    <a:pt x="42738" y="2880"/>
                  </a:cubicBezTo>
                  <a:cubicBezTo>
                    <a:pt x="42561" y="3120"/>
                    <a:pt x="42409" y="3374"/>
                    <a:pt x="42282" y="3640"/>
                  </a:cubicBezTo>
                  <a:cubicBezTo>
                    <a:pt x="42156" y="3906"/>
                    <a:pt x="42054" y="4184"/>
                    <a:pt x="41978" y="4476"/>
                  </a:cubicBezTo>
                  <a:cubicBezTo>
                    <a:pt x="41826" y="5046"/>
                    <a:pt x="41801" y="5647"/>
                    <a:pt x="41871" y="6230"/>
                  </a:cubicBezTo>
                  <a:cubicBezTo>
                    <a:pt x="41940" y="6819"/>
                    <a:pt x="42118" y="7389"/>
                    <a:pt x="42371" y="7927"/>
                  </a:cubicBezTo>
                  <a:cubicBezTo>
                    <a:pt x="42624" y="8459"/>
                    <a:pt x="42960" y="8947"/>
                    <a:pt x="43334" y="9403"/>
                  </a:cubicBezTo>
                  <a:cubicBezTo>
                    <a:pt x="44087" y="10309"/>
                    <a:pt x="45050" y="11031"/>
                    <a:pt x="46108" y="11544"/>
                  </a:cubicBezTo>
                  <a:cubicBezTo>
                    <a:pt x="47165" y="12057"/>
                    <a:pt x="48305" y="12386"/>
                    <a:pt x="49452" y="12595"/>
                  </a:cubicBezTo>
                  <a:cubicBezTo>
                    <a:pt x="50611" y="12804"/>
                    <a:pt x="51776" y="12912"/>
                    <a:pt x="52941" y="12981"/>
                  </a:cubicBezTo>
                  <a:lnTo>
                    <a:pt x="66932" y="13665"/>
                  </a:lnTo>
                  <a:lnTo>
                    <a:pt x="73930" y="14007"/>
                  </a:lnTo>
                  <a:lnTo>
                    <a:pt x="77426" y="14178"/>
                  </a:lnTo>
                  <a:cubicBezTo>
                    <a:pt x="78592" y="14235"/>
                    <a:pt x="79757" y="14299"/>
                    <a:pt x="80916" y="14438"/>
                  </a:cubicBezTo>
                  <a:cubicBezTo>
                    <a:pt x="82069" y="14571"/>
                    <a:pt x="83215" y="14786"/>
                    <a:pt x="84330" y="15122"/>
                  </a:cubicBezTo>
                  <a:cubicBezTo>
                    <a:pt x="85432" y="15464"/>
                    <a:pt x="86502" y="15939"/>
                    <a:pt x="87452" y="16604"/>
                  </a:cubicBezTo>
                  <a:cubicBezTo>
                    <a:pt x="87927" y="16933"/>
                    <a:pt x="88377" y="17301"/>
                    <a:pt x="88788" y="17712"/>
                  </a:cubicBezTo>
                  <a:cubicBezTo>
                    <a:pt x="89194" y="18124"/>
                    <a:pt x="89561" y="18574"/>
                    <a:pt x="89871" y="19062"/>
                  </a:cubicBezTo>
                  <a:cubicBezTo>
                    <a:pt x="90175" y="19549"/>
                    <a:pt x="90429" y="20075"/>
                    <a:pt x="90587" y="20626"/>
                  </a:cubicBezTo>
                  <a:cubicBezTo>
                    <a:pt x="90745" y="21177"/>
                    <a:pt x="90834" y="21753"/>
                    <a:pt x="90834" y="22330"/>
                  </a:cubicBezTo>
                  <a:cubicBezTo>
                    <a:pt x="90840" y="23482"/>
                    <a:pt x="90467" y="24622"/>
                    <a:pt x="89859" y="25598"/>
                  </a:cubicBezTo>
                  <a:cubicBezTo>
                    <a:pt x="89251" y="26586"/>
                    <a:pt x="88440" y="27434"/>
                    <a:pt x="87547" y="28182"/>
                  </a:cubicBezTo>
                  <a:cubicBezTo>
                    <a:pt x="86654" y="28923"/>
                    <a:pt x="85679" y="29569"/>
                    <a:pt x="84665" y="30139"/>
                  </a:cubicBezTo>
                  <a:cubicBezTo>
                    <a:pt x="83652" y="30709"/>
                    <a:pt x="82607" y="31222"/>
                    <a:pt x="81518" y="31646"/>
                  </a:cubicBezTo>
                  <a:lnTo>
                    <a:pt x="79903" y="32311"/>
                  </a:lnTo>
                  <a:lnTo>
                    <a:pt x="78256" y="32900"/>
                  </a:lnTo>
                  <a:lnTo>
                    <a:pt x="77433" y="33191"/>
                  </a:lnTo>
                  <a:lnTo>
                    <a:pt x="76597" y="33451"/>
                  </a:lnTo>
                  <a:lnTo>
                    <a:pt x="74925" y="33964"/>
                  </a:lnTo>
                  <a:lnTo>
                    <a:pt x="73234" y="34401"/>
                  </a:lnTo>
                  <a:lnTo>
                    <a:pt x="72385" y="34623"/>
                  </a:lnTo>
                  <a:lnTo>
                    <a:pt x="71530" y="34806"/>
                  </a:lnTo>
                  <a:lnTo>
                    <a:pt x="69820" y="35174"/>
                  </a:lnTo>
                  <a:lnTo>
                    <a:pt x="68097" y="35478"/>
                  </a:lnTo>
                  <a:lnTo>
                    <a:pt x="67236" y="35630"/>
                  </a:lnTo>
                  <a:cubicBezTo>
                    <a:pt x="66944" y="35674"/>
                    <a:pt x="66659" y="35712"/>
                    <a:pt x="66368" y="35750"/>
                  </a:cubicBezTo>
                  <a:lnTo>
                    <a:pt x="64633" y="35984"/>
                  </a:lnTo>
                  <a:cubicBezTo>
                    <a:pt x="64056" y="36054"/>
                    <a:pt x="63474" y="36105"/>
                    <a:pt x="62897" y="36168"/>
                  </a:cubicBezTo>
                  <a:lnTo>
                    <a:pt x="62023" y="36257"/>
                  </a:lnTo>
                  <a:cubicBezTo>
                    <a:pt x="61732" y="36282"/>
                    <a:pt x="61441" y="36295"/>
                    <a:pt x="61149" y="36320"/>
                  </a:cubicBezTo>
                  <a:lnTo>
                    <a:pt x="59408" y="36440"/>
                  </a:lnTo>
                  <a:cubicBezTo>
                    <a:pt x="58825" y="36472"/>
                    <a:pt x="58242" y="36485"/>
                    <a:pt x="57660" y="36510"/>
                  </a:cubicBezTo>
                  <a:cubicBezTo>
                    <a:pt x="56494" y="36567"/>
                    <a:pt x="55323" y="36554"/>
                    <a:pt x="54157" y="36573"/>
                  </a:cubicBezTo>
                  <a:cubicBezTo>
                    <a:pt x="51827" y="36554"/>
                    <a:pt x="49490" y="36491"/>
                    <a:pt x="47165" y="36326"/>
                  </a:cubicBezTo>
                  <a:cubicBezTo>
                    <a:pt x="44835" y="36187"/>
                    <a:pt x="42510" y="35953"/>
                    <a:pt x="40192" y="35687"/>
                  </a:cubicBezTo>
                  <a:cubicBezTo>
                    <a:pt x="35562" y="35129"/>
                    <a:pt x="30958" y="34287"/>
                    <a:pt x="26430" y="33160"/>
                  </a:cubicBezTo>
                  <a:lnTo>
                    <a:pt x="24732" y="32742"/>
                  </a:lnTo>
                  <a:lnTo>
                    <a:pt x="23041" y="32286"/>
                  </a:lnTo>
                  <a:lnTo>
                    <a:pt x="22199" y="32051"/>
                  </a:lnTo>
                  <a:lnTo>
                    <a:pt x="21357" y="31811"/>
                  </a:lnTo>
                  <a:lnTo>
                    <a:pt x="19672" y="31323"/>
                  </a:lnTo>
                  <a:lnTo>
                    <a:pt x="18000" y="30804"/>
                  </a:lnTo>
                  <a:lnTo>
                    <a:pt x="17170" y="30544"/>
                  </a:lnTo>
                  <a:lnTo>
                    <a:pt x="16334" y="30265"/>
                  </a:lnTo>
                  <a:lnTo>
                    <a:pt x="14675" y="29721"/>
                  </a:lnTo>
                  <a:lnTo>
                    <a:pt x="13022" y="29144"/>
                  </a:lnTo>
                  <a:lnTo>
                    <a:pt x="12192" y="28853"/>
                  </a:lnTo>
                  <a:lnTo>
                    <a:pt x="11375" y="28549"/>
                  </a:lnTo>
                  <a:lnTo>
                    <a:pt x="9729" y="27947"/>
                  </a:lnTo>
                  <a:lnTo>
                    <a:pt x="8095" y="27320"/>
                  </a:lnTo>
                  <a:lnTo>
                    <a:pt x="7278" y="27010"/>
                  </a:lnTo>
                  <a:lnTo>
                    <a:pt x="6467" y="26681"/>
                  </a:lnTo>
                  <a:lnTo>
                    <a:pt x="4839" y="26028"/>
                  </a:lnTo>
                  <a:lnTo>
                    <a:pt x="3224" y="25357"/>
                  </a:lnTo>
                  <a:lnTo>
                    <a:pt x="2414" y="25021"/>
                  </a:lnTo>
                  <a:lnTo>
                    <a:pt x="1609" y="24673"/>
                  </a:lnTo>
                  <a:lnTo>
                    <a:pt x="0" y="23983"/>
                  </a:lnTo>
                  <a:lnTo>
                    <a:pt x="1609" y="24679"/>
                  </a:lnTo>
                  <a:lnTo>
                    <a:pt x="2414" y="25028"/>
                  </a:lnTo>
                  <a:lnTo>
                    <a:pt x="3218" y="25370"/>
                  </a:lnTo>
                  <a:lnTo>
                    <a:pt x="4833" y="26047"/>
                  </a:lnTo>
                  <a:lnTo>
                    <a:pt x="6454" y="26700"/>
                  </a:lnTo>
                  <a:lnTo>
                    <a:pt x="7271" y="27029"/>
                  </a:lnTo>
                  <a:lnTo>
                    <a:pt x="8082" y="27346"/>
                  </a:lnTo>
                  <a:lnTo>
                    <a:pt x="9716" y="27979"/>
                  </a:lnTo>
                  <a:lnTo>
                    <a:pt x="11363" y="28587"/>
                  </a:lnTo>
                  <a:lnTo>
                    <a:pt x="12180" y="28891"/>
                  </a:lnTo>
                  <a:lnTo>
                    <a:pt x="13009" y="29182"/>
                  </a:lnTo>
                  <a:lnTo>
                    <a:pt x="14656" y="29765"/>
                  </a:lnTo>
                  <a:lnTo>
                    <a:pt x="16322" y="30316"/>
                  </a:lnTo>
                  <a:lnTo>
                    <a:pt x="17151" y="30595"/>
                  </a:lnTo>
                  <a:lnTo>
                    <a:pt x="17987" y="30861"/>
                  </a:lnTo>
                  <a:lnTo>
                    <a:pt x="19659" y="31380"/>
                  </a:lnTo>
                  <a:lnTo>
                    <a:pt x="21338" y="31874"/>
                  </a:lnTo>
                  <a:lnTo>
                    <a:pt x="22180" y="32121"/>
                  </a:lnTo>
                  <a:lnTo>
                    <a:pt x="23022" y="32355"/>
                  </a:lnTo>
                  <a:lnTo>
                    <a:pt x="24713" y="32818"/>
                  </a:lnTo>
                  <a:lnTo>
                    <a:pt x="26411" y="33242"/>
                  </a:lnTo>
                  <a:cubicBezTo>
                    <a:pt x="30939" y="34382"/>
                    <a:pt x="35543" y="35218"/>
                    <a:pt x="40180" y="35788"/>
                  </a:cubicBezTo>
                  <a:cubicBezTo>
                    <a:pt x="42504" y="36054"/>
                    <a:pt x="44828" y="36288"/>
                    <a:pt x="47159" y="36434"/>
                  </a:cubicBezTo>
                  <a:cubicBezTo>
                    <a:pt x="49490" y="36605"/>
                    <a:pt x="51820" y="36668"/>
                    <a:pt x="54157" y="36687"/>
                  </a:cubicBezTo>
                  <a:cubicBezTo>
                    <a:pt x="55329" y="36675"/>
                    <a:pt x="56494" y="36687"/>
                    <a:pt x="57660" y="36630"/>
                  </a:cubicBezTo>
                  <a:cubicBezTo>
                    <a:pt x="58249" y="36605"/>
                    <a:pt x="58831" y="36592"/>
                    <a:pt x="59414" y="36561"/>
                  </a:cubicBezTo>
                  <a:lnTo>
                    <a:pt x="61162" y="36440"/>
                  </a:lnTo>
                  <a:cubicBezTo>
                    <a:pt x="61453" y="36421"/>
                    <a:pt x="61745" y="36409"/>
                    <a:pt x="62036" y="36377"/>
                  </a:cubicBezTo>
                  <a:lnTo>
                    <a:pt x="62904" y="36288"/>
                  </a:lnTo>
                  <a:cubicBezTo>
                    <a:pt x="63486" y="36231"/>
                    <a:pt x="64069" y="36181"/>
                    <a:pt x="64652" y="36111"/>
                  </a:cubicBezTo>
                  <a:lnTo>
                    <a:pt x="66387" y="35877"/>
                  </a:lnTo>
                  <a:cubicBezTo>
                    <a:pt x="66678" y="35839"/>
                    <a:pt x="66963" y="35801"/>
                    <a:pt x="67255" y="35756"/>
                  </a:cubicBezTo>
                  <a:lnTo>
                    <a:pt x="68116" y="35604"/>
                  </a:lnTo>
                  <a:lnTo>
                    <a:pt x="69845" y="35307"/>
                  </a:lnTo>
                  <a:lnTo>
                    <a:pt x="71561" y="34939"/>
                  </a:lnTo>
                  <a:lnTo>
                    <a:pt x="72416" y="34756"/>
                  </a:lnTo>
                  <a:lnTo>
                    <a:pt x="73265" y="34534"/>
                  </a:lnTo>
                  <a:lnTo>
                    <a:pt x="74963" y="34097"/>
                  </a:lnTo>
                  <a:lnTo>
                    <a:pt x="76635" y="33584"/>
                  </a:lnTo>
                  <a:lnTo>
                    <a:pt x="77477" y="33324"/>
                  </a:lnTo>
                  <a:lnTo>
                    <a:pt x="78300" y="33033"/>
                  </a:lnTo>
                  <a:lnTo>
                    <a:pt x="79953" y="32444"/>
                  </a:lnTo>
                  <a:lnTo>
                    <a:pt x="81575" y="31779"/>
                  </a:lnTo>
                  <a:cubicBezTo>
                    <a:pt x="82664" y="31355"/>
                    <a:pt x="83722" y="30842"/>
                    <a:pt x="84741" y="30272"/>
                  </a:cubicBezTo>
                  <a:cubicBezTo>
                    <a:pt x="85761" y="29695"/>
                    <a:pt x="86743" y="29049"/>
                    <a:pt x="87648" y="28296"/>
                  </a:cubicBezTo>
                  <a:cubicBezTo>
                    <a:pt x="88541" y="27548"/>
                    <a:pt x="89371" y="26687"/>
                    <a:pt x="89992" y="25680"/>
                  </a:cubicBezTo>
                  <a:cubicBezTo>
                    <a:pt x="90612" y="24686"/>
                    <a:pt x="90999" y="23514"/>
                    <a:pt x="90992" y="22330"/>
                  </a:cubicBezTo>
                  <a:cubicBezTo>
                    <a:pt x="90999" y="21741"/>
                    <a:pt x="90904" y="21152"/>
                    <a:pt x="90745" y="20582"/>
                  </a:cubicBezTo>
                  <a:cubicBezTo>
                    <a:pt x="90581" y="20012"/>
                    <a:pt x="90321" y="19473"/>
                    <a:pt x="90004" y="18973"/>
                  </a:cubicBezTo>
                  <a:cubicBezTo>
                    <a:pt x="89694" y="18473"/>
                    <a:pt x="89320" y="18010"/>
                    <a:pt x="88909" y="17592"/>
                  </a:cubicBezTo>
                  <a:cubicBezTo>
                    <a:pt x="88491" y="17174"/>
                    <a:pt x="88035" y="16800"/>
                    <a:pt x="87547" y="16465"/>
                  </a:cubicBezTo>
                  <a:cubicBezTo>
                    <a:pt x="86584" y="15787"/>
                    <a:pt x="85495" y="15306"/>
                    <a:pt x="84374" y="14957"/>
                  </a:cubicBezTo>
                  <a:cubicBezTo>
                    <a:pt x="83253" y="14615"/>
                    <a:pt x="82094" y="14400"/>
                    <a:pt x="80935" y="14261"/>
                  </a:cubicBezTo>
                  <a:cubicBezTo>
                    <a:pt x="79770" y="14128"/>
                    <a:pt x="78604" y="14064"/>
                    <a:pt x="77433" y="14007"/>
                  </a:cubicBezTo>
                  <a:lnTo>
                    <a:pt x="73937" y="13836"/>
                  </a:lnTo>
                  <a:lnTo>
                    <a:pt x="66938" y="13507"/>
                  </a:lnTo>
                  <a:lnTo>
                    <a:pt x="52948" y="12836"/>
                  </a:lnTo>
                  <a:cubicBezTo>
                    <a:pt x="51789" y="12766"/>
                    <a:pt x="50623" y="12665"/>
                    <a:pt x="49477" y="12456"/>
                  </a:cubicBezTo>
                  <a:cubicBezTo>
                    <a:pt x="48337" y="12247"/>
                    <a:pt x="47210" y="11924"/>
                    <a:pt x="46165" y="11423"/>
                  </a:cubicBezTo>
                  <a:cubicBezTo>
                    <a:pt x="45126" y="10917"/>
                    <a:pt x="44182" y="10201"/>
                    <a:pt x="43435" y="9314"/>
                  </a:cubicBezTo>
                  <a:cubicBezTo>
                    <a:pt x="43068" y="8871"/>
                    <a:pt x="42738" y="8390"/>
                    <a:pt x="42491" y="7870"/>
                  </a:cubicBezTo>
                  <a:cubicBezTo>
                    <a:pt x="42244" y="7345"/>
                    <a:pt x="42073" y="6787"/>
                    <a:pt x="41997" y="6217"/>
                  </a:cubicBezTo>
                  <a:cubicBezTo>
                    <a:pt x="41934" y="5647"/>
                    <a:pt x="41953" y="5058"/>
                    <a:pt x="42105" y="4507"/>
                  </a:cubicBezTo>
                  <a:cubicBezTo>
                    <a:pt x="42175" y="4229"/>
                    <a:pt x="42276" y="3956"/>
                    <a:pt x="42396" y="3697"/>
                  </a:cubicBezTo>
                  <a:cubicBezTo>
                    <a:pt x="42517" y="3431"/>
                    <a:pt x="42669" y="3190"/>
                    <a:pt x="42840" y="2956"/>
                  </a:cubicBezTo>
                  <a:cubicBezTo>
                    <a:pt x="43517" y="2012"/>
                    <a:pt x="44493" y="1322"/>
                    <a:pt x="45550" y="859"/>
                  </a:cubicBezTo>
                  <a:cubicBezTo>
                    <a:pt x="46614" y="397"/>
                    <a:pt x="47767" y="150"/>
                    <a:pt x="48926" y="125"/>
                  </a:cubicBezTo>
                  <a:cubicBezTo>
                    <a:pt x="49007" y="121"/>
                    <a:pt x="49089" y="120"/>
                    <a:pt x="49170" y="120"/>
                  </a:cubicBezTo>
                  <a:cubicBezTo>
                    <a:pt x="49380" y="120"/>
                    <a:pt x="49590" y="130"/>
                    <a:pt x="49800" y="144"/>
                  </a:cubicBezTo>
                  <a:cubicBezTo>
                    <a:pt x="50085" y="182"/>
                    <a:pt x="50376" y="201"/>
                    <a:pt x="50661" y="251"/>
                  </a:cubicBezTo>
                  <a:cubicBezTo>
                    <a:pt x="51238" y="334"/>
                    <a:pt x="51801" y="473"/>
                    <a:pt x="52365" y="619"/>
                  </a:cubicBezTo>
                  <a:cubicBezTo>
                    <a:pt x="54613" y="1252"/>
                    <a:pt x="56697" y="2322"/>
                    <a:pt x="58825" y="3279"/>
                  </a:cubicBezTo>
                  <a:cubicBezTo>
                    <a:pt x="59357" y="3526"/>
                    <a:pt x="59902" y="3741"/>
                    <a:pt x="60440" y="3963"/>
                  </a:cubicBezTo>
                  <a:cubicBezTo>
                    <a:pt x="60712" y="4070"/>
                    <a:pt x="60991" y="4165"/>
                    <a:pt x="61263" y="4267"/>
                  </a:cubicBezTo>
                  <a:lnTo>
                    <a:pt x="61675" y="4412"/>
                  </a:lnTo>
                  <a:lnTo>
                    <a:pt x="62093" y="4545"/>
                  </a:lnTo>
                  <a:cubicBezTo>
                    <a:pt x="63208" y="4913"/>
                    <a:pt x="64341" y="5198"/>
                    <a:pt x="65481" y="5464"/>
                  </a:cubicBezTo>
                  <a:cubicBezTo>
                    <a:pt x="69943" y="6448"/>
                    <a:pt x="74513" y="6845"/>
                    <a:pt x="79080" y="6845"/>
                  </a:cubicBezTo>
                  <a:cubicBezTo>
                    <a:pt x="79188" y="6845"/>
                    <a:pt x="79295" y="6845"/>
                    <a:pt x="79402" y="6844"/>
                  </a:cubicBezTo>
                  <a:cubicBezTo>
                    <a:pt x="84070" y="6813"/>
                    <a:pt x="88744" y="6382"/>
                    <a:pt x="93329" y="5483"/>
                  </a:cubicBezTo>
                  <a:cubicBezTo>
                    <a:pt x="95616" y="5027"/>
                    <a:pt x="97883" y="4450"/>
                    <a:pt x="100100" y="3716"/>
                  </a:cubicBezTo>
                  <a:cubicBezTo>
                    <a:pt x="102316" y="2981"/>
                    <a:pt x="104489" y="2094"/>
                    <a:pt x="106547" y="999"/>
                  </a:cubicBezTo>
                  <a:lnTo>
                    <a:pt x="106547" y="999"/>
                  </a:lnTo>
                  <a:cubicBezTo>
                    <a:pt x="104482" y="2088"/>
                    <a:pt x="102310" y="2968"/>
                    <a:pt x="100093" y="3697"/>
                  </a:cubicBezTo>
                  <a:cubicBezTo>
                    <a:pt x="97877" y="4425"/>
                    <a:pt x="95609" y="4995"/>
                    <a:pt x="93317" y="5438"/>
                  </a:cubicBezTo>
                  <a:cubicBezTo>
                    <a:pt x="88738" y="6325"/>
                    <a:pt x="84064" y="6743"/>
                    <a:pt x="79402" y="6756"/>
                  </a:cubicBezTo>
                  <a:cubicBezTo>
                    <a:pt x="79330" y="6756"/>
                    <a:pt x="79257" y="6756"/>
                    <a:pt x="79184" y="6756"/>
                  </a:cubicBezTo>
                  <a:cubicBezTo>
                    <a:pt x="74589" y="6756"/>
                    <a:pt x="69983" y="6360"/>
                    <a:pt x="65500" y="5369"/>
                  </a:cubicBezTo>
                  <a:cubicBezTo>
                    <a:pt x="64367" y="5096"/>
                    <a:pt x="63233" y="4818"/>
                    <a:pt x="62131" y="4444"/>
                  </a:cubicBezTo>
                  <a:lnTo>
                    <a:pt x="61713" y="4311"/>
                  </a:lnTo>
                  <a:lnTo>
                    <a:pt x="61301" y="4165"/>
                  </a:lnTo>
                  <a:cubicBezTo>
                    <a:pt x="61029" y="4064"/>
                    <a:pt x="60750" y="3969"/>
                    <a:pt x="60478" y="3868"/>
                  </a:cubicBezTo>
                  <a:cubicBezTo>
                    <a:pt x="59940" y="3646"/>
                    <a:pt x="59401" y="3424"/>
                    <a:pt x="58869" y="3184"/>
                  </a:cubicBezTo>
                  <a:cubicBezTo>
                    <a:pt x="56748" y="2221"/>
                    <a:pt x="54658" y="1144"/>
                    <a:pt x="52397" y="511"/>
                  </a:cubicBezTo>
                  <a:cubicBezTo>
                    <a:pt x="51833" y="359"/>
                    <a:pt x="51263" y="220"/>
                    <a:pt x="50680" y="137"/>
                  </a:cubicBezTo>
                  <a:cubicBezTo>
                    <a:pt x="50389" y="80"/>
                    <a:pt x="50098" y="61"/>
                    <a:pt x="49806" y="30"/>
                  </a:cubicBezTo>
                  <a:cubicBezTo>
                    <a:pt x="49581" y="15"/>
                    <a:pt x="49351" y="0"/>
                    <a:pt x="49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4894673" y="2141883"/>
              <a:ext cx="3700031" cy="1310264"/>
            </a:xfrm>
            <a:custGeom>
              <a:avLst/>
              <a:gdLst/>
              <a:ahLst/>
              <a:cxnLst/>
              <a:rect l="l" t="t" r="r" b="b"/>
              <a:pathLst>
                <a:path w="106706" h="37787" extrusionOk="0">
                  <a:moveTo>
                    <a:pt x="49252" y="0"/>
                  </a:moveTo>
                  <a:cubicBezTo>
                    <a:pt x="49114" y="0"/>
                    <a:pt x="48976" y="3"/>
                    <a:pt x="48837" y="10"/>
                  </a:cubicBezTo>
                  <a:cubicBezTo>
                    <a:pt x="47659" y="73"/>
                    <a:pt x="46494" y="365"/>
                    <a:pt x="45430" y="878"/>
                  </a:cubicBezTo>
                  <a:cubicBezTo>
                    <a:pt x="44372" y="1397"/>
                    <a:pt x="43403" y="2157"/>
                    <a:pt x="42764" y="3164"/>
                  </a:cubicBezTo>
                  <a:cubicBezTo>
                    <a:pt x="42599" y="3411"/>
                    <a:pt x="42466" y="3677"/>
                    <a:pt x="42352" y="3949"/>
                  </a:cubicBezTo>
                  <a:cubicBezTo>
                    <a:pt x="42238" y="4228"/>
                    <a:pt x="42156" y="4513"/>
                    <a:pt x="42092" y="4804"/>
                  </a:cubicBezTo>
                  <a:cubicBezTo>
                    <a:pt x="41985" y="5387"/>
                    <a:pt x="41959" y="5989"/>
                    <a:pt x="42067" y="6578"/>
                  </a:cubicBezTo>
                  <a:cubicBezTo>
                    <a:pt x="42270" y="7749"/>
                    <a:pt x="42840" y="8839"/>
                    <a:pt x="43619" y="9725"/>
                  </a:cubicBezTo>
                  <a:cubicBezTo>
                    <a:pt x="44005" y="10169"/>
                    <a:pt x="44442" y="10580"/>
                    <a:pt x="44911" y="10935"/>
                  </a:cubicBezTo>
                  <a:cubicBezTo>
                    <a:pt x="45386" y="11290"/>
                    <a:pt x="45892" y="11594"/>
                    <a:pt x="46431" y="11847"/>
                  </a:cubicBezTo>
                  <a:cubicBezTo>
                    <a:pt x="47495" y="12354"/>
                    <a:pt x="48647" y="12664"/>
                    <a:pt x="49806" y="12867"/>
                  </a:cubicBezTo>
                  <a:cubicBezTo>
                    <a:pt x="50965" y="13063"/>
                    <a:pt x="52143" y="13152"/>
                    <a:pt x="53315" y="13209"/>
                  </a:cubicBezTo>
                  <a:lnTo>
                    <a:pt x="67375" y="13741"/>
                  </a:lnTo>
                  <a:lnTo>
                    <a:pt x="74412" y="14000"/>
                  </a:lnTo>
                  <a:lnTo>
                    <a:pt x="77927" y="14133"/>
                  </a:lnTo>
                  <a:cubicBezTo>
                    <a:pt x="79098" y="14184"/>
                    <a:pt x="80270" y="14235"/>
                    <a:pt x="81429" y="14374"/>
                  </a:cubicBezTo>
                  <a:cubicBezTo>
                    <a:pt x="82588" y="14507"/>
                    <a:pt x="83747" y="14716"/>
                    <a:pt x="84855" y="15064"/>
                  </a:cubicBezTo>
                  <a:cubicBezTo>
                    <a:pt x="85970" y="15406"/>
                    <a:pt x="87028" y="15919"/>
                    <a:pt x="87984" y="16591"/>
                  </a:cubicBezTo>
                  <a:cubicBezTo>
                    <a:pt x="88453" y="16926"/>
                    <a:pt x="88896" y="17306"/>
                    <a:pt x="89301" y="17725"/>
                  </a:cubicBezTo>
                  <a:cubicBezTo>
                    <a:pt x="89403" y="17832"/>
                    <a:pt x="89504" y="17934"/>
                    <a:pt x="89599" y="18048"/>
                  </a:cubicBezTo>
                  <a:lnTo>
                    <a:pt x="89878" y="18377"/>
                  </a:lnTo>
                  <a:lnTo>
                    <a:pt x="90131" y="18732"/>
                  </a:lnTo>
                  <a:cubicBezTo>
                    <a:pt x="90220" y="18846"/>
                    <a:pt x="90289" y="18972"/>
                    <a:pt x="90365" y="19099"/>
                  </a:cubicBezTo>
                  <a:cubicBezTo>
                    <a:pt x="90669" y="19593"/>
                    <a:pt x="90904" y="20125"/>
                    <a:pt x="91068" y="20682"/>
                  </a:cubicBezTo>
                  <a:cubicBezTo>
                    <a:pt x="91233" y="21233"/>
                    <a:pt x="91309" y="21816"/>
                    <a:pt x="91315" y="22392"/>
                  </a:cubicBezTo>
                  <a:cubicBezTo>
                    <a:pt x="91322" y="23558"/>
                    <a:pt x="90961" y="24698"/>
                    <a:pt x="90384" y="25705"/>
                  </a:cubicBezTo>
                  <a:cubicBezTo>
                    <a:pt x="89802" y="26712"/>
                    <a:pt x="89023" y="27598"/>
                    <a:pt x="88161" y="28377"/>
                  </a:cubicBezTo>
                  <a:cubicBezTo>
                    <a:pt x="87294" y="29156"/>
                    <a:pt x="86337" y="29840"/>
                    <a:pt x="85337" y="30448"/>
                  </a:cubicBezTo>
                  <a:cubicBezTo>
                    <a:pt x="84336" y="31050"/>
                    <a:pt x="83297" y="31588"/>
                    <a:pt x="82214" y="32038"/>
                  </a:cubicBezTo>
                  <a:lnTo>
                    <a:pt x="80606" y="32741"/>
                  </a:lnTo>
                  <a:cubicBezTo>
                    <a:pt x="80061" y="32956"/>
                    <a:pt x="79510" y="33165"/>
                    <a:pt x="78965" y="33374"/>
                  </a:cubicBezTo>
                  <a:lnTo>
                    <a:pt x="78142" y="33691"/>
                  </a:lnTo>
                  <a:cubicBezTo>
                    <a:pt x="77870" y="33786"/>
                    <a:pt x="77591" y="33875"/>
                    <a:pt x="77312" y="33970"/>
                  </a:cubicBezTo>
                  <a:lnTo>
                    <a:pt x="75640" y="34527"/>
                  </a:lnTo>
                  <a:lnTo>
                    <a:pt x="73956" y="35008"/>
                  </a:lnTo>
                  <a:lnTo>
                    <a:pt x="73107" y="35249"/>
                  </a:lnTo>
                  <a:cubicBezTo>
                    <a:pt x="72828" y="35325"/>
                    <a:pt x="72543" y="35388"/>
                    <a:pt x="72258" y="35458"/>
                  </a:cubicBezTo>
                  <a:lnTo>
                    <a:pt x="70548" y="35876"/>
                  </a:lnTo>
                  <a:lnTo>
                    <a:pt x="68825" y="36224"/>
                  </a:lnTo>
                  <a:lnTo>
                    <a:pt x="67964" y="36395"/>
                  </a:lnTo>
                  <a:cubicBezTo>
                    <a:pt x="67673" y="36446"/>
                    <a:pt x="67388" y="36490"/>
                    <a:pt x="67096" y="36541"/>
                  </a:cubicBezTo>
                  <a:lnTo>
                    <a:pt x="65361" y="36820"/>
                  </a:lnTo>
                  <a:cubicBezTo>
                    <a:pt x="64785" y="36902"/>
                    <a:pt x="64202" y="36972"/>
                    <a:pt x="63619" y="37048"/>
                  </a:cubicBezTo>
                  <a:lnTo>
                    <a:pt x="62745" y="37155"/>
                  </a:lnTo>
                  <a:cubicBezTo>
                    <a:pt x="62454" y="37193"/>
                    <a:pt x="62163" y="37212"/>
                    <a:pt x="61871" y="37244"/>
                  </a:cubicBezTo>
                  <a:lnTo>
                    <a:pt x="60123" y="37402"/>
                  </a:lnTo>
                  <a:cubicBezTo>
                    <a:pt x="59534" y="37447"/>
                    <a:pt x="58952" y="37478"/>
                    <a:pt x="58369" y="37516"/>
                  </a:cubicBezTo>
                  <a:lnTo>
                    <a:pt x="57489" y="37573"/>
                  </a:lnTo>
                  <a:cubicBezTo>
                    <a:pt x="57197" y="37592"/>
                    <a:pt x="56906" y="37592"/>
                    <a:pt x="56608" y="37605"/>
                  </a:cubicBezTo>
                  <a:lnTo>
                    <a:pt x="54854" y="37662"/>
                  </a:lnTo>
                  <a:cubicBezTo>
                    <a:pt x="54245" y="37669"/>
                    <a:pt x="53635" y="37673"/>
                    <a:pt x="53026" y="37673"/>
                  </a:cubicBezTo>
                  <a:cubicBezTo>
                    <a:pt x="51292" y="37673"/>
                    <a:pt x="49558" y="37640"/>
                    <a:pt x="47824" y="37542"/>
                  </a:cubicBezTo>
                  <a:cubicBezTo>
                    <a:pt x="46652" y="37497"/>
                    <a:pt x="45481" y="37402"/>
                    <a:pt x="44315" y="37320"/>
                  </a:cubicBezTo>
                  <a:cubicBezTo>
                    <a:pt x="43726" y="37282"/>
                    <a:pt x="43144" y="37219"/>
                    <a:pt x="42561" y="37162"/>
                  </a:cubicBezTo>
                  <a:lnTo>
                    <a:pt x="41687" y="37086"/>
                  </a:lnTo>
                  <a:lnTo>
                    <a:pt x="41250" y="37041"/>
                  </a:lnTo>
                  <a:lnTo>
                    <a:pt x="40813" y="36991"/>
                  </a:lnTo>
                  <a:cubicBezTo>
                    <a:pt x="36151" y="36471"/>
                    <a:pt x="31522" y="35686"/>
                    <a:pt x="26949" y="34660"/>
                  </a:cubicBezTo>
                  <a:cubicBezTo>
                    <a:pt x="24656" y="34160"/>
                    <a:pt x="22383" y="33583"/>
                    <a:pt x="20115" y="32988"/>
                  </a:cubicBezTo>
                  <a:cubicBezTo>
                    <a:pt x="18982" y="32671"/>
                    <a:pt x="17848" y="32374"/>
                    <a:pt x="16727" y="32038"/>
                  </a:cubicBezTo>
                  <a:lnTo>
                    <a:pt x="15036" y="31550"/>
                  </a:lnTo>
                  <a:lnTo>
                    <a:pt x="13351" y="31044"/>
                  </a:lnTo>
                  <a:cubicBezTo>
                    <a:pt x="8861" y="29676"/>
                    <a:pt x="4421" y="28156"/>
                    <a:pt x="0" y="26591"/>
                  </a:cubicBezTo>
                  <a:lnTo>
                    <a:pt x="0" y="26591"/>
                  </a:lnTo>
                  <a:cubicBezTo>
                    <a:pt x="4415" y="28168"/>
                    <a:pt x="8855" y="29707"/>
                    <a:pt x="13339" y="31082"/>
                  </a:cubicBezTo>
                  <a:lnTo>
                    <a:pt x="15023" y="31595"/>
                  </a:lnTo>
                  <a:lnTo>
                    <a:pt x="16708" y="32095"/>
                  </a:lnTo>
                  <a:cubicBezTo>
                    <a:pt x="17835" y="32431"/>
                    <a:pt x="18969" y="32728"/>
                    <a:pt x="20096" y="33045"/>
                  </a:cubicBezTo>
                  <a:cubicBezTo>
                    <a:pt x="22364" y="33653"/>
                    <a:pt x="24637" y="34236"/>
                    <a:pt x="26930" y="34742"/>
                  </a:cubicBezTo>
                  <a:cubicBezTo>
                    <a:pt x="31503" y="35781"/>
                    <a:pt x="36139" y="36566"/>
                    <a:pt x="40800" y="37092"/>
                  </a:cubicBezTo>
                  <a:lnTo>
                    <a:pt x="41237" y="37143"/>
                  </a:lnTo>
                  <a:lnTo>
                    <a:pt x="41674" y="37187"/>
                  </a:lnTo>
                  <a:lnTo>
                    <a:pt x="42555" y="37269"/>
                  </a:lnTo>
                  <a:cubicBezTo>
                    <a:pt x="43137" y="37320"/>
                    <a:pt x="43720" y="37390"/>
                    <a:pt x="44303" y="37428"/>
                  </a:cubicBezTo>
                  <a:cubicBezTo>
                    <a:pt x="45474" y="37510"/>
                    <a:pt x="46646" y="37605"/>
                    <a:pt x="47818" y="37656"/>
                  </a:cubicBezTo>
                  <a:cubicBezTo>
                    <a:pt x="49552" y="37754"/>
                    <a:pt x="51289" y="37787"/>
                    <a:pt x="53025" y="37787"/>
                  </a:cubicBezTo>
                  <a:cubicBezTo>
                    <a:pt x="53635" y="37787"/>
                    <a:pt x="54245" y="37783"/>
                    <a:pt x="54854" y="37776"/>
                  </a:cubicBezTo>
                  <a:lnTo>
                    <a:pt x="56615" y="37725"/>
                  </a:lnTo>
                  <a:cubicBezTo>
                    <a:pt x="56912" y="37713"/>
                    <a:pt x="57204" y="37713"/>
                    <a:pt x="57495" y="37694"/>
                  </a:cubicBezTo>
                  <a:lnTo>
                    <a:pt x="58375" y="37637"/>
                  </a:lnTo>
                  <a:cubicBezTo>
                    <a:pt x="58958" y="37599"/>
                    <a:pt x="59547" y="37573"/>
                    <a:pt x="60130" y="37529"/>
                  </a:cubicBezTo>
                  <a:lnTo>
                    <a:pt x="61884" y="37364"/>
                  </a:lnTo>
                  <a:cubicBezTo>
                    <a:pt x="62175" y="37339"/>
                    <a:pt x="62467" y="37314"/>
                    <a:pt x="62758" y="37282"/>
                  </a:cubicBezTo>
                  <a:lnTo>
                    <a:pt x="63632" y="37174"/>
                  </a:lnTo>
                  <a:cubicBezTo>
                    <a:pt x="64215" y="37098"/>
                    <a:pt x="64797" y="37029"/>
                    <a:pt x="65380" y="36946"/>
                  </a:cubicBezTo>
                  <a:lnTo>
                    <a:pt x="67122" y="36668"/>
                  </a:lnTo>
                  <a:cubicBezTo>
                    <a:pt x="67407" y="36617"/>
                    <a:pt x="67698" y="36579"/>
                    <a:pt x="67989" y="36522"/>
                  </a:cubicBezTo>
                  <a:lnTo>
                    <a:pt x="68851" y="36351"/>
                  </a:lnTo>
                  <a:lnTo>
                    <a:pt x="70580" y="36003"/>
                  </a:lnTo>
                  <a:lnTo>
                    <a:pt x="72290" y="35591"/>
                  </a:lnTo>
                  <a:cubicBezTo>
                    <a:pt x="72575" y="35521"/>
                    <a:pt x="72860" y="35458"/>
                    <a:pt x="73145" y="35382"/>
                  </a:cubicBezTo>
                  <a:lnTo>
                    <a:pt x="73994" y="35141"/>
                  </a:lnTo>
                  <a:lnTo>
                    <a:pt x="75685" y="34660"/>
                  </a:lnTo>
                  <a:lnTo>
                    <a:pt x="77357" y="34103"/>
                  </a:lnTo>
                  <a:cubicBezTo>
                    <a:pt x="77635" y="34008"/>
                    <a:pt x="77914" y="33919"/>
                    <a:pt x="78193" y="33824"/>
                  </a:cubicBezTo>
                  <a:lnTo>
                    <a:pt x="79016" y="33507"/>
                  </a:lnTo>
                  <a:cubicBezTo>
                    <a:pt x="79561" y="33298"/>
                    <a:pt x="80112" y="33096"/>
                    <a:pt x="80656" y="32880"/>
                  </a:cubicBezTo>
                  <a:lnTo>
                    <a:pt x="82271" y="32171"/>
                  </a:lnTo>
                  <a:cubicBezTo>
                    <a:pt x="83361" y="31721"/>
                    <a:pt x="84406" y="31183"/>
                    <a:pt x="85413" y="30575"/>
                  </a:cubicBezTo>
                  <a:cubicBezTo>
                    <a:pt x="86420" y="29967"/>
                    <a:pt x="87382" y="29283"/>
                    <a:pt x="88263" y="28491"/>
                  </a:cubicBezTo>
                  <a:cubicBezTo>
                    <a:pt x="89137" y="27706"/>
                    <a:pt x="89928" y="26807"/>
                    <a:pt x="90517" y="25781"/>
                  </a:cubicBezTo>
                  <a:cubicBezTo>
                    <a:pt x="90815" y="25268"/>
                    <a:pt x="91056" y="24723"/>
                    <a:pt x="91220" y="24153"/>
                  </a:cubicBezTo>
                  <a:cubicBezTo>
                    <a:pt x="91385" y="23583"/>
                    <a:pt x="91474" y="22988"/>
                    <a:pt x="91474" y="22392"/>
                  </a:cubicBezTo>
                  <a:cubicBezTo>
                    <a:pt x="91474" y="21803"/>
                    <a:pt x="91391" y="21208"/>
                    <a:pt x="91227" y="20638"/>
                  </a:cubicBezTo>
                  <a:cubicBezTo>
                    <a:pt x="91062" y="20068"/>
                    <a:pt x="90815" y="19517"/>
                    <a:pt x="90511" y="19010"/>
                  </a:cubicBezTo>
                  <a:cubicBezTo>
                    <a:pt x="90429" y="18890"/>
                    <a:pt x="90353" y="18757"/>
                    <a:pt x="90270" y="18637"/>
                  </a:cubicBezTo>
                  <a:lnTo>
                    <a:pt x="90004" y="18276"/>
                  </a:lnTo>
                  <a:lnTo>
                    <a:pt x="89726" y="17934"/>
                  </a:lnTo>
                  <a:cubicBezTo>
                    <a:pt x="89631" y="17820"/>
                    <a:pt x="89523" y="17718"/>
                    <a:pt x="89422" y="17611"/>
                  </a:cubicBezTo>
                  <a:cubicBezTo>
                    <a:pt x="89010" y="17186"/>
                    <a:pt x="88560" y="16800"/>
                    <a:pt x="88079" y="16451"/>
                  </a:cubicBezTo>
                  <a:cubicBezTo>
                    <a:pt x="87110" y="15774"/>
                    <a:pt x="86033" y="15248"/>
                    <a:pt x="84906" y="14900"/>
                  </a:cubicBezTo>
                  <a:cubicBezTo>
                    <a:pt x="83785" y="14545"/>
                    <a:pt x="82620" y="14330"/>
                    <a:pt x="81448" y="14197"/>
                  </a:cubicBezTo>
                  <a:cubicBezTo>
                    <a:pt x="80283" y="14064"/>
                    <a:pt x="79105" y="14007"/>
                    <a:pt x="77933" y="13962"/>
                  </a:cubicBezTo>
                  <a:lnTo>
                    <a:pt x="74418" y="13836"/>
                  </a:lnTo>
                  <a:lnTo>
                    <a:pt x="67381" y="13576"/>
                  </a:lnTo>
                  <a:lnTo>
                    <a:pt x="53321" y="13063"/>
                  </a:lnTo>
                  <a:cubicBezTo>
                    <a:pt x="52150" y="13006"/>
                    <a:pt x="50984" y="12917"/>
                    <a:pt x="49832" y="12727"/>
                  </a:cubicBezTo>
                  <a:cubicBezTo>
                    <a:pt x="48679" y="12525"/>
                    <a:pt x="47545" y="12221"/>
                    <a:pt x="46488" y="11720"/>
                  </a:cubicBezTo>
                  <a:cubicBezTo>
                    <a:pt x="45962" y="11473"/>
                    <a:pt x="45462" y="11169"/>
                    <a:pt x="44993" y="10827"/>
                  </a:cubicBezTo>
                  <a:cubicBezTo>
                    <a:pt x="44531" y="10473"/>
                    <a:pt x="44106" y="10074"/>
                    <a:pt x="43720" y="9637"/>
                  </a:cubicBezTo>
                  <a:cubicBezTo>
                    <a:pt x="42954" y="8769"/>
                    <a:pt x="42396" y="7699"/>
                    <a:pt x="42200" y="6559"/>
                  </a:cubicBezTo>
                  <a:cubicBezTo>
                    <a:pt x="42092" y="5982"/>
                    <a:pt x="42118" y="5400"/>
                    <a:pt x="42219" y="4830"/>
                  </a:cubicBezTo>
                  <a:cubicBezTo>
                    <a:pt x="42282" y="4545"/>
                    <a:pt x="42365" y="4266"/>
                    <a:pt x="42472" y="4000"/>
                  </a:cubicBezTo>
                  <a:cubicBezTo>
                    <a:pt x="42586" y="3734"/>
                    <a:pt x="42713" y="3474"/>
                    <a:pt x="42871" y="3234"/>
                  </a:cubicBezTo>
                  <a:cubicBezTo>
                    <a:pt x="43492" y="2252"/>
                    <a:pt x="44442" y="1505"/>
                    <a:pt x="45481" y="992"/>
                  </a:cubicBezTo>
                  <a:cubicBezTo>
                    <a:pt x="46532" y="485"/>
                    <a:pt x="47678" y="194"/>
                    <a:pt x="48844" y="130"/>
                  </a:cubicBezTo>
                  <a:cubicBezTo>
                    <a:pt x="48980" y="124"/>
                    <a:pt x="49116" y="121"/>
                    <a:pt x="49252" y="121"/>
                  </a:cubicBezTo>
                  <a:cubicBezTo>
                    <a:pt x="50281" y="121"/>
                    <a:pt x="51307" y="303"/>
                    <a:pt x="52308" y="555"/>
                  </a:cubicBezTo>
                  <a:cubicBezTo>
                    <a:pt x="54569" y="1150"/>
                    <a:pt x="56678" y="2208"/>
                    <a:pt x="58819" y="3170"/>
                  </a:cubicBezTo>
                  <a:cubicBezTo>
                    <a:pt x="59883" y="3658"/>
                    <a:pt x="60985" y="4076"/>
                    <a:pt x="62106" y="4437"/>
                  </a:cubicBezTo>
                  <a:lnTo>
                    <a:pt x="62948" y="4697"/>
                  </a:lnTo>
                  <a:cubicBezTo>
                    <a:pt x="63227" y="4779"/>
                    <a:pt x="63512" y="4849"/>
                    <a:pt x="63797" y="4925"/>
                  </a:cubicBezTo>
                  <a:cubicBezTo>
                    <a:pt x="64360" y="5089"/>
                    <a:pt x="64937" y="5210"/>
                    <a:pt x="65507" y="5349"/>
                  </a:cubicBezTo>
                  <a:cubicBezTo>
                    <a:pt x="67799" y="5849"/>
                    <a:pt x="70130" y="6179"/>
                    <a:pt x="72467" y="6388"/>
                  </a:cubicBezTo>
                  <a:cubicBezTo>
                    <a:pt x="74545" y="6574"/>
                    <a:pt x="76633" y="6664"/>
                    <a:pt x="78723" y="6664"/>
                  </a:cubicBezTo>
                  <a:cubicBezTo>
                    <a:pt x="78983" y="6664"/>
                    <a:pt x="79243" y="6663"/>
                    <a:pt x="79504" y="6660"/>
                  </a:cubicBezTo>
                  <a:cubicBezTo>
                    <a:pt x="84197" y="6603"/>
                    <a:pt x="88883" y="6134"/>
                    <a:pt x="93481" y="5197"/>
                  </a:cubicBezTo>
                  <a:cubicBezTo>
                    <a:pt x="95780" y="4722"/>
                    <a:pt x="98054" y="4127"/>
                    <a:pt x="100277" y="3360"/>
                  </a:cubicBezTo>
                  <a:cubicBezTo>
                    <a:pt x="102494" y="2600"/>
                    <a:pt x="104660" y="1676"/>
                    <a:pt x="106705" y="529"/>
                  </a:cubicBezTo>
                  <a:lnTo>
                    <a:pt x="106705" y="529"/>
                  </a:lnTo>
                  <a:cubicBezTo>
                    <a:pt x="104653" y="1669"/>
                    <a:pt x="102487" y="2588"/>
                    <a:pt x="100271" y="3341"/>
                  </a:cubicBezTo>
                  <a:cubicBezTo>
                    <a:pt x="98048" y="4101"/>
                    <a:pt x="95774" y="4684"/>
                    <a:pt x="93475" y="5153"/>
                  </a:cubicBezTo>
                  <a:cubicBezTo>
                    <a:pt x="88877" y="6077"/>
                    <a:pt x="84190" y="6527"/>
                    <a:pt x="79504" y="6571"/>
                  </a:cubicBezTo>
                  <a:cubicBezTo>
                    <a:pt x="79286" y="6573"/>
                    <a:pt x="79069" y="6574"/>
                    <a:pt x="78852" y="6574"/>
                  </a:cubicBezTo>
                  <a:cubicBezTo>
                    <a:pt x="76721" y="6574"/>
                    <a:pt x="74595" y="6488"/>
                    <a:pt x="72473" y="6293"/>
                  </a:cubicBezTo>
                  <a:cubicBezTo>
                    <a:pt x="70143" y="6077"/>
                    <a:pt x="67818" y="5748"/>
                    <a:pt x="65526" y="5248"/>
                  </a:cubicBezTo>
                  <a:cubicBezTo>
                    <a:pt x="64962" y="5108"/>
                    <a:pt x="64386" y="4988"/>
                    <a:pt x="63822" y="4830"/>
                  </a:cubicBezTo>
                  <a:cubicBezTo>
                    <a:pt x="63543" y="4747"/>
                    <a:pt x="63258" y="4678"/>
                    <a:pt x="62973" y="4595"/>
                  </a:cubicBezTo>
                  <a:lnTo>
                    <a:pt x="62137" y="4336"/>
                  </a:lnTo>
                  <a:cubicBezTo>
                    <a:pt x="61023" y="3975"/>
                    <a:pt x="59927" y="3557"/>
                    <a:pt x="58863" y="3069"/>
                  </a:cubicBezTo>
                  <a:cubicBezTo>
                    <a:pt x="56729" y="2106"/>
                    <a:pt x="54613" y="1049"/>
                    <a:pt x="52333" y="441"/>
                  </a:cubicBezTo>
                  <a:cubicBezTo>
                    <a:pt x="51326" y="183"/>
                    <a:pt x="50295" y="0"/>
                    <a:pt x="49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4894673" y="2170316"/>
              <a:ext cx="3705509" cy="1350245"/>
            </a:xfrm>
            <a:custGeom>
              <a:avLst/>
              <a:gdLst/>
              <a:ahLst/>
              <a:cxnLst/>
              <a:rect l="l" t="t" r="r" b="b"/>
              <a:pathLst>
                <a:path w="106864" h="38940" extrusionOk="0">
                  <a:moveTo>
                    <a:pt x="49616" y="1"/>
                  </a:moveTo>
                  <a:cubicBezTo>
                    <a:pt x="49319" y="1"/>
                    <a:pt x="49021" y="7"/>
                    <a:pt x="48730" y="32"/>
                  </a:cubicBezTo>
                  <a:cubicBezTo>
                    <a:pt x="47545" y="134"/>
                    <a:pt x="46380" y="469"/>
                    <a:pt x="45335" y="1039"/>
                  </a:cubicBezTo>
                  <a:cubicBezTo>
                    <a:pt x="44296" y="1609"/>
                    <a:pt x="43365" y="2426"/>
                    <a:pt x="42789" y="3478"/>
                  </a:cubicBezTo>
                  <a:cubicBezTo>
                    <a:pt x="42504" y="3997"/>
                    <a:pt x="42301" y="4573"/>
                    <a:pt x="42219" y="5169"/>
                  </a:cubicBezTo>
                  <a:cubicBezTo>
                    <a:pt x="42143" y="5758"/>
                    <a:pt x="42156" y="6359"/>
                    <a:pt x="42276" y="6948"/>
                  </a:cubicBezTo>
                  <a:cubicBezTo>
                    <a:pt x="42390" y="7531"/>
                    <a:pt x="42618" y="8095"/>
                    <a:pt x="42897" y="8614"/>
                  </a:cubicBezTo>
                  <a:cubicBezTo>
                    <a:pt x="43182" y="9140"/>
                    <a:pt x="43517" y="9634"/>
                    <a:pt x="43923" y="10071"/>
                  </a:cubicBezTo>
                  <a:cubicBezTo>
                    <a:pt x="44322" y="10514"/>
                    <a:pt x="44765" y="10913"/>
                    <a:pt x="45240" y="11268"/>
                  </a:cubicBezTo>
                  <a:cubicBezTo>
                    <a:pt x="45721" y="11616"/>
                    <a:pt x="46241" y="11914"/>
                    <a:pt x="46779" y="12161"/>
                  </a:cubicBezTo>
                  <a:cubicBezTo>
                    <a:pt x="47856" y="12661"/>
                    <a:pt x="49015" y="12952"/>
                    <a:pt x="50186" y="13142"/>
                  </a:cubicBezTo>
                  <a:cubicBezTo>
                    <a:pt x="51352" y="13326"/>
                    <a:pt x="52536" y="13396"/>
                    <a:pt x="53714" y="13440"/>
                  </a:cubicBezTo>
                  <a:lnTo>
                    <a:pt x="67856" y="13814"/>
                  </a:lnTo>
                  <a:lnTo>
                    <a:pt x="74931" y="14004"/>
                  </a:lnTo>
                  <a:lnTo>
                    <a:pt x="78465" y="14092"/>
                  </a:lnTo>
                  <a:cubicBezTo>
                    <a:pt x="79643" y="14130"/>
                    <a:pt x="80821" y="14181"/>
                    <a:pt x="81986" y="14314"/>
                  </a:cubicBezTo>
                  <a:cubicBezTo>
                    <a:pt x="83152" y="14447"/>
                    <a:pt x="84311" y="14662"/>
                    <a:pt x="85425" y="15030"/>
                  </a:cubicBezTo>
                  <a:cubicBezTo>
                    <a:pt x="86540" y="15391"/>
                    <a:pt x="87598" y="15910"/>
                    <a:pt x="88541" y="16613"/>
                  </a:cubicBezTo>
                  <a:cubicBezTo>
                    <a:pt x="89485" y="17297"/>
                    <a:pt x="90296" y="18171"/>
                    <a:pt x="90891" y="19172"/>
                  </a:cubicBezTo>
                  <a:cubicBezTo>
                    <a:pt x="91474" y="20185"/>
                    <a:pt x="91797" y="21344"/>
                    <a:pt x="91790" y="22510"/>
                  </a:cubicBezTo>
                  <a:cubicBezTo>
                    <a:pt x="91784" y="23675"/>
                    <a:pt x="91442" y="24821"/>
                    <a:pt x="90891" y="25847"/>
                  </a:cubicBezTo>
                  <a:cubicBezTo>
                    <a:pt x="90334" y="26880"/>
                    <a:pt x="89580" y="27792"/>
                    <a:pt x="88738" y="28609"/>
                  </a:cubicBezTo>
                  <a:cubicBezTo>
                    <a:pt x="87895" y="29419"/>
                    <a:pt x="86958" y="30141"/>
                    <a:pt x="85970" y="30781"/>
                  </a:cubicBezTo>
                  <a:cubicBezTo>
                    <a:pt x="84982" y="31414"/>
                    <a:pt x="83950" y="31978"/>
                    <a:pt x="82873" y="32453"/>
                  </a:cubicBezTo>
                  <a:lnTo>
                    <a:pt x="81271" y="33200"/>
                  </a:lnTo>
                  <a:lnTo>
                    <a:pt x="79637" y="33872"/>
                  </a:lnTo>
                  <a:lnTo>
                    <a:pt x="78820" y="34201"/>
                  </a:lnTo>
                  <a:cubicBezTo>
                    <a:pt x="78541" y="34309"/>
                    <a:pt x="78262" y="34404"/>
                    <a:pt x="77990" y="34505"/>
                  </a:cubicBezTo>
                  <a:lnTo>
                    <a:pt x="76324" y="35100"/>
                  </a:lnTo>
                  <a:lnTo>
                    <a:pt x="74640" y="35632"/>
                  </a:lnTo>
                  <a:lnTo>
                    <a:pt x="73797" y="35892"/>
                  </a:lnTo>
                  <a:lnTo>
                    <a:pt x="72942" y="36126"/>
                  </a:lnTo>
                  <a:lnTo>
                    <a:pt x="71238" y="36582"/>
                  </a:lnTo>
                  <a:lnTo>
                    <a:pt x="69516" y="36975"/>
                  </a:lnTo>
                  <a:lnTo>
                    <a:pt x="68654" y="37171"/>
                  </a:lnTo>
                  <a:lnTo>
                    <a:pt x="67787" y="37342"/>
                  </a:lnTo>
                  <a:lnTo>
                    <a:pt x="66051" y="37665"/>
                  </a:lnTo>
                  <a:lnTo>
                    <a:pt x="64303" y="37938"/>
                  </a:lnTo>
                  <a:lnTo>
                    <a:pt x="63429" y="38071"/>
                  </a:lnTo>
                  <a:lnTo>
                    <a:pt x="62555" y="38172"/>
                  </a:lnTo>
                  <a:lnTo>
                    <a:pt x="60801" y="38381"/>
                  </a:lnTo>
                  <a:lnTo>
                    <a:pt x="59040" y="38533"/>
                  </a:lnTo>
                  <a:lnTo>
                    <a:pt x="58160" y="38609"/>
                  </a:lnTo>
                  <a:cubicBezTo>
                    <a:pt x="57862" y="38628"/>
                    <a:pt x="57571" y="38641"/>
                    <a:pt x="57273" y="38660"/>
                  </a:cubicBezTo>
                  <a:lnTo>
                    <a:pt x="55513" y="38755"/>
                  </a:lnTo>
                  <a:cubicBezTo>
                    <a:pt x="54161" y="38795"/>
                    <a:pt x="52810" y="38824"/>
                    <a:pt x="51458" y="38824"/>
                  </a:cubicBezTo>
                  <a:cubicBezTo>
                    <a:pt x="50454" y="38824"/>
                    <a:pt x="49449" y="38808"/>
                    <a:pt x="48445" y="38767"/>
                  </a:cubicBezTo>
                  <a:cubicBezTo>
                    <a:pt x="47267" y="38742"/>
                    <a:pt x="46089" y="38653"/>
                    <a:pt x="44911" y="38590"/>
                  </a:cubicBezTo>
                  <a:cubicBezTo>
                    <a:pt x="44328" y="38558"/>
                    <a:pt x="43739" y="38495"/>
                    <a:pt x="43150" y="38451"/>
                  </a:cubicBezTo>
                  <a:cubicBezTo>
                    <a:pt x="42567" y="38400"/>
                    <a:pt x="41978" y="38362"/>
                    <a:pt x="41389" y="38292"/>
                  </a:cubicBezTo>
                  <a:lnTo>
                    <a:pt x="39635" y="38109"/>
                  </a:lnTo>
                  <a:cubicBezTo>
                    <a:pt x="39046" y="38045"/>
                    <a:pt x="38463" y="37963"/>
                    <a:pt x="37881" y="37887"/>
                  </a:cubicBezTo>
                  <a:cubicBezTo>
                    <a:pt x="36709" y="37748"/>
                    <a:pt x="35543" y="37570"/>
                    <a:pt x="34378" y="37399"/>
                  </a:cubicBezTo>
                  <a:cubicBezTo>
                    <a:pt x="33795" y="37311"/>
                    <a:pt x="33213" y="37209"/>
                    <a:pt x="32636" y="37114"/>
                  </a:cubicBezTo>
                  <a:cubicBezTo>
                    <a:pt x="32054" y="37013"/>
                    <a:pt x="31471" y="36924"/>
                    <a:pt x="30888" y="36817"/>
                  </a:cubicBezTo>
                  <a:cubicBezTo>
                    <a:pt x="29729" y="36601"/>
                    <a:pt x="28570" y="36392"/>
                    <a:pt x="27418" y="36152"/>
                  </a:cubicBezTo>
                  <a:cubicBezTo>
                    <a:pt x="18165" y="34315"/>
                    <a:pt x="9076" y="31750"/>
                    <a:pt x="0" y="29198"/>
                  </a:cubicBezTo>
                  <a:lnTo>
                    <a:pt x="0" y="29198"/>
                  </a:lnTo>
                  <a:cubicBezTo>
                    <a:pt x="9070" y="31782"/>
                    <a:pt x="18152" y="34372"/>
                    <a:pt x="27399" y="36240"/>
                  </a:cubicBezTo>
                  <a:cubicBezTo>
                    <a:pt x="29710" y="36715"/>
                    <a:pt x="32035" y="37121"/>
                    <a:pt x="34365" y="37494"/>
                  </a:cubicBezTo>
                  <a:cubicBezTo>
                    <a:pt x="35531" y="37665"/>
                    <a:pt x="36696" y="37849"/>
                    <a:pt x="37868" y="37988"/>
                  </a:cubicBezTo>
                  <a:cubicBezTo>
                    <a:pt x="38451" y="38058"/>
                    <a:pt x="39033" y="38147"/>
                    <a:pt x="39622" y="38210"/>
                  </a:cubicBezTo>
                  <a:lnTo>
                    <a:pt x="41383" y="38394"/>
                  </a:lnTo>
                  <a:cubicBezTo>
                    <a:pt x="41966" y="38463"/>
                    <a:pt x="42555" y="38508"/>
                    <a:pt x="43144" y="38558"/>
                  </a:cubicBezTo>
                  <a:cubicBezTo>
                    <a:pt x="43733" y="38603"/>
                    <a:pt x="44315" y="38660"/>
                    <a:pt x="44904" y="38698"/>
                  </a:cubicBezTo>
                  <a:cubicBezTo>
                    <a:pt x="46082" y="38761"/>
                    <a:pt x="47260" y="38850"/>
                    <a:pt x="48438" y="38875"/>
                  </a:cubicBezTo>
                  <a:cubicBezTo>
                    <a:pt x="49513" y="38921"/>
                    <a:pt x="50586" y="38940"/>
                    <a:pt x="51659" y="38940"/>
                  </a:cubicBezTo>
                  <a:cubicBezTo>
                    <a:pt x="52945" y="38940"/>
                    <a:pt x="54231" y="38913"/>
                    <a:pt x="55519" y="38875"/>
                  </a:cubicBezTo>
                  <a:lnTo>
                    <a:pt x="57286" y="38780"/>
                  </a:lnTo>
                  <a:cubicBezTo>
                    <a:pt x="57577" y="38761"/>
                    <a:pt x="57875" y="38755"/>
                    <a:pt x="58166" y="38729"/>
                  </a:cubicBezTo>
                  <a:lnTo>
                    <a:pt x="59047" y="38653"/>
                  </a:lnTo>
                  <a:lnTo>
                    <a:pt x="60814" y="38508"/>
                  </a:lnTo>
                  <a:lnTo>
                    <a:pt x="62568" y="38299"/>
                  </a:lnTo>
                  <a:lnTo>
                    <a:pt x="63448" y="38197"/>
                  </a:lnTo>
                  <a:lnTo>
                    <a:pt x="64322" y="38064"/>
                  </a:lnTo>
                  <a:lnTo>
                    <a:pt x="66070" y="37798"/>
                  </a:lnTo>
                  <a:lnTo>
                    <a:pt x="67812" y="37469"/>
                  </a:lnTo>
                  <a:lnTo>
                    <a:pt x="68680" y="37304"/>
                  </a:lnTo>
                  <a:lnTo>
                    <a:pt x="69547" y="37108"/>
                  </a:lnTo>
                  <a:lnTo>
                    <a:pt x="71270" y="36715"/>
                  </a:lnTo>
                  <a:lnTo>
                    <a:pt x="72980" y="36259"/>
                  </a:lnTo>
                  <a:lnTo>
                    <a:pt x="73835" y="36025"/>
                  </a:lnTo>
                  <a:lnTo>
                    <a:pt x="74684" y="35765"/>
                  </a:lnTo>
                  <a:lnTo>
                    <a:pt x="76369" y="35233"/>
                  </a:lnTo>
                  <a:lnTo>
                    <a:pt x="78034" y="34638"/>
                  </a:lnTo>
                  <a:cubicBezTo>
                    <a:pt x="78313" y="34537"/>
                    <a:pt x="78592" y="34442"/>
                    <a:pt x="78870" y="34340"/>
                  </a:cubicBezTo>
                  <a:lnTo>
                    <a:pt x="79687" y="34005"/>
                  </a:lnTo>
                  <a:lnTo>
                    <a:pt x="81328" y="33333"/>
                  </a:lnTo>
                  <a:lnTo>
                    <a:pt x="82936" y="32592"/>
                  </a:lnTo>
                  <a:cubicBezTo>
                    <a:pt x="84013" y="32117"/>
                    <a:pt x="85058" y="31547"/>
                    <a:pt x="86052" y="30908"/>
                  </a:cubicBezTo>
                  <a:cubicBezTo>
                    <a:pt x="87047" y="30262"/>
                    <a:pt x="87990" y="29540"/>
                    <a:pt x="88845" y="28723"/>
                  </a:cubicBezTo>
                  <a:cubicBezTo>
                    <a:pt x="89694" y="27899"/>
                    <a:pt x="90460" y="26975"/>
                    <a:pt x="91030" y="25923"/>
                  </a:cubicBezTo>
                  <a:cubicBezTo>
                    <a:pt x="91594" y="24885"/>
                    <a:pt x="91949" y="23707"/>
                    <a:pt x="91949" y="22510"/>
                  </a:cubicBezTo>
                  <a:cubicBezTo>
                    <a:pt x="91961" y="21313"/>
                    <a:pt x="91632" y="20122"/>
                    <a:pt x="91037" y="19090"/>
                  </a:cubicBezTo>
                  <a:cubicBezTo>
                    <a:pt x="90429" y="18064"/>
                    <a:pt x="89599" y="17177"/>
                    <a:pt x="88643" y="16474"/>
                  </a:cubicBezTo>
                  <a:cubicBezTo>
                    <a:pt x="87686" y="15764"/>
                    <a:pt x="86610" y="15232"/>
                    <a:pt x="85482" y="14859"/>
                  </a:cubicBezTo>
                  <a:cubicBezTo>
                    <a:pt x="84349" y="14491"/>
                    <a:pt x="83183" y="14270"/>
                    <a:pt x="82005" y="14137"/>
                  </a:cubicBezTo>
                  <a:cubicBezTo>
                    <a:pt x="80827" y="14004"/>
                    <a:pt x="79649" y="13953"/>
                    <a:pt x="78471" y="13921"/>
                  </a:cubicBezTo>
                  <a:lnTo>
                    <a:pt x="74931" y="13833"/>
                  </a:lnTo>
                  <a:lnTo>
                    <a:pt x="67863" y="13655"/>
                  </a:lnTo>
                  <a:lnTo>
                    <a:pt x="53720" y="13294"/>
                  </a:lnTo>
                  <a:cubicBezTo>
                    <a:pt x="52542" y="13250"/>
                    <a:pt x="51364" y="13180"/>
                    <a:pt x="50205" y="12997"/>
                  </a:cubicBezTo>
                  <a:cubicBezTo>
                    <a:pt x="49046" y="12813"/>
                    <a:pt x="47900" y="12522"/>
                    <a:pt x="46836" y="12034"/>
                  </a:cubicBezTo>
                  <a:cubicBezTo>
                    <a:pt x="46304" y="11793"/>
                    <a:pt x="45791" y="11502"/>
                    <a:pt x="45322" y="11154"/>
                  </a:cubicBezTo>
                  <a:cubicBezTo>
                    <a:pt x="44854" y="10805"/>
                    <a:pt x="44417" y="10413"/>
                    <a:pt x="44024" y="9982"/>
                  </a:cubicBezTo>
                  <a:cubicBezTo>
                    <a:pt x="43625" y="9551"/>
                    <a:pt x="43296" y="9064"/>
                    <a:pt x="43017" y="8551"/>
                  </a:cubicBezTo>
                  <a:cubicBezTo>
                    <a:pt x="42738" y="8038"/>
                    <a:pt x="42523" y="7493"/>
                    <a:pt x="42409" y="6923"/>
                  </a:cubicBezTo>
                  <a:cubicBezTo>
                    <a:pt x="42289" y="6347"/>
                    <a:pt x="42276" y="5764"/>
                    <a:pt x="42352" y="5188"/>
                  </a:cubicBezTo>
                  <a:cubicBezTo>
                    <a:pt x="42428" y="4611"/>
                    <a:pt x="42624" y="4048"/>
                    <a:pt x="42903" y="3541"/>
                  </a:cubicBezTo>
                  <a:cubicBezTo>
                    <a:pt x="43460" y="2515"/>
                    <a:pt x="44379" y="1711"/>
                    <a:pt x="45398" y="1153"/>
                  </a:cubicBezTo>
                  <a:cubicBezTo>
                    <a:pt x="46424" y="590"/>
                    <a:pt x="47571" y="260"/>
                    <a:pt x="48736" y="153"/>
                  </a:cubicBezTo>
                  <a:cubicBezTo>
                    <a:pt x="49027" y="127"/>
                    <a:pt x="49325" y="121"/>
                    <a:pt x="49616" y="121"/>
                  </a:cubicBezTo>
                  <a:cubicBezTo>
                    <a:pt x="49908" y="127"/>
                    <a:pt x="50199" y="159"/>
                    <a:pt x="50490" y="184"/>
                  </a:cubicBezTo>
                  <a:cubicBezTo>
                    <a:pt x="51073" y="254"/>
                    <a:pt x="51656" y="343"/>
                    <a:pt x="52226" y="488"/>
                  </a:cubicBezTo>
                  <a:cubicBezTo>
                    <a:pt x="54512" y="1046"/>
                    <a:pt x="56640" y="2097"/>
                    <a:pt x="58793" y="3053"/>
                  </a:cubicBezTo>
                  <a:cubicBezTo>
                    <a:pt x="59870" y="3541"/>
                    <a:pt x="60972" y="3959"/>
                    <a:pt x="62099" y="4326"/>
                  </a:cubicBezTo>
                  <a:cubicBezTo>
                    <a:pt x="62663" y="4497"/>
                    <a:pt x="63227" y="4675"/>
                    <a:pt x="63797" y="4814"/>
                  </a:cubicBezTo>
                  <a:cubicBezTo>
                    <a:pt x="64088" y="4890"/>
                    <a:pt x="64367" y="4972"/>
                    <a:pt x="64658" y="5036"/>
                  </a:cubicBezTo>
                  <a:lnTo>
                    <a:pt x="65519" y="5226"/>
                  </a:lnTo>
                  <a:cubicBezTo>
                    <a:pt x="65811" y="5295"/>
                    <a:pt x="66096" y="5346"/>
                    <a:pt x="66387" y="5403"/>
                  </a:cubicBezTo>
                  <a:lnTo>
                    <a:pt x="67255" y="5574"/>
                  </a:lnTo>
                  <a:lnTo>
                    <a:pt x="68129" y="5713"/>
                  </a:lnTo>
                  <a:cubicBezTo>
                    <a:pt x="68420" y="5764"/>
                    <a:pt x="68711" y="5815"/>
                    <a:pt x="69003" y="5846"/>
                  </a:cubicBezTo>
                  <a:cubicBezTo>
                    <a:pt x="69592" y="5929"/>
                    <a:pt x="70174" y="6011"/>
                    <a:pt x="70763" y="6074"/>
                  </a:cubicBezTo>
                  <a:lnTo>
                    <a:pt x="71644" y="6169"/>
                  </a:lnTo>
                  <a:lnTo>
                    <a:pt x="72524" y="6245"/>
                  </a:lnTo>
                  <a:cubicBezTo>
                    <a:pt x="74514" y="6412"/>
                    <a:pt x="76512" y="6487"/>
                    <a:pt x="78508" y="6487"/>
                  </a:cubicBezTo>
                  <a:cubicBezTo>
                    <a:pt x="78870" y="6487"/>
                    <a:pt x="79231" y="6485"/>
                    <a:pt x="79592" y="6480"/>
                  </a:cubicBezTo>
                  <a:cubicBezTo>
                    <a:pt x="84311" y="6391"/>
                    <a:pt x="89023" y="5897"/>
                    <a:pt x="93640" y="4915"/>
                  </a:cubicBezTo>
                  <a:cubicBezTo>
                    <a:pt x="95945" y="4421"/>
                    <a:pt x="98225" y="3807"/>
                    <a:pt x="100448" y="3015"/>
                  </a:cubicBezTo>
                  <a:cubicBezTo>
                    <a:pt x="102671" y="2224"/>
                    <a:pt x="104831" y="1261"/>
                    <a:pt x="106864" y="58"/>
                  </a:cubicBezTo>
                  <a:lnTo>
                    <a:pt x="106864" y="58"/>
                  </a:lnTo>
                  <a:cubicBezTo>
                    <a:pt x="104831" y="1255"/>
                    <a:pt x="102665" y="2211"/>
                    <a:pt x="100442" y="2996"/>
                  </a:cubicBezTo>
                  <a:cubicBezTo>
                    <a:pt x="98219" y="3782"/>
                    <a:pt x="95932" y="4383"/>
                    <a:pt x="93627" y="4871"/>
                  </a:cubicBezTo>
                  <a:cubicBezTo>
                    <a:pt x="89016" y="5840"/>
                    <a:pt x="84304" y="6321"/>
                    <a:pt x="79592" y="6391"/>
                  </a:cubicBezTo>
                  <a:cubicBezTo>
                    <a:pt x="79249" y="6396"/>
                    <a:pt x="78905" y="6398"/>
                    <a:pt x="78562" y="6398"/>
                  </a:cubicBezTo>
                  <a:cubicBezTo>
                    <a:pt x="76549" y="6398"/>
                    <a:pt x="74538" y="6318"/>
                    <a:pt x="72530" y="6150"/>
                  </a:cubicBezTo>
                  <a:lnTo>
                    <a:pt x="71650" y="6074"/>
                  </a:lnTo>
                  <a:lnTo>
                    <a:pt x="70770" y="5973"/>
                  </a:lnTo>
                  <a:cubicBezTo>
                    <a:pt x="70187" y="5916"/>
                    <a:pt x="69604" y="5827"/>
                    <a:pt x="69022" y="5751"/>
                  </a:cubicBezTo>
                  <a:cubicBezTo>
                    <a:pt x="68730" y="5713"/>
                    <a:pt x="68439" y="5663"/>
                    <a:pt x="68148" y="5618"/>
                  </a:cubicBezTo>
                  <a:lnTo>
                    <a:pt x="67274" y="5473"/>
                  </a:lnTo>
                  <a:lnTo>
                    <a:pt x="66406" y="5308"/>
                  </a:lnTo>
                  <a:cubicBezTo>
                    <a:pt x="66121" y="5251"/>
                    <a:pt x="65830" y="5194"/>
                    <a:pt x="65545" y="5124"/>
                  </a:cubicBezTo>
                  <a:lnTo>
                    <a:pt x="64683" y="4934"/>
                  </a:lnTo>
                  <a:cubicBezTo>
                    <a:pt x="64392" y="4871"/>
                    <a:pt x="64113" y="4782"/>
                    <a:pt x="63828" y="4713"/>
                  </a:cubicBezTo>
                  <a:cubicBezTo>
                    <a:pt x="63252" y="4573"/>
                    <a:pt x="62695" y="4390"/>
                    <a:pt x="62131" y="4225"/>
                  </a:cubicBezTo>
                  <a:cubicBezTo>
                    <a:pt x="61010" y="3858"/>
                    <a:pt x="59914" y="3440"/>
                    <a:pt x="58838" y="2952"/>
                  </a:cubicBezTo>
                  <a:cubicBezTo>
                    <a:pt x="56691" y="1996"/>
                    <a:pt x="54556" y="938"/>
                    <a:pt x="52251" y="374"/>
                  </a:cubicBezTo>
                  <a:cubicBezTo>
                    <a:pt x="51681" y="229"/>
                    <a:pt x="51092" y="134"/>
                    <a:pt x="50503" y="64"/>
                  </a:cubicBezTo>
                  <a:cubicBezTo>
                    <a:pt x="50212" y="39"/>
                    <a:pt x="49914" y="7"/>
                    <a:pt x="49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39"/>
          <p:cNvSpPr txBox="1">
            <a:spLocks noGrp="1"/>
          </p:cNvSpPr>
          <p:nvPr>
            <p:ph type="title"/>
          </p:nvPr>
        </p:nvSpPr>
        <p:spPr>
          <a:xfrm>
            <a:off x="720000" y="18002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8" name="Google Shape;498;p39"/>
          <p:cNvSpPr txBox="1"/>
          <p:nvPr/>
        </p:nvSpPr>
        <p:spPr>
          <a:xfrm>
            <a:off x="720000" y="852581"/>
            <a:ext cx="7704000" cy="345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Objective: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music recommendation system that suggests similar songs based solely on audio features — without requiring user history or preferences.</a:t>
            </a:r>
          </a:p>
          <a:p>
            <a:pPr lvl="0"/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Asap"/>
              <a:cs typeface="Times New Roman" panose="02020603050405020304" pitchFamily="18" charset="0"/>
              <a:sym typeface="Asap"/>
            </a:endParaRPr>
          </a:p>
          <a:p>
            <a:pPr lvl="0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Built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 recommendation engine</a:t>
            </a:r>
          </a:p>
          <a:p>
            <a:pPr lvl="0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🎵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a song to find similar kind of songs</a:t>
            </a:r>
          </a:p>
          <a:p>
            <a:pPr lvl="0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🎶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Top-5 similar songs based on audio characteristics</a:t>
            </a:r>
          </a:p>
          <a:p>
            <a:pPr lvl="0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🧠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k-Nearest Neighbors (k-NN) using cosine similarity</a:t>
            </a:r>
          </a:p>
          <a:p>
            <a:pPr lvl="0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🌐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serving RESTful endpoints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Asap"/>
              <a:cs typeface="Times New Roman" panose="02020603050405020304" pitchFamily="18" charset="0"/>
              <a:sym typeface="Asap"/>
            </a:endParaRPr>
          </a:p>
        </p:txBody>
      </p:sp>
      <p:sp>
        <p:nvSpPr>
          <p:cNvPr id="501" name="Google Shape;501;p39"/>
          <p:cNvSpPr/>
          <p:nvPr/>
        </p:nvSpPr>
        <p:spPr>
          <a:xfrm rot="1061091">
            <a:off x="8251259" y="3365481"/>
            <a:ext cx="376322" cy="791252"/>
          </a:xfrm>
          <a:custGeom>
            <a:avLst/>
            <a:gdLst/>
            <a:ahLst/>
            <a:cxnLst/>
            <a:rect l="l" t="t" r="r" b="b"/>
            <a:pathLst>
              <a:path w="12389" h="26047" extrusionOk="0">
                <a:moveTo>
                  <a:pt x="4092" y="242"/>
                </a:moveTo>
                <a:cubicBezTo>
                  <a:pt x="4149" y="286"/>
                  <a:pt x="4206" y="331"/>
                  <a:pt x="4256" y="375"/>
                </a:cubicBezTo>
                <a:cubicBezTo>
                  <a:pt x="4320" y="445"/>
                  <a:pt x="4377" y="521"/>
                  <a:pt x="4427" y="584"/>
                </a:cubicBezTo>
                <a:cubicBezTo>
                  <a:pt x="4301" y="508"/>
                  <a:pt x="4180" y="438"/>
                  <a:pt x="4047" y="381"/>
                </a:cubicBezTo>
                <a:cubicBezTo>
                  <a:pt x="4060" y="331"/>
                  <a:pt x="4079" y="286"/>
                  <a:pt x="4092" y="242"/>
                </a:cubicBezTo>
                <a:close/>
                <a:moveTo>
                  <a:pt x="4389" y="483"/>
                </a:moveTo>
                <a:lnTo>
                  <a:pt x="4389" y="483"/>
                </a:lnTo>
                <a:cubicBezTo>
                  <a:pt x="4497" y="571"/>
                  <a:pt x="4598" y="660"/>
                  <a:pt x="4700" y="755"/>
                </a:cubicBezTo>
                <a:cubicBezTo>
                  <a:pt x="4630" y="704"/>
                  <a:pt x="4554" y="660"/>
                  <a:pt x="4478" y="616"/>
                </a:cubicBezTo>
                <a:cubicBezTo>
                  <a:pt x="4453" y="578"/>
                  <a:pt x="4421" y="527"/>
                  <a:pt x="4389" y="483"/>
                </a:cubicBezTo>
                <a:close/>
                <a:moveTo>
                  <a:pt x="3889" y="204"/>
                </a:moveTo>
                <a:lnTo>
                  <a:pt x="3889" y="204"/>
                </a:lnTo>
                <a:cubicBezTo>
                  <a:pt x="3864" y="242"/>
                  <a:pt x="3838" y="280"/>
                  <a:pt x="3813" y="312"/>
                </a:cubicBezTo>
                <a:cubicBezTo>
                  <a:pt x="3750" y="324"/>
                  <a:pt x="3693" y="375"/>
                  <a:pt x="3699" y="451"/>
                </a:cubicBezTo>
                <a:cubicBezTo>
                  <a:pt x="3699" y="464"/>
                  <a:pt x="3699" y="470"/>
                  <a:pt x="3699" y="476"/>
                </a:cubicBezTo>
                <a:cubicBezTo>
                  <a:pt x="3680" y="495"/>
                  <a:pt x="3667" y="521"/>
                  <a:pt x="3655" y="540"/>
                </a:cubicBezTo>
                <a:cubicBezTo>
                  <a:pt x="3636" y="546"/>
                  <a:pt x="3623" y="559"/>
                  <a:pt x="3604" y="571"/>
                </a:cubicBezTo>
                <a:cubicBezTo>
                  <a:pt x="3534" y="666"/>
                  <a:pt x="3471" y="755"/>
                  <a:pt x="3414" y="850"/>
                </a:cubicBezTo>
                <a:cubicBezTo>
                  <a:pt x="3433" y="812"/>
                  <a:pt x="3452" y="774"/>
                  <a:pt x="3471" y="742"/>
                </a:cubicBezTo>
                <a:cubicBezTo>
                  <a:pt x="3560" y="584"/>
                  <a:pt x="3693" y="293"/>
                  <a:pt x="3889" y="204"/>
                </a:cubicBezTo>
                <a:close/>
                <a:moveTo>
                  <a:pt x="4598" y="1293"/>
                </a:moveTo>
                <a:cubicBezTo>
                  <a:pt x="4605" y="1300"/>
                  <a:pt x="4605" y="1300"/>
                  <a:pt x="4605" y="1300"/>
                </a:cubicBezTo>
                <a:cubicBezTo>
                  <a:pt x="4605" y="1300"/>
                  <a:pt x="4598" y="1300"/>
                  <a:pt x="4598" y="1306"/>
                </a:cubicBezTo>
                <a:cubicBezTo>
                  <a:pt x="4598" y="1300"/>
                  <a:pt x="4598" y="1300"/>
                  <a:pt x="4598" y="1300"/>
                </a:cubicBezTo>
                <a:cubicBezTo>
                  <a:pt x="4598" y="1300"/>
                  <a:pt x="4598" y="1300"/>
                  <a:pt x="4598" y="1293"/>
                </a:cubicBezTo>
                <a:close/>
                <a:moveTo>
                  <a:pt x="3705" y="1331"/>
                </a:moveTo>
                <a:cubicBezTo>
                  <a:pt x="3705" y="1331"/>
                  <a:pt x="3705" y="1331"/>
                  <a:pt x="3699" y="1338"/>
                </a:cubicBezTo>
                <a:cubicBezTo>
                  <a:pt x="3699" y="1338"/>
                  <a:pt x="3699" y="1331"/>
                  <a:pt x="3699" y="1331"/>
                </a:cubicBezTo>
                <a:close/>
                <a:moveTo>
                  <a:pt x="4231" y="964"/>
                </a:moveTo>
                <a:cubicBezTo>
                  <a:pt x="4250" y="977"/>
                  <a:pt x="4269" y="996"/>
                  <a:pt x="4288" y="1008"/>
                </a:cubicBezTo>
                <a:cubicBezTo>
                  <a:pt x="4155" y="1148"/>
                  <a:pt x="4035" y="1287"/>
                  <a:pt x="3927" y="1426"/>
                </a:cubicBezTo>
                <a:cubicBezTo>
                  <a:pt x="3914" y="1426"/>
                  <a:pt x="3908" y="1433"/>
                  <a:pt x="3902" y="1452"/>
                </a:cubicBezTo>
                <a:cubicBezTo>
                  <a:pt x="3902" y="1452"/>
                  <a:pt x="3902" y="1458"/>
                  <a:pt x="3895" y="1464"/>
                </a:cubicBezTo>
                <a:cubicBezTo>
                  <a:pt x="3845" y="1534"/>
                  <a:pt x="3800" y="1604"/>
                  <a:pt x="3750" y="1673"/>
                </a:cubicBezTo>
                <a:cubicBezTo>
                  <a:pt x="3889" y="1407"/>
                  <a:pt x="4041" y="1167"/>
                  <a:pt x="4231" y="964"/>
                </a:cubicBezTo>
                <a:close/>
                <a:moveTo>
                  <a:pt x="4446" y="1281"/>
                </a:moveTo>
                <a:cubicBezTo>
                  <a:pt x="4446" y="1325"/>
                  <a:pt x="4491" y="1357"/>
                  <a:pt x="4529" y="1357"/>
                </a:cubicBezTo>
                <a:cubicBezTo>
                  <a:pt x="4351" y="1502"/>
                  <a:pt x="4206" y="1673"/>
                  <a:pt x="4073" y="1870"/>
                </a:cubicBezTo>
                <a:cubicBezTo>
                  <a:pt x="4180" y="1654"/>
                  <a:pt x="4301" y="1452"/>
                  <a:pt x="4446" y="1281"/>
                </a:cubicBezTo>
                <a:close/>
                <a:moveTo>
                  <a:pt x="4212" y="1401"/>
                </a:moveTo>
                <a:cubicBezTo>
                  <a:pt x="4066" y="1667"/>
                  <a:pt x="3940" y="1952"/>
                  <a:pt x="3826" y="2237"/>
                </a:cubicBezTo>
                <a:cubicBezTo>
                  <a:pt x="3820" y="2237"/>
                  <a:pt x="3814" y="2237"/>
                  <a:pt x="3808" y="2242"/>
                </a:cubicBezTo>
                <a:lnTo>
                  <a:pt x="3808" y="2242"/>
                </a:lnTo>
                <a:cubicBezTo>
                  <a:pt x="3827" y="2156"/>
                  <a:pt x="3851" y="2070"/>
                  <a:pt x="3864" y="1978"/>
                </a:cubicBezTo>
                <a:cubicBezTo>
                  <a:pt x="3876" y="1965"/>
                  <a:pt x="3876" y="1952"/>
                  <a:pt x="3883" y="1946"/>
                </a:cubicBezTo>
                <a:cubicBezTo>
                  <a:pt x="3978" y="1781"/>
                  <a:pt x="4066" y="1616"/>
                  <a:pt x="4168" y="1458"/>
                </a:cubicBezTo>
                <a:cubicBezTo>
                  <a:pt x="4180" y="1445"/>
                  <a:pt x="4187" y="1433"/>
                  <a:pt x="4199" y="1414"/>
                </a:cubicBezTo>
                <a:cubicBezTo>
                  <a:pt x="4206" y="1407"/>
                  <a:pt x="4206" y="1401"/>
                  <a:pt x="4212" y="1401"/>
                </a:cubicBezTo>
                <a:close/>
                <a:moveTo>
                  <a:pt x="3319" y="2408"/>
                </a:moveTo>
                <a:cubicBezTo>
                  <a:pt x="3294" y="2491"/>
                  <a:pt x="3268" y="2567"/>
                  <a:pt x="3243" y="2649"/>
                </a:cubicBezTo>
                <a:cubicBezTo>
                  <a:pt x="3237" y="2674"/>
                  <a:pt x="3230" y="2700"/>
                  <a:pt x="3218" y="2731"/>
                </a:cubicBezTo>
                <a:cubicBezTo>
                  <a:pt x="3218" y="2719"/>
                  <a:pt x="3224" y="2700"/>
                  <a:pt x="3224" y="2687"/>
                </a:cubicBezTo>
                <a:cubicBezTo>
                  <a:pt x="3256" y="2598"/>
                  <a:pt x="3287" y="2503"/>
                  <a:pt x="3319" y="2408"/>
                </a:cubicBezTo>
                <a:close/>
                <a:moveTo>
                  <a:pt x="3200" y="2769"/>
                </a:moveTo>
                <a:cubicBezTo>
                  <a:pt x="3198" y="2779"/>
                  <a:pt x="3196" y="2789"/>
                  <a:pt x="3192" y="2801"/>
                </a:cubicBezTo>
                <a:cubicBezTo>
                  <a:pt x="3186" y="2833"/>
                  <a:pt x="3173" y="2864"/>
                  <a:pt x="3161" y="2896"/>
                </a:cubicBezTo>
                <a:cubicBezTo>
                  <a:pt x="3172" y="2857"/>
                  <a:pt x="3188" y="2814"/>
                  <a:pt x="3200" y="2769"/>
                </a:cubicBezTo>
                <a:close/>
                <a:moveTo>
                  <a:pt x="3591" y="2541"/>
                </a:moveTo>
                <a:cubicBezTo>
                  <a:pt x="3560" y="2681"/>
                  <a:pt x="3522" y="2820"/>
                  <a:pt x="3484" y="2959"/>
                </a:cubicBezTo>
                <a:cubicBezTo>
                  <a:pt x="3465" y="3029"/>
                  <a:pt x="3439" y="3099"/>
                  <a:pt x="3414" y="3162"/>
                </a:cubicBezTo>
                <a:cubicBezTo>
                  <a:pt x="3408" y="3162"/>
                  <a:pt x="3408" y="3156"/>
                  <a:pt x="3401" y="3156"/>
                </a:cubicBezTo>
                <a:lnTo>
                  <a:pt x="3471" y="2833"/>
                </a:lnTo>
                <a:cubicBezTo>
                  <a:pt x="3509" y="2738"/>
                  <a:pt x="3547" y="2636"/>
                  <a:pt x="3591" y="2541"/>
                </a:cubicBezTo>
                <a:close/>
                <a:moveTo>
                  <a:pt x="3306" y="3282"/>
                </a:moveTo>
                <a:cubicBezTo>
                  <a:pt x="3300" y="3320"/>
                  <a:pt x="3294" y="3365"/>
                  <a:pt x="3287" y="3403"/>
                </a:cubicBezTo>
                <a:lnTo>
                  <a:pt x="3091" y="4372"/>
                </a:lnTo>
                <a:cubicBezTo>
                  <a:pt x="3123" y="4144"/>
                  <a:pt x="3154" y="3909"/>
                  <a:pt x="3186" y="3681"/>
                </a:cubicBezTo>
                <a:cubicBezTo>
                  <a:pt x="3224" y="3548"/>
                  <a:pt x="3262" y="3415"/>
                  <a:pt x="3306" y="3282"/>
                </a:cubicBezTo>
                <a:close/>
                <a:moveTo>
                  <a:pt x="6612" y="4422"/>
                </a:moveTo>
                <a:cubicBezTo>
                  <a:pt x="6619" y="4460"/>
                  <a:pt x="6625" y="4492"/>
                  <a:pt x="6631" y="4530"/>
                </a:cubicBezTo>
                <a:cubicBezTo>
                  <a:pt x="6625" y="4524"/>
                  <a:pt x="6612" y="4524"/>
                  <a:pt x="6600" y="4524"/>
                </a:cubicBezTo>
                <a:cubicBezTo>
                  <a:pt x="6606" y="4492"/>
                  <a:pt x="6606" y="4454"/>
                  <a:pt x="6612" y="4422"/>
                </a:cubicBezTo>
                <a:close/>
                <a:moveTo>
                  <a:pt x="3218" y="4042"/>
                </a:moveTo>
                <a:cubicBezTo>
                  <a:pt x="3218" y="4068"/>
                  <a:pt x="3211" y="4093"/>
                  <a:pt x="3211" y="4118"/>
                </a:cubicBezTo>
                <a:cubicBezTo>
                  <a:pt x="3199" y="4239"/>
                  <a:pt x="3192" y="4353"/>
                  <a:pt x="3186" y="4448"/>
                </a:cubicBezTo>
                <a:cubicBezTo>
                  <a:pt x="3167" y="4587"/>
                  <a:pt x="3148" y="4726"/>
                  <a:pt x="3123" y="4866"/>
                </a:cubicBezTo>
                <a:cubicBezTo>
                  <a:pt x="3110" y="4796"/>
                  <a:pt x="3104" y="4720"/>
                  <a:pt x="3091" y="4650"/>
                </a:cubicBezTo>
                <a:cubicBezTo>
                  <a:pt x="3135" y="4448"/>
                  <a:pt x="3173" y="4245"/>
                  <a:pt x="3218" y="4042"/>
                </a:cubicBezTo>
                <a:close/>
                <a:moveTo>
                  <a:pt x="6688" y="4821"/>
                </a:moveTo>
                <a:cubicBezTo>
                  <a:pt x="6688" y="4847"/>
                  <a:pt x="6695" y="4866"/>
                  <a:pt x="6695" y="4891"/>
                </a:cubicBezTo>
                <a:cubicBezTo>
                  <a:pt x="6695" y="4897"/>
                  <a:pt x="6688" y="4897"/>
                  <a:pt x="6688" y="4897"/>
                </a:cubicBezTo>
                <a:cubicBezTo>
                  <a:pt x="6688" y="4872"/>
                  <a:pt x="6688" y="4847"/>
                  <a:pt x="6688" y="4821"/>
                </a:cubicBezTo>
                <a:close/>
                <a:moveTo>
                  <a:pt x="3173" y="4929"/>
                </a:moveTo>
                <a:cubicBezTo>
                  <a:pt x="3173" y="4973"/>
                  <a:pt x="3167" y="5018"/>
                  <a:pt x="3161" y="5056"/>
                </a:cubicBezTo>
                <a:cubicBezTo>
                  <a:pt x="3154" y="5018"/>
                  <a:pt x="3148" y="4973"/>
                  <a:pt x="3135" y="4935"/>
                </a:cubicBezTo>
                <a:lnTo>
                  <a:pt x="3135" y="4935"/>
                </a:lnTo>
                <a:cubicBezTo>
                  <a:pt x="3141" y="4938"/>
                  <a:pt x="3147" y="4939"/>
                  <a:pt x="3153" y="4939"/>
                </a:cubicBezTo>
                <a:cubicBezTo>
                  <a:pt x="3162" y="4939"/>
                  <a:pt x="3170" y="4936"/>
                  <a:pt x="3173" y="4929"/>
                </a:cubicBezTo>
                <a:close/>
                <a:moveTo>
                  <a:pt x="6536" y="4156"/>
                </a:moveTo>
                <a:cubicBezTo>
                  <a:pt x="6530" y="4378"/>
                  <a:pt x="6498" y="4593"/>
                  <a:pt x="6454" y="4802"/>
                </a:cubicBezTo>
                <a:cubicBezTo>
                  <a:pt x="6403" y="4929"/>
                  <a:pt x="6359" y="5062"/>
                  <a:pt x="6315" y="5189"/>
                </a:cubicBezTo>
                <a:cubicBezTo>
                  <a:pt x="6296" y="5214"/>
                  <a:pt x="6283" y="5233"/>
                  <a:pt x="6264" y="5258"/>
                </a:cubicBezTo>
                <a:cubicBezTo>
                  <a:pt x="6327" y="5094"/>
                  <a:pt x="6391" y="4929"/>
                  <a:pt x="6435" y="4758"/>
                </a:cubicBezTo>
                <a:cubicBezTo>
                  <a:pt x="6492" y="4555"/>
                  <a:pt x="6524" y="4353"/>
                  <a:pt x="6536" y="4156"/>
                </a:cubicBezTo>
                <a:close/>
                <a:moveTo>
                  <a:pt x="2743" y="5493"/>
                </a:moveTo>
                <a:lnTo>
                  <a:pt x="2743" y="5493"/>
                </a:lnTo>
                <a:cubicBezTo>
                  <a:pt x="2755" y="5550"/>
                  <a:pt x="2768" y="5607"/>
                  <a:pt x="2781" y="5657"/>
                </a:cubicBezTo>
                <a:cubicBezTo>
                  <a:pt x="2755" y="5632"/>
                  <a:pt x="2743" y="5575"/>
                  <a:pt x="2743" y="5493"/>
                </a:cubicBezTo>
                <a:close/>
                <a:moveTo>
                  <a:pt x="6226" y="5429"/>
                </a:moveTo>
                <a:lnTo>
                  <a:pt x="6226" y="5429"/>
                </a:lnTo>
                <a:cubicBezTo>
                  <a:pt x="6150" y="5575"/>
                  <a:pt x="6068" y="5714"/>
                  <a:pt x="5992" y="5860"/>
                </a:cubicBezTo>
                <a:cubicBezTo>
                  <a:pt x="5989" y="5863"/>
                  <a:pt x="5986" y="5865"/>
                  <a:pt x="5984" y="5868"/>
                </a:cubicBezTo>
                <a:lnTo>
                  <a:pt x="5984" y="5868"/>
                </a:lnTo>
                <a:cubicBezTo>
                  <a:pt x="6021" y="5790"/>
                  <a:pt x="6063" y="5717"/>
                  <a:pt x="6099" y="5638"/>
                </a:cubicBezTo>
                <a:cubicBezTo>
                  <a:pt x="6131" y="5581"/>
                  <a:pt x="6169" y="5524"/>
                  <a:pt x="6201" y="5467"/>
                </a:cubicBezTo>
                <a:cubicBezTo>
                  <a:pt x="6207" y="5461"/>
                  <a:pt x="6213" y="5448"/>
                  <a:pt x="6220" y="5436"/>
                </a:cubicBezTo>
                <a:cubicBezTo>
                  <a:pt x="6220" y="5436"/>
                  <a:pt x="6226" y="5429"/>
                  <a:pt x="6226" y="5429"/>
                </a:cubicBezTo>
                <a:close/>
                <a:moveTo>
                  <a:pt x="6536" y="5632"/>
                </a:moveTo>
                <a:cubicBezTo>
                  <a:pt x="6492" y="5828"/>
                  <a:pt x="6441" y="6025"/>
                  <a:pt x="6378" y="6215"/>
                </a:cubicBezTo>
                <a:cubicBezTo>
                  <a:pt x="6391" y="6145"/>
                  <a:pt x="6397" y="6075"/>
                  <a:pt x="6410" y="6006"/>
                </a:cubicBezTo>
                <a:cubicBezTo>
                  <a:pt x="6454" y="5879"/>
                  <a:pt x="6498" y="5759"/>
                  <a:pt x="6536" y="5632"/>
                </a:cubicBezTo>
                <a:close/>
                <a:moveTo>
                  <a:pt x="6087" y="6044"/>
                </a:moveTo>
                <a:cubicBezTo>
                  <a:pt x="6074" y="6088"/>
                  <a:pt x="6061" y="6139"/>
                  <a:pt x="6049" y="6183"/>
                </a:cubicBezTo>
                <a:cubicBezTo>
                  <a:pt x="6042" y="6202"/>
                  <a:pt x="6030" y="6227"/>
                  <a:pt x="6017" y="6246"/>
                </a:cubicBezTo>
                <a:cubicBezTo>
                  <a:pt x="5897" y="6329"/>
                  <a:pt x="5605" y="6968"/>
                  <a:pt x="5428" y="7361"/>
                </a:cubicBezTo>
                <a:cubicBezTo>
                  <a:pt x="5413" y="7346"/>
                  <a:pt x="5390" y="7336"/>
                  <a:pt x="5367" y="7336"/>
                </a:cubicBezTo>
                <a:cubicBezTo>
                  <a:pt x="5341" y="7336"/>
                  <a:pt x="5315" y="7347"/>
                  <a:pt x="5295" y="7374"/>
                </a:cubicBezTo>
                <a:cubicBezTo>
                  <a:pt x="5259" y="7427"/>
                  <a:pt x="5218" y="7486"/>
                  <a:pt x="5177" y="7540"/>
                </a:cubicBezTo>
                <a:lnTo>
                  <a:pt x="5177" y="7540"/>
                </a:lnTo>
                <a:cubicBezTo>
                  <a:pt x="5227" y="7427"/>
                  <a:pt x="5277" y="7309"/>
                  <a:pt x="5333" y="7190"/>
                </a:cubicBezTo>
                <a:cubicBezTo>
                  <a:pt x="5605" y="6823"/>
                  <a:pt x="5871" y="6443"/>
                  <a:pt x="6087" y="6044"/>
                </a:cubicBezTo>
                <a:close/>
                <a:moveTo>
                  <a:pt x="4750" y="1445"/>
                </a:moveTo>
                <a:cubicBezTo>
                  <a:pt x="5301" y="1990"/>
                  <a:pt x="5751" y="2592"/>
                  <a:pt x="6175" y="3314"/>
                </a:cubicBezTo>
                <a:cubicBezTo>
                  <a:pt x="6226" y="3409"/>
                  <a:pt x="6277" y="3504"/>
                  <a:pt x="6321" y="3599"/>
                </a:cubicBezTo>
                <a:cubicBezTo>
                  <a:pt x="6340" y="3751"/>
                  <a:pt x="6340" y="3903"/>
                  <a:pt x="6321" y="4061"/>
                </a:cubicBezTo>
                <a:cubicBezTo>
                  <a:pt x="6188" y="4980"/>
                  <a:pt x="5384" y="5999"/>
                  <a:pt x="4852" y="6747"/>
                </a:cubicBezTo>
                <a:cubicBezTo>
                  <a:pt x="4605" y="7095"/>
                  <a:pt x="4345" y="7431"/>
                  <a:pt x="4085" y="7766"/>
                </a:cubicBezTo>
                <a:cubicBezTo>
                  <a:pt x="3914" y="7367"/>
                  <a:pt x="3750" y="6968"/>
                  <a:pt x="3598" y="6557"/>
                </a:cubicBezTo>
                <a:cubicBezTo>
                  <a:pt x="3509" y="6303"/>
                  <a:pt x="3420" y="6044"/>
                  <a:pt x="3344" y="5778"/>
                </a:cubicBezTo>
                <a:cubicBezTo>
                  <a:pt x="3313" y="5157"/>
                  <a:pt x="3376" y="4536"/>
                  <a:pt x="3528" y="3916"/>
                </a:cubicBezTo>
                <a:cubicBezTo>
                  <a:pt x="3724" y="3067"/>
                  <a:pt x="3997" y="2123"/>
                  <a:pt x="4649" y="1521"/>
                </a:cubicBezTo>
                <a:cubicBezTo>
                  <a:pt x="4653" y="1523"/>
                  <a:pt x="4656" y="1524"/>
                  <a:pt x="4659" y="1524"/>
                </a:cubicBezTo>
                <a:cubicBezTo>
                  <a:pt x="4666" y="1524"/>
                  <a:pt x="4672" y="1520"/>
                  <a:pt x="4681" y="1515"/>
                </a:cubicBezTo>
                <a:cubicBezTo>
                  <a:pt x="4706" y="1490"/>
                  <a:pt x="4725" y="1471"/>
                  <a:pt x="4750" y="1445"/>
                </a:cubicBezTo>
                <a:close/>
                <a:moveTo>
                  <a:pt x="6593" y="6873"/>
                </a:moveTo>
                <a:cubicBezTo>
                  <a:pt x="6593" y="6880"/>
                  <a:pt x="6587" y="6892"/>
                  <a:pt x="6587" y="6899"/>
                </a:cubicBezTo>
                <a:cubicBezTo>
                  <a:pt x="6511" y="7228"/>
                  <a:pt x="6403" y="7532"/>
                  <a:pt x="6277" y="7830"/>
                </a:cubicBezTo>
                <a:cubicBezTo>
                  <a:pt x="6321" y="7690"/>
                  <a:pt x="6353" y="7545"/>
                  <a:pt x="6378" y="7405"/>
                </a:cubicBezTo>
                <a:cubicBezTo>
                  <a:pt x="6460" y="7228"/>
                  <a:pt x="6530" y="7051"/>
                  <a:pt x="6593" y="6873"/>
                </a:cubicBezTo>
                <a:close/>
                <a:moveTo>
                  <a:pt x="4877" y="7944"/>
                </a:moveTo>
                <a:lnTo>
                  <a:pt x="4877" y="7944"/>
                </a:lnTo>
                <a:cubicBezTo>
                  <a:pt x="4877" y="7956"/>
                  <a:pt x="4871" y="7963"/>
                  <a:pt x="4871" y="7975"/>
                </a:cubicBezTo>
                <a:cubicBezTo>
                  <a:pt x="4862" y="7984"/>
                  <a:pt x="4853" y="7993"/>
                  <a:pt x="4846" y="8002"/>
                </a:cubicBezTo>
                <a:lnTo>
                  <a:pt x="4846" y="8002"/>
                </a:lnTo>
                <a:cubicBezTo>
                  <a:pt x="4856" y="7985"/>
                  <a:pt x="4867" y="7964"/>
                  <a:pt x="4877" y="7944"/>
                </a:cubicBezTo>
                <a:close/>
                <a:moveTo>
                  <a:pt x="5637" y="7367"/>
                </a:moveTo>
                <a:lnTo>
                  <a:pt x="5637" y="7367"/>
                </a:lnTo>
                <a:cubicBezTo>
                  <a:pt x="5517" y="7633"/>
                  <a:pt x="5384" y="7893"/>
                  <a:pt x="5251" y="8159"/>
                </a:cubicBezTo>
                <a:cubicBezTo>
                  <a:pt x="5358" y="7931"/>
                  <a:pt x="5466" y="7703"/>
                  <a:pt x="5574" y="7481"/>
                </a:cubicBezTo>
                <a:cubicBezTo>
                  <a:pt x="5593" y="7443"/>
                  <a:pt x="5618" y="7405"/>
                  <a:pt x="5637" y="7367"/>
                </a:cubicBezTo>
                <a:close/>
                <a:moveTo>
                  <a:pt x="4592" y="8134"/>
                </a:moveTo>
                <a:cubicBezTo>
                  <a:pt x="4529" y="8248"/>
                  <a:pt x="4465" y="8368"/>
                  <a:pt x="4402" y="8482"/>
                </a:cubicBezTo>
                <a:cubicBezTo>
                  <a:pt x="4396" y="8476"/>
                  <a:pt x="4396" y="8463"/>
                  <a:pt x="4389" y="8457"/>
                </a:cubicBezTo>
                <a:cubicBezTo>
                  <a:pt x="4427" y="8387"/>
                  <a:pt x="4465" y="8317"/>
                  <a:pt x="4503" y="8248"/>
                </a:cubicBezTo>
                <a:cubicBezTo>
                  <a:pt x="4535" y="8210"/>
                  <a:pt x="4560" y="8172"/>
                  <a:pt x="4592" y="8134"/>
                </a:cubicBezTo>
                <a:close/>
                <a:moveTo>
                  <a:pt x="6175" y="7475"/>
                </a:moveTo>
                <a:cubicBezTo>
                  <a:pt x="6150" y="7602"/>
                  <a:pt x="6118" y="7728"/>
                  <a:pt x="6074" y="7855"/>
                </a:cubicBezTo>
                <a:cubicBezTo>
                  <a:pt x="6061" y="7855"/>
                  <a:pt x="6049" y="7868"/>
                  <a:pt x="6036" y="7887"/>
                </a:cubicBezTo>
                <a:cubicBezTo>
                  <a:pt x="5859" y="8210"/>
                  <a:pt x="5669" y="8526"/>
                  <a:pt x="5466" y="8837"/>
                </a:cubicBezTo>
                <a:cubicBezTo>
                  <a:pt x="5713" y="8387"/>
                  <a:pt x="5947" y="7931"/>
                  <a:pt x="6175" y="7475"/>
                </a:cubicBezTo>
                <a:close/>
                <a:moveTo>
                  <a:pt x="5985" y="7057"/>
                </a:moveTo>
                <a:cubicBezTo>
                  <a:pt x="5688" y="7576"/>
                  <a:pt x="5415" y="8108"/>
                  <a:pt x="5168" y="8647"/>
                </a:cubicBezTo>
                <a:cubicBezTo>
                  <a:pt x="5080" y="8818"/>
                  <a:pt x="4985" y="8989"/>
                  <a:pt x="4896" y="9153"/>
                </a:cubicBezTo>
                <a:lnTo>
                  <a:pt x="4852" y="9153"/>
                </a:lnTo>
                <a:cubicBezTo>
                  <a:pt x="5219" y="8476"/>
                  <a:pt x="5567" y="7792"/>
                  <a:pt x="5878" y="7095"/>
                </a:cubicBezTo>
                <a:cubicBezTo>
                  <a:pt x="5887" y="7101"/>
                  <a:pt x="5898" y="7103"/>
                  <a:pt x="5910" y="7103"/>
                </a:cubicBezTo>
                <a:cubicBezTo>
                  <a:pt x="5937" y="7103"/>
                  <a:pt x="5966" y="7088"/>
                  <a:pt x="5979" y="7057"/>
                </a:cubicBezTo>
                <a:close/>
                <a:moveTo>
                  <a:pt x="4073" y="9065"/>
                </a:moveTo>
                <a:cubicBezTo>
                  <a:pt x="4073" y="9065"/>
                  <a:pt x="4079" y="9071"/>
                  <a:pt x="4079" y="9077"/>
                </a:cubicBezTo>
                <a:cubicBezTo>
                  <a:pt x="4079" y="9077"/>
                  <a:pt x="4079" y="9077"/>
                  <a:pt x="4073" y="9084"/>
                </a:cubicBezTo>
                <a:cubicBezTo>
                  <a:pt x="4073" y="9090"/>
                  <a:pt x="4073" y="9096"/>
                  <a:pt x="4073" y="9103"/>
                </a:cubicBezTo>
                <a:cubicBezTo>
                  <a:pt x="4047" y="9134"/>
                  <a:pt x="4022" y="9172"/>
                  <a:pt x="4003" y="9204"/>
                </a:cubicBezTo>
                <a:cubicBezTo>
                  <a:pt x="4022" y="9153"/>
                  <a:pt x="4047" y="9109"/>
                  <a:pt x="4073" y="9065"/>
                </a:cubicBezTo>
                <a:close/>
                <a:moveTo>
                  <a:pt x="5890" y="7545"/>
                </a:moveTo>
                <a:cubicBezTo>
                  <a:pt x="5852" y="7640"/>
                  <a:pt x="5814" y="7735"/>
                  <a:pt x="5783" y="7830"/>
                </a:cubicBezTo>
                <a:cubicBezTo>
                  <a:pt x="5776" y="7849"/>
                  <a:pt x="5776" y="7861"/>
                  <a:pt x="5776" y="7874"/>
                </a:cubicBezTo>
                <a:cubicBezTo>
                  <a:pt x="5561" y="8260"/>
                  <a:pt x="5365" y="8659"/>
                  <a:pt x="5181" y="9065"/>
                </a:cubicBezTo>
                <a:cubicBezTo>
                  <a:pt x="5124" y="9160"/>
                  <a:pt x="5073" y="9255"/>
                  <a:pt x="5016" y="9350"/>
                </a:cubicBezTo>
                <a:cubicBezTo>
                  <a:pt x="5105" y="9128"/>
                  <a:pt x="5200" y="8906"/>
                  <a:pt x="5295" y="8685"/>
                </a:cubicBezTo>
                <a:cubicBezTo>
                  <a:pt x="5491" y="8305"/>
                  <a:pt x="5688" y="7925"/>
                  <a:pt x="5884" y="7545"/>
                </a:cubicBezTo>
                <a:close/>
                <a:moveTo>
                  <a:pt x="3642" y="9647"/>
                </a:moveTo>
                <a:cubicBezTo>
                  <a:pt x="3617" y="9711"/>
                  <a:pt x="3585" y="9780"/>
                  <a:pt x="3553" y="9844"/>
                </a:cubicBezTo>
                <a:cubicBezTo>
                  <a:pt x="3547" y="9856"/>
                  <a:pt x="3541" y="9869"/>
                  <a:pt x="3534" y="9875"/>
                </a:cubicBezTo>
                <a:cubicBezTo>
                  <a:pt x="3553" y="9837"/>
                  <a:pt x="3566" y="9799"/>
                  <a:pt x="3585" y="9761"/>
                </a:cubicBezTo>
                <a:cubicBezTo>
                  <a:pt x="3604" y="9723"/>
                  <a:pt x="3623" y="9685"/>
                  <a:pt x="3642" y="9647"/>
                </a:cubicBezTo>
                <a:close/>
                <a:moveTo>
                  <a:pt x="3572" y="9103"/>
                </a:moveTo>
                <a:lnTo>
                  <a:pt x="3572" y="9103"/>
                </a:lnTo>
                <a:cubicBezTo>
                  <a:pt x="3249" y="9571"/>
                  <a:pt x="2939" y="10040"/>
                  <a:pt x="2641" y="10521"/>
                </a:cubicBezTo>
                <a:cubicBezTo>
                  <a:pt x="2628" y="10494"/>
                  <a:pt x="2595" y="10470"/>
                  <a:pt x="2563" y="10470"/>
                </a:cubicBezTo>
                <a:cubicBezTo>
                  <a:pt x="2551" y="10470"/>
                  <a:pt x="2538" y="10474"/>
                  <a:pt x="2527" y="10483"/>
                </a:cubicBezTo>
                <a:cubicBezTo>
                  <a:pt x="2793" y="10103"/>
                  <a:pt x="3078" y="9736"/>
                  <a:pt x="3357" y="9375"/>
                </a:cubicBezTo>
                <a:cubicBezTo>
                  <a:pt x="3427" y="9280"/>
                  <a:pt x="3503" y="9191"/>
                  <a:pt x="3572" y="9103"/>
                </a:cubicBezTo>
                <a:close/>
                <a:moveTo>
                  <a:pt x="3585" y="9470"/>
                </a:moveTo>
                <a:lnTo>
                  <a:pt x="3585" y="9470"/>
                </a:lnTo>
                <a:cubicBezTo>
                  <a:pt x="3439" y="9742"/>
                  <a:pt x="3306" y="10021"/>
                  <a:pt x="3180" y="10306"/>
                </a:cubicBezTo>
                <a:cubicBezTo>
                  <a:pt x="3116" y="10382"/>
                  <a:pt x="3047" y="10452"/>
                  <a:pt x="2983" y="10534"/>
                </a:cubicBezTo>
                <a:cubicBezTo>
                  <a:pt x="2983" y="10528"/>
                  <a:pt x="2983" y="10528"/>
                  <a:pt x="2983" y="10528"/>
                </a:cubicBezTo>
                <a:cubicBezTo>
                  <a:pt x="3173" y="10179"/>
                  <a:pt x="3370" y="9831"/>
                  <a:pt x="3566" y="9489"/>
                </a:cubicBezTo>
                <a:cubicBezTo>
                  <a:pt x="3572" y="9483"/>
                  <a:pt x="3579" y="9476"/>
                  <a:pt x="3585" y="9470"/>
                </a:cubicBezTo>
                <a:close/>
                <a:moveTo>
                  <a:pt x="4275" y="10597"/>
                </a:moveTo>
                <a:cubicBezTo>
                  <a:pt x="4288" y="10610"/>
                  <a:pt x="4301" y="10616"/>
                  <a:pt x="4313" y="10623"/>
                </a:cubicBezTo>
                <a:cubicBezTo>
                  <a:pt x="4237" y="10711"/>
                  <a:pt x="4161" y="10794"/>
                  <a:pt x="4085" y="10882"/>
                </a:cubicBezTo>
                <a:cubicBezTo>
                  <a:pt x="4149" y="10787"/>
                  <a:pt x="4212" y="10692"/>
                  <a:pt x="4275" y="10597"/>
                </a:cubicBezTo>
                <a:close/>
                <a:moveTo>
                  <a:pt x="3135" y="10407"/>
                </a:moveTo>
                <a:lnTo>
                  <a:pt x="3135" y="10407"/>
                </a:lnTo>
                <a:cubicBezTo>
                  <a:pt x="3104" y="10471"/>
                  <a:pt x="3078" y="10534"/>
                  <a:pt x="3053" y="10597"/>
                </a:cubicBezTo>
                <a:cubicBezTo>
                  <a:pt x="2977" y="10711"/>
                  <a:pt x="2895" y="10825"/>
                  <a:pt x="2819" y="10939"/>
                </a:cubicBezTo>
                <a:cubicBezTo>
                  <a:pt x="2869" y="10838"/>
                  <a:pt x="2914" y="10730"/>
                  <a:pt x="2958" y="10623"/>
                </a:cubicBezTo>
                <a:cubicBezTo>
                  <a:pt x="3015" y="10553"/>
                  <a:pt x="3072" y="10477"/>
                  <a:pt x="3135" y="10407"/>
                </a:cubicBezTo>
                <a:close/>
                <a:moveTo>
                  <a:pt x="2698" y="10743"/>
                </a:moveTo>
                <a:lnTo>
                  <a:pt x="2698" y="10743"/>
                </a:lnTo>
                <a:cubicBezTo>
                  <a:pt x="2629" y="10882"/>
                  <a:pt x="2553" y="11015"/>
                  <a:pt x="2483" y="11155"/>
                </a:cubicBezTo>
                <a:cubicBezTo>
                  <a:pt x="2464" y="11193"/>
                  <a:pt x="2445" y="11224"/>
                  <a:pt x="2426" y="11262"/>
                </a:cubicBezTo>
                <a:cubicBezTo>
                  <a:pt x="2445" y="11193"/>
                  <a:pt x="2470" y="11129"/>
                  <a:pt x="2496" y="11060"/>
                </a:cubicBezTo>
                <a:cubicBezTo>
                  <a:pt x="2565" y="10952"/>
                  <a:pt x="2635" y="10851"/>
                  <a:pt x="2698" y="10743"/>
                </a:cubicBezTo>
                <a:close/>
                <a:moveTo>
                  <a:pt x="8341" y="12751"/>
                </a:moveTo>
                <a:cubicBezTo>
                  <a:pt x="8348" y="12776"/>
                  <a:pt x="8360" y="12795"/>
                  <a:pt x="8392" y="12814"/>
                </a:cubicBezTo>
                <a:cubicBezTo>
                  <a:pt x="8538" y="12890"/>
                  <a:pt x="8690" y="12966"/>
                  <a:pt x="8842" y="13048"/>
                </a:cubicBezTo>
                <a:cubicBezTo>
                  <a:pt x="8677" y="13004"/>
                  <a:pt x="8512" y="12966"/>
                  <a:pt x="8348" y="12928"/>
                </a:cubicBezTo>
                <a:cubicBezTo>
                  <a:pt x="8354" y="12871"/>
                  <a:pt x="8322" y="12808"/>
                  <a:pt x="8272" y="12782"/>
                </a:cubicBezTo>
                <a:cubicBezTo>
                  <a:pt x="8297" y="12770"/>
                  <a:pt x="8316" y="12763"/>
                  <a:pt x="8341" y="12751"/>
                </a:cubicBezTo>
                <a:close/>
                <a:moveTo>
                  <a:pt x="9937" y="13194"/>
                </a:moveTo>
                <a:cubicBezTo>
                  <a:pt x="9937" y="13200"/>
                  <a:pt x="9944" y="13200"/>
                  <a:pt x="9944" y="13207"/>
                </a:cubicBezTo>
                <a:cubicBezTo>
                  <a:pt x="9937" y="13200"/>
                  <a:pt x="9925" y="13194"/>
                  <a:pt x="9918" y="13194"/>
                </a:cubicBezTo>
                <a:close/>
                <a:moveTo>
                  <a:pt x="8126" y="13137"/>
                </a:moveTo>
                <a:cubicBezTo>
                  <a:pt x="8158" y="13143"/>
                  <a:pt x="8189" y="13150"/>
                  <a:pt x="8227" y="13162"/>
                </a:cubicBezTo>
                <a:cubicBezTo>
                  <a:pt x="8240" y="13169"/>
                  <a:pt x="8253" y="13175"/>
                  <a:pt x="8272" y="13181"/>
                </a:cubicBezTo>
                <a:cubicBezTo>
                  <a:pt x="8151" y="13207"/>
                  <a:pt x="8031" y="13238"/>
                  <a:pt x="7911" y="13276"/>
                </a:cubicBezTo>
                <a:lnTo>
                  <a:pt x="7892" y="13276"/>
                </a:lnTo>
                <a:cubicBezTo>
                  <a:pt x="7968" y="13232"/>
                  <a:pt x="8050" y="13188"/>
                  <a:pt x="8126" y="13137"/>
                </a:cubicBezTo>
                <a:close/>
                <a:moveTo>
                  <a:pt x="7410" y="13194"/>
                </a:moveTo>
                <a:cubicBezTo>
                  <a:pt x="7271" y="13251"/>
                  <a:pt x="7125" y="13308"/>
                  <a:pt x="6980" y="13359"/>
                </a:cubicBezTo>
                <a:cubicBezTo>
                  <a:pt x="6973" y="13352"/>
                  <a:pt x="6973" y="13352"/>
                  <a:pt x="6967" y="13346"/>
                </a:cubicBezTo>
                <a:lnTo>
                  <a:pt x="6961" y="13346"/>
                </a:lnTo>
                <a:cubicBezTo>
                  <a:pt x="7113" y="13289"/>
                  <a:pt x="7265" y="13238"/>
                  <a:pt x="7410" y="13194"/>
                </a:cubicBezTo>
                <a:close/>
                <a:moveTo>
                  <a:pt x="10127" y="13245"/>
                </a:moveTo>
                <a:cubicBezTo>
                  <a:pt x="10140" y="13251"/>
                  <a:pt x="10146" y="13251"/>
                  <a:pt x="10159" y="13257"/>
                </a:cubicBezTo>
                <a:cubicBezTo>
                  <a:pt x="10184" y="13295"/>
                  <a:pt x="10203" y="13333"/>
                  <a:pt x="10229" y="13371"/>
                </a:cubicBezTo>
                <a:cubicBezTo>
                  <a:pt x="10197" y="13327"/>
                  <a:pt x="10159" y="13289"/>
                  <a:pt x="10127" y="13245"/>
                </a:cubicBezTo>
                <a:close/>
                <a:moveTo>
                  <a:pt x="5479" y="13333"/>
                </a:moveTo>
                <a:cubicBezTo>
                  <a:pt x="5441" y="13384"/>
                  <a:pt x="5415" y="13422"/>
                  <a:pt x="5409" y="13428"/>
                </a:cubicBezTo>
                <a:cubicBezTo>
                  <a:pt x="5352" y="13498"/>
                  <a:pt x="5295" y="13568"/>
                  <a:pt x="5238" y="13637"/>
                </a:cubicBezTo>
                <a:cubicBezTo>
                  <a:pt x="5194" y="13682"/>
                  <a:pt x="5143" y="13739"/>
                  <a:pt x="5099" y="13789"/>
                </a:cubicBezTo>
                <a:cubicBezTo>
                  <a:pt x="5099" y="13770"/>
                  <a:pt x="5105" y="13758"/>
                  <a:pt x="5105" y="13745"/>
                </a:cubicBezTo>
                <a:cubicBezTo>
                  <a:pt x="5111" y="13713"/>
                  <a:pt x="5092" y="13694"/>
                  <a:pt x="5073" y="13688"/>
                </a:cubicBezTo>
                <a:cubicBezTo>
                  <a:pt x="5200" y="13555"/>
                  <a:pt x="5339" y="13441"/>
                  <a:pt x="5479" y="13333"/>
                </a:cubicBezTo>
                <a:close/>
                <a:moveTo>
                  <a:pt x="1704" y="11896"/>
                </a:moveTo>
                <a:cubicBezTo>
                  <a:pt x="1584" y="12162"/>
                  <a:pt x="1476" y="12434"/>
                  <a:pt x="1387" y="12713"/>
                </a:cubicBezTo>
                <a:cubicBezTo>
                  <a:pt x="1216" y="13080"/>
                  <a:pt x="1071" y="13460"/>
                  <a:pt x="957" y="13846"/>
                </a:cubicBezTo>
                <a:cubicBezTo>
                  <a:pt x="1109" y="13162"/>
                  <a:pt x="1362" y="12510"/>
                  <a:pt x="1704" y="11896"/>
                </a:cubicBezTo>
                <a:close/>
                <a:moveTo>
                  <a:pt x="1672" y="12586"/>
                </a:moveTo>
                <a:lnTo>
                  <a:pt x="1672" y="12586"/>
                </a:lnTo>
                <a:cubicBezTo>
                  <a:pt x="1609" y="12820"/>
                  <a:pt x="1558" y="13055"/>
                  <a:pt x="1495" y="13245"/>
                </a:cubicBezTo>
                <a:cubicBezTo>
                  <a:pt x="1432" y="13454"/>
                  <a:pt x="1362" y="13663"/>
                  <a:pt x="1292" y="13878"/>
                </a:cubicBezTo>
                <a:lnTo>
                  <a:pt x="1267" y="13878"/>
                </a:lnTo>
                <a:cubicBezTo>
                  <a:pt x="1330" y="13656"/>
                  <a:pt x="1394" y="13428"/>
                  <a:pt x="1463" y="13207"/>
                </a:cubicBezTo>
                <a:cubicBezTo>
                  <a:pt x="1527" y="12998"/>
                  <a:pt x="1596" y="12789"/>
                  <a:pt x="1672" y="12586"/>
                </a:cubicBezTo>
                <a:close/>
                <a:moveTo>
                  <a:pt x="10324" y="13669"/>
                </a:moveTo>
                <a:cubicBezTo>
                  <a:pt x="10381" y="13739"/>
                  <a:pt x="10438" y="13808"/>
                  <a:pt x="10495" y="13884"/>
                </a:cubicBezTo>
                <a:cubicBezTo>
                  <a:pt x="10438" y="13815"/>
                  <a:pt x="10381" y="13751"/>
                  <a:pt x="10317" y="13688"/>
                </a:cubicBezTo>
                <a:cubicBezTo>
                  <a:pt x="10324" y="13682"/>
                  <a:pt x="10324" y="13675"/>
                  <a:pt x="10324" y="13669"/>
                </a:cubicBezTo>
                <a:close/>
                <a:moveTo>
                  <a:pt x="4985" y="13783"/>
                </a:moveTo>
                <a:lnTo>
                  <a:pt x="4985" y="13783"/>
                </a:lnTo>
                <a:cubicBezTo>
                  <a:pt x="4940" y="13891"/>
                  <a:pt x="4902" y="13992"/>
                  <a:pt x="4864" y="14100"/>
                </a:cubicBezTo>
                <a:cubicBezTo>
                  <a:pt x="4845" y="14125"/>
                  <a:pt x="4820" y="14150"/>
                  <a:pt x="4801" y="14182"/>
                </a:cubicBezTo>
                <a:cubicBezTo>
                  <a:pt x="4826" y="14087"/>
                  <a:pt x="4852" y="13998"/>
                  <a:pt x="4877" y="13910"/>
                </a:cubicBezTo>
                <a:cubicBezTo>
                  <a:pt x="4909" y="13865"/>
                  <a:pt x="4947" y="13821"/>
                  <a:pt x="4985" y="13783"/>
                </a:cubicBezTo>
                <a:close/>
                <a:moveTo>
                  <a:pt x="5308" y="13789"/>
                </a:moveTo>
                <a:cubicBezTo>
                  <a:pt x="5200" y="13954"/>
                  <a:pt x="5092" y="14125"/>
                  <a:pt x="4997" y="14264"/>
                </a:cubicBezTo>
                <a:cubicBezTo>
                  <a:pt x="5010" y="14214"/>
                  <a:pt x="5023" y="14157"/>
                  <a:pt x="5029" y="14106"/>
                </a:cubicBezTo>
                <a:cubicBezTo>
                  <a:pt x="5086" y="14062"/>
                  <a:pt x="5187" y="13941"/>
                  <a:pt x="5308" y="13789"/>
                </a:cubicBezTo>
                <a:close/>
                <a:moveTo>
                  <a:pt x="9684" y="13593"/>
                </a:moveTo>
                <a:cubicBezTo>
                  <a:pt x="9817" y="13631"/>
                  <a:pt x="9950" y="13669"/>
                  <a:pt x="10083" y="13713"/>
                </a:cubicBezTo>
                <a:cubicBezTo>
                  <a:pt x="10222" y="13910"/>
                  <a:pt x="10387" y="14100"/>
                  <a:pt x="10558" y="14283"/>
                </a:cubicBezTo>
                <a:cubicBezTo>
                  <a:pt x="10355" y="14119"/>
                  <a:pt x="10159" y="13954"/>
                  <a:pt x="9963" y="13783"/>
                </a:cubicBezTo>
                <a:cubicBezTo>
                  <a:pt x="9956" y="13764"/>
                  <a:pt x="9944" y="13751"/>
                  <a:pt x="9918" y="13739"/>
                </a:cubicBezTo>
                <a:cubicBezTo>
                  <a:pt x="9912" y="13732"/>
                  <a:pt x="9899" y="13732"/>
                  <a:pt x="9893" y="13726"/>
                </a:cubicBezTo>
                <a:cubicBezTo>
                  <a:pt x="9855" y="13694"/>
                  <a:pt x="9823" y="13669"/>
                  <a:pt x="9785" y="13637"/>
                </a:cubicBezTo>
                <a:cubicBezTo>
                  <a:pt x="9777" y="13628"/>
                  <a:pt x="9764" y="13624"/>
                  <a:pt x="9751" y="13624"/>
                </a:cubicBezTo>
                <a:cubicBezTo>
                  <a:pt x="9735" y="13624"/>
                  <a:pt x="9720" y="13630"/>
                  <a:pt x="9709" y="13644"/>
                </a:cubicBezTo>
                <a:cubicBezTo>
                  <a:pt x="9697" y="13631"/>
                  <a:pt x="9678" y="13625"/>
                  <a:pt x="9665" y="13618"/>
                </a:cubicBezTo>
                <a:cubicBezTo>
                  <a:pt x="9671" y="13612"/>
                  <a:pt x="9678" y="13599"/>
                  <a:pt x="9684" y="13593"/>
                </a:cubicBezTo>
                <a:close/>
                <a:moveTo>
                  <a:pt x="5909" y="13878"/>
                </a:moveTo>
                <a:lnTo>
                  <a:pt x="5909" y="13878"/>
                </a:lnTo>
                <a:cubicBezTo>
                  <a:pt x="5770" y="14068"/>
                  <a:pt x="5624" y="14252"/>
                  <a:pt x="5479" y="14429"/>
                </a:cubicBezTo>
                <a:cubicBezTo>
                  <a:pt x="5472" y="14410"/>
                  <a:pt x="5460" y="14391"/>
                  <a:pt x="5434" y="14385"/>
                </a:cubicBezTo>
                <a:cubicBezTo>
                  <a:pt x="5586" y="14214"/>
                  <a:pt x="5745" y="14043"/>
                  <a:pt x="5909" y="13878"/>
                </a:cubicBezTo>
                <a:close/>
                <a:moveTo>
                  <a:pt x="10279" y="13802"/>
                </a:moveTo>
                <a:lnTo>
                  <a:pt x="10279" y="13802"/>
                </a:lnTo>
                <a:cubicBezTo>
                  <a:pt x="10482" y="14024"/>
                  <a:pt x="10691" y="14239"/>
                  <a:pt x="10906" y="14448"/>
                </a:cubicBezTo>
                <a:cubicBezTo>
                  <a:pt x="10900" y="14461"/>
                  <a:pt x="10900" y="14480"/>
                  <a:pt x="10900" y="14499"/>
                </a:cubicBezTo>
                <a:cubicBezTo>
                  <a:pt x="10900" y="14505"/>
                  <a:pt x="10900" y="14511"/>
                  <a:pt x="10906" y="14518"/>
                </a:cubicBezTo>
                <a:cubicBezTo>
                  <a:pt x="10875" y="14486"/>
                  <a:pt x="10849" y="14454"/>
                  <a:pt x="10818" y="14423"/>
                </a:cubicBezTo>
                <a:cubicBezTo>
                  <a:pt x="10811" y="14404"/>
                  <a:pt x="10799" y="14385"/>
                  <a:pt x="10786" y="14359"/>
                </a:cubicBezTo>
                <a:cubicBezTo>
                  <a:pt x="10782" y="14350"/>
                  <a:pt x="10773" y="14344"/>
                  <a:pt x="10762" y="14344"/>
                </a:cubicBezTo>
                <a:cubicBezTo>
                  <a:pt x="10758" y="14344"/>
                  <a:pt x="10753" y="14345"/>
                  <a:pt x="10748" y="14347"/>
                </a:cubicBezTo>
                <a:cubicBezTo>
                  <a:pt x="10590" y="14169"/>
                  <a:pt x="10431" y="13992"/>
                  <a:pt x="10279" y="13802"/>
                </a:cubicBezTo>
                <a:close/>
                <a:moveTo>
                  <a:pt x="9931" y="13891"/>
                </a:moveTo>
                <a:cubicBezTo>
                  <a:pt x="10203" y="14125"/>
                  <a:pt x="10476" y="14353"/>
                  <a:pt x="10748" y="14587"/>
                </a:cubicBezTo>
                <a:cubicBezTo>
                  <a:pt x="10754" y="14606"/>
                  <a:pt x="10761" y="14625"/>
                  <a:pt x="10767" y="14644"/>
                </a:cubicBezTo>
                <a:cubicBezTo>
                  <a:pt x="10647" y="14537"/>
                  <a:pt x="10526" y="14429"/>
                  <a:pt x="10406" y="14321"/>
                </a:cubicBezTo>
                <a:cubicBezTo>
                  <a:pt x="10298" y="14220"/>
                  <a:pt x="10064" y="14062"/>
                  <a:pt x="9918" y="13897"/>
                </a:cubicBezTo>
                <a:cubicBezTo>
                  <a:pt x="9925" y="13897"/>
                  <a:pt x="9925" y="13897"/>
                  <a:pt x="9931" y="13891"/>
                </a:cubicBezTo>
                <a:close/>
                <a:moveTo>
                  <a:pt x="5327" y="14518"/>
                </a:moveTo>
                <a:cubicBezTo>
                  <a:pt x="5314" y="14568"/>
                  <a:pt x="5295" y="14625"/>
                  <a:pt x="5282" y="14676"/>
                </a:cubicBezTo>
                <a:cubicBezTo>
                  <a:pt x="5282" y="14676"/>
                  <a:pt x="5276" y="14682"/>
                  <a:pt x="5276" y="14682"/>
                </a:cubicBezTo>
                <a:cubicBezTo>
                  <a:pt x="5289" y="14632"/>
                  <a:pt x="5301" y="14575"/>
                  <a:pt x="5320" y="14524"/>
                </a:cubicBezTo>
                <a:cubicBezTo>
                  <a:pt x="5320" y="14524"/>
                  <a:pt x="5320" y="14518"/>
                  <a:pt x="5327" y="14518"/>
                </a:cubicBezTo>
                <a:close/>
                <a:moveTo>
                  <a:pt x="1128" y="13682"/>
                </a:moveTo>
                <a:cubicBezTo>
                  <a:pt x="1083" y="13903"/>
                  <a:pt x="1052" y="14119"/>
                  <a:pt x="1020" y="14340"/>
                </a:cubicBezTo>
                <a:cubicBezTo>
                  <a:pt x="950" y="14518"/>
                  <a:pt x="887" y="14701"/>
                  <a:pt x="843" y="14885"/>
                </a:cubicBezTo>
                <a:cubicBezTo>
                  <a:pt x="881" y="14632"/>
                  <a:pt x="931" y="14385"/>
                  <a:pt x="995" y="14144"/>
                </a:cubicBezTo>
                <a:cubicBezTo>
                  <a:pt x="1033" y="13986"/>
                  <a:pt x="1077" y="13834"/>
                  <a:pt x="1128" y="13682"/>
                </a:cubicBezTo>
                <a:close/>
                <a:moveTo>
                  <a:pt x="5105" y="14777"/>
                </a:moveTo>
                <a:cubicBezTo>
                  <a:pt x="5099" y="14790"/>
                  <a:pt x="5099" y="14809"/>
                  <a:pt x="5092" y="14822"/>
                </a:cubicBezTo>
                <a:cubicBezTo>
                  <a:pt x="5086" y="14860"/>
                  <a:pt x="5073" y="14898"/>
                  <a:pt x="5067" y="14936"/>
                </a:cubicBezTo>
                <a:cubicBezTo>
                  <a:pt x="5048" y="14961"/>
                  <a:pt x="5029" y="14980"/>
                  <a:pt x="5010" y="15005"/>
                </a:cubicBezTo>
                <a:lnTo>
                  <a:pt x="5061" y="14828"/>
                </a:lnTo>
                <a:cubicBezTo>
                  <a:pt x="5073" y="14809"/>
                  <a:pt x="5086" y="14796"/>
                  <a:pt x="5105" y="14777"/>
                </a:cubicBezTo>
                <a:close/>
                <a:moveTo>
                  <a:pt x="5118" y="15259"/>
                </a:moveTo>
                <a:cubicBezTo>
                  <a:pt x="5118" y="15265"/>
                  <a:pt x="5118" y="15271"/>
                  <a:pt x="5111" y="15278"/>
                </a:cubicBezTo>
                <a:cubicBezTo>
                  <a:pt x="5111" y="15284"/>
                  <a:pt x="5111" y="15284"/>
                  <a:pt x="5105" y="15290"/>
                </a:cubicBezTo>
                <a:cubicBezTo>
                  <a:pt x="5111" y="15284"/>
                  <a:pt x="5111" y="15271"/>
                  <a:pt x="5111" y="15265"/>
                </a:cubicBezTo>
                <a:cubicBezTo>
                  <a:pt x="5118" y="15265"/>
                  <a:pt x="5118" y="15265"/>
                  <a:pt x="5118" y="15259"/>
                </a:cubicBezTo>
                <a:close/>
                <a:moveTo>
                  <a:pt x="5061" y="15474"/>
                </a:moveTo>
                <a:cubicBezTo>
                  <a:pt x="5061" y="15474"/>
                  <a:pt x="5061" y="15474"/>
                  <a:pt x="5061" y="15480"/>
                </a:cubicBezTo>
                <a:cubicBezTo>
                  <a:pt x="5054" y="15493"/>
                  <a:pt x="5048" y="15512"/>
                  <a:pt x="5042" y="15531"/>
                </a:cubicBezTo>
                <a:cubicBezTo>
                  <a:pt x="5048" y="15512"/>
                  <a:pt x="5054" y="15493"/>
                  <a:pt x="5061" y="15474"/>
                </a:cubicBezTo>
                <a:close/>
                <a:moveTo>
                  <a:pt x="1096" y="14974"/>
                </a:moveTo>
                <a:lnTo>
                  <a:pt x="1096" y="14974"/>
                </a:lnTo>
                <a:cubicBezTo>
                  <a:pt x="1045" y="15214"/>
                  <a:pt x="1001" y="15449"/>
                  <a:pt x="957" y="15689"/>
                </a:cubicBezTo>
                <a:cubicBezTo>
                  <a:pt x="944" y="15651"/>
                  <a:pt x="912" y="15626"/>
                  <a:pt x="881" y="15620"/>
                </a:cubicBezTo>
                <a:cubicBezTo>
                  <a:pt x="887" y="15575"/>
                  <a:pt x="893" y="15525"/>
                  <a:pt x="900" y="15480"/>
                </a:cubicBezTo>
                <a:cubicBezTo>
                  <a:pt x="912" y="15474"/>
                  <a:pt x="925" y="15461"/>
                  <a:pt x="931" y="15442"/>
                </a:cubicBezTo>
                <a:cubicBezTo>
                  <a:pt x="982" y="15290"/>
                  <a:pt x="1039" y="15132"/>
                  <a:pt x="1096" y="14974"/>
                </a:cubicBezTo>
                <a:close/>
                <a:moveTo>
                  <a:pt x="4788" y="14651"/>
                </a:moveTo>
                <a:cubicBezTo>
                  <a:pt x="4788" y="14663"/>
                  <a:pt x="4795" y="14670"/>
                  <a:pt x="4801" y="14676"/>
                </a:cubicBezTo>
                <a:cubicBezTo>
                  <a:pt x="4712" y="15062"/>
                  <a:pt x="4617" y="15442"/>
                  <a:pt x="4503" y="15816"/>
                </a:cubicBezTo>
                <a:cubicBezTo>
                  <a:pt x="4579" y="15423"/>
                  <a:pt x="4668" y="15037"/>
                  <a:pt x="4788" y="14651"/>
                </a:cubicBezTo>
                <a:close/>
                <a:moveTo>
                  <a:pt x="4364" y="15271"/>
                </a:moveTo>
                <a:cubicBezTo>
                  <a:pt x="4345" y="15360"/>
                  <a:pt x="4326" y="15449"/>
                  <a:pt x="4313" y="15537"/>
                </a:cubicBezTo>
                <a:cubicBezTo>
                  <a:pt x="4294" y="15620"/>
                  <a:pt x="4282" y="15708"/>
                  <a:pt x="4263" y="15803"/>
                </a:cubicBezTo>
                <a:cubicBezTo>
                  <a:pt x="4237" y="15892"/>
                  <a:pt x="4212" y="15981"/>
                  <a:pt x="4174" y="16057"/>
                </a:cubicBezTo>
                <a:cubicBezTo>
                  <a:pt x="4174" y="16063"/>
                  <a:pt x="4174" y="16063"/>
                  <a:pt x="4168" y="16069"/>
                </a:cubicBezTo>
                <a:cubicBezTo>
                  <a:pt x="4161" y="16044"/>
                  <a:pt x="4149" y="16019"/>
                  <a:pt x="4142" y="15987"/>
                </a:cubicBezTo>
                <a:cubicBezTo>
                  <a:pt x="4225" y="15765"/>
                  <a:pt x="4294" y="15531"/>
                  <a:pt x="4351" y="15303"/>
                </a:cubicBezTo>
                <a:cubicBezTo>
                  <a:pt x="4358" y="15290"/>
                  <a:pt x="4358" y="15278"/>
                  <a:pt x="4364" y="15271"/>
                </a:cubicBezTo>
                <a:close/>
                <a:moveTo>
                  <a:pt x="4130" y="16095"/>
                </a:moveTo>
                <a:cubicBezTo>
                  <a:pt x="4136" y="16107"/>
                  <a:pt x="4142" y="16120"/>
                  <a:pt x="4142" y="16133"/>
                </a:cubicBezTo>
                <a:cubicBezTo>
                  <a:pt x="4133" y="16151"/>
                  <a:pt x="4129" y="16160"/>
                  <a:pt x="4127" y="16160"/>
                </a:cubicBezTo>
                <a:cubicBezTo>
                  <a:pt x="4125" y="16160"/>
                  <a:pt x="4130" y="16135"/>
                  <a:pt x="4130" y="16095"/>
                </a:cubicBezTo>
                <a:close/>
                <a:moveTo>
                  <a:pt x="1223" y="16221"/>
                </a:moveTo>
                <a:cubicBezTo>
                  <a:pt x="1216" y="16253"/>
                  <a:pt x="1216" y="16278"/>
                  <a:pt x="1216" y="16304"/>
                </a:cubicBezTo>
                <a:cubicBezTo>
                  <a:pt x="1204" y="16310"/>
                  <a:pt x="1197" y="16316"/>
                  <a:pt x="1191" y="16316"/>
                </a:cubicBezTo>
                <a:cubicBezTo>
                  <a:pt x="1204" y="16285"/>
                  <a:pt x="1210" y="16253"/>
                  <a:pt x="1223" y="16221"/>
                </a:cubicBezTo>
                <a:close/>
                <a:moveTo>
                  <a:pt x="4928" y="15284"/>
                </a:moveTo>
                <a:cubicBezTo>
                  <a:pt x="4940" y="15297"/>
                  <a:pt x="4953" y="15309"/>
                  <a:pt x="4966" y="15316"/>
                </a:cubicBezTo>
                <a:cubicBezTo>
                  <a:pt x="4940" y="15411"/>
                  <a:pt x="4915" y="15512"/>
                  <a:pt x="4890" y="15607"/>
                </a:cubicBezTo>
                <a:cubicBezTo>
                  <a:pt x="4871" y="15677"/>
                  <a:pt x="4852" y="15740"/>
                  <a:pt x="4833" y="15803"/>
                </a:cubicBezTo>
                <a:cubicBezTo>
                  <a:pt x="4776" y="16000"/>
                  <a:pt x="4693" y="16202"/>
                  <a:pt x="4630" y="16405"/>
                </a:cubicBezTo>
                <a:cubicBezTo>
                  <a:pt x="4668" y="16228"/>
                  <a:pt x="4725" y="16050"/>
                  <a:pt x="4731" y="15987"/>
                </a:cubicBezTo>
                <a:cubicBezTo>
                  <a:pt x="4750" y="15917"/>
                  <a:pt x="4769" y="15841"/>
                  <a:pt x="4788" y="15765"/>
                </a:cubicBezTo>
                <a:cubicBezTo>
                  <a:pt x="4833" y="15607"/>
                  <a:pt x="4883" y="15442"/>
                  <a:pt x="4928" y="15284"/>
                </a:cubicBezTo>
                <a:close/>
                <a:moveTo>
                  <a:pt x="4757" y="14340"/>
                </a:moveTo>
                <a:cubicBezTo>
                  <a:pt x="4763" y="14347"/>
                  <a:pt x="4769" y="14347"/>
                  <a:pt x="4776" y="14353"/>
                </a:cubicBezTo>
                <a:cubicBezTo>
                  <a:pt x="4560" y="15018"/>
                  <a:pt x="4396" y="15702"/>
                  <a:pt x="4301" y="16399"/>
                </a:cubicBezTo>
                <a:cubicBezTo>
                  <a:pt x="4296" y="16417"/>
                  <a:pt x="4292" y="16432"/>
                  <a:pt x="4292" y="16441"/>
                </a:cubicBezTo>
                <a:lnTo>
                  <a:pt x="4292" y="16441"/>
                </a:lnTo>
                <a:cubicBezTo>
                  <a:pt x="4248" y="16290"/>
                  <a:pt x="4364" y="15921"/>
                  <a:pt x="4383" y="15778"/>
                </a:cubicBezTo>
                <a:cubicBezTo>
                  <a:pt x="4389" y="15721"/>
                  <a:pt x="4402" y="15664"/>
                  <a:pt x="4408" y="15607"/>
                </a:cubicBezTo>
                <a:cubicBezTo>
                  <a:pt x="4529" y="15183"/>
                  <a:pt x="4643" y="14765"/>
                  <a:pt x="4757" y="14340"/>
                </a:cubicBezTo>
                <a:close/>
                <a:moveTo>
                  <a:pt x="4845" y="14942"/>
                </a:moveTo>
                <a:cubicBezTo>
                  <a:pt x="4852" y="14948"/>
                  <a:pt x="4864" y="14955"/>
                  <a:pt x="4877" y="14961"/>
                </a:cubicBezTo>
                <a:cubicBezTo>
                  <a:pt x="4795" y="15246"/>
                  <a:pt x="4719" y="15531"/>
                  <a:pt x="4655" y="15822"/>
                </a:cubicBezTo>
                <a:cubicBezTo>
                  <a:pt x="4624" y="15955"/>
                  <a:pt x="4586" y="16088"/>
                  <a:pt x="4541" y="16221"/>
                </a:cubicBezTo>
                <a:cubicBezTo>
                  <a:pt x="4516" y="16297"/>
                  <a:pt x="4459" y="16608"/>
                  <a:pt x="4383" y="16627"/>
                </a:cubicBezTo>
                <a:cubicBezTo>
                  <a:pt x="4383" y="16627"/>
                  <a:pt x="4396" y="16544"/>
                  <a:pt x="4408" y="16456"/>
                </a:cubicBezTo>
                <a:cubicBezTo>
                  <a:pt x="4573" y="15955"/>
                  <a:pt x="4719" y="15449"/>
                  <a:pt x="4845" y="14942"/>
                </a:cubicBezTo>
                <a:close/>
                <a:moveTo>
                  <a:pt x="4833" y="16620"/>
                </a:moveTo>
                <a:cubicBezTo>
                  <a:pt x="4826" y="16646"/>
                  <a:pt x="4820" y="16677"/>
                  <a:pt x="4814" y="16703"/>
                </a:cubicBezTo>
                <a:cubicBezTo>
                  <a:pt x="4801" y="16709"/>
                  <a:pt x="4795" y="16715"/>
                  <a:pt x="4788" y="16722"/>
                </a:cubicBezTo>
                <a:cubicBezTo>
                  <a:pt x="4801" y="16690"/>
                  <a:pt x="4820" y="16652"/>
                  <a:pt x="4833" y="16620"/>
                </a:cubicBezTo>
                <a:close/>
                <a:moveTo>
                  <a:pt x="4491" y="16760"/>
                </a:moveTo>
                <a:cubicBezTo>
                  <a:pt x="4484" y="16817"/>
                  <a:pt x="4472" y="16874"/>
                  <a:pt x="4465" y="16931"/>
                </a:cubicBezTo>
                <a:cubicBezTo>
                  <a:pt x="4453" y="16893"/>
                  <a:pt x="4446" y="16861"/>
                  <a:pt x="4427" y="16829"/>
                </a:cubicBezTo>
                <a:cubicBezTo>
                  <a:pt x="4453" y="16810"/>
                  <a:pt x="4472" y="16785"/>
                  <a:pt x="4491" y="16760"/>
                </a:cubicBezTo>
                <a:close/>
                <a:moveTo>
                  <a:pt x="4554" y="17013"/>
                </a:moveTo>
                <a:cubicBezTo>
                  <a:pt x="4624" y="17285"/>
                  <a:pt x="4712" y="17558"/>
                  <a:pt x="4820" y="17817"/>
                </a:cubicBezTo>
                <a:cubicBezTo>
                  <a:pt x="4820" y="17836"/>
                  <a:pt x="4820" y="17855"/>
                  <a:pt x="4826" y="17868"/>
                </a:cubicBezTo>
                <a:cubicBezTo>
                  <a:pt x="4782" y="17824"/>
                  <a:pt x="4744" y="17773"/>
                  <a:pt x="4706" y="17729"/>
                </a:cubicBezTo>
                <a:cubicBezTo>
                  <a:pt x="4674" y="17659"/>
                  <a:pt x="4649" y="17596"/>
                  <a:pt x="4624" y="17526"/>
                </a:cubicBezTo>
                <a:cubicBezTo>
                  <a:pt x="4605" y="17406"/>
                  <a:pt x="4573" y="17292"/>
                  <a:pt x="4541" y="17178"/>
                </a:cubicBezTo>
                <a:cubicBezTo>
                  <a:pt x="4548" y="17165"/>
                  <a:pt x="4548" y="17152"/>
                  <a:pt x="4535" y="17152"/>
                </a:cubicBezTo>
                <a:cubicBezTo>
                  <a:pt x="4522" y="17108"/>
                  <a:pt x="4510" y="17064"/>
                  <a:pt x="4497" y="17019"/>
                </a:cubicBezTo>
                <a:lnTo>
                  <a:pt x="4497" y="17019"/>
                </a:lnTo>
                <a:cubicBezTo>
                  <a:pt x="4503" y="17021"/>
                  <a:pt x="4509" y="17022"/>
                  <a:pt x="4515" y="17022"/>
                </a:cubicBezTo>
                <a:cubicBezTo>
                  <a:pt x="4530" y="17022"/>
                  <a:pt x="4545" y="17017"/>
                  <a:pt x="4554" y="17013"/>
                </a:cubicBezTo>
                <a:close/>
                <a:moveTo>
                  <a:pt x="6150" y="18755"/>
                </a:moveTo>
                <a:cubicBezTo>
                  <a:pt x="6194" y="18774"/>
                  <a:pt x="6232" y="18793"/>
                  <a:pt x="6270" y="18805"/>
                </a:cubicBezTo>
                <a:lnTo>
                  <a:pt x="6251" y="18805"/>
                </a:lnTo>
                <a:cubicBezTo>
                  <a:pt x="6220" y="18786"/>
                  <a:pt x="6182" y="18774"/>
                  <a:pt x="6150" y="18761"/>
                </a:cubicBezTo>
                <a:cubicBezTo>
                  <a:pt x="6150" y="18761"/>
                  <a:pt x="6150" y="18761"/>
                  <a:pt x="6150" y="18755"/>
                </a:cubicBezTo>
                <a:close/>
                <a:moveTo>
                  <a:pt x="8520" y="14077"/>
                </a:moveTo>
                <a:cubicBezTo>
                  <a:pt x="8566" y="14077"/>
                  <a:pt x="8612" y="14078"/>
                  <a:pt x="8658" y="14081"/>
                </a:cubicBezTo>
                <a:cubicBezTo>
                  <a:pt x="9811" y="14125"/>
                  <a:pt x="10818" y="15069"/>
                  <a:pt x="11039" y="16196"/>
                </a:cubicBezTo>
                <a:cubicBezTo>
                  <a:pt x="11115" y="16576"/>
                  <a:pt x="11103" y="16943"/>
                  <a:pt x="11014" y="17292"/>
                </a:cubicBezTo>
                <a:cubicBezTo>
                  <a:pt x="10995" y="17342"/>
                  <a:pt x="10970" y="17399"/>
                  <a:pt x="10938" y="17450"/>
                </a:cubicBezTo>
                <a:cubicBezTo>
                  <a:pt x="10653" y="18014"/>
                  <a:pt x="10229" y="18501"/>
                  <a:pt x="9728" y="18913"/>
                </a:cubicBezTo>
                <a:cubicBezTo>
                  <a:pt x="9120" y="17304"/>
                  <a:pt x="8310" y="15759"/>
                  <a:pt x="7467" y="14252"/>
                </a:cubicBezTo>
                <a:cubicBezTo>
                  <a:pt x="7809" y="14140"/>
                  <a:pt x="8169" y="14077"/>
                  <a:pt x="8520" y="14077"/>
                </a:cubicBezTo>
                <a:close/>
                <a:moveTo>
                  <a:pt x="4769" y="10509"/>
                </a:moveTo>
                <a:cubicBezTo>
                  <a:pt x="4883" y="10724"/>
                  <a:pt x="4991" y="10933"/>
                  <a:pt x="5099" y="11136"/>
                </a:cubicBezTo>
                <a:cubicBezTo>
                  <a:pt x="5346" y="11592"/>
                  <a:pt x="5599" y="12048"/>
                  <a:pt x="5859" y="12504"/>
                </a:cubicBezTo>
                <a:cubicBezTo>
                  <a:pt x="4877" y="13010"/>
                  <a:pt x="4085" y="13853"/>
                  <a:pt x="3769" y="14942"/>
                </a:cubicBezTo>
                <a:cubicBezTo>
                  <a:pt x="3207" y="16846"/>
                  <a:pt x="4703" y="19224"/>
                  <a:pt x="6638" y="19224"/>
                </a:cubicBezTo>
                <a:cubicBezTo>
                  <a:pt x="6929" y="19224"/>
                  <a:pt x="7231" y="19170"/>
                  <a:pt x="7537" y="19052"/>
                </a:cubicBezTo>
                <a:cubicBezTo>
                  <a:pt x="7670" y="19027"/>
                  <a:pt x="7803" y="18976"/>
                  <a:pt x="7904" y="18907"/>
                </a:cubicBezTo>
                <a:cubicBezTo>
                  <a:pt x="8006" y="18837"/>
                  <a:pt x="8069" y="18742"/>
                  <a:pt x="8132" y="18641"/>
                </a:cubicBezTo>
                <a:cubicBezTo>
                  <a:pt x="8227" y="18565"/>
                  <a:pt x="8322" y="18476"/>
                  <a:pt x="8405" y="18375"/>
                </a:cubicBezTo>
                <a:cubicBezTo>
                  <a:pt x="8421" y="18358"/>
                  <a:pt x="8409" y="18328"/>
                  <a:pt x="8385" y="18328"/>
                </a:cubicBezTo>
                <a:cubicBezTo>
                  <a:pt x="8382" y="18328"/>
                  <a:pt x="8377" y="18329"/>
                  <a:pt x="8373" y="18330"/>
                </a:cubicBezTo>
                <a:cubicBezTo>
                  <a:pt x="7923" y="18596"/>
                  <a:pt x="7417" y="18774"/>
                  <a:pt x="6916" y="18774"/>
                </a:cubicBezTo>
                <a:cubicBezTo>
                  <a:pt x="5821" y="18565"/>
                  <a:pt x="5137" y="17349"/>
                  <a:pt x="5466" y="16171"/>
                </a:cubicBezTo>
                <a:cubicBezTo>
                  <a:pt x="5681" y="15404"/>
                  <a:pt x="6264" y="14809"/>
                  <a:pt x="6973" y="14454"/>
                </a:cubicBezTo>
                <a:cubicBezTo>
                  <a:pt x="7379" y="15170"/>
                  <a:pt x="7784" y="15892"/>
                  <a:pt x="8177" y="16620"/>
                </a:cubicBezTo>
                <a:cubicBezTo>
                  <a:pt x="8595" y="17463"/>
                  <a:pt x="8994" y="18318"/>
                  <a:pt x="9367" y="19185"/>
                </a:cubicBezTo>
                <a:cubicBezTo>
                  <a:pt x="8297" y="19926"/>
                  <a:pt x="6954" y="20332"/>
                  <a:pt x="5726" y="20338"/>
                </a:cubicBezTo>
                <a:cubicBezTo>
                  <a:pt x="5710" y="20338"/>
                  <a:pt x="5694" y="20338"/>
                  <a:pt x="5679" y="20338"/>
                </a:cubicBezTo>
                <a:cubicBezTo>
                  <a:pt x="3895" y="20338"/>
                  <a:pt x="2458" y="19267"/>
                  <a:pt x="1774" y="17792"/>
                </a:cubicBezTo>
                <a:cubicBezTo>
                  <a:pt x="1622" y="17190"/>
                  <a:pt x="1653" y="16513"/>
                  <a:pt x="1761" y="15911"/>
                </a:cubicBezTo>
                <a:cubicBezTo>
                  <a:pt x="2122" y="13821"/>
                  <a:pt x="3496" y="12143"/>
                  <a:pt x="4769" y="10509"/>
                </a:cubicBezTo>
                <a:close/>
                <a:moveTo>
                  <a:pt x="7094" y="23454"/>
                </a:moveTo>
                <a:cubicBezTo>
                  <a:pt x="7119" y="23460"/>
                  <a:pt x="7144" y="23473"/>
                  <a:pt x="7170" y="23486"/>
                </a:cubicBezTo>
                <a:cubicBezTo>
                  <a:pt x="7182" y="23505"/>
                  <a:pt x="7201" y="23530"/>
                  <a:pt x="7214" y="23549"/>
                </a:cubicBezTo>
                <a:cubicBezTo>
                  <a:pt x="7220" y="23555"/>
                  <a:pt x="7227" y="23568"/>
                  <a:pt x="7233" y="23574"/>
                </a:cubicBezTo>
                <a:cubicBezTo>
                  <a:pt x="7195" y="23574"/>
                  <a:pt x="7163" y="23593"/>
                  <a:pt x="7151" y="23631"/>
                </a:cubicBezTo>
                <a:cubicBezTo>
                  <a:pt x="7151" y="23631"/>
                  <a:pt x="7151" y="23638"/>
                  <a:pt x="7151" y="23638"/>
                </a:cubicBezTo>
                <a:cubicBezTo>
                  <a:pt x="7132" y="23600"/>
                  <a:pt x="7113" y="23568"/>
                  <a:pt x="7087" y="23536"/>
                </a:cubicBezTo>
                <a:cubicBezTo>
                  <a:pt x="7087" y="23524"/>
                  <a:pt x="7087" y="23511"/>
                  <a:pt x="7094" y="23498"/>
                </a:cubicBezTo>
                <a:cubicBezTo>
                  <a:pt x="7094" y="23492"/>
                  <a:pt x="7094" y="23492"/>
                  <a:pt x="7094" y="23492"/>
                </a:cubicBezTo>
                <a:cubicBezTo>
                  <a:pt x="7094" y="23486"/>
                  <a:pt x="7094" y="23479"/>
                  <a:pt x="7094" y="23473"/>
                </a:cubicBezTo>
                <a:cubicBezTo>
                  <a:pt x="7094" y="23467"/>
                  <a:pt x="7094" y="23460"/>
                  <a:pt x="7094" y="23454"/>
                </a:cubicBezTo>
                <a:close/>
                <a:moveTo>
                  <a:pt x="10387" y="22352"/>
                </a:moveTo>
                <a:cubicBezTo>
                  <a:pt x="10438" y="22612"/>
                  <a:pt x="10476" y="22878"/>
                  <a:pt x="10482" y="23137"/>
                </a:cubicBezTo>
                <a:cubicBezTo>
                  <a:pt x="10419" y="23378"/>
                  <a:pt x="10330" y="23612"/>
                  <a:pt x="10216" y="23847"/>
                </a:cubicBezTo>
                <a:cubicBezTo>
                  <a:pt x="10343" y="23365"/>
                  <a:pt x="10387" y="22852"/>
                  <a:pt x="10387" y="22352"/>
                </a:cubicBezTo>
                <a:close/>
                <a:moveTo>
                  <a:pt x="6498" y="23631"/>
                </a:moveTo>
                <a:cubicBezTo>
                  <a:pt x="6448" y="23809"/>
                  <a:pt x="6403" y="23992"/>
                  <a:pt x="6378" y="24176"/>
                </a:cubicBezTo>
                <a:cubicBezTo>
                  <a:pt x="6346" y="24081"/>
                  <a:pt x="6334" y="23980"/>
                  <a:pt x="6334" y="23885"/>
                </a:cubicBezTo>
                <a:cubicBezTo>
                  <a:pt x="6346" y="23809"/>
                  <a:pt x="6365" y="23720"/>
                  <a:pt x="6397" y="23644"/>
                </a:cubicBezTo>
                <a:cubicBezTo>
                  <a:pt x="6429" y="23638"/>
                  <a:pt x="6460" y="23631"/>
                  <a:pt x="6498" y="23631"/>
                </a:cubicBezTo>
                <a:close/>
                <a:moveTo>
                  <a:pt x="6194" y="23853"/>
                </a:moveTo>
                <a:cubicBezTo>
                  <a:pt x="6175" y="23973"/>
                  <a:pt x="6182" y="24106"/>
                  <a:pt x="6207" y="24233"/>
                </a:cubicBezTo>
                <a:cubicBezTo>
                  <a:pt x="6207" y="24265"/>
                  <a:pt x="6207" y="24303"/>
                  <a:pt x="6207" y="24334"/>
                </a:cubicBezTo>
                <a:cubicBezTo>
                  <a:pt x="6175" y="24246"/>
                  <a:pt x="6169" y="24144"/>
                  <a:pt x="6169" y="24037"/>
                </a:cubicBezTo>
                <a:cubicBezTo>
                  <a:pt x="6169" y="23973"/>
                  <a:pt x="6182" y="23910"/>
                  <a:pt x="6194" y="23853"/>
                </a:cubicBezTo>
                <a:close/>
                <a:moveTo>
                  <a:pt x="7062" y="23669"/>
                </a:moveTo>
                <a:cubicBezTo>
                  <a:pt x="7081" y="23701"/>
                  <a:pt x="7094" y="23733"/>
                  <a:pt x="7100" y="23764"/>
                </a:cubicBezTo>
                <a:cubicBezTo>
                  <a:pt x="7030" y="23961"/>
                  <a:pt x="6973" y="24163"/>
                  <a:pt x="6935" y="24366"/>
                </a:cubicBezTo>
                <a:cubicBezTo>
                  <a:pt x="6954" y="24265"/>
                  <a:pt x="6967" y="24163"/>
                  <a:pt x="6986" y="24056"/>
                </a:cubicBezTo>
                <a:cubicBezTo>
                  <a:pt x="7018" y="23929"/>
                  <a:pt x="7043" y="23802"/>
                  <a:pt x="7062" y="23669"/>
                </a:cubicBezTo>
                <a:close/>
                <a:moveTo>
                  <a:pt x="6638" y="23416"/>
                </a:moveTo>
                <a:cubicBezTo>
                  <a:pt x="6657" y="23422"/>
                  <a:pt x="6676" y="23422"/>
                  <a:pt x="6695" y="23429"/>
                </a:cubicBezTo>
                <a:cubicBezTo>
                  <a:pt x="6695" y="23448"/>
                  <a:pt x="6695" y="23467"/>
                  <a:pt x="6695" y="23486"/>
                </a:cubicBezTo>
                <a:cubicBezTo>
                  <a:pt x="6600" y="23796"/>
                  <a:pt x="6536" y="24106"/>
                  <a:pt x="6498" y="24423"/>
                </a:cubicBezTo>
                <a:cubicBezTo>
                  <a:pt x="6479" y="24385"/>
                  <a:pt x="6460" y="24353"/>
                  <a:pt x="6435" y="24315"/>
                </a:cubicBezTo>
                <a:cubicBezTo>
                  <a:pt x="6441" y="24309"/>
                  <a:pt x="6441" y="24303"/>
                  <a:pt x="6441" y="24296"/>
                </a:cubicBezTo>
                <a:cubicBezTo>
                  <a:pt x="6467" y="24068"/>
                  <a:pt x="6511" y="23847"/>
                  <a:pt x="6574" y="23631"/>
                </a:cubicBezTo>
                <a:lnTo>
                  <a:pt x="6593" y="23631"/>
                </a:lnTo>
                <a:cubicBezTo>
                  <a:pt x="6595" y="23631"/>
                  <a:pt x="6597" y="23632"/>
                  <a:pt x="6599" y="23632"/>
                </a:cubicBezTo>
                <a:cubicBezTo>
                  <a:pt x="6677" y="23632"/>
                  <a:pt x="6693" y="23510"/>
                  <a:pt x="6619" y="23492"/>
                </a:cubicBezTo>
                <a:lnTo>
                  <a:pt x="6612" y="23492"/>
                </a:lnTo>
                <a:cubicBezTo>
                  <a:pt x="6625" y="23467"/>
                  <a:pt x="6631" y="23441"/>
                  <a:pt x="6638" y="23422"/>
                </a:cubicBezTo>
                <a:cubicBezTo>
                  <a:pt x="6638" y="23422"/>
                  <a:pt x="6638" y="23422"/>
                  <a:pt x="6638" y="23416"/>
                </a:cubicBezTo>
                <a:close/>
                <a:moveTo>
                  <a:pt x="7309" y="23758"/>
                </a:moveTo>
                <a:cubicBezTo>
                  <a:pt x="7334" y="23866"/>
                  <a:pt x="7341" y="23986"/>
                  <a:pt x="7334" y="24106"/>
                </a:cubicBezTo>
                <a:cubicBezTo>
                  <a:pt x="7334" y="24113"/>
                  <a:pt x="7334" y="24119"/>
                  <a:pt x="7334" y="24125"/>
                </a:cubicBezTo>
                <a:cubicBezTo>
                  <a:pt x="7315" y="24227"/>
                  <a:pt x="7290" y="24328"/>
                  <a:pt x="7265" y="24423"/>
                </a:cubicBezTo>
                <a:cubicBezTo>
                  <a:pt x="7239" y="24429"/>
                  <a:pt x="7214" y="24436"/>
                  <a:pt x="7189" y="24442"/>
                </a:cubicBezTo>
                <a:cubicBezTo>
                  <a:pt x="7246" y="24220"/>
                  <a:pt x="7290" y="23992"/>
                  <a:pt x="7309" y="23758"/>
                </a:cubicBezTo>
                <a:close/>
                <a:moveTo>
                  <a:pt x="10476" y="23397"/>
                </a:moveTo>
                <a:cubicBezTo>
                  <a:pt x="10444" y="23771"/>
                  <a:pt x="10336" y="24138"/>
                  <a:pt x="10083" y="24467"/>
                </a:cubicBezTo>
                <a:cubicBezTo>
                  <a:pt x="10013" y="24562"/>
                  <a:pt x="9937" y="24645"/>
                  <a:pt x="9855" y="24727"/>
                </a:cubicBezTo>
                <a:cubicBezTo>
                  <a:pt x="9963" y="24556"/>
                  <a:pt x="10045" y="24366"/>
                  <a:pt x="10115" y="24176"/>
                </a:cubicBezTo>
                <a:cubicBezTo>
                  <a:pt x="10260" y="23929"/>
                  <a:pt x="10381" y="23669"/>
                  <a:pt x="10476" y="23397"/>
                </a:cubicBezTo>
                <a:close/>
                <a:moveTo>
                  <a:pt x="7790" y="24125"/>
                </a:moveTo>
                <a:lnTo>
                  <a:pt x="7790" y="24125"/>
                </a:lnTo>
                <a:cubicBezTo>
                  <a:pt x="7892" y="24486"/>
                  <a:pt x="7803" y="24873"/>
                  <a:pt x="7398" y="25044"/>
                </a:cubicBezTo>
                <a:cubicBezTo>
                  <a:pt x="7474" y="24942"/>
                  <a:pt x="7543" y="24822"/>
                  <a:pt x="7588" y="24689"/>
                </a:cubicBezTo>
                <a:cubicBezTo>
                  <a:pt x="7708" y="24524"/>
                  <a:pt x="7784" y="24334"/>
                  <a:pt x="7790" y="24125"/>
                </a:cubicBezTo>
                <a:close/>
                <a:moveTo>
                  <a:pt x="6625" y="25069"/>
                </a:moveTo>
                <a:cubicBezTo>
                  <a:pt x="6638" y="25075"/>
                  <a:pt x="6657" y="25075"/>
                  <a:pt x="6669" y="25082"/>
                </a:cubicBezTo>
                <a:cubicBezTo>
                  <a:pt x="6669" y="25088"/>
                  <a:pt x="6669" y="25094"/>
                  <a:pt x="6663" y="25107"/>
                </a:cubicBezTo>
                <a:cubicBezTo>
                  <a:pt x="6650" y="25094"/>
                  <a:pt x="6638" y="25082"/>
                  <a:pt x="6625" y="25069"/>
                </a:cubicBezTo>
                <a:close/>
                <a:moveTo>
                  <a:pt x="10051" y="24284"/>
                </a:moveTo>
                <a:lnTo>
                  <a:pt x="10051" y="24284"/>
                </a:lnTo>
                <a:cubicBezTo>
                  <a:pt x="9982" y="24455"/>
                  <a:pt x="9899" y="24619"/>
                  <a:pt x="9798" y="24778"/>
                </a:cubicBezTo>
                <a:cubicBezTo>
                  <a:pt x="9287" y="25255"/>
                  <a:pt x="8566" y="25529"/>
                  <a:pt x="7897" y="25529"/>
                </a:cubicBezTo>
                <a:cubicBezTo>
                  <a:pt x="7803" y="25529"/>
                  <a:pt x="7710" y="25523"/>
                  <a:pt x="7619" y="25512"/>
                </a:cubicBezTo>
                <a:lnTo>
                  <a:pt x="7619" y="25512"/>
                </a:lnTo>
                <a:cubicBezTo>
                  <a:pt x="7671" y="25516"/>
                  <a:pt x="7723" y="25517"/>
                  <a:pt x="7775" y="25517"/>
                </a:cubicBezTo>
                <a:cubicBezTo>
                  <a:pt x="8518" y="25517"/>
                  <a:pt x="9349" y="25190"/>
                  <a:pt x="9716" y="24746"/>
                </a:cubicBezTo>
                <a:cubicBezTo>
                  <a:pt x="9836" y="24600"/>
                  <a:pt x="9950" y="24448"/>
                  <a:pt x="10051" y="24284"/>
                </a:cubicBezTo>
                <a:close/>
                <a:moveTo>
                  <a:pt x="3914" y="0"/>
                </a:moveTo>
                <a:cubicBezTo>
                  <a:pt x="3895" y="0"/>
                  <a:pt x="3879" y="15"/>
                  <a:pt x="3870" y="33"/>
                </a:cubicBezTo>
                <a:cubicBezTo>
                  <a:pt x="3870" y="36"/>
                  <a:pt x="3868" y="36"/>
                  <a:pt x="3866" y="36"/>
                </a:cubicBezTo>
                <a:cubicBezTo>
                  <a:pt x="3864" y="36"/>
                  <a:pt x="3861" y="36"/>
                  <a:pt x="3857" y="39"/>
                </a:cubicBezTo>
                <a:cubicBezTo>
                  <a:pt x="3541" y="96"/>
                  <a:pt x="3294" y="793"/>
                  <a:pt x="3173" y="1046"/>
                </a:cubicBezTo>
                <a:cubicBezTo>
                  <a:pt x="3123" y="1154"/>
                  <a:pt x="3072" y="1262"/>
                  <a:pt x="3034" y="1369"/>
                </a:cubicBezTo>
                <a:cubicBezTo>
                  <a:pt x="3028" y="1376"/>
                  <a:pt x="3021" y="1382"/>
                  <a:pt x="3015" y="1388"/>
                </a:cubicBezTo>
                <a:cubicBezTo>
                  <a:pt x="2572" y="2016"/>
                  <a:pt x="2489" y="3054"/>
                  <a:pt x="2502" y="3795"/>
                </a:cubicBezTo>
                <a:cubicBezTo>
                  <a:pt x="2515" y="4340"/>
                  <a:pt x="2597" y="4878"/>
                  <a:pt x="2724" y="5410"/>
                </a:cubicBezTo>
                <a:cubicBezTo>
                  <a:pt x="2736" y="5581"/>
                  <a:pt x="2768" y="5746"/>
                  <a:pt x="2819" y="5911"/>
                </a:cubicBezTo>
                <a:cubicBezTo>
                  <a:pt x="2823" y="5925"/>
                  <a:pt x="2835" y="5932"/>
                  <a:pt x="2846" y="5932"/>
                </a:cubicBezTo>
                <a:cubicBezTo>
                  <a:pt x="2850" y="5932"/>
                  <a:pt x="2854" y="5931"/>
                  <a:pt x="2857" y="5930"/>
                </a:cubicBezTo>
                <a:cubicBezTo>
                  <a:pt x="3053" y="6588"/>
                  <a:pt x="3306" y="7234"/>
                  <a:pt x="3585" y="7868"/>
                </a:cubicBezTo>
                <a:cubicBezTo>
                  <a:pt x="3629" y="7988"/>
                  <a:pt x="3674" y="8108"/>
                  <a:pt x="3724" y="8222"/>
                </a:cubicBezTo>
                <a:cubicBezTo>
                  <a:pt x="2869" y="9299"/>
                  <a:pt x="1995" y="10357"/>
                  <a:pt x="1330" y="11554"/>
                </a:cubicBezTo>
                <a:cubicBezTo>
                  <a:pt x="513" y="13029"/>
                  <a:pt x="0" y="14758"/>
                  <a:pt x="355" y="16443"/>
                </a:cubicBezTo>
                <a:cubicBezTo>
                  <a:pt x="526" y="17260"/>
                  <a:pt x="925" y="17969"/>
                  <a:pt x="1444" y="18615"/>
                </a:cubicBezTo>
                <a:cubicBezTo>
                  <a:pt x="1945" y="19223"/>
                  <a:pt x="2502" y="19895"/>
                  <a:pt x="3268" y="20154"/>
                </a:cubicBezTo>
                <a:cubicBezTo>
                  <a:pt x="3363" y="20205"/>
                  <a:pt x="3452" y="20249"/>
                  <a:pt x="3547" y="20287"/>
                </a:cubicBezTo>
                <a:cubicBezTo>
                  <a:pt x="3857" y="20420"/>
                  <a:pt x="4174" y="20496"/>
                  <a:pt x="4497" y="20541"/>
                </a:cubicBezTo>
                <a:cubicBezTo>
                  <a:pt x="4649" y="20579"/>
                  <a:pt x="4807" y="20617"/>
                  <a:pt x="4966" y="20642"/>
                </a:cubicBezTo>
                <a:cubicBezTo>
                  <a:pt x="5263" y="20691"/>
                  <a:pt x="5569" y="20715"/>
                  <a:pt x="5879" y="20715"/>
                </a:cubicBezTo>
                <a:cubicBezTo>
                  <a:pt x="7137" y="20715"/>
                  <a:pt x="8464" y="20323"/>
                  <a:pt x="9551" y="19622"/>
                </a:cubicBezTo>
                <a:cubicBezTo>
                  <a:pt x="9766" y="20135"/>
                  <a:pt x="9969" y="20661"/>
                  <a:pt x="10165" y="21193"/>
                </a:cubicBezTo>
                <a:cubicBezTo>
                  <a:pt x="10172" y="21212"/>
                  <a:pt x="10178" y="21237"/>
                  <a:pt x="10184" y="21256"/>
                </a:cubicBezTo>
                <a:cubicBezTo>
                  <a:pt x="10210" y="21446"/>
                  <a:pt x="10248" y="21643"/>
                  <a:pt x="10286" y="21839"/>
                </a:cubicBezTo>
                <a:cubicBezTo>
                  <a:pt x="10381" y="22555"/>
                  <a:pt x="10368" y="23277"/>
                  <a:pt x="10172" y="23935"/>
                </a:cubicBezTo>
                <a:cubicBezTo>
                  <a:pt x="10140" y="24005"/>
                  <a:pt x="10108" y="24068"/>
                  <a:pt x="10070" y="24138"/>
                </a:cubicBezTo>
                <a:cubicBezTo>
                  <a:pt x="9747" y="24702"/>
                  <a:pt x="9374" y="25126"/>
                  <a:pt x="8715" y="25291"/>
                </a:cubicBezTo>
                <a:cubicBezTo>
                  <a:pt x="8443" y="25360"/>
                  <a:pt x="8164" y="25405"/>
                  <a:pt x="7885" y="25411"/>
                </a:cubicBezTo>
                <a:cubicBezTo>
                  <a:pt x="7841" y="25414"/>
                  <a:pt x="7797" y="25415"/>
                  <a:pt x="7754" y="25415"/>
                </a:cubicBezTo>
                <a:cubicBezTo>
                  <a:pt x="7693" y="25415"/>
                  <a:pt x="7632" y="25412"/>
                  <a:pt x="7569" y="25405"/>
                </a:cubicBezTo>
                <a:cubicBezTo>
                  <a:pt x="7556" y="25405"/>
                  <a:pt x="7544" y="25405"/>
                  <a:pt x="7532" y="25405"/>
                </a:cubicBezTo>
                <a:cubicBezTo>
                  <a:pt x="7375" y="25405"/>
                  <a:pt x="7229" y="25368"/>
                  <a:pt x="7094" y="25303"/>
                </a:cubicBezTo>
                <a:cubicBezTo>
                  <a:pt x="7094" y="25303"/>
                  <a:pt x="7094" y="25297"/>
                  <a:pt x="7094" y="25297"/>
                </a:cubicBezTo>
                <a:cubicBezTo>
                  <a:pt x="7119" y="25284"/>
                  <a:pt x="7138" y="25272"/>
                  <a:pt x="7163" y="25259"/>
                </a:cubicBezTo>
                <a:cubicBezTo>
                  <a:pt x="7182" y="25253"/>
                  <a:pt x="7195" y="25253"/>
                  <a:pt x="7214" y="25246"/>
                </a:cubicBezTo>
                <a:cubicBezTo>
                  <a:pt x="7575" y="25151"/>
                  <a:pt x="7898" y="24987"/>
                  <a:pt x="7949" y="24588"/>
                </a:cubicBezTo>
                <a:cubicBezTo>
                  <a:pt x="7993" y="24214"/>
                  <a:pt x="7866" y="23777"/>
                  <a:pt x="7594" y="23498"/>
                </a:cubicBezTo>
                <a:cubicBezTo>
                  <a:pt x="7588" y="23492"/>
                  <a:pt x="7581" y="23479"/>
                  <a:pt x="7575" y="23467"/>
                </a:cubicBezTo>
                <a:cubicBezTo>
                  <a:pt x="7486" y="23289"/>
                  <a:pt x="7353" y="23137"/>
                  <a:pt x="7157" y="23061"/>
                </a:cubicBezTo>
                <a:cubicBezTo>
                  <a:pt x="7056" y="23019"/>
                  <a:pt x="6959" y="23000"/>
                  <a:pt x="6867" y="23000"/>
                </a:cubicBezTo>
                <a:cubicBezTo>
                  <a:pt x="6680" y="23000"/>
                  <a:pt x="6514" y="23078"/>
                  <a:pt x="6378" y="23201"/>
                </a:cubicBezTo>
                <a:cubicBezTo>
                  <a:pt x="6131" y="23302"/>
                  <a:pt x="5922" y="23492"/>
                  <a:pt x="5814" y="23771"/>
                </a:cubicBezTo>
                <a:cubicBezTo>
                  <a:pt x="5751" y="23923"/>
                  <a:pt x="5738" y="24075"/>
                  <a:pt x="5745" y="24227"/>
                </a:cubicBezTo>
                <a:cubicBezTo>
                  <a:pt x="5732" y="24645"/>
                  <a:pt x="5966" y="25050"/>
                  <a:pt x="6289" y="25259"/>
                </a:cubicBezTo>
                <a:cubicBezTo>
                  <a:pt x="6486" y="25500"/>
                  <a:pt x="6745" y="25702"/>
                  <a:pt x="7030" y="25835"/>
                </a:cubicBezTo>
                <a:cubicBezTo>
                  <a:pt x="7345" y="25980"/>
                  <a:pt x="7678" y="26046"/>
                  <a:pt x="8011" y="26046"/>
                </a:cubicBezTo>
                <a:cubicBezTo>
                  <a:pt x="8551" y="26046"/>
                  <a:pt x="9092" y="25874"/>
                  <a:pt x="9557" y="25588"/>
                </a:cubicBezTo>
                <a:cubicBezTo>
                  <a:pt x="10343" y="25101"/>
                  <a:pt x="10729" y="24480"/>
                  <a:pt x="10868" y="23796"/>
                </a:cubicBezTo>
                <a:cubicBezTo>
                  <a:pt x="10875" y="23796"/>
                  <a:pt x="10875" y="23790"/>
                  <a:pt x="10875" y="23777"/>
                </a:cubicBezTo>
                <a:cubicBezTo>
                  <a:pt x="10875" y="23777"/>
                  <a:pt x="10875" y="23771"/>
                  <a:pt x="10875" y="23764"/>
                </a:cubicBezTo>
                <a:cubicBezTo>
                  <a:pt x="11001" y="23093"/>
                  <a:pt x="10894" y="22352"/>
                  <a:pt x="10691" y="21624"/>
                </a:cubicBezTo>
                <a:cubicBezTo>
                  <a:pt x="10685" y="21529"/>
                  <a:pt x="10672" y="21434"/>
                  <a:pt x="10653" y="21345"/>
                </a:cubicBezTo>
                <a:cubicBezTo>
                  <a:pt x="10653" y="21336"/>
                  <a:pt x="10648" y="21333"/>
                  <a:pt x="10642" y="21333"/>
                </a:cubicBezTo>
                <a:cubicBezTo>
                  <a:pt x="10635" y="21333"/>
                  <a:pt x="10628" y="21338"/>
                  <a:pt x="10628" y="21345"/>
                </a:cubicBezTo>
                <a:cubicBezTo>
                  <a:pt x="10628" y="21364"/>
                  <a:pt x="10628" y="21383"/>
                  <a:pt x="10628" y="21402"/>
                </a:cubicBezTo>
                <a:cubicBezTo>
                  <a:pt x="10482" y="20914"/>
                  <a:pt x="10305" y="20427"/>
                  <a:pt x="10134" y="19964"/>
                </a:cubicBezTo>
                <a:cubicBezTo>
                  <a:pt x="10121" y="19939"/>
                  <a:pt x="10102" y="19926"/>
                  <a:pt x="10083" y="19926"/>
                </a:cubicBezTo>
                <a:cubicBezTo>
                  <a:pt x="10026" y="19743"/>
                  <a:pt x="9963" y="19559"/>
                  <a:pt x="9899" y="19375"/>
                </a:cubicBezTo>
                <a:cubicBezTo>
                  <a:pt x="10558" y="18875"/>
                  <a:pt x="11103" y="18254"/>
                  <a:pt x="11445" y="17526"/>
                </a:cubicBezTo>
                <a:cubicBezTo>
                  <a:pt x="12388" y="15531"/>
                  <a:pt x="11673" y="13004"/>
                  <a:pt x="9513" y="12225"/>
                </a:cubicBezTo>
                <a:cubicBezTo>
                  <a:pt x="9046" y="12055"/>
                  <a:pt x="8552" y="11974"/>
                  <a:pt x="8056" y="11974"/>
                </a:cubicBezTo>
                <a:cubicBezTo>
                  <a:pt x="7483" y="11974"/>
                  <a:pt x="6908" y="12082"/>
                  <a:pt x="6372" y="12282"/>
                </a:cubicBezTo>
                <a:cubicBezTo>
                  <a:pt x="6302" y="12155"/>
                  <a:pt x="6232" y="12029"/>
                  <a:pt x="6163" y="11902"/>
                </a:cubicBezTo>
                <a:cubicBezTo>
                  <a:pt x="5821" y="11275"/>
                  <a:pt x="5479" y="10648"/>
                  <a:pt x="5149" y="10008"/>
                </a:cubicBezTo>
                <a:cubicBezTo>
                  <a:pt x="6296" y="8488"/>
                  <a:pt x="7119" y="6880"/>
                  <a:pt x="6923" y="4910"/>
                </a:cubicBezTo>
                <a:cubicBezTo>
                  <a:pt x="6916" y="4853"/>
                  <a:pt x="6910" y="4802"/>
                  <a:pt x="6897" y="4745"/>
                </a:cubicBezTo>
                <a:cubicBezTo>
                  <a:pt x="6904" y="4739"/>
                  <a:pt x="6910" y="4739"/>
                  <a:pt x="6904" y="4733"/>
                </a:cubicBezTo>
                <a:cubicBezTo>
                  <a:pt x="6771" y="2833"/>
                  <a:pt x="5586" y="964"/>
                  <a:pt x="3940" y="8"/>
                </a:cubicBezTo>
                <a:cubicBezTo>
                  <a:pt x="3931" y="2"/>
                  <a:pt x="3922" y="0"/>
                  <a:pt x="39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1"/>
          <p:cNvSpPr/>
          <p:nvPr/>
        </p:nvSpPr>
        <p:spPr>
          <a:xfrm rot="1061242">
            <a:off x="5621897" y="4230023"/>
            <a:ext cx="289007" cy="607742"/>
          </a:xfrm>
          <a:custGeom>
            <a:avLst/>
            <a:gdLst/>
            <a:ahLst/>
            <a:cxnLst/>
            <a:rect l="l" t="t" r="r" b="b"/>
            <a:pathLst>
              <a:path w="12389" h="26047" extrusionOk="0">
                <a:moveTo>
                  <a:pt x="4092" y="242"/>
                </a:moveTo>
                <a:cubicBezTo>
                  <a:pt x="4149" y="286"/>
                  <a:pt x="4206" y="331"/>
                  <a:pt x="4256" y="375"/>
                </a:cubicBezTo>
                <a:cubicBezTo>
                  <a:pt x="4320" y="445"/>
                  <a:pt x="4377" y="521"/>
                  <a:pt x="4427" y="584"/>
                </a:cubicBezTo>
                <a:cubicBezTo>
                  <a:pt x="4301" y="508"/>
                  <a:pt x="4180" y="438"/>
                  <a:pt x="4047" y="381"/>
                </a:cubicBezTo>
                <a:cubicBezTo>
                  <a:pt x="4060" y="331"/>
                  <a:pt x="4079" y="286"/>
                  <a:pt x="4092" y="242"/>
                </a:cubicBezTo>
                <a:close/>
                <a:moveTo>
                  <a:pt x="4389" y="483"/>
                </a:moveTo>
                <a:lnTo>
                  <a:pt x="4389" y="483"/>
                </a:lnTo>
                <a:cubicBezTo>
                  <a:pt x="4497" y="571"/>
                  <a:pt x="4598" y="660"/>
                  <a:pt x="4700" y="755"/>
                </a:cubicBezTo>
                <a:cubicBezTo>
                  <a:pt x="4630" y="704"/>
                  <a:pt x="4554" y="660"/>
                  <a:pt x="4478" y="616"/>
                </a:cubicBezTo>
                <a:cubicBezTo>
                  <a:pt x="4453" y="578"/>
                  <a:pt x="4421" y="527"/>
                  <a:pt x="4389" y="483"/>
                </a:cubicBezTo>
                <a:close/>
                <a:moveTo>
                  <a:pt x="3889" y="204"/>
                </a:moveTo>
                <a:lnTo>
                  <a:pt x="3889" y="204"/>
                </a:lnTo>
                <a:cubicBezTo>
                  <a:pt x="3864" y="242"/>
                  <a:pt x="3838" y="280"/>
                  <a:pt x="3813" y="312"/>
                </a:cubicBezTo>
                <a:cubicBezTo>
                  <a:pt x="3750" y="324"/>
                  <a:pt x="3693" y="375"/>
                  <a:pt x="3699" y="451"/>
                </a:cubicBezTo>
                <a:cubicBezTo>
                  <a:pt x="3699" y="464"/>
                  <a:pt x="3699" y="470"/>
                  <a:pt x="3699" y="476"/>
                </a:cubicBezTo>
                <a:cubicBezTo>
                  <a:pt x="3680" y="495"/>
                  <a:pt x="3667" y="521"/>
                  <a:pt x="3655" y="540"/>
                </a:cubicBezTo>
                <a:cubicBezTo>
                  <a:pt x="3636" y="546"/>
                  <a:pt x="3623" y="559"/>
                  <a:pt x="3604" y="571"/>
                </a:cubicBezTo>
                <a:cubicBezTo>
                  <a:pt x="3534" y="666"/>
                  <a:pt x="3471" y="755"/>
                  <a:pt x="3414" y="850"/>
                </a:cubicBezTo>
                <a:cubicBezTo>
                  <a:pt x="3433" y="812"/>
                  <a:pt x="3452" y="774"/>
                  <a:pt x="3471" y="742"/>
                </a:cubicBezTo>
                <a:cubicBezTo>
                  <a:pt x="3560" y="584"/>
                  <a:pt x="3693" y="293"/>
                  <a:pt x="3889" y="204"/>
                </a:cubicBezTo>
                <a:close/>
                <a:moveTo>
                  <a:pt x="4598" y="1293"/>
                </a:moveTo>
                <a:cubicBezTo>
                  <a:pt x="4605" y="1300"/>
                  <a:pt x="4605" y="1300"/>
                  <a:pt x="4605" y="1300"/>
                </a:cubicBezTo>
                <a:cubicBezTo>
                  <a:pt x="4605" y="1300"/>
                  <a:pt x="4598" y="1300"/>
                  <a:pt x="4598" y="1306"/>
                </a:cubicBezTo>
                <a:cubicBezTo>
                  <a:pt x="4598" y="1300"/>
                  <a:pt x="4598" y="1300"/>
                  <a:pt x="4598" y="1300"/>
                </a:cubicBezTo>
                <a:cubicBezTo>
                  <a:pt x="4598" y="1300"/>
                  <a:pt x="4598" y="1300"/>
                  <a:pt x="4598" y="1293"/>
                </a:cubicBezTo>
                <a:close/>
                <a:moveTo>
                  <a:pt x="3705" y="1331"/>
                </a:moveTo>
                <a:cubicBezTo>
                  <a:pt x="3705" y="1331"/>
                  <a:pt x="3705" y="1331"/>
                  <a:pt x="3699" y="1338"/>
                </a:cubicBezTo>
                <a:cubicBezTo>
                  <a:pt x="3699" y="1338"/>
                  <a:pt x="3699" y="1331"/>
                  <a:pt x="3699" y="1331"/>
                </a:cubicBezTo>
                <a:close/>
                <a:moveTo>
                  <a:pt x="4231" y="964"/>
                </a:moveTo>
                <a:cubicBezTo>
                  <a:pt x="4250" y="977"/>
                  <a:pt x="4269" y="996"/>
                  <a:pt x="4288" y="1008"/>
                </a:cubicBezTo>
                <a:cubicBezTo>
                  <a:pt x="4155" y="1148"/>
                  <a:pt x="4035" y="1287"/>
                  <a:pt x="3927" y="1426"/>
                </a:cubicBezTo>
                <a:cubicBezTo>
                  <a:pt x="3914" y="1426"/>
                  <a:pt x="3908" y="1433"/>
                  <a:pt x="3902" y="1452"/>
                </a:cubicBezTo>
                <a:cubicBezTo>
                  <a:pt x="3902" y="1452"/>
                  <a:pt x="3902" y="1458"/>
                  <a:pt x="3895" y="1464"/>
                </a:cubicBezTo>
                <a:cubicBezTo>
                  <a:pt x="3845" y="1534"/>
                  <a:pt x="3800" y="1604"/>
                  <a:pt x="3750" y="1673"/>
                </a:cubicBezTo>
                <a:cubicBezTo>
                  <a:pt x="3889" y="1407"/>
                  <a:pt x="4041" y="1167"/>
                  <a:pt x="4231" y="964"/>
                </a:cubicBezTo>
                <a:close/>
                <a:moveTo>
                  <a:pt x="4446" y="1281"/>
                </a:moveTo>
                <a:cubicBezTo>
                  <a:pt x="4446" y="1325"/>
                  <a:pt x="4491" y="1357"/>
                  <a:pt x="4529" y="1357"/>
                </a:cubicBezTo>
                <a:cubicBezTo>
                  <a:pt x="4351" y="1502"/>
                  <a:pt x="4206" y="1673"/>
                  <a:pt x="4073" y="1870"/>
                </a:cubicBezTo>
                <a:cubicBezTo>
                  <a:pt x="4180" y="1654"/>
                  <a:pt x="4301" y="1452"/>
                  <a:pt x="4446" y="1281"/>
                </a:cubicBezTo>
                <a:close/>
                <a:moveTo>
                  <a:pt x="4212" y="1401"/>
                </a:moveTo>
                <a:cubicBezTo>
                  <a:pt x="4066" y="1667"/>
                  <a:pt x="3940" y="1952"/>
                  <a:pt x="3826" y="2237"/>
                </a:cubicBezTo>
                <a:cubicBezTo>
                  <a:pt x="3820" y="2237"/>
                  <a:pt x="3814" y="2237"/>
                  <a:pt x="3808" y="2242"/>
                </a:cubicBezTo>
                <a:lnTo>
                  <a:pt x="3808" y="2242"/>
                </a:lnTo>
                <a:cubicBezTo>
                  <a:pt x="3827" y="2156"/>
                  <a:pt x="3851" y="2070"/>
                  <a:pt x="3864" y="1978"/>
                </a:cubicBezTo>
                <a:cubicBezTo>
                  <a:pt x="3876" y="1965"/>
                  <a:pt x="3876" y="1952"/>
                  <a:pt x="3883" y="1946"/>
                </a:cubicBezTo>
                <a:cubicBezTo>
                  <a:pt x="3978" y="1781"/>
                  <a:pt x="4066" y="1616"/>
                  <a:pt x="4168" y="1458"/>
                </a:cubicBezTo>
                <a:cubicBezTo>
                  <a:pt x="4180" y="1445"/>
                  <a:pt x="4187" y="1433"/>
                  <a:pt x="4199" y="1414"/>
                </a:cubicBezTo>
                <a:cubicBezTo>
                  <a:pt x="4206" y="1407"/>
                  <a:pt x="4206" y="1401"/>
                  <a:pt x="4212" y="1401"/>
                </a:cubicBezTo>
                <a:close/>
                <a:moveTo>
                  <a:pt x="3319" y="2408"/>
                </a:moveTo>
                <a:cubicBezTo>
                  <a:pt x="3294" y="2491"/>
                  <a:pt x="3268" y="2567"/>
                  <a:pt x="3243" y="2649"/>
                </a:cubicBezTo>
                <a:cubicBezTo>
                  <a:pt x="3237" y="2674"/>
                  <a:pt x="3230" y="2700"/>
                  <a:pt x="3218" y="2731"/>
                </a:cubicBezTo>
                <a:cubicBezTo>
                  <a:pt x="3218" y="2719"/>
                  <a:pt x="3224" y="2700"/>
                  <a:pt x="3224" y="2687"/>
                </a:cubicBezTo>
                <a:cubicBezTo>
                  <a:pt x="3256" y="2598"/>
                  <a:pt x="3287" y="2503"/>
                  <a:pt x="3319" y="2408"/>
                </a:cubicBezTo>
                <a:close/>
                <a:moveTo>
                  <a:pt x="3200" y="2769"/>
                </a:moveTo>
                <a:cubicBezTo>
                  <a:pt x="3198" y="2779"/>
                  <a:pt x="3196" y="2789"/>
                  <a:pt x="3192" y="2801"/>
                </a:cubicBezTo>
                <a:cubicBezTo>
                  <a:pt x="3186" y="2833"/>
                  <a:pt x="3173" y="2864"/>
                  <a:pt x="3161" y="2896"/>
                </a:cubicBezTo>
                <a:cubicBezTo>
                  <a:pt x="3172" y="2857"/>
                  <a:pt x="3188" y="2814"/>
                  <a:pt x="3200" y="2769"/>
                </a:cubicBezTo>
                <a:close/>
                <a:moveTo>
                  <a:pt x="3591" y="2541"/>
                </a:moveTo>
                <a:cubicBezTo>
                  <a:pt x="3560" y="2681"/>
                  <a:pt x="3522" y="2820"/>
                  <a:pt x="3484" y="2959"/>
                </a:cubicBezTo>
                <a:cubicBezTo>
                  <a:pt x="3465" y="3029"/>
                  <a:pt x="3439" y="3099"/>
                  <a:pt x="3414" y="3162"/>
                </a:cubicBezTo>
                <a:cubicBezTo>
                  <a:pt x="3408" y="3162"/>
                  <a:pt x="3408" y="3156"/>
                  <a:pt x="3401" y="3156"/>
                </a:cubicBezTo>
                <a:lnTo>
                  <a:pt x="3471" y="2833"/>
                </a:lnTo>
                <a:cubicBezTo>
                  <a:pt x="3509" y="2738"/>
                  <a:pt x="3547" y="2636"/>
                  <a:pt x="3591" y="2541"/>
                </a:cubicBezTo>
                <a:close/>
                <a:moveTo>
                  <a:pt x="3306" y="3282"/>
                </a:moveTo>
                <a:cubicBezTo>
                  <a:pt x="3300" y="3320"/>
                  <a:pt x="3294" y="3365"/>
                  <a:pt x="3287" y="3403"/>
                </a:cubicBezTo>
                <a:lnTo>
                  <a:pt x="3091" y="4372"/>
                </a:lnTo>
                <a:cubicBezTo>
                  <a:pt x="3123" y="4144"/>
                  <a:pt x="3154" y="3909"/>
                  <a:pt x="3186" y="3681"/>
                </a:cubicBezTo>
                <a:cubicBezTo>
                  <a:pt x="3224" y="3548"/>
                  <a:pt x="3262" y="3415"/>
                  <a:pt x="3306" y="3282"/>
                </a:cubicBezTo>
                <a:close/>
                <a:moveTo>
                  <a:pt x="6612" y="4422"/>
                </a:moveTo>
                <a:cubicBezTo>
                  <a:pt x="6619" y="4460"/>
                  <a:pt x="6625" y="4492"/>
                  <a:pt x="6631" y="4530"/>
                </a:cubicBezTo>
                <a:cubicBezTo>
                  <a:pt x="6625" y="4524"/>
                  <a:pt x="6612" y="4524"/>
                  <a:pt x="6600" y="4524"/>
                </a:cubicBezTo>
                <a:cubicBezTo>
                  <a:pt x="6606" y="4492"/>
                  <a:pt x="6606" y="4454"/>
                  <a:pt x="6612" y="4422"/>
                </a:cubicBezTo>
                <a:close/>
                <a:moveTo>
                  <a:pt x="3218" y="4042"/>
                </a:moveTo>
                <a:cubicBezTo>
                  <a:pt x="3218" y="4068"/>
                  <a:pt x="3211" y="4093"/>
                  <a:pt x="3211" y="4118"/>
                </a:cubicBezTo>
                <a:cubicBezTo>
                  <a:pt x="3199" y="4239"/>
                  <a:pt x="3192" y="4353"/>
                  <a:pt x="3186" y="4448"/>
                </a:cubicBezTo>
                <a:cubicBezTo>
                  <a:pt x="3167" y="4587"/>
                  <a:pt x="3148" y="4726"/>
                  <a:pt x="3123" y="4866"/>
                </a:cubicBezTo>
                <a:cubicBezTo>
                  <a:pt x="3110" y="4796"/>
                  <a:pt x="3104" y="4720"/>
                  <a:pt x="3091" y="4650"/>
                </a:cubicBezTo>
                <a:cubicBezTo>
                  <a:pt x="3135" y="4448"/>
                  <a:pt x="3173" y="4245"/>
                  <a:pt x="3218" y="4042"/>
                </a:cubicBezTo>
                <a:close/>
                <a:moveTo>
                  <a:pt x="6688" y="4821"/>
                </a:moveTo>
                <a:cubicBezTo>
                  <a:pt x="6688" y="4847"/>
                  <a:pt x="6695" y="4866"/>
                  <a:pt x="6695" y="4891"/>
                </a:cubicBezTo>
                <a:cubicBezTo>
                  <a:pt x="6695" y="4897"/>
                  <a:pt x="6688" y="4897"/>
                  <a:pt x="6688" y="4897"/>
                </a:cubicBezTo>
                <a:cubicBezTo>
                  <a:pt x="6688" y="4872"/>
                  <a:pt x="6688" y="4847"/>
                  <a:pt x="6688" y="4821"/>
                </a:cubicBezTo>
                <a:close/>
                <a:moveTo>
                  <a:pt x="3173" y="4929"/>
                </a:moveTo>
                <a:cubicBezTo>
                  <a:pt x="3173" y="4973"/>
                  <a:pt x="3167" y="5018"/>
                  <a:pt x="3161" y="5056"/>
                </a:cubicBezTo>
                <a:cubicBezTo>
                  <a:pt x="3154" y="5018"/>
                  <a:pt x="3148" y="4973"/>
                  <a:pt x="3135" y="4935"/>
                </a:cubicBezTo>
                <a:lnTo>
                  <a:pt x="3135" y="4935"/>
                </a:lnTo>
                <a:cubicBezTo>
                  <a:pt x="3141" y="4938"/>
                  <a:pt x="3147" y="4939"/>
                  <a:pt x="3153" y="4939"/>
                </a:cubicBezTo>
                <a:cubicBezTo>
                  <a:pt x="3162" y="4939"/>
                  <a:pt x="3170" y="4936"/>
                  <a:pt x="3173" y="4929"/>
                </a:cubicBezTo>
                <a:close/>
                <a:moveTo>
                  <a:pt x="6536" y="4156"/>
                </a:moveTo>
                <a:cubicBezTo>
                  <a:pt x="6530" y="4378"/>
                  <a:pt x="6498" y="4593"/>
                  <a:pt x="6454" y="4802"/>
                </a:cubicBezTo>
                <a:cubicBezTo>
                  <a:pt x="6403" y="4929"/>
                  <a:pt x="6359" y="5062"/>
                  <a:pt x="6315" y="5189"/>
                </a:cubicBezTo>
                <a:cubicBezTo>
                  <a:pt x="6296" y="5214"/>
                  <a:pt x="6283" y="5233"/>
                  <a:pt x="6264" y="5258"/>
                </a:cubicBezTo>
                <a:cubicBezTo>
                  <a:pt x="6327" y="5094"/>
                  <a:pt x="6391" y="4929"/>
                  <a:pt x="6435" y="4758"/>
                </a:cubicBezTo>
                <a:cubicBezTo>
                  <a:pt x="6492" y="4555"/>
                  <a:pt x="6524" y="4353"/>
                  <a:pt x="6536" y="4156"/>
                </a:cubicBezTo>
                <a:close/>
                <a:moveTo>
                  <a:pt x="2743" y="5493"/>
                </a:moveTo>
                <a:lnTo>
                  <a:pt x="2743" y="5493"/>
                </a:lnTo>
                <a:cubicBezTo>
                  <a:pt x="2755" y="5550"/>
                  <a:pt x="2768" y="5607"/>
                  <a:pt x="2781" y="5657"/>
                </a:cubicBezTo>
                <a:cubicBezTo>
                  <a:pt x="2755" y="5632"/>
                  <a:pt x="2743" y="5575"/>
                  <a:pt x="2743" y="5493"/>
                </a:cubicBezTo>
                <a:close/>
                <a:moveTo>
                  <a:pt x="6226" y="5429"/>
                </a:moveTo>
                <a:lnTo>
                  <a:pt x="6226" y="5429"/>
                </a:lnTo>
                <a:cubicBezTo>
                  <a:pt x="6150" y="5575"/>
                  <a:pt x="6068" y="5714"/>
                  <a:pt x="5992" y="5860"/>
                </a:cubicBezTo>
                <a:cubicBezTo>
                  <a:pt x="5989" y="5863"/>
                  <a:pt x="5986" y="5865"/>
                  <a:pt x="5984" y="5868"/>
                </a:cubicBezTo>
                <a:lnTo>
                  <a:pt x="5984" y="5868"/>
                </a:lnTo>
                <a:cubicBezTo>
                  <a:pt x="6021" y="5790"/>
                  <a:pt x="6063" y="5717"/>
                  <a:pt x="6099" y="5638"/>
                </a:cubicBezTo>
                <a:cubicBezTo>
                  <a:pt x="6131" y="5581"/>
                  <a:pt x="6169" y="5524"/>
                  <a:pt x="6201" y="5467"/>
                </a:cubicBezTo>
                <a:cubicBezTo>
                  <a:pt x="6207" y="5461"/>
                  <a:pt x="6213" y="5448"/>
                  <a:pt x="6220" y="5436"/>
                </a:cubicBezTo>
                <a:cubicBezTo>
                  <a:pt x="6220" y="5436"/>
                  <a:pt x="6226" y="5429"/>
                  <a:pt x="6226" y="5429"/>
                </a:cubicBezTo>
                <a:close/>
                <a:moveTo>
                  <a:pt x="6536" y="5632"/>
                </a:moveTo>
                <a:cubicBezTo>
                  <a:pt x="6492" y="5828"/>
                  <a:pt x="6441" y="6025"/>
                  <a:pt x="6378" y="6215"/>
                </a:cubicBezTo>
                <a:cubicBezTo>
                  <a:pt x="6391" y="6145"/>
                  <a:pt x="6397" y="6075"/>
                  <a:pt x="6410" y="6006"/>
                </a:cubicBezTo>
                <a:cubicBezTo>
                  <a:pt x="6454" y="5879"/>
                  <a:pt x="6498" y="5759"/>
                  <a:pt x="6536" y="5632"/>
                </a:cubicBezTo>
                <a:close/>
                <a:moveTo>
                  <a:pt x="6087" y="6044"/>
                </a:moveTo>
                <a:cubicBezTo>
                  <a:pt x="6074" y="6088"/>
                  <a:pt x="6061" y="6139"/>
                  <a:pt x="6049" y="6183"/>
                </a:cubicBezTo>
                <a:cubicBezTo>
                  <a:pt x="6042" y="6202"/>
                  <a:pt x="6030" y="6227"/>
                  <a:pt x="6017" y="6246"/>
                </a:cubicBezTo>
                <a:cubicBezTo>
                  <a:pt x="5897" y="6329"/>
                  <a:pt x="5605" y="6968"/>
                  <a:pt x="5428" y="7361"/>
                </a:cubicBezTo>
                <a:cubicBezTo>
                  <a:pt x="5413" y="7346"/>
                  <a:pt x="5390" y="7336"/>
                  <a:pt x="5367" y="7336"/>
                </a:cubicBezTo>
                <a:cubicBezTo>
                  <a:pt x="5341" y="7336"/>
                  <a:pt x="5315" y="7347"/>
                  <a:pt x="5295" y="7374"/>
                </a:cubicBezTo>
                <a:cubicBezTo>
                  <a:pt x="5259" y="7427"/>
                  <a:pt x="5218" y="7486"/>
                  <a:pt x="5177" y="7540"/>
                </a:cubicBezTo>
                <a:lnTo>
                  <a:pt x="5177" y="7540"/>
                </a:lnTo>
                <a:cubicBezTo>
                  <a:pt x="5227" y="7427"/>
                  <a:pt x="5277" y="7309"/>
                  <a:pt x="5333" y="7190"/>
                </a:cubicBezTo>
                <a:cubicBezTo>
                  <a:pt x="5605" y="6823"/>
                  <a:pt x="5871" y="6443"/>
                  <a:pt x="6087" y="6044"/>
                </a:cubicBezTo>
                <a:close/>
                <a:moveTo>
                  <a:pt x="4750" y="1445"/>
                </a:moveTo>
                <a:cubicBezTo>
                  <a:pt x="5301" y="1990"/>
                  <a:pt x="5751" y="2592"/>
                  <a:pt x="6175" y="3314"/>
                </a:cubicBezTo>
                <a:cubicBezTo>
                  <a:pt x="6226" y="3409"/>
                  <a:pt x="6277" y="3504"/>
                  <a:pt x="6321" y="3599"/>
                </a:cubicBezTo>
                <a:cubicBezTo>
                  <a:pt x="6340" y="3751"/>
                  <a:pt x="6340" y="3903"/>
                  <a:pt x="6321" y="4061"/>
                </a:cubicBezTo>
                <a:cubicBezTo>
                  <a:pt x="6188" y="4980"/>
                  <a:pt x="5384" y="5999"/>
                  <a:pt x="4852" y="6747"/>
                </a:cubicBezTo>
                <a:cubicBezTo>
                  <a:pt x="4605" y="7095"/>
                  <a:pt x="4345" y="7431"/>
                  <a:pt x="4085" y="7766"/>
                </a:cubicBezTo>
                <a:cubicBezTo>
                  <a:pt x="3914" y="7367"/>
                  <a:pt x="3750" y="6968"/>
                  <a:pt x="3598" y="6557"/>
                </a:cubicBezTo>
                <a:cubicBezTo>
                  <a:pt x="3509" y="6303"/>
                  <a:pt x="3420" y="6044"/>
                  <a:pt x="3344" y="5778"/>
                </a:cubicBezTo>
                <a:cubicBezTo>
                  <a:pt x="3313" y="5157"/>
                  <a:pt x="3376" y="4536"/>
                  <a:pt x="3528" y="3916"/>
                </a:cubicBezTo>
                <a:cubicBezTo>
                  <a:pt x="3724" y="3067"/>
                  <a:pt x="3997" y="2123"/>
                  <a:pt x="4649" y="1521"/>
                </a:cubicBezTo>
                <a:cubicBezTo>
                  <a:pt x="4653" y="1523"/>
                  <a:pt x="4656" y="1524"/>
                  <a:pt x="4659" y="1524"/>
                </a:cubicBezTo>
                <a:cubicBezTo>
                  <a:pt x="4666" y="1524"/>
                  <a:pt x="4672" y="1520"/>
                  <a:pt x="4681" y="1515"/>
                </a:cubicBezTo>
                <a:cubicBezTo>
                  <a:pt x="4706" y="1490"/>
                  <a:pt x="4725" y="1471"/>
                  <a:pt x="4750" y="1445"/>
                </a:cubicBezTo>
                <a:close/>
                <a:moveTo>
                  <a:pt x="6593" y="6873"/>
                </a:moveTo>
                <a:cubicBezTo>
                  <a:pt x="6593" y="6880"/>
                  <a:pt x="6587" y="6892"/>
                  <a:pt x="6587" y="6899"/>
                </a:cubicBezTo>
                <a:cubicBezTo>
                  <a:pt x="6511" y="7228"/>
                  <a:pt x="6403" y="7532"/>
                  <a:pt x="6277" y="7830"/>
                </a:cubicBezTo>
                <a:cubicBezTo>
                  <a:pt x="6321" y="7690"/>
                  <a:pt x="6353" y="7545"/>
                  <a:pt x="6378" y="7405"/>
                </a:cubicBezTo>
                <a:cubicBezTo>
                  <a:pt x="6460" y="7228"/>
                  <a:pt x="6530" y="7051"/>
                  <a:pt x="6593" y="6873"/>
                </a:cubicBezTo>
                <a:close/>
                <a:moveTo>
                  <a:pt x="4877" y="7944"/>
                </a:moveTo>
                <a:lnTo>
                  <a:pt x="4877" y="7944"/>
                </a:lnTo>
                <a:cubicBezTo>
                  <a:pt x="4877" y="7956"/>
                  <a:pt x="4871" y="7963"/>
                  <a:pt x="4871" y="7975"/>
                </a:cubicBezTo>
                <a:cubicBezTo>
                  <a:pt x="4862" y="7984"/>
                  <a:pt x="4853" y="7993"/>
                  <a:pt x="4846" y="8002"/>
                </a:cubicBezTo>
                <a:lnTo>
                  <a:pt x="4846" y="8002"/>
                </a:lnTo>
                <a:cubicBezTo>
                  <a:pt x="4856" y="7985"/>
                  <a:pt x="4867" y="7964"/>
                  <a:pt x="4877" y="7944"/>
                </a:cubicBezTo>
                <a:close/>
                <a:moveTo>
                  <a:pt x="5637" y="7367"/>
                </a:moveTo>
                <a:lnTo>
                  <a:pt x="5637" y="7367"/>
                </a:lnTo>
                <a:cubicBezTo>
                  <a:pt x="5517" y="7633"/>
                  <a:pt x="5384" y="7893"/>
                  <a:pt x="5251" y="8159"/>
                </a:cubicBezTo>
                <a:cubicBezTo>
                  <a:pt x="5358" y="7931"/>
                  <a:pt x="5466" y="7703"/>
                  <a:pt x="5574" y="7481"/>
                </a:cubicBezTo>
                <a:cubicBezTo>
                  <a:pt x="5593" y="7443"/>
                  <a:pt x="5618" y="7405"/>
                  <a:pt x="5637" y="7367"/>
                </a:cubicBezTo>
                <a:close/>
                <a:moveTo>
                  <a:pt x="4592" y="8134"/>
                </a:moveTo>
                <a:cubicBezTo>
                  <a:pt x="4529" y="8248"/>
                  <a:pt x="4465" y="8368"/>
                  <a:pt x="4402" y="8482"/>
                </a:cubicBezTo>
                <a:cubicBezTo>
                  <a:pt x="4396" y="8476"/>
                  <a:pt x="4396" y="8463"/>
                  <a:pt x="4389" y="8457"/>
                </a:cubicBezTo>
                <a:cubicBezTo>
                  <a:pt x="4427" y="8387"/>
                  <a:pt x="4465" y="8317"/>
                  <a:pt x="4503" y="8248"/>
                </a:cubicBezTo>
                <a:cubicBezTo>
                  <a:pt x="4535" y="8210"/>
                  <a:pt x="4560" y="8172"/>
                  <a:pt x="4592" y="8134"/>
                </a:cubicBezTo>
                <a:close/>
                <a:moveTo>
                  <a:pt x="6175" y="7475"/>
                </a:moveTo>
                <a:cubicBezTo>
                  <a:pt x="6150" y="7602"/>
                  <a:pt x="6118" y="7728"/>
                  <a:pt x="6074" y="7855"/>
                </a:cubicBezTo>
                <a:cubicBezTo>
                  <a:pt x="6061" y="7855"/>
                  <a:pt x="6049" y="7868"/>
                  <a:pt x="6036" y="7887"/>
                </a:cubicBezTo>
                <a:cubicBezTo>
                  <a:pt x="5859" y="8210"/>
                  <a:pt x="5669" y="8526"/>
                  <a:pt x="5466" y="8837"/>
                </a:cubicBezTo>
                <a:cubicBezTo>
                  <a:pt x="5713" y="8387"/>
                  <a:pt x="5947" y="7931"/>
                  <a:pt x="6175" y="7475"/>
                </a:cubicBezTo>
                <a:close/>
                <a:moveTo>
                  <a:pt x="5985" y="7057"/>
                </a:moveTo>
                <a:cubicBezTo>
                  <a:pt x="5688" y="7576"/>
                  <a:pt x="5415" y="8108"/>
                  <a:pt x="5168" y="8647"/>
                </a:cubicBezTo>
                <a:cubicBezTo>
                  <a:pt x="5080" y="8818"/>
                  <a:pt x="4985" y="8989"/>
                  <a:pt x="4896" y="9153"/>
                </a:cubicBezTo>
                <a:lnTo>
                  <a:pt x="4852" y="9153"/>
                </a:lnTo>
                <a:cubicBezTo>
                  <a:pt x="5219" y="8476"/>
                  <a:pt x="5567" y="7792"/>
                  <a:pt x="5878" y="7095"/>
                </a:cubicBezTo>
                <a:cubicBezTo>
                  <a:pt x="5887" y="7101"/>
                  <a:pt x="5898" y="7103"/>
                  <a:pt x="5910" y="7103"/>
                </a:cubicBezTo>
                <a:cubicBezTo>
                  <a:pt x="5937" y="7103"/>
                  <a:pt x="5966" y="7088"/>
                  <a:pt x="5979" y="7057"/>
                </a:cubicBezTo>
                <a:close/>
                <a:moveTo>
                  <a:pt x="4073" y="9065"/>
                </a:moveTo>
                <a:cubicBezTo>
                  <a:pt x="4073" y="9065"/>
                  <a:pt x="4079" y="9071"/>
                  <a:pt x="4079" y="9077"/>
                </a:cubicBezTo>
                <a:cubicBezTo>
                  <a:pt x="4079" y="9077"/>
                  <a:pt x="4079" y="9077"/>
                  <a:pt x="4073" y="9084"/>
                </a:cubicBezTo>
                <a:cubicBezTo>
                  <a:pt x="4073" y="9090"/>
                  <a:pt x="4073" y="9096"/>
                  <a:pt x="4073" y="9103"/>
                </a:cubicBezTo>
                <a:cubicBezTo>
                  <a:pt x="4047" y="9134"/>
                  <a:pt x="4022" y="9172"/>
                  <a:pt x="4003" y="9204"/>
                </a:cubicBezTo>
                <a:cubicBezTo>
                  <a:pt x="4022" y="9153"/>
                  <a:pt x="4047" y="9109"/>
                  <a:pt x="4073" y="9065"/>
                </a:cubicBezTo>
                <a:close/>
                <a:moveTo>
                  <a:pt x="5890" y="7545"/>
                </a:moveTo>
                <a:cubicBezTo>
                  <a:pt x="5852" y="7640"/>
                  <a:pt x="5814" y="7735"/>
                  <a:pt x="5783" y="7830"/>
                </a:cubicBezTo>
                <a:cubicBezTo>
                  <a:pt x="5776" y="7849"/>
                  <a:pt x="5776" y="7861"/>
                  <a:pt x="5776" y="7874"/>
                </a:cubicBezTo>
                <a:cubicBezTo>
                  <a:pt x="5561" y="8260"/>
                  <a:pt x="5365" y="8659"/>
                  <a:pt x="5181" y="9065"/>
                </a:cubicBezTo>
                <a:cubicBezTo>
                  <a:pt x="5124" y="9160"/>
                  <a:pt x="5073" y="9255"/>
                  <a:pt x="5016" y="9350"/>
                </a:cubicBezTo>
                <a:cubicBezTo>
                  <a:pt x="5105" y="9128"/>
                  <a:pt x="5200" y="8906"/>
                  <a:pt x="5295" y="8685"/>
                </a:cubicBezTo>
                <a:cubicBezTo>
                  <a:pt x="5491" y="8305"/>
                  <a:pt x="5688" y="7925"/>
                  <a:pt x="5884" y="7545"/>
                </a:cubicBezTo>
                <a:close/>
                <a:moveTo>
                  <a:pt x="3642" y="9647"/>
                </a:moveTo>
                <a:cubicBezTo>
                  <a:pt x="3617" y="9711"/>
                  <a:pt x="3585" y="9780"/>
                  <a:pt x="3553" y="9844"/>
                </a:cubicBezTo>
                <a:cubicBezTo>
                  <a:pt x="3547" y="9856"/>
                  <a:pt x="3541" y="9869"/>
                  <a:pt x="3534" y="9875"/>
                </a:cubicBezTo>
                <a:cubicBezTo>
                  <a:pt x="3553" y="9837"/>
                  <a:pt x="3566" y="9799"/>
                  <a:pt x="3585" y="9761"/>
                </a:cubicBezTo>
                <a:cubicBezTo>
                  <a:pt x="3604" y="9723"/>
                  <a:pt x="3623" y="9685"/>
                  <a:pt x="3642" y="9647"/>
                </a:cubicBezTo>
                <a:close/>
                <a:moveTo>
                  <a:pt x="3572" y="9103"/>
                </a:moveTo>
                <a:lnTo>
                  <a:pt x="3572" y="9103"/>
                </a:lnTo>
                <a:cubicBezTo>
                  <a:pt x="3249" y="9571"/>
                  <a:pt x="2939" y="10040"/>
                  <a:pt x="2641" y="10521"/>
                </a:cubicBezTo>
                <a:cubicBezTo>
                  <a:pt x="2628" y="10494"/>
                  <a:pt x="2595" y="10470"/>
                  <a:pt x="2563" y="10470"/>
                </a:cubicBezTo>
                <a:cubicBezTo>
                  <a:pt x="2551" y="10470"/>
                  <a:pt x="2538" y="10474"/>
                  <a:pt x="2527" y="10483"/>
                </a:cubicBezTo>
                <a:cubicBezTo>
                  <a:pt x="2793" y="10103"/>
                  <a:pt x="3078" y="9736"/>
                  <a:pt x="3357" y="9375"/>
                </a:cubicBezTo>
                <a:cubicBezTo>
                  <a:pt x="3427" y="9280"/>
                  <a:pt x="3503" y="9191"/>
                  <a:pt x="3572" y="9103"/>
                </a:cubicBezTo>
                <a:close/>
                <a:moveTo>
                  <a:pt x="3585" y="9470"/>
                </a:moveTo>
                <a:lnTo>
                  <a:pt x="3585" y="9470"/>
                </a:lnTo>
                <a:cubicBezTo>
                  <a:pt x="3439" y="9742"/>
                  <a:pt x="3306" y="10021"/>
                  <a:pt x="3180" y="10306"/>
                </a:cubicBezTo>
                <a:cubicBezTo>
                  <a:pt x="3116" y="10382"/>
                  <a:pt x="3047" y="10452"/>
                  <a:pt x="2983" y="10534"/>
                </a:cubicBezTo>
                <a:cubicBezTo>
                  <a:pt x="2983" y="10528"/>
                  <a:pt x="2983" y="10528"/>
                  <a:pt x="2983" y="10528"/>
                </a:cubicBezTo>
                <a:cubicBezTo>
                  <a:pt x="3173" y="10179"/>
                  <a:pt x="3370" y="9831"/>
                  <a:pt x="3566" y="9489"/>
                </a:cubicBezTo>
                <a:cubicBezTo>
                  <a:pt x="3572" y="9483"/>
                  <a:pt x="3579" y="9476"/>
                  <a:pt x="3585" y="9470"/>
                </a:cubicBezTo>
                <a:close/>
                <a:moveTo>
                  <a:pt x="4275" y="10597"/>
                </a:moveTo>
                <a:cubicBezTo>
                  <a:pt x="4288" y="10610"/>
                  <a:pt x="4301" y="10616"/>
                  <a:pt x="4313" y="10623"/>
                </a:cubicBezTo>
                <a:cubicBezTo>
                  <a:pt x="4237" y="10711"/>
                  <a:pt x="4161" y="10794"/>
                  <a:pt x="4085" y="10882"/>
                </a:cubicBezTo>
                <a:cubicBezTo>
                  <a:pt x="4149" y="10787"/>
                  <a:pt x="4212" y="10692"/>
                  <a:pt x="4275" y="10597"/>
                </a:cubicBezTo>
                <a:close/>
                <a:moveTo>
                  <a:pt x="3135" y="10407"/>
                </a:moveTo>
                <a:lnTo>
                  <a:pt x="3135" y="10407"/>
                </a:lnTo>
                <a:cubicBezTo>
                  <a:pt x="3104" y="10471"/>
                  <a:pt x="3078" y="10534"/>
                  <a:pt x="3053" y="10597"/>
                </a:cubicBezTo>
                <a:cubicBezTo>
                  <a:pt x="2977" y="10711"/>
                  <a:pt x="2895" y="10825"/>
                  <a:pt x="2819" y="10939"/>
                </a:cubicBezTo>
                <a:cubicBezTo>
                  <a:pt x="2869" y="10838"/>
                  <a:pt x="2914" y="10730"/>
                  <a:pt x="2958" y="10623"/>
                </a:cubicBezTo>
                <a:cubicBezTo>
                  <a:pt x="3015" y="10553"/>
                  <a:pt x="3072" y="10477"/>
                  <a:pt x="3135" y="10407"/>
                </a:cubicBezTo>
                <a:close/>
                <a:moveTo>
                  <a:pt x="2698" y="10743"/>
                </a:moveTo>
                <a:lnTo>
                  <a:pt x="2698" y="10743"/>
                </a:lnTo>
                <a:cubicBezTo>
                  <a:pt x="2629" y="10882"/>
                  <a:pt x="2553" y="11015"/>
                  <a:pt x="2483" y="11155"/>
                </a:cubicBezTo>
                <a:cubicBezTo>
                  <a:pt x="2464" y="11193"/>
                  <a:pt x="2445" y="11224"/>
                  <a:pt x="2426" y="11262"/>
                </a:cubicBezTo>
                <a:cubicBezTo>
                  <a:pt x="2445" y="11193"/>
                  <a:pt x="2470" y="11129"/>
                  <a:pt x="2496" y="11060"/>
                </a:cubicBezTo>
                <a:cubicBezTo>
                  <a:pt x="2565" y="10952"/>
                  <a:pt x="2635" y="10851"/>
                  <a:pt x="2698" y="10743"/>
                </a:cubicBezTo>
                <a:close/>
                <a:moveTo>
                  <a:pt x="8341" y="12751"/>
                </a:moveTo>
                <a:cubicBezTo>
                  <a:pt x="8348" y="12776"/>
                  <a:pt x="8360" y="12795"/>
                  <a:pt x="8392" y="12814"/>
                </a:cubicBezTo>
                <a:cubicBezTo>
                  <a:pt x="8538" y="12890"/>
                  <a:pt x="8690" y="12966"/>
                  <a:pt x="8842" y="13048"/>
                </a:cubicBezTo>
                <a:cubicBezTo>
                  <a:pt x="8677" y="13004"/>
                  <a:pt x="8512" y="12966"/>
                  <a:pt x="8348" y="12928"/>
                </a:cubicBezTo>
                <a:cubicBezTo>
                  <a:pt x="8354" y="12871"/>
                  <a:pt x="8322" y="12808"/>
                  <a:pt x="8272" y="12782"/>
                </a:cubicBezTo>
                <a:cubicBezTo>
                  <a:pt x="8297" y="12770"/>
                  <a:pt x="8316" y="12763"/>
                  <a:pt x="8341" y="12751"/>
                </a:cubicBezTo>
                <a:close/>
                <a:moveTo>
                  <a:pt x="9937" y="13194"/>
                </a:moveTo>
                <a:cubicBezTo>
                  <a:pt x="9937" y="13200"/>
                  <a:pt x="9944" y="13200"/>
                  <a:pt x="9944" y="13207"/>
                </a:cubicBezTo>
                <a:cubicBezTo>
                  <a:pt x="9937" y="13200"/>
                  <a:pt x="9925" y="13194"/>
                  <a:pt x="9918" y="13194"/>
                </a:cubicBezTo>
                <a:close/>
                <a:moveTo>
                  <a:pt x="8126" y="13137"/>
                </a:moveTo>
                <a:cubicBezTo>
                  <a:pt x="8158" y="13143"/>
                  <a:pt x="8189" y="13150"/>
                  <a:pt x="8227" y="13162"/>
                </a:cubicBezTo>
                <a:cubicBezTo>
                  <a:pt x="8240" y="13169"/>
                  <a:pt x="8253" y="13175"/>
                  <a:pt x="8272" y="13181"/>
                </a:cubicBezTo>
                <a:cubicBezTo>
                  <a:pt x="8151" y="13207"/>
                  <a:pt x="8031" y="13238"/>
                  <a:pt x="7911" y="13276"/>
                </a:cubicBezTo>
                <a:lnTo>
                  <a:pt x="7892" y="13276"/>
                </a:lnTo>
                <a:cubicBezTo>
                  <a:pt x="7968" y="13232"/>
                  <a:pt x="8050" y="13188"/>
                  <a:pt x="8126" y="13137"/>
                </a:cubicBezTo>
                <a:close/>
                <a:moveTo>
                  <a:pt x="7410" y="13194"/>
                </a:moveTo>
                <a:cubicBezTo>
                  <a:pt x="7271" y="13251"/>
                  <a:pt x="7125" y="13308"/>
                  <a:pt x="6980" y="13359"/>
                </a:cubicBezTo>
                <a:cubicBezTo>
                  <a:pt x="6973" y="13352"/>
                  <a:pt x="6973" y="13352"/>
                  <a:pt x="6967" y="13346"/>
                </a:cubicBezTo>
                <a:lnTo>
                  <a:pt x="6961" y="13346"/>
                </a:lnTo>
                <a:cubicBezTo>
                  <a:pt x="7113" y="13289"/>
                  <a:pt x="7265" y="13238"/>
                  <a:pt x="7410" y="13194"/>
                </a:cubicBezTo>
                <a:close/>
                <a:moveTo>
                  <a:pt x="10127" y="13245"/>
                </a:moveTo>
                <a:cubicBezTo>
                  <a:pt x="10140" y="13251"/>
                  <a:pt x="10146" y="13251"/>
                  <a:pt x="10159" y="13257"/>
                </a:cubicBezTo>
                <a:cubicBezTo>
                  <a:pt x="10184" y="13295"/>
                  <a:pt x="10203" y="13333"/>
                  <a:pt x="10229" y="13371"/>
                </a:cubicBezTo>
                <a:cubicBezTo>
                  <a:pt x="10197" y="13327"/>
                  <a:pt x="10159" y="13289"/>
                  <a:pt x="10127" y="13245"/>
                </a:cubicBezTo>
                <a:close/>
                <a:moveTo>
                  <a:pt x="5479" y="13333"/>
                </a:moveTo>
                <a:cubicBezTo>
                  <a:pt x="5441" y="13384"/>
                  <a:pt x="5415" y="13422"/>
                  <a:pt x="5409" y="13428"/>
                </a:cubicBezTo>
                <a:cubicBezTo>
                  <a:pt x="5352" y="13498"/>
                  <a:pt x="5295" y="13568"/>
                  <a:pt x="5238" y="13637"/>
                </a:cubicBezTo>
                <a:cubicBezTo>
                  <a:pt x="5194" y="13682"/>
                  <a:pt x="5143" y="13739"/>
                  <a:pt x="5099" y="13789"/>
                </a:cubicBezTo>
                <a:cubicBezTo>
                  <a:pt x="5099" y="13770"/>
                  <a:pt x="5105" y="13758"/>
                  <a:pt x="5105" y="13745"/>
                </a:cubicBezTo>
                <a:cubicBezTo>
                  <a:pt x="5111" y="13713"/>
                  <a:pt x="5092" y="13694"/>
                  <a:pt x="5073" y="13688"/>
                </a:cubicBezTo>
                <a:cubicBezTo>
                  <a:pt x="5200" y="13555"/>
                  <a:pt x="5339" y="13441"/>
                  <a:pt x="5479" y="13333"/>
                </a:cubicBezTo>
                <a:close/>
                <a:moveTo>
                  <a:pt x="1704" y="11896"/>
                </a:moveTo>
                <a:cubicBezTo>
                  <a:pt x="1584" y="12162"/>
                  <a:pt x="1476" y="12434"/>
                  <a:pt x="1387" y="12713"/>
                </a:cubicBezTo>
                <a:cubicBezTo>
                  <a:pt x="1216" y="13080"/>
                  <a:pt x="1071" y="13460"/>
                  <a:pt x="957" y="13846"/>
                </a:cubicBezTo>
                <a:cubicBezTo>
                  <a:pt x="1109" y="13162"/>
                  <a:pt x="1362" y="12510"/>
                  <a:pt x="1704" y="11896"/>
                </a:cubicBezTo>
                <a:close/>
                <a:moveTo>
                  <a:pt x="1672" y="12586"/>
                </a:moveTo>
                <a:lnTo>
                  <a:pt x="1672" y="12586"/>
                </a:lnTo>
                <a:cubicBezTo>
                  <a:pt x="1609" y="12820"/>
                  <a:pt x="1558" y="13055"/>
                  <a:pt x="1495" y="13245"/>
                </a:cubicBezTo>
                <a:cubicBezTo>
                  <a:pt x="1432" y="13454"/>
                  <a:pt x="1362" y="13663"/>
                  <a:pt x="1292" y="13878"/>
                </a:cubicBezTo>
                <a:lnTo>
                  <a:pt x="1267" y="13878"/>
                </a:lnTo>
                <a:cubicBezTo>
                  <a:pt x="1330" y="13656"/>
                  <a:pt x="1394" y="13428"/>
                  <a:pt x="1463" y="13207"/>
                </a:cubicBezTo>
                <a:cubicBezTo>
                  <a:pt x="1527" y="12998"/>
                  <a:pt x="1596" y="12789"/>
                  <a:pt x="1672" y="12586"/>
                </a:cubicBezTo>
                <a:close/>
                <a:moveTo>
                  <a:pt x="10324" y="13669"/>
                </a:moveTo>
                <a:cubicBezTo>
                  <a:pt x="10381" y="13739"/>
                  <a:pt x="10438" y="13808"/>
                  <a:pt x="10495" y="13884"/>
                </a:cubicBezTo>
                <a:cubicBezTo>
                  <a:pt x="10438" y="13815"/>
                  <a:pt x="10381" y="13751"/>
                  <a:pt x="10317" y="13688"/>
                </a:cubicBezTo>
                <a:cubicBezTo>
                  <a:pt x="10324" y="13682"/>
                  <a:pt x="10324" y="13675"/>
                  <a:pt x="10324" y="13669"/>
                </a:cubicBezTo>
                <a:close/>
                <a:moveTo>
                  <a:pt x="4985" y="13783"/>
                </a:moveTo>
                <a:lnTo>
                  <a:pt x="4985" y="13783"/>
                </a:lnTo>
                <a:cubicBezTo>
                  <a:pt x="4940" y="13891"/>
                  <a:pt x="4902" y="13992"/>
                  <a:pt x="4864" y="14100"/>
                </a:cubicBezTo>
                <a:cubicBezTo>
                  <a:pt x="4845" y="14125"/>
                  <a:pt x="4820" y="14150"/>
                  <a:pt x="4801" y="14182"/>
                </a:cubicBezTo>
                <a:cubicBezTo>
                  <a:pt x="4826" y="14087"/>
                  <a:pt x="4852" y="13998"/>
                  <a:pt x="4877" y="13910"/>
                </a:cubicBezTo>
                <a:cubicBezTo>
                  <a:pt x="4909" y="13865"/>
                  <a:pt x="4947" y="13821"/>
                  <a:pt x="4985" y="13783"/>
                </a:cubicBezTo>
                <a:close/>
                <a:moveTo>
                  <a:pt x="5308" y="13789"/>
                </a:moveTo>
                <a:cubicBezTo>
                  <a:pt x="5200" y="13954"/>
                  <a:pt x="5092" y="14125"/>
                  <a:pt x="4997" y="14264"/>
                </a:cubicBezTo>
                <a:cubicBezTo>
                  <a:pt x="5010" y="14214"/>
                  <a:pt x="5023" y="14157"/>
                  <a:pt x="5029" y="14106"/>
                </a:cubicBezTo>
                <a:cubicBezTo>
                  <a:pt x="5086" y="14062"/>
                  <a:pt x="5187" y="13941"/>
                  <a:pt x="5308" y="13789"/>
                </a:cubicBezTo>
                <a:close/>
                <a:moveTo>
                  <a:pt x="9684" y="13593"/>
                </a:moveTo>
                <a:cubicBezTo>
                  <a:pt x="9817" y="13631"/>
                  <a:pt x="9950" y="13669"/>
                  <a:pt x="10083" y="13713"/>
                </a:cubicBezTo>
                <a:cubicBezTo>
                  <a:pt x="10222" y="13910"/>
                  <a:pt x="10387" y="14100"/>
                  <a:pt x="10558" y="14283"/>
                </a:cubicBezTo>
                <a:cubicBezTo>
                  <a:pt x="10355" y="14119"/>
                  <a:pt x="10159" y="13954"/>
                  <a:pt x="9963" y="13783"/>
                </a:cubicBezTo>
                <a:cubicBezTo>
                  <a:pt x="9956" y="13764"/>
                  <a:pt x="9944" y="13751"/>
                  <a:pt x="9918" y="13739"/>
                </a:cubicBezTo>
                <a:cubicBezTo>
                  <a:pt x="9912" y="13732"/>
                  <a:pt x="9899" y="13732"/>
                  <a:pt x="9893" y="13726"/>
                </a:cubicBezTo>
                <a:cubicBezTo>
                  <a:pt x="9855" y="13694"/>
                  <a:pt x="9823" y="13669"/>
                  <a:pt x="9785" y="13637"/>
                </a:cubicBezTo>
                <a:cubicBezTo>
                  <a:pt x="9777" y="13628"/>
                  <a:pt x="9764" y="13624"/>
                  <a:pt x="9751" y="13624"/>
                </a:cubicBezTo>
                <a:cubicBezTo>
                  <a:pt x="9735" y="13624"/>
                  <a:pt x="9720" y="13630"/>
                  <a:pt x="9709" y="13644"/>
                </a:cubicBezTo>
                <a:cubicBezTo>
                  <a:pt x="9697" y="13631"/>
                  <a:pt x="9678" y="13625"/>
                  <a:pt x="9665" y="13618"/>
                </a:cubicBezTo>
                <a:cubicBezTo>
                  <a:pt x="9671" y="13612"/>
                  <a:pt x="9678" y="13599"/>
                  <a:pt x="9684" y="13593"/>
                </a:cubicBezTo>
                <a:close/>
                <a:moveTo>
                  <a:pt x="5909" y="13878"/>
                </a:moveTo>
                <a:lnTo>
                  <a:pt x="5909" y="13878"/>
                </a:lnTo>
                <a:cubicBezTo>
                  <a:pt x="5770" y="14068"/>
                  <a:pt x="5624" y="14252"/>
                  <a:pt x="5479" y="14429"/>
                </a:cubicBezTo>
                <a:cubicBezTo>
                  <a:pt x="5472" y="14410"/>
                  <a:pt x="5460" y="14391"/>
                  <a:pt x="5434" y="14385"/>
                </a:cubicBezTo>
                <a:cubicBezTo>
                  <a:pt x="5586" y="14214"/>
                  <a:pt x="5745" y="14043"/>
                  <a:pt x="5909" y="13878"/>
                </a:cubicBezTo>
                <a:close/>
                <a:moveTo>
                  <a:pt x="10279" y="13802"/>
                </a:moveTo>
                <a:lnTo>
                  <a:pt x="10279" y="13802"/>
                </a:lnTo>
                <a:cubicBezTo>
                  <a:pt x="10482" y="14024"/>
                  <a:pt x="10691" y="14239"/>
                  <a:pt x="10906" y="14448"/>
                </a:cubicBezTo>
                <a:cubicBezTo>
                  <a:pt x="10900" y="14461"/>
                  <a:pt x="10900" y="14480"/>
                  <a:pt x="10900" y="14499"/>
                </a:cubicBezTo>
                <a:cubicBezTo>
                  <a:pt x="10900" y="14505"/>
                  <a:pt x="10900" y="14511"/>
                  <a:pt x="10906" y="14518"/>
                </a:cubicBezTo>
                <a:cubicBezTo>
                  <a:pt x="10875" y="14486"/>
                  <a:pt x="10849" y="14454"/>
                  <a:pt x="10818" y="14423"/>
                </a:cubicBezTo>
                <a:cubicBezTo>
                  <a:pt x="10811" y="14404"/>
                  <a:pt x="10799" y="14385"/>
                  <a:pt x="10786" y="14359"/>
                </a:cubicBezTo>
                <a:cubicBezTo>
                  <a:pt x="10782" y="14350"/>
                  <a:pt x="10773" y="14344"/>
                  <a:pt x="10762" y="14344"/>
                </a:cubicBezTo>
                <a:cubicBezTo>
                  <a:pt x="10758" y="14344"/>
                  <a:pt x="10753" y="14345"/>
                  <a:pt x="10748" y="14347"/>
                </a:cubicBezTo>
                <a:cubicBezTo>
                  <a:pt x="10590" y="14169"/>
                  <a:pt x="10431" y="13992"/>
                  <a:pt x="10279" y="13802"/>
                </a:cubicBezTo>
                <a:close/>
                <a:moveTo>
                  <a:pt x="9931" y="13891"/>
                </a:moveTo>
                <a:cubicBezTo>
                  <a:pt x="10203" y="14125"/>
                  <a:pt x="10476" y="14353"/>
                  <a:pt x="10748" y="14587"/>
                </a:cubicBezTo>
                <a:cubicBezTo>
                  <a:pt x="10754" y="14606"/>
                  <a:pt x="10761" y="14625"/>
                  <a:pt x="10767" y="14644"/>
                </a:cubicBezTo>
                <a:cubicBezTo>
                  <a:pt x="10647" y="14537"/>
                  <a:pt x="10526" y="14429"/>
                  <a:pt x="10406" y="14321"/>
                </a:cubicBezTo>
                <a:cubicBezTo>
                  <a:pt x="10298" y="14220"/>
                  <a:pt x="10064" y="14062"/>
                  <a:pt x="9918" y="13897"/>
                </a:cubicBezTo>
                <a:cubicBezTo>
                  <a:pt x="9925" y="13897"/>
                  <a:pt x="9925" y="13897"/>
                  <a:pt x="9931" y="13891"/>
                </a:cubicBezTo>
                <a:close/>
                <a:moveTo>
                  <a:pt x="5327" y="14518"/>
                </a:moveTo>
                <a:cubicBezTo>
                  <a:pt x="5314" y="14568"/>
                  <a:pt x="5295" y="14625"/>
                  <a:pt x="5282" y="14676"/>
                </a:cubicBezTo>
                <a:cubicBezTo>
                  <a:pt x="5282" y="14676"/>
                  <a:pt x="5276" y="14682"/>
                  <a:pt x="5276" y="14682"/>
                </a:cubicBezTo>
                <a:cubicBezTo>
                  <a:pt x="5289" y="14632"/>
                  <a:pt x="5301" y="14575"/>
                  <a:pt x="5320" y="14524"/>
                </a:cubicBezTo>
                <a:cubicBezTo>
                  <a:pt x="5320" y="14524"/>
                  <a:pt x="5320" y="14518"/>
                  <a:pt x="5327" y="14518"/>
                </a:cubicBezTo>
                <a:close/>
                <a:moveTo>
                  <a:pt x="1128" y="13682"/>
                </a:moveTo>
                <a:cubicBezTo>
                  <a:pt x="1083" y="13903"/>
                  <a:pt x="1052" y="14119"/>
                  <a:pt x="1020" y="14340"/>
                </a:cubicBezTo>
                <a:cubicBezTo>
                  <a:pt x="950" y="14518"/>
                  <a:pt x="887" y="14701"/>
                  <a:pt x="843" y="14885"/>
                </a:cubicBezTo>
                <a:cubicBezTo>
                  <a:pt x="881" y="14632"/>
                  <a:pt x="931" y="14385"/>
                  <a:pt x="995" y="14144"/>
                </a:cubicBezTo>
                <a:cubicBezTo>
                  <a:pt x="1033" y="13986"/>
                  <a:pt x="1077" y="13834"/>
                  <a:pt x="1128" y="13682"/>
                </a:cubicBezTo>
                <a:close/>
                <a:moveTo>
                  <a:pt x="5105" y="14777"/>
                </a:moveTo>
                <a:cubicBezTo>
                  <a:pt x="5099" y="14790"/>
                  <a:pt x="5099" y="14809"/>
                  <a:pt x="5092" y="14822"/>
                </a:cubicBezTo>
                <a:cubicBezTo>
                  <a:pt x="5086" y="14860"/>
                  <a:pt x="5073" y="14898"/>
                  <a:pt x="5067" y="14936"/>
                </a:cubicBezTo>
                <a:cubicBezTo>
                  <a:pt x="5048" y="14961"/>
                  <a:pt x="5029" y="14980"/>
                  <a:pt x="5010" y="15005"/>
                </a:cubicBezTo>
                <a:lnTo>
                  <a:pt x="5061" y="14828"/>
                </a:lnTo>
                <a:cubicBezTo>
                  <a:pt x="5073" y="14809"/>
                  <a:pt x="5086" y="14796"/>
                  <a:pt x="5105" y="14777"/>
                </a:cubicBezTo>
                <a:close/>
                <a:moveTo>
                  <a:pt x="5118" y="15259"/>
                </a:moveTo>
                <a:cubicBezTo>
                  <a:pt x="5118" y="15265"/>
                  <a:pt x="5118" y="15271"/>
                  <a:pt x="5111" y="15278"/>
                </a:cubicBezTo>
                <a:cubicBezTo>
                  <a:pt x="5111" y="15284"/>
                  <a:pt x="5111" y="15284"/>
                  <a:pt x="5105" y="15290"/>
                </a:cubicBezTo>
                <a:cubicBezTo>
                  <a:pt x="5111" y="15284"/>
                  <a:pt x="5111" y="15271"/>
                  <a:pt x="5111" y="15265"/>
                </a:cubicBezTo>
                <a:cubicBezTo>
                  <a:pt x="5118" y="15265"/>
                  <a:pt x="5118" y="15265"/>
                  <a:pt x="5118" y="15259"/>
                </a:cubicBezTo>
                <a:close/>
                <a:moveTo>
                  <a:pt x="5061" y="15474"/>
                </a:moveTo>
                <a:cubicBezTo>
                  <a:pt x="5061" y="15474"/>
                  <a:pt x="5061" y="15474"/>
                  <a:pt x="5061" y="15480"/>
                </a:cubicBezTo>
                <a:cubicBezTo>
                  <a:pt x="5054" y="15493"/>
                  <a:pt x="5048" y="15512"/>
                  <a:pt x="5042" y="15531"/>
                </a:cubicBezTo>
                <a:cubicBezTo>
                  <a:pt x="5048" y="15512"/>
                  <a:pt x="5054" y="15493"/>
                  <a:pt x="5061" y="15474"/>
                </a:cubicBezTo>
                <a:close/>
                <a:moveTo>
                  <a:pt x="1096" y="14974"/>
                </a:moveTo>
                <a:lnTo>
                  <a:pt x="1096" y="14974"/>
                </a:lnTo>
                <a:cubicBezTo>
                  <a:pt x="1045" y="15214"/>
                  <a:pt x="1001" y="15449"/>
                  <a:pt x="957" y="15689"/>
                </a:cubicBezTo>
                <a:cubicBezTo>
                  <a:pt x="944" y="15651"/>
                  <a:pt x="912" y="15626"/>
                  <a:pt x="881" y="15620"/>
                </a:cubicBezTo>
                <a:cubicBezTo>
                  <a:pt x="887" y="15575"/>
                  <a:pt x="893" y="15525"/>
                  <a:pt x="900" y="15480"/>
                </a:cubicBezTo>
                <a:cubicBezTo>
                  <a:pt x="912" y="15474"/>
                  <a:pt x="925" y="15461"/>
                  <a:pt x="931" y="15442"/>
                </a:cubicBezTo>
                <a:cubicBezTo>
                  <a:pt x="982" y="15290"/>
                  <a:pt x="1039" y="15132"/>
                  <a:pt x="1096" y="14974"/>
                </a:cubicBezTo>
                <a:close/>
                <a:moveTo>
                  <a:pt x="4788" y="14651"/>
                </a:moveTo>
                <a:cubicBezTo>
                  <a:pt x="4788" y="14663"/>
                  <a:pt x="4795" y="14670"/>
                  <a:pt x="4801" y="14676"/>
                </a:cubicBezTo>
                <a:cubicBezTo>
                  <a:pt x="4712" y="15062"/>
                  <a:pt x="4617" y="15442"/>
                  <a:pt x="4503" y="15816"/>
                </a:cubicBezTo>
                <a:cubicBezTo>
                  <a:pt x="4579" y="15423"/>
                  <a:pt x="4668" y="15037"/>
                  <a:pt x="4788" y="14651"/>
                </a:cubicBezTo>
                <a:close/>
                <a:moveTo>
                  <a:pt x="4364" y="15271"/>
                </a:moveTo>
                <a:cubicBezTo>
                  <a:pt x="4345" y="15360"/>
                  <a:pt x="4326" y="15449"/>
                  <a:pt x="4313" y="15537"/>
                </a:cubicBezTo>
                <a:cubicBezTo>
                  <a:pt x="4294" y="15620"/>
                  <a:pt x="4282" y="15708"/>
                  <a:pt x="4263" y="15803"/>
                </a:cubicBezTo>
                <a:cubicBezTo>
                  <a:pt x="4237" y="15892"/>
                  <a:pt x="4212" y="15981"/>
                  <a:pt x="4174" y="16057"/>
                </a:cubicBezTo>
                <a:cubicBezTo>
                  <a:pt x="4174" y="16063"/>
                  <a:pt x="4174" y="16063"/>
                  <a:pt x="4168" y="16069"/>
                </a:cubicBezTo>
                <a:cubicBezTo>
                  <a:pt x="4161" y="16044"/>
                  <a:pt x="4149" y="16019"/>
                  <a:pt x="4142" y="15987"/>
                </a:cubicBezTo>
                <a:cubicBezTo>
                  <a:pt x="4225" y="15765"/>
                  <a:pt x="4294" y="15531"/>
                  <a:pt x="4351" y="15303"/>
                </a:cubicBezTo>
                <a:cubicBezTo>
                  <a:pt x="4358" y="15290"/>
                  <a:pt x="4358" y="15278"/>
                  <a:pt x="4364" y="15271"/>
                </a:cubicBezTo>
                <a:close/>
                <a:moveTo>
                  <a:pt x="4130" y="16095"/>
                </a:moveTo>
                <a:cubicBezTo>
                  <a:pt x="4136" y="16107"/>
                  <a:pt x="4142" y="16120"/>
                  <a:pt x="4142" y="16133"/>
                </a:cubicBezTo>
                <a:cubicBezTo>
                  <a:pt x="4133" y="16151"/>
                  <a:pt x="4129" y="16160"/>
                  <a:pt x="4127" y="16160"/>
                </a:cubicBezTo>
                <a:cubicBezTo>
                  <a:pt x="4125" y="16160"/>
                  <a:pt x="4130" y="16135"/>
                  <a:pt x="4130" y="16095"/>
                </a:cubicBezTo>
                <a:close/>
                <a:moveTo>
                  <a:pt x="1223" y="16221"/>
                </a:moveTo>
                <a:cubicBezTo>
                  <a:pt x="1216" y="16253"/>
                  <a:pt x="1216" y="16278"/>
                  <a:pt x="1216" y="16304"/>
                </a:cubicBezTo>
                <a:cubicBezTo>
                  <a:pt x="1204" y="16310"/>
                  <a:pt x="1197" y="16316"/>
                  <a:pt x="1191" y="16316"/>
                </a:cubicBezTo>
                <a:cubicBezTo>
                  <a:pt x="1204" y="16285"/>
                  <a:pt x="1210" y="16253"/>
                  <a:pt x="1223" y="16221"/>
                </a:cubicBezTo>
                <a:close/>
                <a:moveTo>
                  <a:pt x="4928" y="15284"/>
                </a:moveTo>
                <a:cubicBezTo>
                  <a:pt x="4940" y="15297"/>
                  <a:pt x="4953" y="15309"/>
                  <a:pt x="4966" y="15316"/>
                </a:cubicBezTo>
                <a:cubicBezTo>
                  <a:pt x="4940" y="15411"/>
                  <a:pt x="4915" y="15512"/>
                  <a:pt x="4890" y="15607"/>
                </a:cubicBezTo>
                <a:cubicBezTo>
                  <a:pt x="4871" y="15677"/>
                  <a:pt x="4852" y="15740"/>
                  <a:pt x="4833" y="15803"/>
                </a:cubicBezTo>
                <a:cubicBezTo>
                  <a:pt x="4776" y="16000"/>
                  <a:pt x="4693" y="16202"/>
                  <a:pt x="4630" y="16405"/>
                </a:cubicBezTo>
                <a:cubicBezTo>
                  <a:pt x="4668" y="16228"/>
                  <a:pt x="4725" y="16050"/>
                  <a:pt x="4731" y="15987"/>
                </a:cubicBezTo>
                <a:cubicBezTo>
                  <a:pt x="4750" y="15917"/>
                  <a:pt x="4769" y="15841"/>
                  <a:pt x="4788" y="15765"/>
                </a:cubicBezTo>
                <a:cubicBezTo>
                  <a:pt x="4833" y="15607"/>
                  <a:pt x="4883" y="15442"/>
                  <a:pt x="4928" y="15284"/>
                </a:cubicBezTo>
                <a:close/>
                <a:moveTo>
                  <a:pt x="4757" y="14340"/>
                </a:moveTo>
                <a:cubicBezTo>
                  <a:pt x="4763" y="14347"/>
                  <a:pt x="4769" y="14347"/>
                  <a:pt x="4776" y="14353"/>
                </a:cubicBezTo>
                <a:cubicBezTo>
                  <a:pt x="4560" y="15018"/>
                  <a:pt x="4396" y="15702"/>
                  <a:pt x="4301" y="16399"/>
                </a:cubicBezTo>
                <a:cubicBezTo>
                  <a:pt x="4296" y="16417"/>
                  <a:pt x="4292" y="16432"/>
                  <a:pt x="4292" y="16441"/>
                </a:cubicBezTo>
                <a:lnTo>
                  <a:pt x="4292" y="16441"/>
                </a:lnTo>
                <a:cubicBezTo>
                  <a:pt x="4248" y="16290"/>
                  <a:pt x="4364" y="15921"/>
                  <a:pt x="4383" y="15778"/>
                </a:cubicBezTo>
                <a:cubicBezTo>
                  <a:pt x="4389" y="15721"/>
                  <a:pt x="4402" y="15664"/>
                  <a:pt x="4408" y="15607"/>
                </a:cubicBezTo>
                <a:cubicBezTo>
                  <a:pt x="4529" y="15183"/>
                  <a:pt x="4643" y="14765"/>
                  <a:pt x="4757" y="14340"/>
                </a:cubicBezTo>
                <a:close/>
                <a:moveTo>
                  <a:pt x="4845" y="14942"/>
                </a:moveTo>
                <a:cubicBezTo>
                  <a:pt x="4852" y="14948"/>
                  <a:pt x="4864" y="14955"/>
                  <a:pt x="4877" y="14961"/>
                </a:cubicBezTo>
                <a:cubicBezTo>
                  <a:pt x="4795" y="15246"/>
                  <a:pt x="4719" y="15531"/>
                  <a:pt x="4655" y="15822"/>
                </a:cubicBezTo>
                <a:cubicBezTo>
                  <a:pt x="4624" y="15955"/>
                  <a:pt x="4586" y="16088"/>
                  <a:pt x="4541" y="16221"/>
                </a:cubicBezTo>
                <a:cubicBezTo>
                  <a:pt x="4516" y="16297"/>
                  <a:pt x="4459" y="16608"/>
                  <a:pt x="4383" y="16627"/>
                </a:cubicBezTo>
                <a:cubicBezTo>
                  <a:pt x="4383" y="16627"/>
                  <a:pt x="4396" y="16544"/>
                  <a:pt x="4408" y="16456"/>
                </a:cubicBezTo>
                <a:cubicBezTo>
                  <a:pt x="4573" y="15955"/>
                  <a:pt x="4719" y="15449"/>
                  <a:pt x="4845" y="14942"/>
                </a:cubicBezTo>
                <a:close/>
                <a:moveTo>
                  <a:pt x="4833" y="16620"/>
                </a:moveTo>
                <a:cubicBezTo>
                  <a:pt x="4826" y="16646"/>
                  <a:pt x="4820" y="16677"/>
                  <a:pt x="4814" y="16703"/>
                </a:cubicBezTo>
                <a:cubicBezTo>
                  <a:pt x="4801" y="16709"/>
                  <a:pt x="4795" y="16715"/>
                  <a:pt x="4788" y="16722"/>
                </a:cubicBezTo>
                <a:cubicBezTo>
                  <a:pt x="4801" y="16690"/>
                  <a:pt x="4820" y="16652"/>
                  <a:pt x="4833" y="16620"/>
                </a:cubicBezTo>
                <a:close/>
                <a:moveTo>
                  <a:pt x="4491" y="16760"/>
                </a:moveTo>
                <a:cubicBezTo>
                  <a:pt x="4484" y="16817"/>
                  <a:pt x="4472" y="16874"/>
                  <a:pt x="4465" y="16931"/>
                </a:cubicBezTo>
                <a:cubicBezTo>
                  <a:pt x="4453" y="16893"/>
                  <a:pt x="4446" y="16861"/>
                  <a:pt x="4427" y="16829"/>
                </a:cubicBezTo>
                <a:cubicBezTo>
                  <a:pt x="4453" y="16810"/>
                  <a:pt x="4472" y="16785"/>
                  <a:pt x="4491" y="16760"/>
                </a:cubicBezTo>
                <a:close/>
                <a:moveTo>
                  <a:pt x="4554" y="17013"/>
                </a:moveTo>
                <a:cubicBezTo>
                  <a:pt x="4624" y="17285"/>
                  <a:pt x="4712" y="17558"/>
                  <a:pt x="4820" y="17817"/>
                </a:cubicBezTo>
                <a:cubicBezTo>
                  <a:pt x="4820" y="17836"/>
                  <a:pt x="4820" y="17855"/>
                  <a:pt x="4826" y="17868"/>
                </a:cubicBezTo>
                <a:cubicBezTo>
                  <a:pt x="4782" y="17824"/>
                  <a:pt x="4744" y="17773"/>
                  <a:pt x="4706" y="17729"/>
                </a:cubicBezTo>
                <a:cubicBezTo>
                  <a:pt x="4674" y="17659"/>
                  <a:pt x="4649" y="17596"/>
                  <a:pt x="4624" y="17526"/>
                </a:cubicBezTo>
                <a:cubicBezTo>
                  <a:pt x="4605" y="17406"/>
                  <a:pt x="4573" y="17292"/>
                  <a:pt x="4541" y="17178"/>
                </a:cubicBezTo>
                <a:cubicBezTo>
                  <a:pt x="4548" y="17165"/>
                  <a:pt x="4548" y="17152"/>
                  <a:pt x="4535" y="17152"/>
                </a:cubicBezTo>
                <a:cubicBezTo>
                  <a:pt x="4522" y="17108"/>
                  <a:pt x="4510" y="17064"/>
                  <a:pt x="4497" y="17019"/>
                </a:cubicBezTo>
                <a:lnTo>
                  <a:pt x="4497" y="17019"/>
                </a:lnTo>
                <a:cubicBezTo>
                  <a:pt x="4503" y="17021"/>
                  <a:pt x="4509" y="17022"/>
                  <a:pt x="4515" y="17022"/>
                </a:cubicBezTo>
                <a:cubicBezTo>
                  <a:pt x="4530" y="17022"/>
                  <a:pt x="4545" y="17017"/>
                  <a:pt x="4554" y="17013"/>
                </a:cubicBezTo>
                <a:close/>
                <a:moveTo>
                  <a:pt x="6150" y="18755"/>
                </a:moveTo>
                <a:cubicBezTo>
                  <a:pt x="6194" y="18774"/>
                  <a:pt x="6232" y="18793"/>
                  <a:pt x="6270" y="18805"/>
                </a:cubicBezTo>
                <a:lnTo>
                  <a:pt x="6251" y="18805"/>
                </a:lnTo>
                <a:cubicBezTo>
                  <a:pt x="6220" y="18786"/>
                  <a:pt x="6182" y="18774"/>
                  <a:pt x="6150" y="18761"/>
                </a:cubicBezTo>
                <a:cubicBezTo>
                  <a:pt x="6150" y="18761"/>
                  <a:pt x="6150" y="18761"/>
                  <a:pt x="6150" y="18755"/>
                </a:cubicBezTo>
                <a:close/>
                <a:moveTo>
                  <a:pt x="8520" y="14077"/>
                </a:moveTo>
                <a:cubicBezTo>
                  <a:pt x="8566" y="14077"/>
                  <a:pt x="8612" y="14078"/>
                  <a:pt x="8658" y="14081"/>
                </a:cubicBezTo>
                <a:cubicBezTo>
                  <a:pt x="9811" y="14125"/>
                  <a:pt x="10818" y="15069"/>
                  <a:pt x="11039" y="16196"/>
                </a:cubicBezTo>
                <a:cubicBezTo>
                  <a:pt x="11115" y="16576"/>
                  <a:pt x="11103" y="16943"/>
                  <a:pt x="11014" y="17292"/>
                </a:cubicBezTo>
                <a:cubicBezTo>
                  <a:pt x="10995" y="17342"/>
                  <a:pt x="10970" y="17399"/>
                  <a:pt x="10938" y="17450"/>
                </a:cubicBezTo>
                <a:cubicBezTo>
                  <a:pt x="10653" y="18014"/>
                  <a:pt x="10229" y="18501"/>
                  <a:pt x="9728" y="18913"/>
                </a:cubicBezTo>
                <a:cubicBezTo>
                  <a:pt x="9120" y="17304"/>
                  <a:pt x="8310" y="15759"/>
                  <a:pt x="7467" y="14252"/>
                </a:cubicBezTo>
                <a:cubicBezTo>
                  <a:pt x="7809" y="14140"/>
                  <a:pt x="8169" y="14077"/>
                  <a:pt x="8520" y="14077"/>
                </a:cubicBezTo>
                <a:close/>
                <a:moveTo>
                  <a:pt x="4769" y="10509"/>
                </a:moveTo>
                <a:cubicBezTo>
                  <a:pt x="4883" y="10724"/>
                  <a:pt x="4991" y="10933"/>
                  <a:pt x="5099" y="11136"/>
                </a:cubicBezTo>
                <a:cubicBezTo>
                  <a:pt x="5346" y="11592"/>
                  <a:pt x="5599" y="12048"/>
                  <a:pt x="5859" y="12504"/>
                </a:cubicBezTo>
                <a:cubicBezTo>
                  <a:pt x="4877" y="13010"/>
                  <a:pt x="4085" y="13853"/>
                  <a:pt x="3769" y="14942"/>
                </a:cubicBezTo>
                <a:cubicBezTo>
                  <a:pt x="3207" y="16846"/>
                  <a:pt x="4703" y="19224"/>
                  <a:pt x="6638" y="19224"/>
                </a:cubicBezTo>
                <a:cubicBezTo>
                  <a:pt x="6929" y="19224"/>
                  <a:pt x="7231" y="19170"/>
                  <a:pt x="7537" y="19052"/>
                </a:cubicBezTo>
                <a:cubicBezTo>
                  <a:pt x="7670" y="19027"/>
                  <a:pt x="7803" y="18976"/>
                  <a:pt x="7904" y="18907"/>
                </a:cubicBezTo>
                <a:cubicBezTo>
                  <a:pt x="8006" y="18837"/>
                  <a:pt x="8069" y="18742"/>
                  <a:pt x="8132" y="18641"/>
                </a:cubicBezTo>
                <a:cubicBezTo>
                  <a:pt x="8227" y="18565"/>
                  <a:pt x="8322" y="18476"/>
                  <a:pt x="8405" y="18375"/>
                </a:cubicBezTo>
                <a:cubicBezTo>
                  <a:pt x="8421" y="18358"/>
                  <a:pt x="8409" y="18328"/>
                  <a:pt x="8385" y="18328"/>
                </a:cubicBezTo>
                <a:cubicBezTo>
                  <a:pt x="8382" y="18328"/>
                  <a:pt x="8377" y="18329"/>
                  <a:pt x="8373" y="18330"/>
                </a:cubicBezTo>
                <a:cubicBezTo>
                  <a:pt x="7923" y="18596"/>
                  <a:pt x="7417" y="18774"/>
                  <a:pt x="6916" y="18774"/>
                </a:cubicBezTo>
                <a:cubicBezTo>
                  <a:pt x="5821" y="18565"/>
                  <a:pt x="5137" y="17349"/>
                  <a:pt x="5466" y="16171"/>
                </a:cubicBezTo>
                <a:cubicBezTo>
                  <a:pt x="5681" y="15404"/>
                  <a:pt x="6264" y="14809"/>
                  <a:pt x="6973" y="14454"/>
                </a:cubicBezTo>
                <a:cubicBezTo>
                  <a:pt x="7379" y="15170"/>
                  <a:pt x="7784" y="15892"/>
                  <a:pt x="8177" y="16620"/>
                </a:cubicBezTo>
                <a:cubicBezTo>
                  <a:pt x="8595" y="17463"/>
                  <a:pt x="8994" y="18318"/>
                  <a:pt x="9367" y="19185"/>
                </a:cubicBezTo>
                <a:cubicBezTo>
                  <a:pt x="8297" y="19926"/>
                  <a:pt x="6954" y="20332"/>
                  <a:pt x="5726" y="20338"/>
                </a:cubicBezTo>
                <a:cubicBezTo>
                  <a:pt x="5710" y="20338"/>
                  <a:pt x="5694" y="20338"/>
                  <a:pt x="5679" y="20338"/>
                </a:cubicBezTo>
                <a:cubicBezTo>
                  <a:pt x="3895" y="20338"/>
                  <a:pt x="2458" y="19267"/>
                  <a:pt x="1774" y="17792"/>
                </a:cubicBezTo>
                <a:cubicBezTo>
                  <a:pt x="1622" y="17190"/>
                  <a:pt x="1653" y="16513"/>
                  <a:pt x="1761" y="15911"/>
                </a:cubicBezTo>
                <a:cubicBezTo>
                  <a:pt x="2122" y="13821"/>
                  <a:pt x="3496" y="12143"/>
                  <a:pt x="4769" y="10509"/>
                </a:cubicBezTo>
                <a:close/>
                <a:moveTo>
                  <a:pt x="7094" y="23454"/>
                </a:moveTo>
                <a:cubicBezTo>
                  <a:pt x="7119" y="23460"/>
                  <a:pt x="7144" y="23473"/>
                  <a:pt x="7170" y="23486"/>
                </a:cubicBezTo>
                <a:cubicBezTo>
                  <a:pt x="7182" y="23505"/>
                  <a:pt x="7201" y="23530"/>
                  <a:pt x="7214" y="23549"/>
                </a:cubicBezTo>
                <a:cubicBezTo>
                  <a:pt x="7220" y="23555"/>
                  <a:pt x="7227" y="23568"/>
                  <a:pt x="7233" y="23574"/>
                </a:cubicBezTo>
                <a:cubicBezTo>
                  <a:pt x="7195" y="23574"/>
                  <a:pt x="7163" y="23593"/>
                  <a:pt x="7151" y="23631"/>
                </a:cubicBezTo>
                <a:cubicBezTo>
                  <a:pt x="7151" y="23631"/>
                  <a:pt x="7151" y="23638"/>
                  <a:pt x="7151" y="23638"/>
                </a:cubicBezTo>
                <a:cubicBezTo>
                  <a:pt x="7132" y="23600"/>
                  <a:pt x="7113" y="23568"/>
                  <a:pt x="7087" y="23536"/>
                </a:cubicBezTo>
                <a:cubicBezTo>
                  <a:pt x="7087" y="23524"/>
                  <a:pt x="7087" y="23511"/>
                  <a:pt x="7094" y="23498"/>
                </a:cubicBezTo>
                <a:cubicBezTo>
                  <a:pt x="7094" y="23492"/>
                  <a:pt x="7094" y="23492"/>
                  <a:pt x="7094" y="23492"/>
                </a:cubicBezTo>
                <a:cubicBezTo>
                  <a:pt x="7094" y="23486"/>
                  <a:pt x="7094" y="23479"/>
                  <a:pt x="7094" y="23473"/>
                </a:cubicBezTo>
                <a:cubicBezTo>
                  <a:pt x="7094" y="23467"/>
                  <a:pt x="7094" y="23460"/>
                  <a:pt x="7094" y="23454"/>
                </a:cubicBezTo>
                <a:close/>
                <a:moveTo>
                  <a:pt x="10387" y="22352"/>
                </a:moveTo>
                <a:cubicBezTo>
                  <a:pt x="10438" y="22612"/>
                  <a:pt x="10476" y="22878"/>
                  <a:pt x="10482" y="23137"/>
                </a:cubicBezTo>
                <a:cubicBezTo>
                  <a:pt x="10419" y="23378"/>
                  <a:pt x="10330" y="23612"/>
                  <a:pt x="10216" y="23847"/>
                </a:cubicBezTo>
                <a:cubicBezTo>
                  <a:pt x="10343" y="23365"/>
                  <a:pt x="10387" y="22852"/>
                  <a:pt x="10387" y="22352"/>
                </a:cubicBezTo>
                <a:close/>
                <a:moveTo>
                  <a:pt x="6498" y="23631"/>
                </a:moveTo>
                <a:cubicBezTo>
                  <a:pt x="6448" y="23809"/>
                  <a:pt x="6403" y="23992"/>
                  <a:pt x="6378" y="24176"/>
                </a:cubicBezTo>
                <a:cubicBezTo>
                  <a:pt x="6346" y="24081"/>
                  <a:pt x="6334" y="23980"/>
                  <a:pt x="6334" y="23885"/>
                </a:cubicBezTo>
                <a:cubicBezTo>
                  <a:pt x="6346" y="23809"/>
                  <a:pt x="6365" y="23720"/>
                  <a:pt x="6397" y="23644"/>
                </a:cubicBezTo>
                <a:cubicBezTo>
                  <a:pt x="6429" y="23638"/>
                  <a:pt x="6460" y="23631"/>
                  <a:pt x="6498" y="23631"/>
                </a:cubicBezTo>
                <a:close/>
                <a:moveTo>
                  <a:pt x="6194" y="23853"/>
                </a:moveTo>
                <a:cubicBezTo>
                  <a:pt x="6175" y="23973"/>
                  <a:pt x="6182" y="24106"/>
                  <a:pt x="6207" y="24233"/>
                </a:cubicBezTo>
                <a:cubicBezTo>
                  <a:pt x="6207" y="24265"/>
                  <a:pt x="6207" y="24303"/>
                  <a:pt x="6207" y="24334"/>
                </a:cubicBezTo>
                <a:cubicBezTo>
                  <a:pt x="6175" y="24246"/>
                  <a:pt x="6169" y="24144"/>
                  <a:pt x="6169" y="24037"/>
                </a:cubicBezTo>
                <a:cubicBezTo>
                  <a:pt x="6169" y="23973"/>
                  <a:pt x="6182" y="23910"/>
                  <a:pt x="6194" y="23853"/>
                </a:cubicBezTo>
                <a:close/>
                <a:moveTo>
                  <a:pt x="7062" y="23669"/>
                </a:moveTo>
                <a:cubicBezTo>
                  <a:pt x="7081" y="23701"/>
                  <a:pt x="7094" y="23733"/>
                  <a:pt x="7100" y="23764"/>
                </a:cubicBezTo>
                <a:cubicBezTo>
                  <a:pt x="7030" y="23961"/>
                  <a:pt x="6973" y="24163"/>
                  <a:pt x="6935" y="24366"/>
                </a:cubicBezTo>
                <a:cubicBezTo>
                  <a:pt x="6954" y="24265"/>
                  <a:pt x="6967" y="24163"/>
                  <a:pt x="6986" y="24056"/>
                </a:cubicBezTo>
                <a:cubicBezTo>
                  <a:pt x="7018" y="23929"/>
                  <a:pt x="7043" y="23802"/>
                  <a:pt x="7062" y="23669"/>
                </a:cubicBezTo>
                <a:close/>
                <a:moveTo>
                  <a:pt x="6638" y="23416"/>
                </a:moveTo>
                <a:cubicBezTo>
                  <a:pt x="6657" y="23422"/>
                  <a:pt x="6676" y="23422"/>
                  <a:pt x="6695" y="23429"/>
                </a:cubicBezTo>
                <a:cubicBezTo>
                  <a:pt x="6695" y="23448"/>
                  <a:pt x="6695" y="23467"/>
                  <a:pt x="6695" y="23486"/>
                </a:cubicBezTo>
                <a:cubicBezTo>
                  <a:pt x="6600" y="23796"/>
                  <a:pt x="6536" y="24106"/>
                  <a:pt x="6498" y="24423"/>
                </a:cubicBezTo>
                <a:cubicBezTo>
                  <a:pt x="6479" y="24385"/>
                  <a:pt x="6460" y="24353"/>
                  <a:pt x="6435" y="24315"/>
                </a:cubicBezTo>
                <a:cubicBezTo>
                  <a:pt x="6441" y="24309"/>
                  <a:pt x="6441" y="24303"/>
                  <a:pt x="6441" y="24296"/>
                </a:cubicBezTo>
                <a:cubicBezTo>
                  <a:pt x="6467" y="24068"/>
                  <a:pt x="6511" y="23847"/>
                  <a:pt x="6574" y="23631"/>
                </a:cubicBezTo>
                <a:lnTo>
                  <a:pt x="6593" y="23631"/>
                </a:lnTo>
                <a:cubicBezTo>
                  <a:pt x="6595" y="23631"/>
                  <a:pt x="6597" y="23632"/>
                  <a:pt x="6599" y="23632"/>
                </a:cubicBezTo>
                <a:cubicBezTo>
                  <a:pt x="6677" y="23632"/>
                  <a:pt x="6693" y="23510"/>
                  <a:pt x="6619" y="23492"/>
                </a:cubicBezTo>
                <a:lnTo>
                  <a:pt x="6612" y="23492"/>
                </a:lnTo>
                <a:cubicBezTo>
                  <a:pt x="6625" y="23467"/>
                  <a:pt x="6631" y="23441"/>
                  <a:pt x="6638" y="23422"/>
                </a:cubicBezTo>
                <a:cubicBezTo>
                  <a:pt x="6638" y="23422"/>
                  <a:pt x="6638" y="23422"/>
                  <a:pt x="6638" y="23416"/>
                </a:cubicBezTo>
                <a:close/>
                <a:moveTo>
                  <a:pt x="7309" y="23758"/>
                </a:moveTo>
                <a:cubicBezTo>
                  <a:pt x="7334" y="23866"/>
                  <a:pt x="7341" y="23986"/>
                  <a:pt x="7334" y="24106"/>
                </a:cubicBezTo>
                <a:cubicBezTo>
                  <a:pt x="7334" y="24113"/>
                  <a:pt x="7334" y="24119"/>
                  <a:pt x="7334" y="24125"/>
                </a:cubicBezTo>
                <a:cubicBezTo>
                  <a:pt x="7315" y="24227"/>
                  <a:pt x="7290" y="24328"/>
                  <a:pt x="7265" y="24423"/>
                </a:cubicBezTo>
                <a:cubicBezTo>
                  <a:pt x="7239" y="24429"/>
                  <a:pt x="7214" y="24436"/>
                  <a:pt x="7189" y="24442"/>
                </a:cubicBezTo>
                <a:cubicBezTo>
                  <a:pt x="7246" y="24220"/>
                  <a:pt x="7290" y="23992"/>
                  <a:pt x="7309" y="23758"/>
                </a:cubicBezTo>
                <a:close/>
                <a:moveTo>
                  <a:pt x="10476" y="23397"/>
                </a:moveTo>
                <a:cubicBezTo>
                  <a:pt x="10444" y="23771"/>
                  <a:pt x="10336" y="24138"/>
                  <a:pt x="10083" y="24467"/>
                </a:cubicBezTo>
                <a:cubicBezTo>
                  <a:pt x="10013" y="24562"/>
                  <a:pt x="9937" y="24645"/>
                  <a:pt x="9855" y="24727"/>
                </a:cubicBezTo>
                <a:cubicBezTo>
                  <a:pt x="9963" y="24556"/>
                  <a:pt x="10045" y="24366"/>
                  <a:pt x="10115" y="24176"/>
                </a:cubicBezTo>
                <a:cubicBezTo>
                  <a:pt x="10260" y="23929"/>
                  <a:pt x="10381" y="23669"/>
                  <a:pt x="10476" y="23397"/>
                </a:cubicBezTo>
                <a:close/>
                <a:moveTo>
                  <a:pt x="7790" y="24125"/>
                </a:moveTo>
                <a:lnTo>
                  <a:pt x="7790" y="24125"/>
                </a:lnTo>
                <a:cubicBezTo>
                  <a:pt x="7892" y="24486"/>
                  <a:pt x="7803" y="24873"/>
                  <a:pt x="7398" y="25044"/>
                </a:cubicBezTo>
                <a:cubicBezTo>
                  <a:pt x="7474" y="24942"/>
                  <a:pt x="7543" y="24822"/>
                  <a:pt x="7588" y="24689"/>
                </a:cubicBezTo>
                <a:cubicBezTo>
                  <a:pt x="7708" y="24524"/>
                  <a:pt x="7784" y="24334"/>
                  <a:pt x="7790" y="24125"/>
                </a:cubicBezTo>
                <a:close/>
                <a:moveTo>
                  <a:pt x="6625" y="25069"/>
                </a:moveTo>
                <a:cubicBezTo>
                  <a:pt x="6638" y="25075"/>
                  <a:pt x="6657" y="25075"/>
                  <a:pt x="6669" y="25082"/>
                </a:cubicBezTo>
                <a:cubicBezTo>
                  <a:pt x="6669" y="25088"/>
                  <a:pt x="6669" y="25094"/>
                  <a:pt x="6663" y="25107"/>
                </a:cubicBezTo>
                <a:cubicBezTo>
                  <a:pt x="6650" y="25094"/>
                  <a:pt x="6638" y="25082"/>
                  <a:pt x="6625" y="25069"/>
                </a:cubicBezTo>
                <a:close/>
                <a:moveTo>
                  <a:pt x="10051" y="24284"/>
                </a:moveTo>
                <a:lnTo>
                  <a:pt x="10051" y="24284"/>
                </a:lnTo>
                <a:cubicBezTo>
                  <a:pt x="9982" y="24455"/>
                  <a:pt x="9899" y="24619"/>
                  <a:pt x="9798" y="24778"/>
                </a:cubicBezTo>
                <a:cubicBezTo>
                  <a:pt x="9287" y="25255"/>
                  <a:pt x="8566" y="25529"/>
                  <a:pt x="7897" y="25529"/>
                </a:cubicBezTo>
                <a:cubicBezTo>
                  <a:pt x="7803" y="25529"/>
                  <a:pt x="7710" y="25523"/>
                  <a:pt x="7619" y="25512"/>
                </a:cubicBezTo>
                <a:lnTo>
                  <a:pt x="7619" y="25512"/>
                </a:lnTo>
                <a:cubicBezTo>
                  <a:pt x="7671" y="25516"/>
                  <a:pt x="7723" y="25517"/>
                  <a:pt x="7775" y="25517"/>
                </a:cubicBezTo>
                <a:cubicBezTo>
                  <a:pt x="8518" y="25517"/>
                  <a:pt x="9349" y="25190"/>
                  <a:pt x="9716" y="24746"/>
                </a:cubicBezTo>
                <a:cubicBezTo>
                  <a:pt x="9836" y="24600"/>
                  <a:pt x="9950" y="24448"/>
                  <a:pt x="10051" y="24284"/>
                </a:cubicBezTo>
                <a:close/>
                <a:moveTo>
                  <a:pt x="3914" y="0"/>
                </a:moveTo>
                <a:cubicBezTo>
                  <a:pt x="3895" y="0"/>
                  <a:pt x="3879" y="15"/>
                  <a:pt x="3870" y="33"/>
                </a:cubicBezTo>
                <a:cubicBezTo>
                  <a:pt x="3870" y="36"/>
                  <a:pt x="3868" y="36"/>
                  <a:pt x="3866" y="36"/>
                </a:cubicBezTo>
                <a:cubicBezTo>
                  <a:pt x="3864" y="36"/>
                  <a:pt x="3861" y="36"/>
                  <a:pt x="3857" y="39"/>
                </a:cubicBezTo>
                <a:cubicBezTo>
                  <a:pt x="3541" y="96"/>
                  <a:pt x="3294" y="793"/>
                  <a:pt x="3173" y="1046"/>
                </a:cubicBezTo>
                <a:cubicBezTo>
                  <a:pt x="3123" y="1154"/>
                  <a:pt x="3072" y="1262"/>
                  <a:pt x="3034" y="1369"/>
                </a:cubicBezTo>
                <a:cubicBezTo>
                  <a:pt x="3028" y="1376"/>
                  <a:pt x="3021" y="1382"/>
                  <a:pt x="3015" y="1388"/>
                </a:cubicBezTo>
                <a:cubicBezTo>
                  <a:pt x="2572" y="2016"/>
                  <a:pt x="2489" y="3054"/>
                  <a:pt x="2502" y="3795"/>
                </a:cubicBezTo>
                <a:cubicBezTo>
                  <a:pt x="2515" y="4340"/>
                  <a:pt x="2597" y="4878"/>
                  <a:pt x="2724" y="5410"/>
                </a:cubicBezTo>
                <a:cubicBezTo>
                  <a:pt x="2736" y="5581"/>
                  <a:pt x="2768" y="5746"/>
                  <a:pt x="2819" y="5911"/>
                </a:cubicBezTo>
                <a:cubicBezTo>
                  <a:pt x="2823" y="5925"/>
                  <a:pt x="2835" y="5932"/>
                  <a:pt x="2846" y="5932"/>
                </a:cubicBezTo>
                <a:cubicBezTo>
                  <a:pt x="2850" y="5932"/>
                  <a:pt x="2854" y="5931"/>
                  <a:pt x="2857" y="5930"/>
                </a:cubicBezTo>
                <a:cubicBezTo>
                  <a:pt x="3053" y="6588"/>
                  <a:pt x="3306" y="7234"/>
                  <a:pt x="3585" y="7868"/>
                </a:cubicBezTo>
                <a:cubicBezTo>
                  <a:pt x="3629" y="7988"/>
                  <a:pt x="3674" y="8108"/>
                  <a:pt x="3724" y="8222"/>
                </a:cubicBezTo>
                <a:cubicBezTo>
                  <a:pt x="2869" y="9299"/>
                  <a:pt x="1995" y="10357"/>
                  <a:pt x="1330" y="11554"/>
                </a:cubicBezTo>
                <a:cubicBezTo>
                  <a:pt x="513" y="13029"/>
                  <a:pt x="0" y="14758"/>
                  <a:pt x="355" y="16443"/>
                </a:cubicBezTo>
                <a:cubicBezTo>
                  <a:pt x="526" y="17260"/>
                  <a:pt x="925" y="17969"/>
                  <a:pt x="1444" y="18615"/>
                </a:cubicBezTo>
                <a:cubicBezTo>
                  <a:pt x="1945" y="19223"/>
                  <a:pt x="2502" y="19895"/>
                  <a:pt x="3268" y="20154"/>
                </a:cubicBezTo>
                <a:cubicBezTo>
                  <a:pt x="3363" y="20205"/>
                  <a:pt x="3452" y="20249"/>
                  <a:pt x="3547" y="20287"/>
                </a:cubicBezTo>
                <a:cubicBezTo>
                  <a:pt x="3857" y="20420"/>
                  <a:pt x="4174" y="20496"/>
                  <a:pt x="4497" y="20541"/>
                </a:cubicBezTo>
                <a:cubicBezTo>
                  <a:pt x="4649" y="20579"/>
                  <a:pt x="4807" y="20617"/>
                  <a:pt x="4966" y="20642"/>
                </a:cubicBezTo>
                <a:cubicBezTo>
                  <a:pt x="5263" y="20691"/>
                  <a:pt x="5569" y="20715"/>
                  <a:pt x="5879" y="20715"/>
                </a:cubicBezTo>
                <a:cubicBezTo>
                  <a:pt x="7137" y="20715"/>
                  <a:pt x="8464" y="20323"/>
                  <a:pt x="9551" y="19622"/>
                </a:cubicBezTo>
                <a:cubicBezTo>
                  <a:pt x="9766" y="20135"/>
                  <a:pt x="9969" y="20661"/>
                  <a:pt x="10165" y="21193"/>
                </a:cubicBezTo>
                <a:cubicBezTo>
                  <a:pt x="10172" y="21212"/>
                  <a:pt x="10178" y="21237"/>
                  <a:pt x="10184" y="21256"/>
                </a:cubicBezTo>
                <a:cubicBezTo>
                  <a:pt x="10210" y="21446"/>
                  <a:pt x="10248" y="21643"/>
                  <a:pt x="10286" y="21839"/>
                </a:cubicBezTo>
                <a:cubicBezTo>
                  <a:pt x="10381" y="22555"/>
                  <a:pt x="10368" y="23277"/>
                  <a:pt x="10172" y="23935"/>
                </a:cubicBezTo>
                <a:cubicBezTo>
                  <a:pt x="10140" y="24005"/>
                  <a:pt x="10108" y="24068"/>
                  <a:pt x="10070" y="24138"/>
                </a:cubicBezTo>
                <a:cubicBezTo>
                  <a:pt x="9747" y="24702"/>
                  <a:pt x="9374" y="25126"/>
                  <a:pt x="8715" y="25291"/>
                </a:cubicBezTo>
                <a:cubicBezTo>
                  <a:pt x="8443" y="25360"/>
                  <a:pt x="8164" y="25405"/>
                  <a:pt x="7885" y="25411"/>
                </a:cubicBezTo>
                <a:cubicBezTo>
                  <a:pt x="7841" y="25414"/>
                  <a:pt x="7797" y="25415"/>
                  <a:pt x="7754" y="25415"/>
                </a:cubicBezTo>
                <a:cubicBezTo>
                  <a:pt x="7693" y="25415"/>
                  <a:pt x="7632" y="25412"/>
                  <a:pt x="7569" y="25405"/>
                </a:cubicBezTo>
                <a:cubicBezTo>
                  <a:pt x="7556" y="25405"/>
                  <a:pt x="7544" y="25405"/>
                  <a:pt x="7532" y="25405"/>
                </a:cubicBezTo>
                <a:cubicBezTo>
                  <a:pt x="7375" y="25405"/>
                  <a:pt x="7229" y="25368"/>
                  <a:pt x="7094" y="25303"/>
                </a:cubicBezTo>
                <a:cubicBezTo>
                  <a:pt x="7094" y="25303"/>
                  <a:pt x="7094" y="25297"/>
                  <a:pt x="7094" y="25297"/>
                </a:cubicBezTo>
                <a:cubicBezTo>
                  <a:pt x="7119" y="25284"/>
                  <a:pt x="7138" y="25272"/>
                  <a:pt x="7163" y="25259"/>
                </a:cubicBezTo>
                <a:cubicBezTo>
                  <a:pt x="7182" y="25253"/>
                  <a:pt x="7195" y="25253"/>
                  <a:pt x="7214" y="25246"/>
                </a:cubicBezTo>
                <a:cubicBezTo>
                  <a:pt x="7575" y="25151"/>
                  <a:pt x="7898" y="24987"/>
                  <a:pt x="7949" y="24588"/>
                </a:cubicBezTo>
                <a:cubicBezTo>
                  <a:pt x="7993" y="24214"/>
                  <a:pt x="7866" y="23777"/>
                  <a:pt x="7594" y="23498"/>
                </a:cubicBezTo>
                <a:cubicBezTo>
                  <a:pt x="7588" y="23492"/>
                  <a:pt x="7581" y="23479"/>
                  <a:pt x="7575" y="23467"/>
                </a:cubicBezTo>
                <a:cubicBezTo>
                  <a:pt x="7486" y="23289"/>
                  <a:pt x="7353" y="23137"/>
                  <a:pt x="7157" y="23061"/>
                </a:cubicBezTo>
                <a:cubicBezTo>
                  <a:pt x="7056" y="23019"/>
                  <a:pt x="6959" y="23000"/>
                  <a:pt x="6867" y="23000"/>
                </a:cubicBezTo>
                <a:cubicBezTo>
                  <a:pt x="6680" y="23000"/>
                  <a:pt x="6514" y="23078"/>
                  <a:pt x="6378" y="23201"/>
                </a:cubicBezTo>
                <a:cubicBezTo>
                  <a:pt x="6131" y="23302"/>
                  <a:pt x="5922" y="23492"/>
                  <a:pt x="5814" y="23771"/>
                </a:cubicBezTo>
                <a:cubicBezTo>
                  <a:pt x="5751" y="23923"/>
                  <a:pt x="5738" y="24075"/>
                  <a:pt x="5745" y="24227"/>
                </a:cubicBezTo>
                <a:cubicBezTo>
                  <a:pt x="5732" y="24645"/>
                  <a:pt x="5966" y="25050"/>
                  <a:pt x="6289" y="25259"/>
                </a:cubicBezTo>
                <a:cubicBezTo>
                  <a:pt x="6486" y="25500"/>
                  <a:pt x="6745" y="25702"/>
                  <a:pt x="7030" y="25835"/>
                </a:cubicBezTo>
                <a:cubicBezTo>
                  <a:pt x="7345" y="25980"/>
                  <a:pt x="7678" y="26046"/>
                  <a:pt x="8011" y="26046"/>
                </a:cubicBezTo>
                <a:cubicBezTo>
                  <a:pt x="8551" y="26046"/>
                  <a:pt x="9092" y="25874"/>
                  <a:pt x="9557" y="25588"/>
                </a:cubicBezTo>
                <a:cubicBezTo>
                  <a:pt x="10343" y="25101"/>
                  <a:pt x="10729" y="24480"/>
                  <a:pt x="10868" y="23796"/>
                </a:cubicBezTo>
                <a:cubicBezTo>
                  <a:pt x="10875" y="23796"/>
                  <a:pt x="10875" y="23790"/>
                  <a:pt x="10875" y="23777"/>
                </a:cubicBezTo>
                <a:cubicBezTo>
                  <a:pt x="10875" y="23777"/>
                  <a:pt x="10875" y="23771"/>
                  <a:pt x="10875" y="23764"/>
                </a:cubicBezTo>
                <a:cubicBezTo>
                  <a:pt x="11001" y="23093"/>
                  <a:pt x="10894" y="22352"/>
                  <a:pt x="10691" y="21624"/>
                </a:cubicBezTo>
                <a:cubicBezTo>
                  <a:pt x="10685" y="21529"/>
                  <a:pt x="10672" y="21434"/>
                  <a:pt x="10653" y="21345"/>
                </a:cubicBezTo>
                <a:cubicBezTo>
                  <a:pt x="10653" y="21336"/>
                  <a:pt x="10648" y="21333"/>
                  <a:pt x="10642" y="21333"/>
                </a:cubicBezTo>
                <a:cubicBezTo>
                  <a:pt x="10635" y="21333"/>
                  <a:pt x="10628" y="21338"/>
                  <a:pt x="10628" y="21345"/>
                </a:cubicBezTo>
                <a:cubicBezTo>
                  <a:pt x="10628" y="21364"/>
                  <a:pt x="10628" y="21383"/>
                  <a:pt x="10628" y="21402"/>
                </a:cubicBezTo>
                <a:cubicBezTo>
                  <a:pt x="10482" y="20914"/>
                  <a:pt x="10305" y="20427"/>
                  <a:pt x="10134" y="19964"/>
                </a:cubicBezTo>
                <a:cubicBezTo>
                  <a:pt x="10121" y="19939"/>
                  <a:pt x="10102" y="19926"/>
                  <a:pt x="10083" y="19926"/>
                </a:cubicBezTo>
                <a:cubicBezTo>
                  <a:pt x="10026" y="19743"/>
                  <a:pt x="9963" y="19559"/>
                  <a:pt x="9899" y="19375"/>
                </a:cubicBezTo>
                <a:cubicBezTo>
                  <a:pt x="10558" y="18875"/>
                  <a:pt x="11103" y="18254"/>
                  <a:pt x="11445" y="17526"/>
                </a:cubicBezTo>
                <a:cubicBezTo>
                  <a:pt x="12388" y="15531"/>
                  <a:pt x="11673" y="13004"/>
                  <a:pt x="9513" y="12225"/>
                </a:cubicBezTo>
                <a:cubicBezTo>
                  <a:pt x="9046" y="12055"/>
                  <a:pt x="8552" y="11974"/>
                  <a:pt x="8056" y="11974"/>
                </a:cubicBezTo>
                <a:cubicBezTo>
                  <a:pt x="7483" y="11974"/>
                  <a:pt x="6908" y="12082"/>
                  <a:pt x="6372" y="12282"/>
                </a:cubicBezTo>
                <a:cubicBezTo>
                  <a:pt x="6302" y="12155"/>
                  <a:pt x="6232" y="12029"/>
                  <a:pt x="6163" y="11902"/>
                </a:cubicBezTo>
                <a:cubicBezTo>
                  <a:pt x="5821" y="11275"/>
                  <a:pt x="5479" y="10648"/>
                  <a:pt x="5149" y="10008"/>
                </a:cubicBezTo>
                <a:cubicBezTo>
                  <a:pt x="6296" y="8488"/>
                  <a:pt x="7119" y="6880"/>
                  <a:pt x="6923" y="4910"/>
                </a:cubicBezTo>
                <a:cubicBezTo>
                  <a:pt x="6916" y="4853"/>
                  <a:pt x="6910" y="4802"/>
                  <a:pt x="6897" y="4745"/>
                </a:cubicBezTo>
                <a:cubicBezTo>
                  <a:pt x="6904" y="4739"/>
                  <a:pt x="6910" y="4739"/>
                  <a:pt x="6904" y="4733"/>
                </a:cubicBezTo>
                <a:cubicBezTo>
                  <a:pt x="6771" y="2833"/>
                  <a:pt x="5586" y="964"/>
                  <a:pt x="3940" y="8"/>
                </a:cubicBezTo>
                <a:cubicBezTo>
                  <a:pt x="3931" y="2"/>
                  <a:pt x="3922" y="0"/>
                  <a:pt x="39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18;p40">
            <a:extLst>
              <a:ext uri="{FF2B5EF4-FFF2-40B4-BE49-F238E27FC236}">
                <a16:creationId xmlns:a16="http://schemas.microsoft.com/office/drawing/2014/main" id="{126DFE4A-0AD5-ED34-EF71-0DABB4969D51}"/>
              </a:ext>
            </a:extLst>
          </p:cNvPr>
          <p:cNvSpPr txBox="1">
            <a:spLocks/>
          </p:cNvSpPr>
          <p:nvPr/>
        </p:nvSpPr>
        <p:spPr>
          <a:xfrm>
            <a:off x="720000" y="15714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nn-NO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k-NN Model – Finding Similar Songs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433A13A-068E-7CB5-73C1-7C9DA881A2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0792" y="719545"/>
            <a:ext cx="7704000" cy="435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📌 Algorithm: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using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NearestNeighbors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Trained on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scaled audio features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energy, danceability, tempo, etc.)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📏 Distance Metric: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measures the angle between feature vectors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effective than Euclidean distance for high-dimensional data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Songs with smaller angles (higher cosine similarity) are considered more similar</a:t>
            </a:r>
          </a:p>
          <a:p>
            <a:pPr marL="0" indent="0" algn="l" eaLnBrk="0" fontAlgn="base" hangingPunct="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ClrTx/>
              <a:buSzTx/>
              <a:buFontTx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🔁 How It Works:</a:t>
            </a:r>
          </a:p>
          <a:p>
            <a:pPr marL="285750" indent="-285750" algn="l" eaLnBrk="0" fontAlgn="base" hangingPunct="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given song ID, the model:</a:t>
            </a:r>
          </a:p>
          <a:p>
            <a:pPr marL="742950" lvl="1" indent="-285750" algn="l" eaLnBrk="0" fontAlgn="base" hangingPunct="0">
              <a:spcBef>
                <a:spcPts val="50"/>
              </a:spcBef>
              <a:spcAft>
                <a:spcPts val="5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Finds its feature vector</a:t>
            </a:r>
          </a:p>
          <a:p>
            <a:pPr marL="742950" lvl="1" indent="-285750" algn="l" eaLnBrk="0" fontAlgn="base" hangingPunct="0">
              <a:spcBef>
                <a:spcPts val="50"/>
              </a:spcBef>
              <a:spcAft>
                <a:spcPts val="5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Computes cosine distances to all other songs</a:t>
            </a:r>
          </a:p>
          <a:p>
            <a:pPr marL="742950" lvl="1" indent="-285750" algn="l" eaLnBrk="0" fontAlgn="base" hangingPunct="0">
              <a:spcBef>
                <a:spcPts val="50"/>
              </a:spcBef>
              <a:spcAft>
                <a:spcPts val="5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Retrieves Top-N closest songs based on smallest distance values</a:t>
            </a:r>
          </a:p>
          <a:p>
            <a:pPr marL="0" indent="0" algn="l" eaLnBrk="0" fontAlgn="base" hangingPunct="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ClrTx/>
              <a:buSzTx/>
              <a:buFontTx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💡 Insight: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unsupervised model requires no labels or prior training, </a:t>
            </a:r>
          </a:p>
          <a:p>
            <a:pPr marL="0" indent="0" algn="l" eaLnBrk="0" fontAlgn="base" hangingPunct="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Tx/>
              <a:buSzTx/>
              <a:buFontTx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it ideal for cold-start music recommendation.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28F0EA-95A1-C471-4490-CD5F805A0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312" y="2810069"/>
            <a:ext cx="2256503" cy="2016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2DE3B4-2121-3C41-12F1-3A8E5E4C5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898" y="708004"/>
            <a:ext cx="2256503" cy="19604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>
          <a:extLst>
            <a:ext uri="{FF2B5EF4-FFF2-40B4-BE49-F238E27FC236}">
              <a16:creationId xmlns:a16="http://schemas.microsoft.com/office/drawing/2014/main" id="{B4D84182-A6D4-7755-6331-27A067ACE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0">
            <a:extLst>
              <a:ext uri="{FF2B5EF4-FFF2-40B4-BE49-F238E27FC236}">
                <a16:creationId xmlns:a16="http://schemas.microsoft.com/office/drawing/2014/main" id="{A48DCD09-53A3-1A6D-B605-E4865E852F7D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0" y="87154"/>
            <a:ext cx="908177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Tools &amp; Music Discovery Platforms</a:t>
            </a:r>
          </a:p>
        </p:txBody>
      </p:sp>
      <p:sp>
        <p:nvSpPr>
          <p:cNvPr id="26" name="Google Shape;498;p39">
            <a:extLst>
              <a:ext uri="{FF2B5EF4-FFF2-40B4-BE49-F238E27FC236}">
                <a16:creationId xmlns:a16="http://schemas.microsoft.com/office/drawing/2014/main" id="{9FD9B362-F969-5847-3CFC-4F06D582CDAC}"/>
              </a:ext>
            </a:extLst>
          </p:cNvPr>
          <p:cNvSpPr txBox="1"/>
          <p:nvPr/>
        </p:nvSpPr>
        <p:spPr>
          <a:xfrm>
            <a:off x="720000" y="673996"/>
            <a:ext cx="7704000" cy="4048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educators and discovery apps aim to expose users to new genres, artists, or musical structures.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Our Engine Helps: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🎼 Recommends songs based on underlying musical features, great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by listening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Enables exploration across diverse genres by surfacing lesser-known tracks with similar characteristics.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🧑‍🏫 Can be used in music theory apps to demonstrate variations in tempo, key, or valence through real examples.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interactive learning app can use the engine to suggest “similar-sounding” tracks when teaching concepts like harmony or rhythm, making theory more tangible.</a:t>
            </a:r>
          </a:p>
        </p:txBody>
      </p:sp>
      <p:sp>
        <p:nvSpPr>
          <p:cNvPr id="2" name="Google Shape;501;p39">
            <a:extLst>
              <a:ext uri="{FF2B5EF4-FFF2-40B4-BE49-F238E27FC236}">
                <a16:creationId xmlns:a16="http://schemas.microsoft.com/office/drawing/2014/main" id="{E97C8820-9A5C-ECE8-2EAC-1AA8A65F0812}"/>
              </a:ext>
            </a:extLst>
          </p:cNvPr>
          <p:cNvSpPr/>
          <p:nvPr/>
        </p:nvSpPr>
        <p:spPr>
          <a:xfrm rot="1061091">
            <a:off x="8594158" y="3892306"/>
            <a:ext cx="376322" cy="791252"/>
          </a:xfrm>
          <a:custGeom>
            <a:avLst/>
            <a:gdLst/>
            <a:ahLst/>
            <a:cxnLst/>
            <a:rect l="l" t="t" r="r" b="b"/>
            <a:pathLst>
              <a:path w="12389" h="26047" extrusionOk="0">
                <a:moveTo>
                  <a:pt x="4092" y="242"/>
                </a:moveTo>
                <a:cubicBezTo>
                  <a:pt x="4149" y="286"/>
                  <a:pt x="4206" y="331"/>
                  <a:pt x="4256" y="375"/>
                </a:cubicBezTo>
                <a:cubicBezTo>
                  <a:pt x="4320" y="445"/>
                  <a:pt x="4377" y="521"/>
                  <a:pt x="4427" y="584"/>
                </a:cubicBezTo>
                <a:cubicBezTo>
                  <a:pt x="4301" y="508"/>
                  <a:pt x="4180" y="438"/>
                  <a:pt x="4047" y="381"/>
                </a:cubicBezTo>
                <a:cubicBezTo>
                  <a:pt x="4060" y="331"/>
                  <a:pt x="4079" y="286"/>
                  <a:pt x="4092" y="242"/>
                </a:cubicBezTo>
                <a:close/>
                <a:moveTo>
                  <a:pt x="4389" y="483"/>
                </a:moveTo>
                <a:lnTo>
                  <a:pt x="4389" y="483"/>
                </a:lnTo>
                <a:cubicBezTo>
                  <a:pt x="4497" y="571"/>
                  <a:pt x="4598" y="660"/>
                  <a:pt x="4700" y="755"/>
                </a:cubicBezTo>
                <a:cubicBezTo>
                  <a:pt x="4630" y="704"/>
                  <a:pt x="4554" y="660"/>
                  <a:pt x="4478" y="616"/>
                </a:cubicBezTo>
                <a:cubicBezTo>
                  <a:pt x="4453" y="578"/>
                  <a:pt x="4421" y="527"/>
                  <a:pt x="4389" y="483"/>
                </a:cubicBezTo>
                <a:close/>
                <a:moveTo>
                  <a:pt x="3889" y="204"/>
                </a:moveTo>
                <a:lnTo>
                  <a:pt x="3889" y="204"/>
                </a:lnTo>
                <a:cubicBezTo>
                  <a:pt x="3864" y="242"/>
                  <a:pt x="3838" y="280"/>
                  <a:pt x="3813" y="312"/>
                </a:cubicBezTo>
                <a:cubicBezTo>
                  <a:pt x="3750" y="324"/>
                  <a:pt x="3693" y="375"/>
                  <a:pt x="3699" y="451"/>
                </a:cubicBezTo>
                <a:cubicBezTo>
                  <a:pt x="3699" y="464"/>
                  <a:pt x="3699" y="470"/>
                  <a:pt x="3699" y="476"/>
                </a:cubicBezTo>
                <a:cubicBezTo>
                  <a:pt x="3680" y="495"/>
                  <a:pt x="3667" y="521"/>
                  <a:pt x="3655" y="540"/>
                </a:cubicBezTo>
                <a:cubicBezTo>
                  <a:pt x="3636" y="546"/>
                  <a:pt x="3623" y="559"/>
                  <a:pt x="3604" y="571"/>
                </a:cubicBezTo>
                <a:cubicBezTo>
                  <a:pt x="3534" y="666"/>
                  <a:pt x="3471" y="755"/>
                  <a:pt x="3414" y="850"/>
                </a:cubicBezTo>
                <a:cubicBezTo>
                  <a:pt x="3433" y="812"/>
                  <a:pt x="3452" y="774"/>
                  <a:pt x="3471" y="742"/>
                </a:cubicBezTo>
                <a:cubicBezTo>
                  <a:pt x="3560" y="584"/>
                  <a:pt x="3693" y="293"/>
                  <a:pt x="3889" y="204"/>
                </a:cubicBezTo>
                <a:close/>
                <a:moveTo>
                  <a:pt x="4598" y="1293"/>
                </a:moveTo>
                <a:cubicBezTo>
                  <a:pt x="4605" y="1300"/>
                  <a:pt x="4605" y="1300"/>
                  <a:pt x="4605" y="1300"/>
                </a:cubicBezTo>
                <a:cubicBezTo>
                  <a:pt x="4605" y="1300"/>
                  <a:pt x="4598" y="1300"/>
                  <a:pt x="4598" y="1306"/>
                </a:cubicBezTo>
                <a:cubicBezTo>
                  <a:pt x="4598" y="1300"/>
                  <a:pt x="4598" y="1300"/>
                  <a:pt x="4598" y="1300"/>
                </a:cubicBezTo>
                <a:cubicBezTo>
                  <a:pt x="4598" y="1300"/>
                  <a:pt x="4598" y="1300"/>
                  <a:pt x="4598" y="1293"/>
                </a:cubicBezTo>
                <a:close/>
                <a:moveTo>
                  <a:pt x="3705" y="1331"/>
                </a:moveTo>
                <a:cubicBezTo>
                  <a:pt x="3705" y="1331"/>
                  <a:pt x="3705" y="1331"/>
                  <a:pt x="3699" y="1338"/>
                </a:cubicBezTo>
                <a:cubicBezTo>
                  <a:pt x="3699" y="1338"/>
                  <a:pt x="3699" y="1331"/>
                  <a:pt x="3699" y="1331"/>
                </a:cubicBezTo>
                <a:close/>
                <a:moveTo>
                  <a:pt x="4231" y="964"/>
                </a:moveTo>
                <a:cubicBezTo>
                  <a:pt x="4250" y="977"/>
                  <a:pt x="4269" y="996"/>
                  <a:pt x="4288" y="1008"/>
                </a:cubicBezTo>
                <a:cubicBezTo>
                  <a:pt x="4155" y="1148"/>
                  <a:pt x="4035" y="1287"/>
                  <a:pt x="3927" y="1426"/>
                </a:cubicBezTo>
                <a:cubicBezTo>
                  <a:pt x="3914" y="1426"/>
                  <a:pt x="3908" y="1433"/>
                  <a:pt x="3902" y="1452"/>
                </a:cubicBezTo>
                <a:cubicBezTo>
                  <a:pt x="3902" y="1452"/>
                  <a:pt x="3902" y="1458"/>
                  <a:pt x="3895" y="1464"/>
                </a:cubicBezTo>
                <a:cubicBezTo>
                  <a:pt x="3845" y="1534"/>
                  <a:pt x="3800" y="1604"/>
                  <a:pt x="3750" y="1673"/>
                </a:cubicBezTo>
                <a:cubicBezTo>
                  <a:pt x="3889" y="1407"/>
                  <a:pt x="4041" y="1167"/>
                  <a:pt x="4231" y="964"/>
                </a:cubicBezTo>
                <a:close/>
                <a:moveTo>
                  <a:pt x="4446" y="1281"/>
                </a:moveTo>
                <a:cubicBezTo>
                  <a:pt x="4446" y="1325"/>
                  <a:pt x="4491" y="1357"/>
                  <a:pt x="4529" y="1357"/>
                </a:cubicBezTo>
                <a:cubicBezTo>
                  <a:pt x="4351" y="1502"/>
                  <a:pt x="4206" y="1673"/>
                  <a:pt x="4073" y="1870"/>
                </a:cubicBezTo>
                <a:cubicBezTo>
                  <a:pt x="4180" y="1654"/>
                  <a:pt x="4301" y="1452"/>
                  <a:pt x="4446" y="1281"/>
                </a:cubicBezTo>
                <a:close/>
                <a:moveTo>
                  <a:pt x="4212" y="1401"/>
                </a:moveTo>
                <a:cubicBezTo>
                  <a:pt x="4066" y="1667"/>
                  <a:pt x="3940" y="1952"/>
                  <a:pt x="3826" y="2237"/>
                </a:cubicBezTo>
                <a:cubicBezTo>
                  <a:pt x="3820" y="2237"/>
                  <a:pt x="3814" y="2237"/>
                  <a:pt x="3808" y="2242"/>
                </a:cubicBezTo>
                <a:lnTo>
                  <a:pt x="3808" y="2242"/>
                </a:lnTo>
                <a:cubicBezTo>
                  <a:pt x="3827" y="2156"/>
                  <a:pt x="3851" y="2070"/>
                  <a:pt x="3864" y="1978"/>
                </a:cubicBezTo>
                <a:cubicBezTo>
                  <a:pt x="3876" y="1965"/>
                  <a:pt x="3876" y="1952"/>
                  <a:pt x="3883" y="1946"/>
                </a:cubicBezTo>
                <a:cubicBezTo>
                  <a:pt x="3978" y="1781"/>
                  <a:pt x="4066" y="1616"/>
                  <a:pt x="4168" y="1458"/>
                </a:cubicBezTo>
                <a:cubicBezTo>
                  <a:pt x="4180" y="1445"/>
                  <a:pt x="4187" y="1433"/>
                  <a:pt x="4199" y="1414"/>
                </a:cubicBezTo>
                <a:cubicBezTo>
                  <a:pt x="4206" y="1407"/>
                  <a:pt x="4206" y="1401"/>
                  <a:pt x="4212" y="1401"/>
                </a:cubicBezTo>
                <a:close/>
                <a:moveTo>
                  <a:pt x="3319" y="2408"/>
                </a:moveTo>
                <a:cubicBezTo>
                  <a:pt x="3294" y="2491"/>
                  <a:pt x="3268" y="2567"/>
                  <a:pt x="3243" y="2649"/>
                </a:cubicBezTo>
                <a:cubicBezTo>
                  <a:pt x="3237" y="2674"/>
                  <a:pt x="3230" y="2700"/>
                  <a:pt x="3218" y="2731"/>
                </a:cubicBezTo>
                <a:cubicBezTo>
                  <a:pt x="3218" y="2719"/>
                  <a:pt x="3224" y="2700"/>
                  <a:pt x="3224" y="2687"/>
                </a:cubicBezTo>
                <a:cubicBezTo>
                  <a:pt x="3256" y="2598"/>
                  <a:pt x="3287" y="2503"/>
                  <a:pt x="3319" y="2408"/>
                </a:cubicBezTo>
                <a:close/>
                <a:moveTo>
                  <a:pt x="3200" y="2769"/>
                </a:moveTo>
                <a:cubicBezTo>
                  <a:pt x="3198" y="2779"/>
                  <a:pt x="3196" y="2789"/>
                  <a:pt x="3192" y="2801"/>
                </a:cubicBezTo>
                <a:cubicBezTo>
                  <a:pt x="3186" y="2833"/>
                  <a:pt x="3173" y="2864"/>
                  <a:pt x="3161" y="2896"/>
                </a:cubicBezTo>
                <a:cubicBezTo>
                  <a:pt x="3172" y="2857"/>
                  <a:pt x="3188" y="2814"/>
                  <a:pt x="3200" y="2769"/>
                </a:cubicBezTo>
                <a:close/>
                <a:moveTo>
                  <a:pt x="3591" y="2541"/>
                </a:moveTo>
                <a:cubicBezTo>
                  <a:pt x="3560" y="2681"/>
                  <a:pt x="3522" y="2820"/>
                  <a:pt x="3484" y="2959"/>
                </a:cubicBezTo>
                <a:cubicBezTo>
                  <a:pt x="3465" y="3029"/>
                  <a:pt x="3439" y="3099"/>
                  <a:pt x="3414" y="3162"/>
                </a:cubicBezTo>
                <a:cubicBezTo>
                  <a:pt x="3408" y="3162"/>
                  <a:pt x="3408" y="3156"/>
                  <a:pt x="3401" y="3156"/>
                </a:cubicBezTo>
                <a:lnTo>
                  <a:pt x="3471" y="2833"/>
                </a:lnTo>
                <a:cubicBezTo>
                  <a:pt x="3509" y="2738"/>
                  <a:pt x="3547" y="2636"/>
                  <a:pt x="3591" y="2541"/>
                </a:cubicBezTo>
                <a:close/>
                <a:moveTo>
                  <a:pt x="3306" y="3282"/>
                </a:moveTo>
                <a:cubicBezTo>
                  <a:pt x="3300" y="3320"/>
                  <a:pt x="3294" y="3365"/>
                  <a:pt x="3287" y="3403"/>
                </a:cubicBezTo>
                <a:lnTo>
                  <a:pt x="3091" y="4372"/>
                </a:lnTo>
                <a:cubicBezTo>
                  <a:pt x="3123" y="4144"/>
                  <a:pt x="3154" y="3909"/>
                  <a:pt x="3186" y="3681"/>
                </a:cubicBezTo>
                <a:cubicBezTo>
                  <a:pt x="3224" y="3548"/>
                  <a:pt x="3262" y="3415"/>
                  <a:pt x="3306" y="3282"/>
                </a:cubicBezTo>
                <a:close/>
                <a:moveTo>
                  <a:pt x="6612" y="4422"/>
                </a:moveTo>
                <a:cubicBezTo>
                  <a:pt x="6619" y="4460"/>
                  <a:pt x="6625" y="4492"/>
                  <a:pt x="6631" y="4530"/>
                </a:cubicBezTo>
                <a:cubicBezTo>
                  <a:pt x="6625" y="4524"/>
                  <a:pt x="6612" y="4524"/>
                  <a:pt x="6600" y="4524"/>
                </a:cubicBezTo>
                <a:cubicBezTo>
                  <a:pt x="6606" y="4492"/>
                  <a:pt x="6606" y="4454"/>
                  <a:pt x="6612" y="4422"/>
                </a:cubicBezTo>
                <a:close/>
                <a:moveTo>
                  <a:pt x="3218" y="4042"/>
                </a:moveTo>
                <a:cubicBezTo>
                  <a:pt x="3218" y="4068"/>
                  <a:pt x="3211" y="4093"/>
                  <a:pt x="3211" y="4118"/>
                </a:cubicBezTo>
                <a:cubicBezTo>
                  <a:pt x="3199" y="4239"/>
                  <a:pt x="3192" y="4353"/>
                  <a:pt x="3186" y="4448"/>
                </a:cubicBezTo>
                <a:cubicBezTo>
                  <a:pt x="3167" y="4587"/>
                  <a:pt x="3148" y="4726"/>
                  <a:pt x="3123" y="4866"/>
                </a:cubicBezTo>
                <a:cubicBezTo>
                  <a:pt x="3110" y="4796"/>
                  <a:pt x="3104" y="4720"/>
                  <a:pt x="3091" y="4650"/>
                </a:cubicBezTo>
                <a:cubicBezTo>
                  <a:pt x="3135" y="4448"/>
                  <a:pt x="3173" y="4245"/>
                  <a:pt x="3218" y="4042"/>
                </a:cubicBezTo>
                <a:close/>
                <a:moveTo>
                  <a:pt x="6688" y="4821"/>
                </a:moveTo>
                <a:cubicBezTo>
                  <a:pt x="6688" y="4847"/>
                  <a:pt x="6695" y="4866"/>
                  <a:pt x="6695" y="4891"/>
                </a:cubicBezTo>
                <a:cubicBezTo>
                  <a:pt x="6695" y="4897"/>
                  <a:pt x="6688" y="4897"/>
                  <a:pt x="6688" y="4897"/>
                </a:cubicBezTo>
                <a:cubicBezTo>
                  <a:pt x="6688" y="4872"/>
                  <a:pt x="6688" y="4847"/>
                  <a:pt x="6688" y="4821"/>
                </a:cubicBezTo>
                <a:close/>
                <a:moveTo>
                  <a:pt x="3173" y="4929"/>
                </a:moveTo>
                <a:cubicBezTo>
                  <a:pt x="3173" y="4973"/>
                  <a:pt x="3167" y="5018"/>
                  <a:pt x="3161" y="5056"/>
                </a:cubicBezTo>
                <a:cubicBezTo>
                  <a:pt x="3154" y="5018"/>
                  <a:pt x="3148" y="4973"/>
                  <a:pt x="3135" y="4935"/>
                </a:cubicBezTo>
                <a:lnTo>
                  <a:pt x="3135" y="4935"/>
                </a:lnTo>
                <a:cubicBezTo>
                  <a:pt x="3141" y="4938"/>
                  <a:pt x="3147" y="4939"/>
                  <a:pt x="3153" y="4939"/>
                </a:cubicBezTo>
                <a:cubicBezTo>
                  <a:pt x="3162" y="4939"/>
                  <a:pt x="3170" y="4936"/>
                  <a:pt x="3173" y="4929"/>
                </a:cubicBezTo>
                <a:close/>
                <a:moveTo>
                  <a:pt x="6536" y="4156"/>
                </a:moveTo>
                <a:cubicBezTo>
                  <a:pt x="6530" y="4378"/>
                  <a:pt x="6498" y="4593"/>
                  <a:pt x="6454" y="4802"/>
                </a:cubicBezTo>
                <a:cubicBezTo>
                  <a:pt x="6403" y="4929"/>
                  <a:pt x="6359" y="5062"/>
                  <a:pt x="6315" y="5189"/>
                </a:cubicBezTo>
                <a:cubicBezTo>
                  <a:pt x="6296" y="5214"/>
                  <a:pt x="6283" y="5233"/>
                  <a:pt x="6264" y="5258"/>
                </a:cubicBezTo>
                <a:cubicBezTo>
                  <a:pt x="6327" y="5094"/>
                  <a:pt x="6391" y="4929"/>
                  <a:pt x="6435" y="4758"/>
                </a:cubicBezTo>
                <a:cubicBezTo>
                  <a:pt x="6492" y="4555"/>
                  <a:pt x="6524" y="4353"/>
                  <a:pt x="6536" y="4156"/>
                </a:cubicBezTo>
                <a:close/>
                <a:moveTo>
                  <a:pt x="2743" y="5493"/>
                </a:moveTo>
                <a:lnTo>
                  <a:pt x="2743" y="5493"/>
                </a:lnTo>
                <a:cubicBezTo>
                  <a:pt x="2755" y="5550"/>
                  <a:pt x="2768" y="5607"/>
                  <a:pt x="2781" y="5657"/>
                </a:cubicBezTo>
                <a:cubicBezTo>
                  <a:pt x="2755" y="5632"/>
                  <a:pt x="2743" y="5575"/>
                  <a:pt x="2743" y="5493"/>
                </a:cubicBezTo>
                <a:close/>
                <a:moveTo>
                  <a:pt x="6226" y="5429"/>
                </a:moveTo>
                <a:lnTo>
                  <a:pt x="6226" y="5429"/>
                </a:lnTo>
                <a:cubicBezTo>
                  <a:pt x="6150" y="5575"/>
                  <a:pt x="6068" y="5714"/>
                  <a:pt x="5992" y="5860"/>
                </a:cubicBezTo>
                <a:cubicBezTo>
                  <a:pt x="5989" y="5863"/>
                  <a:pt x="5986" y="5865"/>
                  <a:pt x="5984" y="5868"/>
                </a:cubicBezTo>
                <a:lnTo>
                  <a:pt x="5984" y="5868"/>
                </a:lnTo>
                <a:cubicBezTo>
                  <a:pt x="6021" y="5790"/>
                  <a:pt x="6063" y="5717"/>
                  <a:pt x="6099" y="5638"/>
                </a:cubicBezTo>
                <a:cubicBezTo>
                  <a:pt x="6131" y="5581"/>
                  <a:pt x="6169" y="5524"/>
                  <a:pt x="6201" y="5467"/>
                </a:cubicBezTo>
                <a:cubicBezTo>
                  <a:pt x="6207" y="5461"/>
                  <a:pt x="6213" y="5448"/>
                  <a:pt x="6220" y="5436"/>
                </a:cubicBezTo>
                <a:cubicBezTo>
                  <a:pt x="6220" y="5436"/>
                  <a:pt x="6226" y="5429"/>
                  <a:pt x="6226" y="5429"/>
                </a:cubicBezTo>
                <a:close/>
                <a:moveTo>
                  <a:pt x="6536" y="5632"/>
                </a:moveTo>
                <a:cubicBezTo>
                  <a:pt x="6492" y="5828"/>
                  <a:pt x="6441" y="6025"/>
                  <a:pt x="6378" y="6215"/>
                </a:cubicBezTo>
                <a:cubicBezTo>
                  <a:pt x="6391" y="6145"/>
                  <a:pt x="6397" y="6075"/>
                  <a:pt x="6410" y="6006"/>
                </a:cubicBezTo>
                <a:cubicBezTo>
                  <a:pt x="6454" y="5879"/>
                  <a:pt x="6498" y="5759"/>
                  <a:pt x="6536" y="5632"/>
                </a:cubicBezTo>
                <a:close/>
                <a:moveTo>
                  <a:pt x="6087" y="6044"/>
                </a:moveTo>
                <a:cubicBezTo>
                  <a:pt x="6074" y="6088"/>
                  <a:pt x="6061" y="6139"/>
                  <a:pt x="6049" y="6183"/>
                </a:cubicBezTo>
                <a:cubicBezTo>
                  <a:pt x="6042" y="6202"/>
                  <a:pt x="6030" y="6227"/>
                  <a:pt x="6017" y="6246"/>
                </a:cubicBezTo>
                <a:cubicBezTo>
                  <a:pt x="5897" y="6329"/>
                  <a:pt x="5605" y="6968"/>
                  <a:pt x="5428" y="7361"/>
                </a:cubicBezTo>
                <a:cubicBezTo>
                  <a:pt x="5413" y="7346"/>
                  <a:pt x="5390" y="7336"/>
                  <a:pt x="5367" y="7336"/>
                </a:cubicBezTo>
                <a:cubicBezTo>
                  <a:pt x="5341" y="7336"/>
                  <a:pt x="5315" y="7347"/>
                  <a:pt x="5295" y="7374"/>
                </a:cubicBezTo>
                <a:cubicBezTo>
                  <a:pt x="5259" y="7427"/>
                  <a:pt x="5218" y="7486"/>
                  <a:pt x="5177" y="7540"/>
                </a:cubicBezTo>
                <a:lnTo>
                  <a:pt x="5177" y="7540"/>
                </a:lnTo>
                <a:cubicBezTo>
                  <a:pt x="5227" y="7427"/>
                  <a:pt x="5277" y="7309"/>
                  <a:pt x="5333" y="7190"/>
                </a:cubicBezTo>
                <a:cubicBezTo>
                  <a:pt x="5605" y="6823"/>
                  <a:pt x="5871" y="6443"/>
                  <a:pt x="6087" y="6044"/>
                </a:cubicBezTo>
                <a:close/>
                <a:moveTo>
                  <a:pt x="4750" y="1445"/>
                </a:moveTo>
                <a:cubicBezTo>
                  <a:pt x="5301" y="1990"/>
                  <a:pt x="5751" y="2592"/>
                  <a:pt x="6175" y="3314"/>
                </a:cubicBezTo>
                <a:cubicBezTo>
                  <a:pt x="6226" y="3409"/>
                  <a:pt x="6277" y="3504"/>
                  <a:pt x="6321" y="3599"/>
                </a:cubicBezTo>
                <a:cubicBezTo>
                  <a:pt x="6340" y="3751"/>
                  <a:pt x="6340" y="3903"/>
                  <a:pt x="6321" y="4061"/>
                </a:cubicBezTo>
                <a:cubicBezTo>
                  <a:pt x="6188" y="4980"/>
                  <a:pt x="5384" y="5999"/>
                  <a:pt x="4852" y="6747"/>
                </a:cubicBezTo>
                <a:cubicBezTo>
                  <a:pt x="4605" y="7095"/>
                  <a:pt x="4345" y="7431"/>
                  <a:pt x="4085" y="7766"/>
                </a:cubicBezTo>
                <a:cubicBezTo>
                  <a:pt x="3914" y="7367"/>
                  <a:pt x="3750" y="6968"/>
                  <a:pt x="3598" y="6557"/>
                </a:cubicBezTo>
                <a:cubicBezTo>
                  <a:pt x="3509" y="6303"/>
                  <a:pt x="3420" y="6044"/>
                  <a:pt x="3344" y="5778"/>
                </a:cubicBezTo>
                <a:cubicBezTo>
                  <a:pt x="3313" y="5157"/>
                  <a:pt x="3376" y="4536"/>
                  <a:pt x="3528" y="3916"/>
                </a:cubicBezTo>
                <a:cubicBezTo>
                  <a:pt x="3724" y="3067"/>
                  <a:pt x="3997" y="2123"/>
                  <a:pt x="4649" y="1521"/>
                </a:cubicBezTo>
                <a:cubicBezTo>
                  <a:pt x="4653" y="1523"/>
                  <a:pt x="4656" y="1524"/>
                  <a:pt x="4659" y="1524"/>
                </a:cubicBezTo>
                <a:cubicBezTo>
                  <a:pt x="4666" y="1524"/>
                  <a:pt x="4672" y="1520"/>
                  <a:pt x="4681" y="1515"/>
                </a:cubicBezTo>
                <a:cubicBezTo>
                  <a:pt x="4706" y="1490"/>
                  <a:pt x="4725" y="1471"/>
                  <a:pt x="4750" y="1445"/>
                </a:cubicBezTo>
                <a:close/>
                <a:moveTo>
                  <a:pt x="6593" y="6873"/>
                </a:moveTo>
                <a:cubicBezTo>
                  <a:pt x="6593" y="6880"/>
                  <a:pt x="6587" y="6892"/>
                  <a:pt x="6587" y="6899"/>
                </a:cubicBezTo>
                <a:cubicBezTo>
                  <a:pt x="6511" y="7228"/>
                  <a:pt x="6403" y="7532"/>
                  <a:pt x="6277" y="7830"/>
                </a:cubicBezTo>
                <a:cubicBezTo>
                  <a:pt x="6321" y="7690"/>
                  <a:pt x="6353" y="7545"/>
                  <a:pt x="6378" y="7405"/>
                </a:cubicBezTo>
                <a:cubicBezTo>
                  <a:pt x="6460" y="7228"/>
                  <a:pt x="6530" y="7051"/>
                  <a:pt x="6593" y="6873"/>
                </a:cubicBezTo>
                <a:close/>
                <a:moveTo>
                  <a:pt x="4877" y="7944"/>
                </a:moveTo>
                <a:lnTo>
                  <a:pt x="4877" y="7944"/>
                </a:lnTo>
                <a:cubicBezTo>
                  <a:pt x="4877" y="7956"/>
                  <a:pt x="4871" y="7963"/>
                  <a:pt x="4871" y="7975"/>
                </a:cubicBezTo>
                <a:cubicBezTo>
                  <a:pt x="4862" y="7984"/>
                  <a:pt x="4853" y="7993"/>
                  <a:pt x="4846" y="8002"/>
                </a:cubicBezTo>
                <a:lnTo>
                  <a:pt x="4846" y="8002"/>
                </a:lnTo>
                <a:cubicBezTo>
                  <a:pt x="4856" y="7985"/>
                  <a:pt x="4867" y="7964"/>
                  <a:pt x="4877" y="7944"/>
                </a:cubicBezTo>
                <a:close/>
                <a:moveTo>
                  <a:pt x="5637" y="7367"/>
                </a:moveTo>
                <a:lnTo>
                  <a:pt x="5637" y="7367"/>
                </a:lnTo>
                <a:cubicBezTo>
                  <a:pt x="5517" y="7633"/>
                  <a:pt x="5384" y="7893"/>
                  <a:pt x="5251" y="8159"/>
                </a:cubicBezTo>
                <a:cubicBezTo>
                  <a:pt x="5358" y="7931"/>
                  <a:pt x="5466" y="7703"/>
                  <a:pt x="5574" y="7481"/>
                </a:cubicBezTo>
                <a:cubicBezTo>
                  <a:pt x="5593" y="7443"/>
                  <a:pt x="5618" y="7405"/>
                  <a:pt x="5637" y="7367"/>
                </a:cubicBezTo>
                <a:close/>
                <a:moveTo>
                  <a:pt x="4592" y="8134"/>
                </a:moveTo>
                <a:cubicBezTo>
                  <a:pt x="4529" y="8248"/>
                  <a:pt x="4465" y="8368"/>
                  <a:pt x="4402" y="8482"/>
                </a:cubicBezTo>
                <a:cubicBezTo>
                  <a:pt x="4396" y="8476"/>
                  <a:pt x="4396" y="8463"/>
                  <a:pt x="4389" y="8457"/>
                </a:cubicBezTo>
                <a:cubicBezTo>
                  <a:pt x="4427" y="8387"/>
                  <a:pt x="4465" y="8317"/>
                  <a:pt x="4503" y="8248"/>
                </a:cubicBezTo>
                <a:cubicBezTo>
                  <a:pt x="4535" y="8210"/>
                  <a:pt x="4560" y="8172"/>
                  <a:pt x="4592" y="8134"/>
                </a:cubicBezTo>
                <a:close/>
                <a:moveTo>
                  <a:pt x="6175" y="7475"/>
                </a:moveTo>
                <a:cubicBezTo>
                  <a:pt x="6150" y="7602"/>
                  <a:pt x="6118" y="7728"/>
                  <a:pt x="6074" y="7855"/>
                </a:cubicBezTo>
                <a:cubicBezTo>
                  <a:pt x="6061" y="7855"/>
                  <a:pt x="6049" y="7868"/>
                  <a:pt x="6036" y="7887"/>
                </a:cubicBezTo>
                <a:cubicBezTo>
                  <a:pt x="5859" y="8210"/>
                  <a:pt x="5669" y="8526"/>
                  <a:pt x="5466" y="8837"/>
                </a:cubicBezTo>
                <a:cubicBezTo>
                  <a:pt x="5713" y="8387"/>
                  <a:pt x="5947" y="7931"/>
                  <a:pt x="6175" y="7475"/>
                </a:cubicBezTo>
                <a:close/>
                <a:moveTo>
                  <a:pt x="5985" y="7057"/>
                </a:moveTo>
                <a:cubicBezTo>
                  <a:pt x="5688" y="7576"/>
                  <a:pt x="5415" y="8108"/>
                  <a:pt x="5168" y="8647"/>
                </a:cubicBezTo>
                <a:cubicBezTo>
                  <a:pt x="5080" y="8818"/>
                  <a:pt x="4985" y="8989"/>
                  <a:pt x="4896" y="9153"/>
                </a:cubicBezTo>
                <a:lnTo>
                  <a:pt x="4852" y="9153"/>
                </a:lnTo>
                <a:cubicBezTo>
                  <a:pt x="5219" y="8476"/>
                  <a:pt x="5567" y="7792"/>
                  <a:pt x="5878" y="7095"/>
                </a:cubicBezTo>
                <a:cubicBezTo>
                  <a:pt x="5887" y="7101"/>
                  <a:pt x="5898" y="7103"/>
                  <a:pt x="5910" y="7103"/>
                </a:cubicBezTo>
                <a:cubicBezTo>
                  <a:pt x="5937" y="7103"/>
                  <a:pt x="5966" y="7088"/>
                  <a:pt x="5979" y="7057"/>
                </a:cubicBezTo>
                <a:close/>
                <a:moveTo>
                  <a:pt x="4073" y="9065"/>
                </a:moveTo>
                <a:cubicBezTo>
                  <a:pt x="4073" y="9065"/>
                  <a:pt x="4079" y="9071"/>
                  <a:pt x="4079" y="9077"/>
                </a:cubicBezTo>
                <a:cubicBezTo>
                  <a:pt x="4079" y="9077"/>
                  <a:pt x="4079" y="9077"/>
                  <a:pt x="4073" y="9084"/>
                </a:cubicBezTo>
                <a:cubicBezTo>
                  <a:pt x="4073" y="9090"/>
                  <a:pt x="4073" y="9096"/>
                  <a:pt x="4073" y="9103"/>
                </a:cubicBezTo>
                <a:cubicBezTo>
                  <a:pt x="4047" y="9134"/>
                  <a:pt x="4022" y="9172"/>
                  <a:pt x="4003" y="9204"/>
                </a:cubicBezTo>
                <a:cubicBezTo>
                  <a:pt x="4022" y="9153"/>
                  <a:pt x="4047" y="9109"/>
                  <a:pt x="4073" y="9065"/>
                </a:cubicBezTo>
                <a:close/>
                <a:moveTo>
                  <a:pt x="5890" y="7545"/>
                </a:moveTo>
                <a:cubicBezTo>
                  <a:pt x="5852" y="7640"/>
                  <a:pt x="5814" y="7735"/>
                  <a:pt x="5783" y="7830"/>
                </a:cubicBezTo>
                <a:cubicBezTo>
                  <a:pt x="5776" y="7849"/>
                  <a:pt x="5776" y="7861"/>
                  <a:pt x="5776" y="7874"/>
                </a:cubicBezTo>
                <a:cubicBezTo>
                  <a:pt x="5561" y="8260"/>
                  <a:pt x="5365" y="8659"/>
                  <a:pt x="5181" y="9065"/>
                </a:cubicBezTo>
                <a:cubicBezTo>
                  <a:pt x="5124" y="9160"/>
                  <a:pt x="5073" y="9255"/>
                  <a:pt x="5016" y="9350"/>
                </a:cubicBezTo>
                <a:cubicBezTo>
                  <a:pt x="5105" y="9128"/>
                  <a:pt x="5200" y="8906"/>
                  <a:pt x="5295" y="8685"/>
                </a:cubicBezTo>
                <a:cubicBezTo>
                  <a:pt x="5491" y="8305"/>
                  <a:pt x="5688" y="7925"/>
                  <a:pt x="5884" y="7545"/>
                </a:cubicBezTo>
                <a:close/>
                <a:moveTo>
                  <a:pt x="3642" y="9647"/>
                </a:moveTo>
                <a:cubicBezTo>
                  <a:pt x="3617" y="9711"/>
                  <a:pt x="3585" y="9780"/>
                  <a:pt x="3553" y="9844"/>
                </a:cubicBezTo>
                <a:cubicBezTo>
                  <a:pt x="3547" y="9856"/>
                  <a:pt x="3541" y="9869"/>
                  <a:pt x="3534" y="9875"/>
                </a:cubicBezTo>
                <a:cubicBezTo>
                  <a:pt x="3553" y="9837"/>
                  <a:pt x="3566" y="9799"/>
                  <a:pt x="3585" y="9761"/>
                </a:cubicBezTo>
                <a:cubicBezTo>
                  <a:pt x="3604" y="9723"/>
                  <a:pt x="3623" y="9685"/>
                  <a:pt x="3642" y="9647"/>
                </a:cubicBezTo>
                <a:close/>
                <a:moveTo>
                  <a:pt x="3572" y="9103"/>
                </a:moveTo>
                <a:lnTo>
                  <a:pt x="3572" y="9103"/>
                </a:lnTo>
                <a:cubicBezTo>
                  <a:pt x="3249" y="9571"/>
                  <a:pt x="2939" y="10040"/>
                  <a:pt x="2641" y="10521"/>
                </a:cubicBezTo>
                <a:cubicBezTo>
                  <a:pt x="2628" y="10494"/>
                  <a:pt x="2595" y="10470"/>
                  <a:pt x="2563" y="10470"/>
                </a:cubicBezTo>
                <a:cubicBezTo>
                  <a:pt x="2551" y="10470"/>
                  <a:pt x="2538" y="10474"/>
                  <a:pt x="2527" y="10483"/>
                </a:cubicBezTo>
                <a:cubicBezTo>
                  <a:pt x="2793" y="10103"/>
                  <a:pt x="3078" y="9736"/>
                  <a:pt x="3357" y="9375"/>
                </a:cubicBezTo>
                <a:cubicBezTo>
                  <a:pt x="3427" y="9280"/>
                  <a:pt x="3503" y="9191"/>
                  <a:pt x="3572" y="9103"/>
                </a:cubicBezTo>
                <a:close/>
                <a:moveTo>
                  <a:pt x="3585" y="9470"/>
                </a:moveTo>
                <a:lnTo>
                  <a:pt x="3585" y="9470"/>
                </a:lnTo>
                <a:cubicBezTo>
                  <a:pt x="3439" y="9742"/>
                  <a:pt x="3306" y="10021"/>
                  <a:pt x="3180" y="10306"/>
                </a:cubicBezTo>
                <a:cubicBezTo>
                  <a:pt x="3116" y="10382"/>
                  <a:pt x="3047" y="10452"/>
                  <a:pt x="2983" y="10534"/>
                </a:cubicBezTo>
                <a:cubicBezTo>
                  <a:pt x="2983" y="10528"/>
                  <a:pt x="2983" y="10528"/>
                  <a:pt x="2983" y="10528"/>
                </a:cubicBezTo>
                <a:cubicBezTo>
                  <a:pt x="3173" y="10179"/>
                  <a:pt x="3370" y="9831"/>
                  <a:pt x="3566" y="9489"/>
                </a:cubicBezTo>
                <a:cubicBezTo>
                  <a:pt x="3572" y="9483"/>
                  <a:pt x="3579" y="9476"/>
                  <a:pt x="3585" y="9470"/>
                </a:cubicBezTo>
                <a:close/>
                <a:moveTo>
                  <a:pt x="4275" y="10597"/>
                </a:moveTo>
                <a:cubicBezTo>
                  <a:pt x="4288" y="10610"/>
                  <a:pt x="4301" y="10616"/>
                  <a:pt x="4313" y="10623"/>
                </a:cubicBezTo>
                <a:cubicBezTo>
                  <a:pt x="4237" y="10711"/>
                  <a:pt x="4161" y="10794"/>
                  <a:pt x="4085" y="10882"/>
                </a:cubicBezTo>
                <a:cubicBezTo>
                  <a:pt x="4149" y="10787"/>
                  <a:pt x="4212" y="10692"/>
                  <a:pt x="4275" y="10597"/>
                </a:cubicBezTo>
                <a:close/>
                <a:moveTo>
                  <a:pt x="3135" y="10407"/>
                </a:moveTo>
                <a:lnTo>
                  <a:pt x="3135" y="10407"/>
                </a:lnTo>
                <a:cubicBezTo>
                  <a:pt x="3104" y="10471"/>
                  <a:pt x="3078" y="10534"/>
                  <a:pt x="3053" y="10597"/>
                </a:cubicBezTo>
                <a:cubicBezTo>
                  <a:pt x="2977" y="10711"/>
                  <a:pt x="2895" y="10825"/>
                  <a:pt x="2819" y="10939"/>
                </a:cubicBezTo>
                <a:cubicBezTo>
                  <a:pt x="2869" y="10838"/>
                  <a:pt x="2914" y="10730"/>
                  <a:pt x="2958" y="10623"/>
                </a:cubicBezTo>
                <a:cubicBezTo>
                  <a:pt x="3015" y="10553"/>
                  <a:pt x="3072" y="10477"/>
                  <a:pt x="3135" y="10407"/>
                </a:cubicBezTo>
                <a:close/>
                <a:moveTo>
                  <a:pt x="2698" y="10743"/>
                </a:moveTo>
                <a:lnTo>
                  <a:pt x="2698" y="10743"/>
                </a:lnTo>
                <a:cubicBezTo>
                  <a:pt x="2629" y="10882"/>
                  <a:pt x="2553" y="11015"/>
                  <a:pt x="2483" y="11155"/>
                </a:cubicBezTo>
                <a:cubicBezTo>
                  <a:pt x="2464" y="11193"/>
                  <a:pt x="2445" y="11224"/>
                  <a:pt x="2426" y="11262"/>
                </a:cubicBezTo>
                <a:cubicBezTo>
                  <a:pt x="2445" y="11193"/>
                  <a:pt x="2470" y="11129"/>
                  <a:pt x="2496" y="11060"/>
                </a:cubicBezTo>
                <a:cubicBezTo>
                  <a:pt x="2565" y="10952"/>
                  <a:pt x="2635" y="10851"/>
                  <a:pt x="2698" y="10743"/>
                </a:cubicBezTo>
                <a:close/>
                <a:moveTo>
                  <a:pt x="8341" y="12751"/>
                </a:moveTo>
                <a:cubicBezTo>
                  <a:pt x="8348" y="12776"/>
                  <a:pt x="8360" y="12795"/>
                  <a:pt x="8392" y="12814"/>
                </a:cubicBezTo>
                <a:cubicBezTo>
                  <a:pt x="8538" y="12890"/>
                  <a:pt x="8690" y="12966"/>
                  <a:pt x="8842" y="13048"/>
                </a:cubicBezTo>
                <a:cubicBezTo>
                  <a:pt x="8677" y="13004"/>
                  <a:pt x="8512" y="12966"/>
                  <a:pt x="8348" y="12928"/>
                </a:cubicBezTo>
                <a:cubicBezTo>
                  <a:pt x="8354" y="12871"/>
                  <a:pt x="8322" y="12808"/>
                  <a:pt x="8272" y="12782"/>
                </a:cubicBezTo>
                <a:cubicBezTo>
                  <a:pt x="8297" y="12770"/>
                  <a:pt x="8316" y="12763"/>
                  <a:pt x="8341" y="12751"/>
                </a:cubicBezTo>
                <a:close/>
                <a:moveTo>
                  <a:pt x="9937" y="13194"/>
                </a:moveTo>
                <a:cubicBezTo>
                  <a:pt x="9937" y="13200"/>
                  <a:pt x="9944" y="13200"/>
                  <a:pt x="9944" y="13207"/>
                </a:cubicBezTo>
                <a:cubicBezTo>
                  <a:pt x="9937" y="13200"/>
                  <a:pt x="9925" y="13194"/>
                  <a:pt x="9918" y="13194"/>
                </a:cubicBezTo>
                <a:close/>
                <a:moveTo>
                  <a:pt x="8126" y="13137"/>
                </a:moveTo>
                <a:cubicBezTo>
                  <a:pt x="8158" y="13143"/>
                  <a:pt x="8189" y="13150"/>
                  <a:pt x="8227" y="13162"/>
                </a:cubicBezTo>
                <a:cubicBezTo>
                  <a:pt x="8240" y="13169"/>
                  <a:pt x="8253" y="13175"/>
                  <a:pt x="8272" y="13181"/>
                </a:cubicBezTo>
                <a:cubicBezTo>
                  <a:pt x="8151" y="13207"/>
                  <a:pt x="8031" y="13238"/>
                  <a:pt x="7911" y="13276"/>
                </a:cubicBezTo>
                <a:lnTo>
                  <a:pt x="7892" y="13276"/>
                </a:lnTo>
                <a:cubicBezTo>
                  <a:pt x="7968" y="13232"/>
                  <a:pt x="8050" y="13188"/>
                  <a:pt x="8126" y="13137"/>
                </a:cubicBezTo>
                <a:close/>
                <a:moveTo>
                  <a:pt x="7410" y="13194"/>
                </a:moveTo>
                <a:cubicBezTo>
                  <a:pt x="7271" y="13251"/>
                  <a:pt x="7125" y="13308"/>
                  <a:pt x="6980" y="13359"/>
                </a:cubicBezTo>
                <a:cubicBezTo>
                  <a:pt x="6973" y="13352"/>
                  <a:pt x="6973" y="13352"/>
                  <a:pt x="6967" y="13346"/>
                </a:cubicBezTo>
                <a:lnTo>
                  <a:pt x="6961" y="13346"/>
                </a:lnTo>
                <a:cubicBezTo>
                  <a:pt x="7113" y="13289"/>
                  <a:pt x="7265" y="13238"/>
                  <a:pt x="7410" y="13194"/>
                </a:cubicBezTo>
                <a:close/>
                <a:moveTo>
                  <a:pt x="10127" y="13245"/>
                </a:moveTo>
                <a:cubicBezTo>
                  <a:pt x="10140" y="13251"/>
                  <a:pt x="10146" y="13251"/>
                  <a:pt x="10159" y="13257"/>
                </a:cubicBezTo>
                <a:cubicBezTo>
                  <a:pt x="10184" y="13295"/>
                  <a:pt x="10203" y="13333"/>
                  <a:pt x="10229" y="13371"/>
                </a:cubicBezTo>
                <a:cubicBezTo>
                  <a:pt x="10197" y="13327"/>
                  <a:pt x="10159" y="13289"/>
                  <a:pt x="10127" y="13245"/>
                </a:cubicBezTo>
                <a:close/>
                <a:moveTo>
                  <a:pt x="5479" y="13333"/>
                </a:moveTo>
                <a:cubicBezTo>
                  <a:pt x="5441" y="13384"/>
                  <a:pt x="5415" y="13422"/>
                  <a:pt x="5409" y="13428"/>
                </a:cubicBezTo>
                <a:cubicBezTo>
                  <a:pt x="5352" y="13498"/>
                  <a:pt x="5295" y="13568"/>
                  <a:pt x="5238" y="13637"/>
                </a:cubicBezTo>
                <a:cubicBezTo>
                  <a:pt x="5194" y="13682"/>
                  <a:pt x="5143" y="13739"/>
                  <a:pt x="5099" y="13789"/>
                </a:cubicBezTo>
                <a:cubicBezTo>
                  <a:pt x="5099" y="13770"/>
                  <a:pt x="5105" y="13758"/>
                  <a:pt x="5105" y="13745"/>
                </a:cubicBezTo>
                <a:cubicBezTo>
                  <a:pt x="5111" y="13713"/>
                  <a:pt x="5092" y="13694"/>
                  <a:pt x="5073" y="13688"/>
                </a:cubicBezTo>
                <a:cubicBezTo>
                  <a:pt x="5200" y="13555"/>
                  <a:pt x="5339" y="13441"/>
                  <a:pt x="5479" y="13333"/>
                </a:cubicBezTo>
                <a:close/>
                <a:moveTo>
                  <a:pt x="1704" y="11896"/>
                </a:moveTo>
                <a:cubicBezTo>
                  <a:pt x="1584" y="12162"/>
                  <a:pt x="1476" y="12434"/>
                  <a:pt x="1387" y="12713"/>
                </a:cubicBezTo>
                <a:cubicBezTo>
                  <a:pt x="1216" y="13080"/>
                  <a:pt x="1071" y="13460"/>
                  <a:pt x="957" y="13846"/>
                </a:cubicBezTo>
                <a:cubicBezTo>
                  <a:pt x="1109" y="13162"/>
                  <a:pt x="1362" y="12510"/>
                  <a:pt x="1704" y="11896"/>
                </a:cubicBezTo>
                <a:close/>
                <a:moveTo>
                  <a:pt x="1672" y="12586"/>
                </a:moveTo>
                <a:lnTo>
                  <a:pt x="1672" y="12586"/>
                </a:lnTo>
                <a:cubicBezTo>
                  <a:pt x="1609" y="12820"/>
                  <a:pt x="1558" y="13055"/>
                  <a:pt x="1495" y="13245"/>
                </a:cubicBezTo>
                <a:cubicBezTo>
                  <a:pt x="1432" y="13454"/>
                  <a:pt x="1362" y="13663"/>
                  <a:pt x="1292" y="13878"/>
                </a:cubicBezTo>
                <a:lnTo>
                  <a:pt x="1267" y="13878"/>
                </a:lnTo>
                <a:cubicBezTo>
                  <a:pt x="1330" y="13656"/>
                  <a:pt x="1394" y="13428"/>
                  <a:pt x="1463" y="13207"/>
                </a:cubicBezTo>
                <a:cubicBezTo>
                  <a:pt x="1527" y="12998"/>
                  <a:pt x="1596" y="12789"/>
                  <a:pt x="1672" y="12586"/>
                </a:cubicBezTo>
                <a:close/>
                <a:moveTo>
                  <a:pt x="10324" y="13669"/>
                </a:moveTo>
                <a:cubicBezTo>
                  <a:pt x="10381" y="13739"/>
                  <a:pt x="10438" y="13808"/>
                  <a:pt x="10495" y="13884"/>
                </a:cubicBezTo>
                <a:cubicBezTo>
                  <a:pt x="10438" y="13815"/>
                  <a:pt x="10381" y="13751"/>
                  <a:pt x="10317" y="13688"/>
                </a:cubicBezTo>
                <a:cubicBezTo>
                  <a:pt x="10324" y="13682"/>
                  <a:pt x="10324" y="13675"/>
                  <a:pt x="10324" y="13669"/>
                </a:cubicBezTo>
                <a:close/>
                <a:moveTo>
                  <a:pt x="4985" y="13783"/>
                </a:moveTo>
                <a:lnTo>
                  <a:pt x="4985" y="13783"/>
                </a:lnTo>
                <a:cubicBezTo>
                  <a:pt x="4940" y="13891"/>
                  <a:pt x="4902" y="13992"/>
                  <a:pt x="4864" y="14100"/>
                </a:cubicBezTo>
                <a:cubicBezTo>
                  <a:pt x="4845" y="14125"/>
                  <a:pt x="4820" y="14150"/>
                  <a:pt x="4801" y="14182"/>
                </a:cubicBezTo>
                <a:cubicBezTo>
                  <a:pt x="4826" y="14087"/>
                  <a:pt x="4852" y="13998"/>
                  <a:pt x="4877" y="13910"/>
                </a:cubicBezTo>
                <a:cubicBezTo>
                  <a:pt x="4909" y="13865"/>
                  <a:pt x="4947" y="13821"/>
                  <a:pt x="4985" y="13783"/>
                </a:cubicBezTo>
                <a:close/>
                <a:moveTo>
                  <a:pt x="5308" y="13789"/>
                </a:moveTo>
                <a:cubicBezTo>
                  <a:pt x="5200" y="13954"/>
                  <a:pt x="5092" y="14125"/>
                  <a:pt x="4997" y="14264"/>
                </a:cubicBezTo>
                <a:cubicBezTo>
                  <a:pt x="5010" y="14214"/>
                  <a:pt x="5023" y="14157"/>
                  <a:pt x="5029" y="14106"/>
                </a:cubicBezTo>
                <a:cubicBezTo>
                  <a:pt x="5086" y="14062"/>
                  <a:pt x="5187" y="13941"/>
                  <a:pt x="5308" y="13789"/>
                </a:cubicBezTo>
                <a:close/>
                <a:moveTo>
                  <a:pt x="9684" y="13593"/>
                </a:moveTo>
                <a:cubicBezTo>
                  <a:pt x="9817" y="13631"/>
                  <a:pt x="9950" y="13669"/>
                  <a:pt x="10083" y="13713"/>
                </a:cubicBezTo>
                <a:cubicBezTo>
                  <a:pt x="10222" y="13910"/>
                  <a:pt x="10387" y="14100"/>
                  <a:pt x="10558" y="14283"/>
                </a:cubicBezTo>
                <a:cubicBezTo>
                  <a:pt x="10355" y="14119"/>
                  <a:pt x="10159" y="13954"/>
                  <a:pt x="9963" y="13783"/>
                </a:cubicBezTo>
                <a:cubicBezTo>
                  <a:pt x="9956" y="13764"/>
                  <a:pt x="9944" y="13751"/>
                  <a:pt x="9918" y="13739"/>
                </a:cubicBezTo>
                <a:cubicBezTo>
                  <a:pt x="9912" y="13732"/>
                  <a:pt x="9899" y="13732"/>
                  <a:pt x="9893" y="13726"/>
                </a:cubicBezTo>
                <a:cubicBezTo>
                  <a:pt x="9855" y="13694"/>
                  <a:pt x="9823" y="13669"/>
                  <a:pt x="9785" y="13637"/>
                </a:cubicBezTo>
                <a:cubicBezTo>
                  <a:pt x="9777" y="13628"/>
                  <a:pt x="9764" y="13624"/>
                  <a:pt x="9751" y="13624"/>
                </a:cubicBezTo>
                <a:cubicBezTo>
                  <a:pt x="9735" y="13624"/>
                  <a:pt x="9720" y="13630"/>
                  <a:pt x="9709" y="13644"/>
                </a:cubicBezTo>
                <a:cubicBezTo>
                  <a:pt x="9697" y="13631"/>
                  <a:pt x="9678" y="13625"/>
                  <a:pt x="9665" y="13618"/>
                </a:cubicBezTo>
                <a:cubicBezTo>
                  <a:pt x="9671" y="13612"/>
                  <a:pt x="9678" y="13599"/>
                  <a:pt x="9684" y="13593"/>
                </a:cubicBezTo>
                <a:close/>
                <a:moveTo>
                  <a:pt x="5909" y="13878"/>
                </a:moveTo>
                <a:lnTo>
                  <a:pt x="5909" y="13878"/>
                </a:lnTo>
                <a:cubicBezTo>
                  <a:pt x="5770" y="14068"/>
                  <a:pt x="5624" y="14252"/>
                  <a:pt x="5479" y="14429"/>
                </a:cubicBezTo>
                <a:cubicBezTo>
                  <a:pt x="5472" y="14410"/>
                  <a:pt x="5460" y="14391"/>
                  <a:pt x="5434" y="14385"/>
                </a:cubicBezTo>
                <a:cubicBezTo>
                  <a:pt x="5586" y="14214"/>
                  <a:pt x="5745" y="14043"/>
                  <a:pt x="5909" y="13878"/>
                </a:cubicBezTo>
                <a:close/>
                <a:moveTo>
                  <a:pt x="10279" y="13802"/>
                </a:moveTo>
                <a:lnTo>
                  <a:pt x="10279" y="13802"/>
                </a:lnTo>
                <a:cubicBezTo>
                  <a:pt x="10482" y="14024"/>
                  <a:pt x="10691" y="14239"/>
                  <a:pt x="10906" y="14448"/>
                </a:cubicBezTo>
                <a:cubicBezTo>
                  <a:pt x="10900" y="14461"/>
                  <a:pt x="10900" y="14480"/>
                  <a:pt x="10900" y="14499"/>
                </a:cubicBezTo>
                <a:cubicBezTo>
                  <a:pt x="10900" y="14505"/>
                  <a:pt x="10900" y="14511"/>
                  <a:pt x="10906" y="14518"/>
                </a:cubicBezTo>
                <a:cubicBezTo>
                  <a:pt x="10875" y="14486"/>
                  <a:pt x="10849" y="14454"/>
                  <a:pt x="10818" y="14423"/>
                </a:cubicBezTo>
                <a:cubicBezTo>
                  <a:pt x="10811" y="14404"/>
                  <a:pt x="10799" y="14385"/>
                  <a:pt x="10786" y="14359"/>
                </a:cubicBezTo>
                <a:cubicBezTo>
                  <a:pt x="10782" y="14350"/>
                  <a:pt x="10773" y="14344"/>
                  <a:pt x="10762" y="14344"/>
                </a:cubicBezTo>
                <a:cubicBezTo>
                  <a:pt x="10758" y="14344"/>
                  <a:pt x="10753" y="14345"/>
                  <a:pt x="10748" y="14347"/>
                </a:cubicBezTo>
                <a:cubicBezTo>
                  <a:pt x="10590" y="14169"/>
                  <a:pt x="10431" y="13992"/>
                  <a:pt x="10279" y="13802"/>
                </a:cubicBezTo>
                <a:close/>
                <a:moveTo>
                  <a:pt x="9931" y="13891"/>
                </a:moveTo>
                <a:cubicBezTo>
                  <a:pt x="10203" y="14125"/>
                  <a:pt x="10476" y="14353"/>
                  <a:pt x="10748" y="14587"/>
                </a:cubicBezTo>
                <a:cubicBezTo>
                  <a:pt x="10754" y="14606"/>
                  <a:pt x="10761" y="14625"/>
                  <a:pt x="10767" y="14644"/>
                </a:cubicBezTo>
                <a:cubicBezTo>
                  <a:pt x="10647" y="14537"/>
                  <a:pt x="10526" y="14429"/>
                  <a:pt x="10406" y="14321"/>
                </a:cubicBezTo>
                <a:cubicBezTo>
                  <a:pt x="10298" y="14220"/>
                  <a:pt x="10064" y="14062"/>
                  <a:pt x="9918" y="13897"/>
                </a:cubicBezTo>
                <a:cubicBezTo>
                  <a:pt x="9925" y="13897"/>
                  <a:pt x="9925" y="13897"/>
                  <a:pt x="9931" y="13891"/>
                </a:cubicBezTo>
                <a:close/>
                <a:moveTo>
                  <a:pt x="5327" y="14518"/>
                </a:moveTo>
                <a:cubicBezTo>
                  <a:pt x="5314" y="14568"/>
                  <a:pt x="5295" y="14625"/>
                  <a:pt x="5282" y="14676"/>
                </a:cubicBezTo>
                <a:cubicBezTo>
                  <a:pt x="5282" y="14676"/>
                  <a:pt x="5276" y="14682"/>
                  <a:pt x="5276" y="14682"/>
                </a:cubicBezTo>
                <a:cubicBezTo>
                  <a:pt x="5289" y="14632"/>
                  <a:pt x="5301" y="14575"/>
                  <a:pt x="5320" y="14524"/>
                </a:cubicBezTo>
                <a:cubicBezTo>
                  <a:pt x="5320" y="14524"/>
                  <a:pt x="5320" y="14518"/>
                  <a:pt x="5327" y="14518"/>
                </a:cubicBezTo>
                <a:close/>
                <a:moveTo>
                  <a:pt x="1128" y="13682"/>
                </a:moveTo>
                <a:cubicBezTo>
                  <a:pt x="1083" y="13903"/>
                  <a:pt x="1052" y="14119"/>
                  <a:pt x="1020" y="14340"/>
                </a:cubicBezTo>
                <a:cubicBezTo>
                  <a:pt x="950" y="14518"/>
                  <a:pt x="887" y="14701"/>
                  <a:pt x="843" y="14885"/>
                </a:cubicBezTo>
                <a:cubicBezTo>
                  <a:pt x="881" y="14632"/>
                  <a:pt x="931" y="14385"/>
                  <a:pt x="995" y="14144"/>
                </a:cubicBezTo>
                <a:cubicBezTo>
                  <a:pt x="1033" y="13986"/>
                  <a:pt x="1077" y="13834"/>
                  <a:pt x="1128" y="13682"/>
                </a:cubicBezTo>
                <a:close/>
                <a:moveTo>
                  <a:pt x="5105" y="14777"/>
                </a:moveTo>
                <a:cubicBezTo>
                  <a:pt x="5099" y="14790"/>
                  <a:pt x="5099" y="14809"/>
                  <a:pt x="5092" y="14822"/>
                </a:cubicBezTo>
                <a:cubicBezTo>
                  <a:pt x="5086" y="14860"/>
                  <a:pt x="5073" y="14898"/>
                  <a:pt x="5067" y="14936"/>
                </a:cubicBezTo>
                <a:cubicBezTo>
                  <a:pt x="5048" y="14961"/>
                  <a:pt x="5029" y="14980"/>
                  <a:pt x="5010" y="15005"/>
                </a:cubicBezTo>
                <a:lnTo>
                  <a:pt x="5061" y="14828"/>
                </a:lnTo>
                <a:cubicBezTo>
                  <a:pt x="5073" y="14809"/>
                  <a:pt x="5086" y="14796"/>
                  <a:pt x="5105" y="14777"/>
                </a:cubicBezTo>
                <a:close/>
                <a:moveTo>
                  <a:pt x="5118" y="15259"/>
                </a:moveTo>
                <a:cubicBezTo>
                  <a:pt x="5118" y="15265"/>
                  <a:pt x="5118" y="15271"/>
                  <a:pt x="5111" y="15278"/>
                </a:cubicBezTo>
                <a:cubicBezTo>
                  <a:pt x="5111" y="15284"/>
                  <a:pt x="5111" y="15284"/>
                  <a:pt x="5105" y="15290"/>
                </a:cubicBezTo>
                <a:cubicBezTo>
                  <a:pt x="5111" y="15284"/>
                  <a:pt x="5111" y="15271"/>
                  <a:pt x="5111" y="15265"/>
                </a:cubicBezTo>
                <a:cubicBezTo>
                  <a:pt x="5118" y="15265"/>
                  <a:pt x="5118" y="15265"/>
                  <a:pt x="5118" y="15259"/>
                </a:cubicBezTo>
                <a:close/>
                <a:moveTo>
                  <a:pt x="5061" y="15474"/>
                </a:moveTo>
                <a:cubicBezTo>
                  <a:pt x="5061" y="15474"/>
                  <a:pt x="5061" y="15474"/>
                  <a:pt x="5061" y="15480"/>
                </a:cubicBezTo>
                <a:cubicBezTo>
                  <a:pt x="5054" y="15493"/>
                  <a:pt x="5048" y="15512"/>
                  <a:pt x="5042" y="15531"/>
                </a:cubicBezTo>
                <a:cubicBezTo>
                  <a:pt x="5048" y="15512"/>
                  <a:pt x="5054" y="15493"/>
                  <a:pt x="5061" y="15474"/>
                </a:cubicBezTo>
                <a:close/>
                <a:moveTo>
                  <a:pt x="1096" y="14974"/>
                </a:moveTo>
                <a:lnTo>
                  <a:pt x="1096" y="14974"/>
                </a:lnTo>
                <a:cubicBezTo>
                  <a:pt x="1045" y="15214"/>
                  <a:pt x="1001" y="15449"/>
                  <a:pt x="957" y="15689"/>
                </a:cubicBezTo>
                <a:cubicBezTo>
                  <a:pt x="944" y="15651"/>
                  <a:pt x="912" y="15626"/>
                  <a:pt x="881" y="15620"/>
                </a:cubicBezTo>
                <a:cubicBezTo>
                  <a:pt x="887" y="15575"/>
                  <a:pt x="893" y="15525"/>
                  <a:pt x="900" y="15480"/>
                </a:cubicBezTo>
                <a:cubicBezTo>
                  <a:pt x="912" y="15474"/>
                  <a:pt x="925" y="15461"/>
                  <a:pt x="931" y="15442"/>
                </a:cubicBezTo>
                <a:cubicBezTo>
                  <a:pt x="982" y="15290"/>
                  <a:pt x="1039" y="15132"/>
                  <a:pt x="1096" y="14974"/>
                </a:cubicBezTo>
                <a:close/>
                <a:moveTo>
                  <a:pt x="4788" y="14651"/>
                </a:moveTo>
                <a:cubicBezTo>
                  <a:pt x="4788" y="14663"/>
                  <a:pt x="4795" y="14670"/>
                  <a:pt x="4801" y="14676"/>
                </a:cubicBezTo>
                <a:cubicBezTo>
                  <a:pt x="4712" y="15062"/>
                  <a:pt x="4617" y="15442"/>
                  <a:pt x="4503" y="15816"/>
                </a:cubicBezTo>
                <a:cubicBezTo>
                  <a:pt x="4579" y="15423"/>
                  <a:pt x="4668" y="15037"/>
                  <a:pt x="4788" y="14651"/>
                </a:cubicBezTo>
                <a:close/>
                <a:moveTo>
                  <a:pt x="4364" y="15271"/>
                </a:moveTo>
                <a:cubicBezTo>
                  <a:pt x="4345" y="15360"/>
                  <a:pt x="4326" y="15449"/>
                  <a:pt x="4313" y="15537"/>
                </a:cubicBezTo>
                <a:cubicBezTo>
                  <a:pt x="4294" y="15620"/>
                  <a:pt x="4282" y="15708"/>
                  <a:pt x="4263" y="15803"/>
                </a:cubicBezTo>
                <a:cubicBezTo>
                  <a:pt x="4237" y="15892"/>
                  <a:pt x="4212" y="15981"/>
                  <a:pt x="4174" y="16057"/>
                </a:cubicBezTo>
                <a:cubicBezTo>
                  <a:pt x="4174" y="16063"/>
                  <a:pt x="4174" y="16063"/>
                  <a:pt x="4168" y="16069"/>
                </a:cubicBezTo>
                <a:cubicBezTo>
                  <a:pt x="4161" y="16044"/>
                  <a:pt x="4149" y="16019"/>
                  <a:pt x="4142" y="15987"/>
                </a:cubicBezTo>
                <a:cubicBezTo>
                  <a:pt x="4225" y="15765"/>
                  <a:pt x="4294" y="15531"/>
                  <a:pt x="4351" y="15303"/>
                </a:cubicBezTo>
                <a:cubicBezTo>
                  <a:pt x="4358" y="15290"/>
                  <a:pt x="4358" y="15278"/>
                  <a:pt x="4364" y="15271"/>
                </a:cubicBezTo>
                <a:close/>
                <a:moveTo>
                  <a:pt x="4130" y="16095"/>
                </a:moveTo>
                <a:cubicBezTo>
                  <a:pt x="4136" y="16107"/>
                  <a:pt x="4142" y="16120"/>
                  <a:pt x="4142" y="16133"/>
                </a:cubicBezTo>
                <a:cubicBezTo>
                  <a:pt x="4133" y="16151"/>
                  <a:pt x="4129" y="16160"/>
                  <a:pt x="4127" y="16160"/>
                </a:cubicBezTo>
                <a:cubicBezTo>
                  <a:pt x="4125" y="16160"/>
                  <a:pt x="4130" y="16135"/>
                  <a:pt x="4130" y="16095"/>
                </a:cubicBezTo>
                <a:close/>
                <a:moveTo>
                  <a:pt x="1223" y="16221"/>
                </a:moveTo>
                <a:cubicBezTo>
                  <a:pt x="1216" y="16253"/>
                  <a:pt x="1216" y="16278"/>
                  <a:pt x="1216" y="16304"/>
                </a:cubicBezTo>
                <a:cubicBezTo>
                  <a:pt x="1204" y="16310"/>
                  <a:pt x="1197" y="16316"/>
                  <a:pt x="1191" y="16316"/>
                </a:cubicBezTo>
                <a:cubicBezTo>
                  <a:pt x="1204" y="16285"/>
                  <a:pt x="1210" y="16253"/>
                  <a:pt x="1223" y="16221"/>
                </a:cubicBezTo>
                <a:close/>
                <a:moveTo>
                  <a:pt x="4928" y="15284"/>
                </a:moveTo>
                <a:cubicBezTo>
                  <a:pt x="4940" y="15297"/>
                  <a:pt x="4953" y="15309"/>
                  <a:pt x="4966" y="15316"/>
                </a:cubicBezTo>
                <a:cubicBezTo>
                  <a:pt x="4940" y="15411"/>
                  <a:pt x="4915" y="15512"/>
                  <a:pt x="4890" y="15607"/>
                </a:cubicBezTo>
                <a:cubicBezTo>
                  <a:pt x="4871" y="15677"/>
                  <a:pt x="4852" y="15740"/>
                  <a:pt x="4833" y="15803"/>
                </a:cubicBezTo>
                <a:cubicBezTo>
                  <a:pt x="4776" y="16000"/>
                  <a:pt x="4693" y="16202"/>
                  <a:pt x="4630" y="16405"/>
                </a:cubicBezTo>
                <a:cubicBezTo>
                  <a:pt x="4668" y="16228"/>
                  <a:pt x="4725" y="16050"/>
                  <a:pt x="4731" y="15987"/>
                </a:cubicBezTo>
                <a:cubicBezTo>
                  <a:pt x="4750" y="15917"/>
                  <a:pt x="4769" y="15841"/>
                  <a:pt x="4788" y="15765"/>
                </a:cubicBezTo>
                <a:cubicBezTo>
                  <a:pt x="4833" y="15607"/>
                  <a:pt x="4883" y="15442"/>
                  <a:pt x="4928" y="15284"/>
                </a:cubicBezTo>
                <a:close/>
                <a:moveTo>
                  <a:pt x="4757" y="14340"/>
                </a:moveTo>
                <a:cubicBezTo>
                  <a:pt x="4763" y="14347"/>
                  <a:pt x="4769" y="14347"/>
                  <a:pt x="4776" y="14353"/>
                </a:cubicBezTo>
                <a:cubicBezTo>
                  <a:pt x="4560" y="15018"/>
                  <a:pt x="4396" y="15702"/>
                  <a:pt x="4301" y="16399"/>
                </a:cubicBezTo>
                <a:cubicBezTo>
                  <a:pt x="4296" y="16417"/>
                  <a:pt x="4292" y="16432"/>
                  <a:pt x="4292" y="16441"/>
                </a:cubicBezTo>
                <a:lnTo>
                  <a:pt x="4292" y="16441"/>
                </a:lnTo>
                <a:cubicBezTo>
                  <a:pt x="4248" y="16290"/>
                  <a:pt x="4364" y="15921"/>
                  <a:pt x="4383" y="15778"/>
                </a:cubicBezTo>
                <a:cubicBezTo>
                  <a:pt x="4389" y="15721"/>
                  <a:pt x="4402" y="15664"/>
                  <a:pt x="4408" y="15607"/>
                </a:cubicBezTo>
                <a:cubicBezTo>
                  <a:pt x="4529" y="15183"/>
                  <a:pt x="4643" y="14765"/>
                  <a:pt x="4757" y="14340"/>
                </a:cubicBezTo>
                <a:close/>
                <a:moveTo>
                  <a:pt x="4845" y="14942"/>
                </a:moveTo>
                <a:cubicBezTo>
                  <a:pt x="4852" y="14948"/>
                  <a:pt x="4864" y="14955"/>
                  <a:pt x="4877" y="14961"/>
                </a:cubicBezTo>
                <a:cubicBezTo>
                  <a:pt x="4795" y="15246"/>
                  <a:pt x="4719" y="15531"/>
                  <a:pt x="4655" y="15822"/>
                </a:cubicBezTo>
                <a:cubicBezTo>
                  <a:pt x="4624" y="15955"/>
                  <a:pt x="4586" y="16088"/>
                  <a:pt x="4541" y="16221"/>
                </a:cubicBezTo>
                <a:cubicBezTo>
                  <a:pt x="4516" y="16297"/>
                  <a:pt x="4459" y="16608"/>
                  <a:pt x="4383" y="16627"/>
                </a:cubicBezTo>
                <a:cubicBezTo>
                  <a:pt x="4383" y="16627"/>
                  <a:pt x="4396" y="16544"/>
                  <a:pt x="4408" y="16456"/>
                </a:cubicBezTo>
                <a:cubicBezTo>
                  <a:pt x="4573" y="15955"/>
                  <a:pt x="4719" y="15449"/>
                  <a:pt x="4845" y="14942"/>
                </a:cubicBezTo>
                <a:close/>
                <a:moveTo>
                  <a:pt x="4833" y="16620"/>
                </a:moveTo>
                <a:cubicBezTo>
                  <a:pt x="4826" y="16646"/>
                  <a:pt x="4820" y="16677"/>
                  <a:pt x="4814" y="16703"/>
                </a:cubicBezTo>
                <a:cubicBezTo>
                  <a:pt x="4801" y="16709"/>
                  <a:pt x="4795" y="16715"/>
                  <a:pt x="4788" y="16722"/>
                </a:cubicBezTo>
                <a:cubicBezTo>
                  <a:pt x="4801" y="16690"/>
                  <a:pt x="4820" y="16652"/>
                  <a:pt x="4833" y="16620"/>
                </a:cubicBezTo>
                <a:close/>
                <a:moveTo>
                  <a:pt x="4491" y="16760"/>
                </a:moveTo>
                <a:cubicBezTo>
                  <a:pt x="4484" y="16817"/>
                  <a:pt x="4472" y="16874"/>
                  <a:pt x="4465" y="16931"/>
                </a:cubicBezTo>
                <a:cubicBezTo>
                  <a:pt x="4453" y="16893"/>
                  <a:pt x="4446" y="16861"/>
                  <a:pt x="4427" y="16829"/>
                </a:cubicBezTo>
                <a:cubicBezTo>
                  <a:pt x="4453" y="16810"/>
                  <a:pt x="4472" y="16785"/>
                  <a:pt x="4491" y="16760"/>
                </a:cubicBezTo>
                <a:close/>
                <a:moveTo>
                  <a:pt x="4554" y="17013"/>
                </a:moveTo>
                <a:cubicBezTo>
                  <a:pt x="4624" y="17285"/>
                  <a:pt x="4712" y="17558"/>
                  <a:pt x="4820" y="17817"/>
                </a:cubicBezTo>
                <a:cubicBezTo>
                  <a:pt x="4820" y="17836"/>
                  <a:pt x="4820" y="17855"/>
                  <a:pt x="4826" y="17868"/>
                </a:cubicBezTo>
                <a:cubicBezTo>
                  <a:pt x="4782" y="17824"/>
                  <a:pt x="4744" y="17773"/>
                  <a:pt x="4706" y="17729"/>
                </a:cubicBezTo>
                <a:cubicBezTo>
                  <a:pt x="4674" y="17659"/>
                  <a:pt x="4649" y="17596"/>
                  <a:pt x="4624" y="17526"/>
                </a:cubicBezTo>
                <a:cubicBezTo>
                  <a:pt x="4605" y="17406"/>
                  <a:pt x="4573" y="17292"/>
                  <a:pt x="4541" y="17178"/>
                </a:cubicBezTo>
                <a:cubicBezTo>
                  <a:pt x="4548" y="17165"/>
                  <a:pt x="4548" y="17152"/>
                  <a:pt x="4535" y="17152"/>
                </a:cubicBezTo>
                <a:cubicBezTo>
                  <a:pt x="4522" y="17108"/>
                  <a:pt x="4510" y="17064"/>
                  <a:pt x="4497" y="17019"/>
                </a:cubicBezTo>
                <a:lnTo>
                  <a:pt x="4497" y="17019"/>
                </a:lnTo>
                <a:cubicBezTo>
                  <a:pt x="4503" y="17021"/>
                  <a:pt x="4509" y="17022"/>
                  <a:pt x="4515" y="17022"/>
                </a:cubicBezTo>
                <a:cubicBezTo>
                  <a:pt x="4530" y="17022"/>
                  <a:pt x="4545" y="17017"/>
                  <a:pt x="4554" y="17013"/>
                </a:cubicBezTo>
                <a:close/>
                <a:moveTo>
                  <a:pt x="6150" y="18755"/>
                </a:moveTo>
                <a:cubicBezTo>
                  <a:pt x="6194" y="18774"/>
                  <a:pt x="6232" y="18793"/>
                  <a:pt x="6270" y="18805"/>
                </a:cubicBezTo>
                <a:lnTo>
                  <a:pt x="6251" y="18805"/>
                </a:lnTo>
                <a:cubicBezTo>
                  <a:pt x="6220" y="18786"/>
                  <a:pt x="6182" y="18774"/>
                  <a:pt x="6150" y="18761"/>
                </a:cubicBezTo>
                <a:cubicBezTo>
                  <a:pt x="6150" y="18761"/>
                  <a:pt x="6150" y="18761"/>
                  <a:pt x="6150" y="18755"/>
                </a:cubicBezTo>
                <a:close/>
                <a:moveTo>
                  <a:pt x="8520" y="14077"/>
                </a:moveTo>
                <a:cubicBezTo>
                  <a:pt x="8566" y="14077"/>
                  <a:pt x="8612" y="14078"/>
                  <a:pt x="8658" y="14081"/>
                </a:cubicBezTo>
                <a:cubicBezTo>
                  <a:pt x="9811" y="14125"/>
                  <a:pt x="10818" y="15069"/>
                  <a:pt x="11039" y="16196"/>
                </a:cubicBezTo>
                <a:cubicBezTo>
                  <a:pt x="11115" y="16576"/>
                  <a:pt x="11103" y="16943"/>
                  <a:pt x="11014" y="17292"/>
                </a:cubicBezTo>
                <a:cubicBezTo>
                  <a:pt x="10995" y="17342"/>
                  <a:pt x="10970" y="17399"/>
                  <a:pt x="10938" y="17450"/>
                </a:cubicBezTo>
                <a:cubicBezTo>
                  <a:pt x="10653" y="18014"/>
                  <a:pt x="10229" y="18501"/>
                  <a:pt x="9728" y="18913"/>
                </a:cubicBezTo>
                <a:cubicBezTo>
                  <a:pt x="9120" y="17304"/>
                  <a:pt x="8310" y="15759"/>
                  <a:pt x="7467" y="14252"/>
                </a:cubicBezTo>
                <a:cubicBezTo>
                  <a:pt x="7809" y="14140"/>
                  <a:pt x="8169" y="14077"/>
                  <a:pt x="8520" y="14077"/>
                </a:cubicBezTo>
                <a:close/>
                <a:moveTo>
                  <a:pt x="4769" y="10509"/>
                </a:moveTo>
                <a:cubicBezTo>
                  <a:pt x="4883" y="10724"/>
                  <a:pt x="4991" y="10933"/>
                  <a:pt x="5099" y="11136"/>
                </a:cubicBezTo>
                <a:cubicBezTo>
                  <a:pt x="5346" y="11592"/>
                  <a:pt x="5599" y="12048"/>
                  <a:pt x="5859" y="12504"/>
                </a:cubicBezTo>
                <a:cubicBezTo>
                  <a:pt x="4877" y="13010"/>
                  <a:pt x="4085" y="13853"/>
                  <a:pt x="3769" y="14942"/>
                </a:cubicBezTo>
                <a:cubicBezTo>
                  <a:pt x="3207" y="16846"/>
                  <a:pt x="4703" y="19224"/>
                  <a:pt x="6638" y="19224"/>
                </a:cubicBezTo>
                <a:cubicBezTo>
                  <a:pt x="6929" y="19224"/>
                  <a:pt x="7231" y="19170"/>
                  <a:pt x="7537" y="19052"/>
                </a:cubicBezTo>
                <a:cubicBezTo>
                  <a:pt x="7670" y="19027"/>
                  <a:pt x="7803" y="18976"/>
                  <a:pt x="7904" y="18907"/>
                </a:cubicBezTo>
                <a:cubicBezTo>
                  <a:pt x="8006" y="18837"/>
                  <a:pt x="8069" y="18742"/>
                  <a:pt x="8132" y="18641"/>
                </a:cubicBezTo>
                <a:cubicBezTo>
                  <a:pt x="8227" y="18565"/>
                  <a:pt x="8322" y="18476"/>
                  <a:pt x="8405" y="18375"/>
                </a:cubicBezTo>
                <a:cubicBezTo>
                  <a:pt x="8421" y="18358"/>
                  <a:pt x="8409" y="18328"/>
                  <a:pt x="8385" y="18328"/>
                </a:cubicBezTo>
                <a:cubicBezTo>
                  <a:pt x="8382" y="18328"/>
                  <a:pt x="8377" y="18329"/>
                  <a:pt x="8373" y="18330"/>
                </a:cubicBezTo>
                <a:cubicBezTo>
                  <a:pt x="7923" y="18596"/>
                  <a:pt x="7417" y="18774"/>
                  <a:pt x="6916" y="18774"/>
                </a:cubicBezTo>
                <a:cubicBezTo>
                  <a:pt x="5821" y="18565"/>
                  <a:pt x="5137" y="17349"/>
                  <a:pt x="5466" y="16171"/>
                </a:cubicBezTo>
                <a:cubicBezTo>
                  <a:pt x="5681" y="15404"/>
                  <a:pt x="6264" y="14809"/>
                  <a:pt x="6973" y="14454"/>
                </a:cubicBezTo>
                <a:cubicBezTo>
                  <a:pt x="7379" y="15170"/>
                  <a:pt x="7784" y="15892"/>
                  <a:pt x="8177" y="16620"/>
                </a:cubicBezTo>
                <a:cubicBezTo>
                  <a:pt x="8595" y="17463"/>
                  <a:pt x="8994" y="18318"/>
                  <a:pt x="9367" y="19185"/>
                </a:cubicBezTo>
                <a:cubicBezTo>
                  <a:pt x="8297" y="19926"/>
                  <a:pt x="6954" y="20332"/>
                  <a:pt x="5726" y="20338"/>
                </a:cubicBezTo>
                <a:cubicBezTo>
                  <a:pt x="5710" y="20338"/>
                  <a:pt x="5694" y="20338"/>
                  <a:pt x="5679" y="20338"/>
                </a:cubicBezTo>
                <a:cubicBezTo>
                  <a:pt x="3895" y="20338"/>
                  <a:pt x="2458" y="19267"/>
                  <a:pt x="1774" y="17792"/>
                </a:cubicBezTo>
                <a:cubicBezTo>
                  <a:pt x="1622" y="17190"/>
                  <a:pt x="1653" y="16513"/>
                  <a:pt x="1761" y="15911"/>
                </a:cubicBezTo>
                <a:cubicBezTo>
                  <a:pt x="2122" y="13821"/>
                  <a:pt x="3496" y="12143"/>
                  <a:pt x="4769" y="10509"/>
                </a:cubicBezTo>
                <a:close/>
                <a:moveTo>
                  <a:pt x="7094" y="23454"/>
                </a:moveTo>
                <a:cubicBezTo>
                  <a:pt x="7119" y="23460"/>
                  <a:pt x="7144" y="23473"/>
                  <a:pt x="7170" y="23486"/>
                </a:cubicBezTo>
                <a:cubicBezTo>
                  <a:pt x="7182" y="23505"/>
                  <a:pt x="7201" y="23530"/>
                  <a:pt x="7214" y="23549"/>
                </a:cubicBezTo>
                <a:cubicBezTo>
                  <a:pt x="7220" y="23555"/>
                  <a:pt x="7227" y="23568"/>
                  <a:pt x="7233" y="23574"/>
                </a:cubicBezTo>
                <a:cubicBezTo>
                  <a:pt x="7195" y="23574"/>
                  <a:pt x="7163" y="23593"/>
                  <a:pt x="7151" y="23631"/>
                </a:cubicBezTo>
                <a:cubicBezTo>
                  <a:pt x="7151" y="23631"/>
                  <a:pt x="7151" y="23638"/>
                  <a:pt x="7151" y="23638"/>
                </a:cubicBezTo>
                <a:cubicBezTo>
                  <a:pt x="7132" y="23600"/>
                  <a:pt x="7113" y="23568"/>
                  <a:pt x="7087" y="23536"/>
                </a:cubicBezTo>
                <a:cubicBezTo>
                  <a:pt x="7087" y="23524"/>
                  <a:pt x="7087" y="23511"/>
                  <a:pt x="7094" y="23498"/>
                </a:cubicBezTo>
                <a:cubicBezTo>
                  <a:pt x="7094" y="23492"/>
                  <a:pt x="7094" y="23492"/>
                  <a:pt x="7094" y="23492"/>
                </a:cubicBezTo>
                <a:cubicBezTo>
                  <a:pt x="7094" y="23486"/>
                  <a:pt x="7094" y="23479"/>
                  <a:pt x="7094" y="23473"/>
                </a:cubicBezTo>
                <a:cubicBezTo>
                  <a:pt x="7094" y="23467"/>
                  <a:pt x="7094" y="23460"/>
                  <a:pt x="7094" y="23454"/>
                </a:cubicBezTo>
                <a:close/>
                <a:moveTo>
                  <a:pt x="10387" y="22352"/>
                </a:moveTo>
                <a:cubicBezTo>
                  <a:pt x="10438" y="22612"/>
                  <a:pt x="10476" y="22878"/>
                  <a:pt x="10482" y="23137"/>
                </a:cubicBezTo>
                <a:cubicBezTo>
                  <a:pt x="10419" y="23378"/>
                  <a:pt x="10330" y="23612"/>
                  <a:pt x="10216" y="23847"/>
                </a:cubicBezTo>
                <a:cubicBezTo>
                  <a:pt x="10343" y="23365"/>
                  <a:pt x="10387" y="22852"/>
                  <a:pt x="10387" y="22352"/>
                </a:cubicBezTo>
                <a:close/>
                <a:moveTo>
                  <a:pt x="6498" y="23631"/>
                </a:moveTo>
                <a:cubicBezTo>
                  <a:pt x="6448" y="23809"/>
                  <a:pt x="6403" y="23992"/>
                  <a:pt x="6378" y="24176"/>
                </a:cubicBezTo>
                <a:cubicBezTo>
                  <a:pt x="6346" y="24081"/>
                  <a:pt x="6334" y="23980"/>
                  <a:pt x="6334" y="23885"/>
                </a:cubicBezTo>
                <a:cubicBezTo>
                  <a:pt x="6346" y="23809"/>
                  <a:pt x="6365" y="23720"/>
                  <a:pt x="6397" y="23644"/>
                </a:cubicBezTo>
                <a:cubicBezTo>
                  <a:pt x="6429" y="23638"/>
                  <a:pt x="6460" y="23631"/>
                  <a:pt x="6498" y="23631"/>
                </a:cubicBezTo>
                <a:close/>
                <a:moveTo>
                  <a:pt x="6194" y="23853"/>
                </a:moveTo>
                <a:cubicBezTo>
                  <a:pt x="6175" y="23973"/>
                  <a:pt x="6182" y="24106"/>
                  <a:pt x="6207" y="24233"/>
                </a:cubicBezTo>
                <a:cubicBezTo>
                  <a:pt x="6207" y="24265"/>
                  <a:pt x="6207" y="24303"/>
                  <a:pt x="6207" y="24334"/>
                </a:cubicBezTo>
                <a:cubicBezTo>
                  <a:pt x="6175" y="24246"/>
                  <a:pt x="6169" y="24144"/>
                  <a:pt x="6169" y="24037"/>
                </a:cubicBezTo>
                <a:cubicBezTo>
                  <a:pt x="6169" y="23973"/>
                  <a:pt x="6182" y="23910"/>
                  <a:pt x="6194" y="23853"/>
                </a:cubicBezTo>
                <a:close/>
                <a:moveTo>
                  <a:pt x="7062" y="23669"/>
                </a:moveTo>
                <a:cubicBezTo>
                  <a:pt x="7081" y="23701"/>
                  <a:pt x="7094" y="23733"/>
                  <a:pt x="7100" y="23764"/>
                </a:cubicBezTo>
                <a:cubicBezTo>
                  <a:pt x="7030" y="23961"/>
                  <a:pt x="6973" y="24163"/>
                  <a:pt x="6935" y="24366"/>
                </a:cubicBezTo>
                <a:cubicBezTo>
                  <a:pt x="6954" y="24265"/>
                  <a:pt x="6967" y="24163"/>
                  <a:pt x="6986" y="24056"/>
                </a:cubicBezTo>
                <a:cubicBezTo>
                  <a:pt x="7018" y="23929"/>
                  <a:pt x="7043" y="23802"/>
                  <a:pt x="7062" y="23669"/>
                </a:cubicBezTo>
                <a:close/>
                <a:moveTo>
                  <a:pt x="6638" y="23416"/>
                </a:moveTo>
                <a:cubicBezTo>
                  <a:pt x="6657" y="23422"/>
                  <a:pt x="6676" y="23422"/>
                  <a:pt x="6695" y="23429"/>
                </a:cubicBezTo>
                <a:cubicBezTo>
                  <a:pt x="6695" y="23448"/>
                  <a:pt x="6695" y="23467"/>
                  <a:pt x="6695" y="23486"/>
                </a:cubicBezTo>
                <a:cubicBezTo>
                  <a:pt x="6600" y="23796"/>
                  <a:pt x="6536" y="24106"/>
                  <a:pt x="6498" y="24423"/>
                </a:cubicBezTo>
                <a:cubicBezTo>
                  <a:pt x="6479" y="24385"/>
                  <a:pt x="6460" y="24353"/>
                  <a:pt x="6435" y="24315"/>
                </a:cubicBezTo>
                <a:cubicBezTo>
                  <a:pt x="6441" y="24309"/>
                  <a:pt x="6441" y="24303"/>
                  <a:pt x="6441" y="24296"/>
                </a:cubicBezTo>
                <a:cubicBezTo>
                  <a:pt x="6467" y="24068"/>
                  <a:pt x="6511" y="23847"/>
                  <a:pt x="6574" y="23631"/>
                </a:cubicBezTo>
                <a:lnTo>
                  <a:pt x="6593" y="23631"/>
                </a:lnTo>
                <a:cubicBezTo>
                  <a:pt x="6595" y="23631"/>
                  <a:pt x="6597" y="23632"/>
                  <a:pt x="6599" y="23632"/>
                </a:cubicBezTo>
                <a:cubicBezTo>
                  <a:pt x="6677" y="23632"/>
                  <a:pt x="6693" y="23510"/>
                  <a:pt x="6619" y="23492"/>
                </a:cubicBezTo>
                <a:lnTo>
                  <a:pt x="6612" y="23492"/>
                </a:lnTo>
                <a:cubicBezTo>
                  <a:pt x="6625" y="23467"/>
                  <a:pt x="6631" y="23441"/>
                  <a:pt x="6638" y="23422"/>
                </a:cubicBezTo>
                <a:cubicBezTo>
                  <a:pt x="6638" y="23422"/>
                  <a:pt x="6638" y="23422"/>
                  <a:pt x="6638" y="23416"/>
                </a:cubicBezTo>
                <a:close/>
                <a:moveTo>
                  <a:pt x="7309" y="23758"/>
                </a:moveTo>
                <a:cubicBezTo>
                  <a:pt x="7334" y="23866"/>
                  <a:pt x="7341" y="23986"/>
                  <a:pt x="7334" y="24106"/>
                </a:cubicBezTo>
                <a:cubicBezTo>
                  <a:pt x="7334" y="24113"/>
                  <a:pt x="7334" y="24119"/>
                  <a:pt x="7334" y="24125"/>
                </a:cubicBezTo>
                <a:cubicBezTo>
                  <a:pt x="7315" y="24227"/>
                  <a:pt x="7290" y="24328"/>
                  <a:pt x="7265" y="24423"/>
                </a:cubicBezTo>
                <a:cubicBezTo>
                  <a:pt x="7239" y="24429"/>
                  <a:pt x="7214" y="24436"/>
                  <a:pt x="7189" y="24442"/>
                </a:cubicBezTo>
                <a:cubicBezTo>
                  <a:pt x="7246" y="24220"/>
                  <a:pt x="7290" y="23992"/>
                  <a:pt x="7309" y="23758"/>
                </a:cubicBezTo>
                <a:close/>
                <a:moveTo>
                  <a:pt x="10476" y="23397"/>
                </a:moveTo>
                <a:cubicBezTo>
                  <a:pt x="10444" y="23771"/>
                  <a:pt x="10336" y="24138"/>
                  <a:pt x="10083" y="24467"/>
                </a:cubicBezTo>
                <a:cubicBezTo>
                  <a:pt x="10013" y="24562"/>
                  <a:pt x="9937" y="24645"/>
                  <a:pt x="9855" y="24727"/>
                </a:cubicBezTo>
                <a:cubicBezTo>
                  <a:pt x="9963" y="24556"/>
                  <a:pt x="10045" y="24366"/>
                  <a:pt x="10115" y="24176"/>
                </a:cubicBezTo>
                <a:cubicBezTo>
                  <a:pt x="10260" y="23929"/>
                  <a:pt x="10381" y="23669"/>
                  <a:pt x="10476" y="23397"/>
                </a:cubicBezTo>
                <a:close/>
                <a:moveTo>
                  <a:pt x="7790" y="24125"/>
                </a:moveTo>
                <a:lnTo>
                  <a:pt x="7790" y="24125"/>
                </a:lnTo>
                <a:cubicBezTo>
                  <a:pt x="7892" y="24486"/>
                  <a:pt x="7803" y="24873"/>
                  <a:pt x="7398" y="25044"/>
                </a:cubicBezTo>
                <a:cubicBezTo>
                  <a:pt x="7474" y="24942"/>
                  <a:pt x="7543" y="24822"/>
                  <a:pt x="7588" y="24689"/>
                </a:cubicBezTo>
                <a:cubicBezTo>
                  <a:pt x="7708" y="24524"/>
                  <a:pt x="7784" y="24334"/>
                  <a:pt x="7790" y="24125"/>
                </a:cubicBezTo>
                <a:close/>
                <a:moveTo>
                  <a:pt x="6625" y="25069"/>
                </a:moveTo>
                <a:cubicBezTo>
                  <a:pt x="6638" y="25075"/>
                  <a:pt x="6657" y="25075"/>
                  <a:pt x="6669" y="25082"/>
                </a:cubicBezTo>
                <a:cubicBezTo>
                  <a:pt x="6669" y="25088"/>
                  <a:pt x="6669" y="25094"/>
                  <a:pt x="6663" y="25107"/>
                </a:cubicBezTo>
                <a:cubicBezTo>
                  <a:pt x="6650" y="25094"/>
                  <a:pt x="6638" y="25082"/>
                  <a:pt x="6625" y="25069"/>
                </a:cubicBezTo>
                <a:close/>
                <a:moveTo>
                  <a:pt x="10051" y="24284"/>
                </a:moveTo>
                <a:lnTo>
                  <a:pt x="10051" y="24284"/>
                </a:lnTo>
                <a:cubicBezTo>
                  <a:pt x="9982" y="24455"/>
                  <a:pt x="9899" y="24619"/>
                  <a:pt x="9798" y="24778"/>
                </a:cubicBezTo>
                <a:cubicBezTo>
                  <a:pt x="9287" y="25255"/>
                  <a:pt x="8566" y="25529"/>
                  <a:pt x="7897" y="25529"/>
                </a:cubicBezTo>
                <a:cubicBezTo>
                  <a:pt x="7803" y="25529"/>
                  <a:pt x="7710" y="25523"/>
                  <a:pt x="7619" y="25512"/>
                </a:cubicBezTo>
                <a:lnTo>
                  <a:pt x="7619" y="25512"/>
                </a:lnTo>
                <a:cubicBezTo>
                  <a:pt x="7671" y="25516"/>
                  <a:pt x="7723" y="25517"/>
                  <a:pt x="7775" y="25517"/>
                </a:cubicBezTo>
                <a:cubicBezTo>
                  <a:pt x="8518" y="25517"/>
                  <a:pt x="9349" y="25190"/>
                  <a:pt x="9716" y="24746"/>
                </a:cubicBezTo>
                <a:cubicBezTo>
                  <a:pt x="9836" y="24600"/>
                  <a:pt x="9950" y="24448"/>
                  <a:pt x="10051" y="24284"/>
                </a:cubicBezTo>
                <a:close/>
                <a:moveTo>
                  <a:pt x="3914" y="0"/>
                </a:moveTo>
                <a:cubicBezTo>
                  <a:pt x="3895" y="0"/>
                  <a:pt x="3879" y="15"/>
                  <a:pt x="3870" y="33"/>
                </a:cubicBezTo>
                <a:cubicBezTo>
                  <a:pt x="3870" y="36"/>
                  <a:pt x="3868" y="36"/>
                  <a:pt x="3866" y="36"/>
                </a:cubicBezTo>
                <a:cubicBezTo>
                  <a:pt x="3864" y="36"/>
                  <a:pt x="3861" y="36"/>
                  <a:pt x="3857" y="39"/>
                </a:cubicBezTo>
                <a:cubicBezTo>
                  <a:pt x="3541" y="96"/>
                  <a:pt x="3294" y="793"/>
                  <a:pt x="3173" y="1046"/>
                </a:cubicBezTo>
                <a:cubicBezTo>
                  <a:pt x="3123" y="1154"/>
                  <a:pt x="3072" y="1262"/>
                  <a:pt x="3034" y="1369"/>
                </a:cubicBezTo>
                <a:cubicBezTo>
                  <a:pt x="3028" y="1376"/>
                  <a:pt x="3021" y="1382"/>
                  <a:pt x="3015" y="1388"/>
                </a:cubicBezTo>
                <a:cubicBezTo>
                  <a:pt x="2572" y="2016"/>
                  <a:pt x="2489" y="3054"/>
                  <a:pt x="2502" y="3795"/>
                </a:cubicBezTo>
                <a:cubicBezTo>
                  <a:pt x="2515" y="4340"/>
                  <a:pt x="2597" y="4878"/>
                  <a:pt x="2724" y="5410"/>
                </a:cubicBezTo>
                <a:cubicBezTo>
                  <a:pt x="2736" y="5581"/>
                  <a:pt x="2768" y="5746"/>
                  <a:pt x="2819" y="5911"/>
                </a:cubicBezTo>
                <a:cubicBezTo>
                  <a:pt x="2823" y="5925"/>
                  <a:pt x="2835" y="5932"/>
                  <a:pt x="2846" y="5932"/>
                </a:cubicBezTo>
                <a:cubicBezTo>
                  <a:pt x="2850" y="5932"/>
                  <a:pt x="2854" y="5931"/>
                  <a:pt x="2857" y="5930"/>
                </a:cubicBezTo>
                <a:cubicBezTo>
                  <a:pt x="3053" y="6588"/>
                  <a:pt x="3306" y="7234"/>
                  <a:pt x="3585" y="7868"/>
                </a:cubicBezTo>
                <a:cubicBezTo>
                  <a:pt x="3629" y="7988"/>
                  <a:pt x="3674" y="8108"/>
                  <a:pt x="3724" y="8222"/>
                </a:cubicBezTo>
                <a:cubicBezTo>
                  <a:pt x="2869" y="9299"/>
                  <a:pt x="1995" y="10357"/>
                  <a:pt x="1330" y="11554"/>
                </a:cubicBezTo>
                <a:cubicBezTo>
                  <a:pt x="513" y="13029"/>
                  <a:pt x="0" y="14758"/>
                  <a:pt x="355" y="16443"/>
                </a:cubicBezTo>
                <a:cubicBezTo>
                  <a:pt x="526" y="17260"/>
                  <a:pt x="925" y="17969"/>
                  <a:pt x="1444" y="18615"/>
                </a:cubicBezTo>
                <a:cubicBezTo>
                  <a:pt x="1945" y="19223"/>
                  <a:pt x="2502" y="19895"/>
                  <a:pt x="3268" y="20154"/>
                </a:cubicBezTo>
                <a:cubicBezTo>
                  <a:pt x="3363" y="20205"/>
                  <a:pt x="3452" y="20249"/>
                  <a:pt x="3547" y="20287"/>
                </a:cubicBezTo>
                <a:cubicBezTo>
                  <a:pt x="3857" y="20420"/>
                  <a:pt x="4174" y="20496"/>
                  <a:pt x="4497" y="20541"/>
                </a:cubicBezTo>
                <a:cubicBezTo>
                  <a:pt x="4649" y="20579"/>
                  <a:pt x="4807" y="20617"/>
                  <a:pt x="4966" y="20642"/>
                </a:cubicBezTo>
                <a:cubicBezTo>
                  <a:pt x="5263" y="20691"/>
                  <a:pt x="5569" y="20715"/>
                  <a:pt x="5879" y="20715"/>
                </a:cubicBezTo>
                <a:cubicBezTo>
                  <a:pt x="7137" y="20715"/>
                  <a:pt x="8464" y="20323"/>
                  <a:pt x="9551" y="19622"/>
                </a:cubicBezTo>
                <a:cubicBezTo>
                  <a:pt x="9766" y="20135"/>
                  <a:pt x="9969" y="20661"/>
                  <a:pt x="10165" y="21193"/>
                </a:cubicBezTo>
                <a:cubicBezTo>
                  <a:pt x="10172" y="21212"/>
                  <a:pt x="10178" y="21237"/>
                  <a:pt x="10184" y="21256"/>
                </a:cubicBezTo>
                <a:cubicBezTo>
                  <a:pt x="10210" y="21446"/>
                  <a:pt x="10248" y="21643"/>
                  <a:pt x="10286" y="21839"/>
                </a:cubicBezTo>
                <a:cubicBezTo>
                  <a:pt x="10381" y="22555"/>
                  <a:pt x="10368" y="23277"/>
                  <a:pt x="10172" y="23935"/>
                </a:cubicBezTo>
                <a:cubicBezTo>
                  <a:pt x="10140" y="24005"/>
                  <a:pt x="10108" y="24068"/>
                  <a:pt x="10070" y="24138"/>
                </a:cubicBezTo>
                <a:cubicBezTo>
                  <a:pt x="9747" y="24702"/>
                  <a:pt x="9374" y="25126"/>
                  <a:pt x="8715" y="25291"/>
                </a:cubicBezTo>
                <a:cubicBezTo>
                  <a:pt x="8443" y="25360"/>
                  <a:pt x="8164" y="25405"/>
                  <a:pt x="7885" y="25411"/>
                </a:cubicBezTo>
                <a:cubicBezTo>
                  <a:pt x="7841" y="25414"/>
                  <a:pt x="7797" y="25415"/>
                  <a:pt x="7754" y="25415"/>
                </a:cubicBezTo>
                <a:cubicBezTo>
                  <a:pt x="7693" y="25415"/>
                  <a:pt x="7632" y="25412"/>
                  <a:pt x="7569" y="25405"/>
                </a:cubicBezTo>
                <a:cubicBezTo>
                  <a:pt x="7556" y="25405"/>
                  <a:pt x="7544" y="25405"/>
                  <a:pt x="7532" y="25405"/>
                </a:cubicBezTo>
                <a:cubicBezTo>
                  <a:pt x="7375" y="25405"/>
                  <a:pt x="7229" y="25368"/>
                  <a:pt x="7094" y="25303"/>
                </a:cubicBezTo>
                <a:cubicBezTo>
                  <a:pt x="7094" y="25303"/>
                  <a:pt x="7094" y="25297"/>
                  <a:pt x="7094" y="25297"/>
                </a:cubicBezTo>
                <a:cubicBezTo>
                  <a:pt x="7119" y="25284"/>
                  <a:pt x="7138" y="25272"/>
                  <a:pt x="7163" y="25259"/>
                </a:cubicBezTo>
                <a:cubicBezTo>
                  <a:pt x="7182" y="25253"/>
                  <a:pt x="7195" y="25253"/>
                  <a:pt x="7214" y="25246"/>
                </a:cubicBezTo>
                <a:cubicBezTo>
                  <a:pt x="7575" y="25151"/>
                  <a:pt x="7898" y="24987"/>
                  <a:pt x="7949" y="24588"/>
                </a:cubicBezTo>
                <a:cubicBezTo>
                  <a:pt x="7993" y="24214"/>
                  <a:pt x="7866" y="23777"/>
                  <a:pt x="7594" y="23498"/>
                </a:cubicBezTo>
                <a:cubicBezTo>
                  <a:pt x="7588" y="23492"/>
                  <a:pt x="7581" y="23479"/>
                  <a:pt x="7575" y="23467"/>
                </a:cubicBezTo>
                <a:cubicBezTo>
                  <a:pt x="7486" y="23289"/>
                  <a:pt x="7353" y="23137"/>
                  <a:pt x="7157" y="23061"/>
                </a:cubicBezTo>
                <a:cubicBezTo>
                  <a:pt x="7056" y="23019"/>
                  <a:pt x="6959" y="23000"/>
                  <a:pt x="6867" y="23000"/>
                </a:cubicBezTo>
                <a:cubicBezTo>
                  <a:pt x="6680" y="23000"/>
                  <a:pt x="6514" y="23078"/>
                  <a:pt x="6378" y="23201"/>
                </a:cubicBezTo>
                <a:cubicBezTo>
                  <a:pt x="6131" y="23302"/>
                  <a:pt x="5922" y="23492"/>
                  <a:pt x="5814" y="23771"/>
                </a:cubicBezTo>
                <a:cubicBezTo>
                  <a:pt x="5751" y="23923"/>
                  <a:pt x="5738" y="24075"/>
                  <a:pt x="5745" y="24227"/>
                </a:cubicBezTo>
                <a:cubicBezTo>
                  <a:pt x="5732" y="24645"/>
                  <a:pt x="5966" y="25050"/>
                  <a:pt x="6289" y="25259"/>
                </a:cubicBezTo>
                <a:cubicBezTo>
                  <a:pt x="6486" y="25500"/>
                  <a:pt x="6745" y="25702"/>
                  <a:pt x="7030" y="25835"/>
                </a:cubicBezTo>
                <a:cubicBezTo>
                  <a:pt x="7345" y="25980"/>
                  <a:pt x="7678" y="26046"/>
                  <a:pt x="8011" y="26046"/>
                </a:cubicBezTo>
                <a:cubicBezTo>
                  <a:pt x="8551" y="26046"/>
                  <a:pt x="9092" y="25874"/>
                  <a:pt x="9557" y="25588"/>
                </a:cubicBezTo>
                <a:cubicBezTo>
                  <a:pt x="10343" y="25101"/>
                  <a:pt x="10729" y="24480"/>
                  <a:pt x="10868" y="23796"/>
                </a:cubicBezTo>
                <a:cubicBezTo>
                  <a:pt x="10875" y="23796"/>
                  <a:pt x="10875" y="23790"/>
                  <a:pt x="10875" y="23777"/>
                </a:cubicBezTo>
                <a:cubicBezTo>
                  <a:pt x="10875" y="23777"/>
                  <a:pt x="10875" y="23771"/>
                  <a:pt x="10875" y="23764"/>
                </a:cubicBezTo>
                <a:cubicBezTo>
                  <a:pt x="11001" y="23093"/>
                  <a:pt x="10894" y="22352"/>
                  <a:pt x="10691" y="21624"/>
                </a:cubicBezTo>
                <a:cubicBezTo>
                  <a:pt x="10685" y="21529"/>
                  <a:pt x="10672" y="21434"/>
                  <a:pt x="10653" y="21345"/>
                </a:cubicBezTo>
                <a:cubicBezTo>
                  <a:pt x="10653" y="21336"/>
                  <a:pt x="10648" y="21333"/>
                  <a:pt x="10642" y="21333"/>
                </a:cubicBezTo>
                <a:cubicBezTo>
                  <a:pt x="10635" y="21333"/>
                  <a:pt x="10628" y="21338"/>
                  <a:pt x="10628" y="21345"/>
                </a:cubicBezTo>
                <a:cubicBezTo>
                  <a:pt x="10628" y="21364"/>
                  <a:pt x="10628" y="21383"/>
                  <a:pt x="10628" y="21402"/>
                </a:cubicBezTo>
                <a:cubicBezTo>
                  <a:pt x="10482" y="20914"/>
                  <a:pt x="10305" y="20427"/>
                  <a:pt x="10134" y="19964"/>
                </a:cubicBezTo>
                <a:cubicBezTo>
                  <a:pt x="10121" y="19939"/>
                  <a:pt x="10102" y="19926"/>
                  <a:pt x="10083" y="19926"/>
                </a:cubicBezTo>
                <a:cubicBezTo>
                  <a:pt x="10026" y="19743"/>
                  <a:pt x="9963" y="19559"/>
                  <a:pt x="9899" y="19375"/>
                </a:cubicBezTo>
                <a:cubicBezTo>
                  <a:pt x="10558" y="18875"/>
                  <a:pt x="11103" y="18254"/>
                  <a:pt x="11445" y="17526"/>
                </a:cubicBezTo>
                <a:cubicBezTo>
                  <a:pt x="12388" y="15531"/>
                  <a:pt x="11673" y="13004"/>
                  <a:pt x="9513" y="12225"/>
                </a:cubicBezTo>
                <a:cubicBezTo>
                  <a:pt x="9046" y="12055"/>
                  <a:pt x="8552" y="11974"/>
                  <a:pt x="8056" y="11974"/>
                </a:cubicBezTo>
                <a:cubicBezTo>
                  <a:pt x="7483" y="11974"/>
                  <a:pt x="6908" y="12082"/>
                  <a:pt x="6372" y="12282"/>
                </a:cubicBezTo>
                <a:cubicBezTo>
                  <a:pt x="6302" y="12155"/>
                  <a:pt x="6232" y="12029"/>
                  <a:pt x="6163" y="11902"/>
                </a:cubicBezTo>
                <a:cubicBezTo>
                  <a:pt x="5821" y="11275"/>
                  <a:pt x="5479" y="10648"/>
                  <a:pt x="5149" y="10008"/>
                </a:cubicBezTo>
                <a:cubicBezTo>
                  <a:pt x="6296" y="8488"/>
                  <a:pt x="7119" y="6880"/>
                  <a:pt x="6923" y="4910"/>
                </a:cubicBezTo>
                <a:cubicBezTo>
                  <a:pt x="6916" y="4853"/>
                  <a:pt x="6910" y="4802"/>
                  <a:pt x="6897" y="4745"/>
                </a:cubicBezTo>
                <a:cubicBezTo>
                  <a:pt x="6904" y="4739"/>
                  <a:pt x="6910" y="4739"/>
                  <a:pt x="6904" y="4733"/>
                </a:cubicBezTo>
                <a:cubicBezTo>
                  <a:pt x="6771" y="2833"/>
                  <a:pt x="5586" y="964"/>
                  <a:pt x="3940" y="8"/>
                </a:cubicBezTo>
                <a:cubicBezTo>
                  <a:pt x="3931" y="2"/>
                  <a:pt x="3922" y="0"/>
                  <a:pt x="39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0F611B66-30F1-6D18-F4A6-026DECD777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9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>
          <a:extLst>
            <a:ext uri="{FF2B5EF4-FFF2-40B4-BE49-F238E27FC236}">
              <a16:creationId xmlns:a16="http://schemas.microsoft.com/office/drawing/2014/main" id="{7C3EC12E-204D-276A-CD73-AB5D7B49D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0">
            <a:extLst>
              <a:ext uri="{FF2B5EF4-FFF2-40B4-BE49-F238E27FC236}">
                <a16:creationId xmlns:a16="http://schemas.microsoft.com/office/drawing/2014/main" id="{67270689-E06D-9796-4292-08AB1DFB2BBE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87154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Business &amp; Retail Environments</a:t>
            </a:r>
          </a:p>
        </p:txBody>
      </p:sp>
      <p:sp>
        <p:nvSpPr>
          <p:cNvPr id="26" name="Google Shape;498;p39">
            <a:extLst>
              <a:ext uri="{FF2B5EF4-FFF2-40B4-BE49-F238E27FC236}">
                <a16:creationId xmlns:a16="http://schemas.microsoft.com/office/drawing/2014/main" id="{AF00E8A3-F4F9-F31B-7E5E-A29007247192}"/>
              </a:ext>
            </a:extLst>
          </p:cNvPr>
          <p:cNvSpPr txBox="1"/>
          <p:nvPr/>
        </p:nvSpPr>
        <p:spPr>
          <a:xfrm>
            <a:off x="720000" y="673996"/>
            <a:ext cx="7704000" cy="4048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music streaming platforms thrive on delivering tailored listening experiences.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Our Engine Helps: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🎵 Recommends songs based on musical characteristics (e.g., tempo, energy, valence) — not just user history.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🧠 Can be integrated into new or existing apps to provide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 without prior user data.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Enables dynamic, mood-based playlists (e.g., “Chill Vibes”, “Workout Energy”).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startup streaming app can use this model to offer first-time users relevant tracks immediately, no sign-up friction or cold start problem.</a:t>
            </a:r>
          </a:p>
        </p:txBody>
      </p:sp>
      <p:sp>
        <p:nvSpPr>
          <p:cNvPr id="2" name="Google Shape;501;p39">
            <a:extLst>
              <a:ext uri="{FF2B5EF4-FFF2-40B4-BE49-F238E27FC236}">
                <a16:creationId xmlns:a16="http://schemas.microsoft.com/office/drawing/2014/main" id="{D92AED19-960F-652F-4558-8953FAEAEE69}"/>
              </a:ext>
            </a:extLst>
          </p:cNvPr>
          <p:cNvSpPr/>
          <p:nvPr/>
        </p:nvSpPr>
        <p:spPr>
          <a:xfrm rot="1061091">
            <a:off x="8594158" y="3892306"/>
            <a:ext cx="376322" cy="791252"/>
          </a:xfrm>
          <a:custGeom>
            <a:avLst/>
            <a:gdLst/>
            <a:ahLst/>
            <a:cxnLst/>
            <a:rect l="l" t="t" r="r" b="b"/>
            <a:pathLst>
              <a:path w="12389" h="26047" extrusionOk="0">
                <a:moveTo>
                  <a:pt x="4092" y="242"/>
                </a:moveTo>
                <a:cubicBezTo>
                  <a:pt x="4149" y="286"/>
                  <a:pt x="4206" y="331"/>
                  <a:pt x="4256" y="375"/>
                </a:cubicBezTo>
                <a:cubicBezTo>
                  <a:pt x="4320" y="445"/>
                  <a:pt x="4377" y="521"/>
                  <a:pt x="4427" y="584"/>
                </a:cubicBezTo>
                <a:cubicBezTo>
                  <a:pt x="4301" y="508"/>
                  <a:pt x="4180" y="438"/>
                  <a:pt x="4047" y="381"/>
                </a:cubicBezTo>
                <a:cubicBezTo>
                  <a:pt x="4060" y="331"/>
                  <a:pt x="4079" y="286"/>
                  <a:pt x="4092" y="242"/>
                </a:cubicBezTo>
                <a:close/>
                <a:moveTo>
                  <a:pt x="4389" y="483"/>
                </a:moveTo>
                <a:lnTo>
                  <a:pt x="4389" y="483"/>
                </a:lnTo>
                <a:cubicBezTo>
                  <a:pt x="4497" y="571"/>
                  <a:pt x="4598" y="660"/>
                  <a:pt x="4700" y="755"/>
                </a:cubicBezTo>
                <a:cubicBezTo>
                  <a:pt x="4630" y="704"/>
                  <a:pt x="4554" y="660"/>
                  <a:pt x="4478" y="616"/>
                </a:cubicBezTo>
                <a:cubicBezTo>
                  <a:pt x="4453" y="578"/>
                  <a:pt x="4421" y="527"/>
                  <a:pt x="4389" y="483"/>
                </a:cubicBezTo>
                <a:close/>
                <a:moveTo>
                  <a:pt x="3889" y="204"/>
                </a:moveTo>
                <a:lnTo>
                  <a:pt x="3889" y="204"/>
                </a:lnTo>
                <a:cubicBezTo>
                  <a:pt x="3864" y="242"/>
                  <a:pt x="3838" y="280"/>
                  <a:pt x="3813" y="312"/>
                </a:cubicBezTo>
                <a:cubicBezTo>
                  <a:pt x="3750" y="324"/>
                  <a:pt x="3693" y="375"/>
                  <a:pt x="3699" y="451"/>
                </a:cubicBezTo>
                <a:cubicBezTo>
                  <a:pt x="3699" y="464"/>
                  <a:pt x="3699" y="470"/>
                  <a:pt x="3699" y="476"/>
                </a:cubicBezTo>
                <a:cubicBezTo>
                  <a:pt x="3680" y="495"/>
                  <a:pt x="3667" y="521"/>
                  <a:pt x="3655" y="540"/>
                </a:cubicBezTo>
                <a:cubicBezTo>
                  <a:pt x="3636" y="546"/>
                  <a:pt x="3623" y="559"/>
                  <a:pt x="3604" y="571"/>
                </a:cubicBezTo>
                <a:cubicBezTo>
                  <a:pt x="3534" y="666"/>
                  <a:pt x="3471" y="755"/>
                  <a:pt x="3414" y="850"/>
                </a:cubicBezTo>
                <a:cubicBezTo>
                  <a:pt x="3433" y="812"/>
                  <a:pt x="3452" y="774"/>
                  <a:pt x="3471" y="742"/>
                </a:cubicBezTo>
                <a:cubicBezTo>
                  <a:pt x="3560" y="584"/>
                  <a:pt x="3693" y="293"/>
                  <a:pt x="3889" y="204"/>
                </a:cubicBezTo>
                <a:close/>
                <a:moveTo>
                  <a:pt x="4598" y="1293"/>
                </a:moveTo>
                <a:cubicBezTo>
                  <a:pt x="4605" y="1300"/>
                  <a:pt x="4605" y="1300"/>
                  <a:pt x="4605" y="1300"/>
                </a:cubicBezTo>
                <a:cubicBezTo>
                  <a:pt x="4605" y="1300"/>
                  <a:pt x="4598" y="1300"/>
                  <a:pt x="4598" y="1306"/>
                </a:cubicBezTo>
                <a:cubicBezTo>
                  <a:pt x="4598" y="1300"/>
                  <a:pt x="4598" y="1300"/>
                  <a:pt x="4598" y="1300"/>
                </a:cubicBezTo>
                <a:cubicBezTo>
                  <a:pt x="4598" y="1300"/>
                  <a:pt x="4598" y="1300"/>
                  <a:pt x="4598" y="1293"/>
                </a:cubicBezTo>
                <a:close/>
                <a:moveTo>
                  <a:pt x="3705" y="1331"/>
                </a:moveTo>
                <a:cubicBezTo>
                  <a:pt x="3705" y="1331"/>
                  <a:pt x="3705" y="1331"/>
                  <a:pt x="3699" y="1338"/>
                </a:cubicBezTo>
                <a:cubicBezTo>
                  <a:pt x="3699" y="1338"/>
                  <a:pt x="3699" y="1331"/>
                  <a:pt x="3699" y="1331"/>
                </a:cubicBezTo>
                <a:close/>
                <a:moveTo>
                  <a:pt x="4231" y="964"/>
                </a:moveTo>
                <a:cubicBezTo>
                  <a:pt x="4250" y="977"/>
                  <a:pt x="4269" y="996"/>
                  <a:pt x="4288" y="1008"/>
                </a:cubicBezTo>
                <a:cubicBezTo>
                  <a:pt x="4155" y="1148"/>
                  <a:pt x="4035" y="1287"/>
                  <a:pt x="3927" y="1426"/>
                </a:cubicBezTo>
                <a:cubicBezTo>
                  <a:pt x="3914" y="1426"/>
                  <a:pt x="3908" y="1433"/>
                  <a:pt x="3902" y="1452"/>
                </a:cubicBezTo>
                <a:cubicBezTo>
                  <a:pt x="3902" y="1452"/>
                  <a:pt x="3902" y="1458"/>
                  <a:pt x="3895" y="1464"/>
                </a:cubicBezTo>
                <a:cubicBezTo>
                  <a:pt x="3845" y="1534"/>
                  <a:pt x="3800" y="1604"/>
                  <a:pt x="3750" y="1673"/>
                </a:cubicBezTo>
                <a:cubicBezTo>
                  <a:pt x="3889" y="1407"/>
                  <a:pt x="4041" y="1167"/>
                  <a:pt x="4231" y="964"/>
                </a:cubicBezTo>
                <a:close/>
                <a:moveTo>
                  <a:pt x="4446" y="1281"/>
                </a:moveTo>
                <a:cubicBezTo>
                  <a:pt x="4446" y="1325"/>
                  <a:pt x="4491" y="1357"/>
                  <a:pt x="4529" y="1357"/>
                </a:cubicBezTo>
                <a:cubicBezTo>
                  <a:pt x="4351" y="1502"/>
                  <a:pt x="4206" y="1673"/>
                  <a:pt x="4073" y="1870"/>
                </a:cubicBezTo>
                <a:cubicBezTo>
                  <a:pt x="4180" y="1654"/>
                  <a:pt x="4301" y="1452"/>
                  <a:pt x="4446" y="1281"/>
                </a:cubicBezTo>
                <a:close/>
                <a:moveTo>
                  <a:pt x="4212" y="1401"/>
                </a:moveTo>
                <a:cubicBezTo>
                  <a:pt x="4066" y="1667"/>
                  <a:pt x="3940" y="1952"/>
                  <a:pt x="3826" y="2237"/>
                </a:cubicBezTo>
                <a:cubicBezTo>
                  <a:pt x="3820" y="2237"/>
                  <a:pt x="3814" y="2237"/>
                  <a:pt x="3808" y="2242"/>
                </a:cubicBezTo>
                <a:lnTo>
                  <a:pt x="3808" y="2242"/>
                </a:lnTo>
                <a:cubicBezTo>
                  <a:pt x="3827" y="2156"/>
                  <a:pt x="3851" y="2070"/>
                  <a:pt x="3864" y="1978"/>
                </a:cubicBezTo>
                <a:cubicBezTo>
                  <a:pt x="3876" y="1965"/>
                  <a:pt x="3876" y="1952"/>
                  <a:pt x="3883" y="1946"/>
                </a:cubicBezTo>
                <a:cubicBezTo>
                  <a:pt x="3978" y="1781"/>
                  <a:pt x="4066" y="1616"/>
                  <a:pt x="4168" y="1458"/>
                </a:cubicBezTo>
                <a:cubicBezTo>
                  <a:pt x="4180" y="1445"/>
                  <a:pt x="4187" y="1433"/>
                  <a:pt x="4199" y="1414"/>
                </a:cubicBezTo>
                <a:cubicBezTo>
                  <a:pt x="4206" y="1407"/>
                  <a:pt x="4206" y="1401"/>
                  <a:pt x="4212" y="1401"/>
                </a:cubicBezTo>
                <a:close/>
                <a:moveTo>
                  <a:pt x="3319" y="2408"/>
                </a:moveTo>
                <a:cubicBezTo>
                  <a:pt x="3294" y="2491"/>
                  <a:pt x="3268" y="2567"/>
                  <a:pt x="3243" y="2649"/>
                </a:cubicBezTo>
                <a:cubicBezTo>
                  <a:pt x="3237" y="2674"/>
                  <a:pt x="3230" y="2700"/>
                  <a:pt x="3218" y="2731"/>
                </a:cubicBezTo>
                <a:cubicBezTo>
                  <a:pt x="3218" y="2719"/>
                  <a:pt x="3224" y="2700"/>
                  <a:pt x="3224" y="2687"/>
                </a:cubicBezTo>
                <a:cubicBezTo>
                  <a:pt x="3256" y="2598"/>
                  <a:pt x="3287" y="2503"/>
                  <a:pt x="3319" y="2408"/>
                </a:cubicBezTo>
                <a:close/>
                <a:moveTo>
                  <a:pt x="3200" y="2769"/>
                </a:moveTo>
                <a:cubicBezTo>
                  <a:pt x="3198" y="2779"/>
                  <a:pt x="3196" y="2789"/>
                  <a:pt x="3192" y="2801"/>
                </a:cubicBezTo>
                <a:cubicBezTo>
                  <a:pt x="3186" y="2833"/>
                  <a:pt x="3173" y="2864"/>
                  <a:pt x="3161" y="2896"/>
                </a:cubicBezTo>
                <a:cubicBezTo>
                  <a:pt x="3172" y="2857"/>
                  <a:pt x="3188" y="2814"/>
                  <a:pt x="3200" y="2769"/>
                </a:cubicBezTo>
                <a:close/>
                <a:moveTo>
                  <a:pt x="3591" y="2541"/>
                </a:moveTo>
                <a:cubicBezTo>
                  <a:pt x="3560" y="2681"/>
                  <a:pt x="3522" y="2820"/>
                  <a:pt x="3484" y="2959"/>
                </a:cubicBezTo>
                <a:cubicBezTo>
                  <a:pt x="3465" y="3029"/>
                  <a:pt x="3439" y="3099"/>
                  <a:pt x="3414" y="3162"/>
                </a:cubicBezTo>
                <a:cubicBezTo>
                  <a:pt x="3408" y="3162"/>
                  <a:pt x="3408" y="3156"/>
                  <a:pt x="3401" y="3156"/>
                </a:cubicBezTo>
                <a:lnTo>
                  <a:pt x="3471" y="2833"/>
                </a:lnTo>
                <a:cubicBezTo>
                  <a:pt x="3509" y="2738"/>
                  <a:pt x="3547" y="2636"/>
                  <a:pt x="3591" y="2541"/>
                </a:cubicBezTo>
                <a:close/>
                <a:moveTo>
                  <a:pt x="3306" y="3282"/>
                </a:moveTo>
                <a:cubicBezTo>
                  <a:pt x="3300" y="3320"/>
                  <a:pt x="3294" y="3365"/>
                  <a:pt x="3287" y="3403"/>
                </a:cubicBezTo>
                <a:lnTo>
                  <a:pt x="3091" y="4372"/>
                </a:lnTo>
                <a:cubicBezTo>
                  <a:pt x="3123" y="4144"/>
                  <a:pt x="3154" y="3909"/>
                  <a:pt x="3186" y="3681"/>
                </a:cubicBezTo>
                <a:cubicBezTo>
                  <a:pt x="3224" y="3548"/>
                  <a:pt x="3262" y="3415"/>
                  <a:pt x="3306" y="3282"/>
                </a:cubicBezTo>
                <a:close/>
                <a:moveTo>
                  <a:pt x="6612" y="4422"/>
                </a:moveTo>
                <a:cubicBezTo>
                  <a:pt x="6619" y="4460"/>
                  <a:pt x="6625" y="4492"/>
                  <a:pt x="6631" y="4530"/>
                </a:cubicBezTo>
                <a:cubicBezTo>
                  <a:pt x="6625" y="4524"/>
                  <a:pt x="6612" y="4524"/>
                  <a:pt x="6600" y="4524"/>
                </a:cubicBezTo>
                <a:cubicBezTo>
                  <a:pt x="6606" y="4492"/>
                  <a:pt x="6606" y="4454"/>
                  <a:pt x="6612" y="4422"/>
                </a:cubicBezTo>
                <a:close/>
                <a:moveTo>
                  <a:pt x="3218" y="4042"/>
                </a:moveTo>
                <a:cubicBezTo>
                  <a:pt x="3218" y="4068"/>
                  <a:pt x="3211" y="4093"/>
                  <a:pt x="3211" y="4118"/>
                </a:cubicBezTo>
                <a:cubicBezTo>
                  <a:pt x="3199" y="4239"/>
                  <a:pt x="3192" y="4353"/>
                  <a:pt x="3186" y="4448"/>
                </a:cubicBezTo>
                <a:cubicBezTo>
                  <a:pt x="3167" y="4587"/>
                  <a:pt x="3148" y="4726"/>
                  <a:pt x="3123" y="4866"/>
                </a:cubicBezTo>
                <a:cubicBezTo>
                  <a:pt x="3110" y="4796"/>
                  <a:pt x="3104" y="4720"/>
                  <a:pt x="3091" y="4650"/>
                </a:cubicBezTo>
                <a:cubicBezTo>
                  <a:pt x="3135" y="4448"/>
                  <a:pt x="3173" y="4245"/>
                  <a:pt x="3218" y="4042"/>
                </a:cubicBezTo>
                <a:close/>
                <a:moveTo>
                  <a:pt x="6688" y="4821"/>
                </a:moveTo>
                <a:cubicBezTo>
                  <a:pt x="6688" y="4847"/>
                  <a:pt x="6695" y="4866"/>
                  <a:pt x="6695" y="4891"/>
                </a:cubicBezTo>
                <a:cubicBezTo>
                  <a:pt x="6695" y="4897"/>
                  <a:pt x="6688" y="4897"/>
                  <a:pt x="6688" y="4897"/>
                </a:cubicBezTo>
                <a:cubicBezTo>
                  <a:pt x="6688" y="4872"/>
                  <a:pt x="6688" y="4847"/>
                  <a:pt x="6688" y="4821"/>
                </a:cubicBezTo>
                <a:close/>
                <a:moveTo>
                  <a:pt x="3173" y="4929"/>
                </a:moveTo>
                <a:cubicBezTo>
                  <a:pt x="3173" y="4973"/>
                  <a:pt x="3167" y="5018"/>
                  <a:pt x="3161" y="5056"/>
                </a:cubicBezTo>
                <a:cubicBezTo>
                  <a:pt x="3154" y="5018"/>
                  <a:pt x="3148" y="4973"/>
                  <a:pt x="3135" y="4935"/>
                </a:cubicBezTo>
                <a:lnTo>
                  <a:pt x="3135" y="4935"/>
                </a:lnTo>
                <a:cubicBezTo>
                  <a:pt x="3141" y="4938"/>
                  <a:pt x="3147" y="4939"/>
                  <a:pt x="3153" y="4939"/>
                </a:cubicBezTo>
                <a:cubicBezTo>
                  <a:pt x="3162" y="4939"/>
                  <a:pt x="3170" y="4936"/>
                  <a:pt x="3173" y="4929"/>
                </a:cubicBezTo>
                <a:close/>
                <a:moveTo>
                  <a:pt x="6536" y="4156"/>
                </a:moveTo>
                <a:cubicBezTo>
                  <a:pt x="6530" y="4378"/>
                  <a:pt x="6498" y="4593"/>
                  <a:pt x="6454" y="4802"/>
                </a:cubicBezTo>
                <a:cubicBezTo>
                  <a:pt x="6403" y="4929"/>
                  <a:pt x="6359" y="5062"/>
                  <a:pt x="6315" y="5189"/>
                </a:cubicBezTo>
                <a:cubicBezTo>
                  <a:pt x="6296" y="5214"/>
                  <a:pt x="6283" y="5233"/>
                  <a:pt x="6264" y="5258"/>
                </a:cubicBezTo>
                <a:cubicBezTo>
                  <a:pt x="6327" y="5094"/>
                  <a:pt x="6391" y="4929"/>
                  <a:pt x="6435" y="4758"/>
                </a:cubicBezTo>
                <a:cubicBezTo>
                  <a:pt x="6492" y="4555"/>
                  <a:pt x="6524" y="4353"/>
                  <a:pt x="6536" y="4156"/>
                </a:cubicBezTo>
                <a:close/>
                <a:moveTo>
                  <a:pt x="2743" y="5493"/>
                </a:moveTo>
                <a:lnTo>
                  <a:pt x="2743" y="5493"/>
                </a:lnTo>
                <a:cubicBezTo>
                  <a:pt x="2755" y="5550"/>
                  <a:pt x="2768" y="5607"/>
                  <a:pt x="2781" y="5657"/>
                </a:cubicBezTo>
                <a:cubicBezTo>
                  <a:pt x="2755" y="5632"/>
                  <a:pt x="2743" y="5575"/>
                  <a:pt x="2743" y="5493"/>
                </a:cubicBezTo>
                <a:close/>
                <a:moveTo>
                  <a:pt x="6226" y="5429"/>
                </a:moveTo>
                <a:lnTo>
                  <a:pt x="6226" y="5429"/>
                </a:lnTo>
                <a:cubicBezTo>
                  <a:pt x="6150" y="5575"/>
                  <a:pt x="6068" y="5714"/>
                  <a:pt x="5992" y="5860"/>
                </a:cubicBezTo>
                <a:cubicBezTo>
                  <a:pt x="5989" y="5863"/>
                  <a:pt x="5986" y="5865"/>
                  <a:pt x="5984" y="5868"/>
                </a:cubicBezTo>
                <a:lnTo>
                  <a:pt x="5984" y="5868"/>
                </a:lnTo>
                <a:cubicBezTo>
                  <a:pt x="6021" y="5790"/>
                  <a:pt x="6063" y="5717"/>
                  <a:pt x="6099" y="5638"/>
                </a:cubicBezTo>
                <a:cubicBezTo>
                  <a:pt x="6131" y="5581"/>
                  <a:pt x="6169" y="5524"/>
                  <a:pt x="6201" y="5467"/>
                </a:cubicBezTo>
                <a:cubicBezTo>
                  <a:pt x="6207" y="5461"/>
                  <a:pt x="6213" y="5448"/>
                  <a:pt x="6220" y="5436"/>
                </a:cubicBezTo>
                <a:cubicBezTo>
                  <a:pt x="6220" y="5436"/>
                  <a:pt x="6226" y="5429"/>
                  <a:pt x="6226" y="5429"/>
                </a:cubicBezTo>
                <a:close/>
                <a:moveTo>
                  <a:pt x="6536" y="5632"/>
                </a:moveTo>
                <a:cubicBezTo>
                  <a:pt x="6492" y="5828"/>
                  <a:pt x="6441" y="6025"/>
                  <a:pt x="6378" y="6215"/>
                </a:cubicBezTo>
                <a:cubicBezTo>
                  <a:pt x="6391" y="6145"/>
                  <a:pt x="6397" y="6075"/>
                  <a:pt x="6410" y="6006"/>
                </a:cubicBezTo>
                <a:cubicBezTo>
                  <a:pt x="6454" y="5879"/>
                  <a:pt x="6498" y="5759"/>
                  <a:pt x="6536" y="5632"/>
                </a:cubicBezTo>
                <a:close/>
                <a:moveTo>
                  <a:pt x="6087" y="6044"/>
                </a:moveTo>
                <a:cubicBezTo>
                  <a:pt x="6074" y="6088"/>
                  <a:pt x="6061" y="6139"/>
                  <a:pt x="6049" y="6183"/>
                </a:cubicBezTo>
                <a:cubicBezTo>
                  <a:pt x="6042" y="6202"/>
                  <a:pt x="6030" y="6227"/>
                  <a:pt x="6017" y="6246"/>
                </a:cubicBezTo>
                <a:cubicBezTo>
                  <a:pt x="5897" y="6329"/>
                  <a:pt x="5605" y="6968"/>
                  <a:pt x="5428" y="7361"/>
                </a:cubicBezTo>
                <a:cubicBezTo>
                  <a:pt x="5413" y="7346"/>
                  <a:pt x="5390" y="7336"/>
                  <a:pt x="5367" y="7336"/>
                </a:cubicBezTo>
                <a:cubicBezTo>
                  <a:pt x="5341" y="7336"/>
                  <a:pt x="5315" y="7347"/>
                  <a:pt x="5295" y="7374"/>
                </a:cubicBezTo>
                <a:cubicBezTo>
                  <a:pt x="5259" y="7427"/>
                  <a:pt x="5218" y="7486"/>
                  <a:pt x="5177" y="7540"/>
                </a:cubicBezTo>
                <a:lnTo>
                  <a:pt x="5177" y="7540"/>
                </a:lnTo>
                <a:cubicBezTo>
                  <a:pt x="5227" y="7427"/>
                  <a:pt x="5277" y="7309"/>
                  <a:pt x="5333" y="7190"/>
                </a:cubicBezTo>
                <a:cubicBezTo>
                  <a:pt x="5605" y="6823"/>
                  <a:pt x="5871" y="6443"/>
                  <a:pt x="6087" y="6044"/>
                </a:cubicBezTo>
                <a:close/>
                <a:moveTo>
                  <a:pt x="4750" y="1445"/>
                </a:moveTo>
                <a:cubicBezTo>
                  <a:pt x="5301" y="1990"/>
                  <a:pt x="5751" y="2592"/>
                  <a:pt x="6175" y="3314"/>
                </a:cubicBezTo>
                <a:cubicBezTo>
                  <a:pt x="6226" y="3409"/>
                  <a:pt x="6277" y="3504"/>
                  <a:pt x="6321" y="3599"/>
                </a:cubicBezTo>
                <a:cubicBezTo>
                  <a:pt x="6340" y="3751"/>
                  <a:pt x="6340" y="3903"/>
                  <a:pt x="6321" y="4061"/>
                </a:cubicBezTo>
                <a:cubicBezTo>
                  <a:pt x="6188" y="4980"/>
                  <a:pt x="5384" y="5999"/>
                  <a:pt x="4852" y="6747"/>
                </a:cubicBezTo>
                <a:cubicBezTo>
                  <a:pt x="4605" y="7095"/>
                  <a:pt x="4345" y="7431"/>
                  <a:pt x="4085" y="7766"/>
                </a:cubicBezTo>
                <a:cubicBezTo>
                  <a:pt x="3914" y="7367"/>
                  <a:pt x="3750" y="6968"/>
                  <a:pt x="3598" y="6557"/>
                </a:cubicBezTo>
                <a:cubicBezTo>
                  <a:pt x="3509" y="6303"/>
                  <a:pt x="3420" y="6044"/>
                  <a:pt x="3344" y="5778"/>
                </a:cubicBezTo>
                <a:cubicBezTo>
                  <a:pt x="3313" y="5157"/>
                  <a:pt x="3376" y="4536"/>
                  <a:pt x="3528" y="3916"/>
                </a:cubicBezTo>
                <a:cubicBezTo>
                  <a:pt x="3724" y="3067"/>
                  <a:pt x="3997" y="2123"/>
                  <a:pt x="4649" y="1521"/>
                </a:cubicBezTo>
                <a:cubicBezTo>
                  <a:pt x="4653" y="1523"/>
                  <a:pt x="4656" y="1524"/>
                  <a:pt x="4659" y="1524"/>
                </a:cubicBezTo>
                <a:cubicBezTo>
                  <a:pt x="4666" y="1524"/>
                  <a:pt x="4672" y="1520"/>
                  <a:pt x="4681" y="1515"/>
                </a:cubicBezTo>
                <a:cubicBezTo>
                  <a:pt x="4706" y="1490"/>
                  <a:pt x="4725" y="1471"/>
                  <a:pt x="4750" y="1445"/>
                </a:cubicBezTo>
                <a:close/>
                <a:moveTo>
                  <a:pt x="6593" y="6873"/>
                </a:moveTo>
                <a:cubicBezTo>
                  <a:pt x="6593" y="6880"/>
                  <a:pt x="6587" y="6892"/>
                  <a:pt x="6587" y="6899"/>
                </a:cubicBezTo>
                <a:cubicBezTo>
                  <a:pt x="6511" y="7228"/>
                  <a:pt x="6403" y="7532"/>
                  <a:pt x="6277" y="7830"/>
                </a:cubicBezTo>
                <a:cubicBezTo>
                  <a:pt x="6321" y="7690"/>
                  <a:pt x="6353" y="7545"/>
                  <a:pt x="6378" y="7405"/>
                </a:cubicBezTo>
                <a:cubicBezTo>
                  <a:pt x="6460" y="7228"/>
                  <a:pt x="6530" y="7051"/>
                  <a:pt x="6593" y="6873"/>
                </a:cubicBezTo>
                <a:close/>
                <a:moveTo>
                  <a:pt x="4877" y="7944"/>
                </a:moveTo>
                <a:lnTo>
                  <a:pt x="4877" y="7944"/>
                </a:lnTo>
                <a:cubicBezTo>
                  <a:pt x="4877" y="7956"/>
                  <a:pt x="4871" y="7963"/>
                  <a:pt x="4871" y="7975"/>
                </a:cubicBezTo>
                <a:cubicBezTo>
                  <a:pt x="4862" y="7984"/>
                  <a:pt x="4853" y="7993"/>
                  <a:pt x="4846" y="8002"/>
                </a:cubicBezTo>
                <a:lnTo>
                  <a:pt x="4846" y="8002"/>
                </a:lnTo>
                <a:cubicBezTo>
                  <a:pt x="4856" y="7985"/>
                  <a:pt x="4867" y="7964"/>
                  <a:pt x="4877" y="7944"/>
                </a:cubicBezTo>
                <a:close/>
                <a:moveTo>
                  <a:pt x="5637" y="7367"/>
                </a:moveTo>
                <a:lnTo>
                  <a:pt x="5637" y="7367"/>
                </a:lnTo>
                <a:cubicBezTo>
                  <a:pt x="5517" y="7633"/>
                  <a:pt x="5384" y="7893"/>
                  <a:pt x="5251" y="8159"/>
                </a:cubicBezTo>
                <a:cubicBezTo>
                  <a:pt x="5358" y="7931"/>
                  <a:pt x="5466" y="7703"/>
                  <a:pt x="5574" y="7481"/>
                </a:cubicBezTo>
                <a:cubicBezTo>
                  <a:pt x="5593" y="7443"/>
                  <a:pt x="5618" y="7405"/>
                  <a:pt x="5637" y="7367"/>
                </a:cubicBezTo>
                <a:close/>
                <a:moveTo>
                  <a:pt x="4592" y="8134"/>
                </a:moveTo>
                <a:cubicBezTo>
                  <a:pt x="4529" y="8248"/>
                  <a:pt x="4465" y="8368"/>
                  <a:pt x="4402" y="8482"/>
                </a:cubicBezTo>
                <a:cubicBezTo>
                  <a:pt x="4396" y="8476"/>
                  <a:pt x="4396" y="8463"/>
                  <a:pt x="4389" y="8457"/>
                </a:cubicBezTo>
                <a:cubicBezTo>
                  <a:pt x="4427" y="8387"/>
                  <a:pt x="4465" y="8317"/>
                  <a:pt x="4503" y="8248"/>
                </a:cubicBezTo>
                <a:cubicBezTo>
                  <a:pt x="4535" y="8210"/>
                  <a:pt x="4560" y="8172"/>
                  <a:pt x="4592" y="8134"/>
                </a:cubicBezTo>
                <a:close/>
                <a:moveTo>
                  <a:pt x="6175" y="7475"/>
                </a:moveTo>
                <a:cubicBezTo>
                  <a:pt x="6150" y="7602"/>
                  <a:pt x="6118" y="7728"/>
                  <a:pt x="6074" y="7855"/>
                </a:cubicBezTo>
                <a:cubicBezTo>
                  <a:pt x="6061" y="7855"/>
                  <a:pt x="6049" y="7868"/>
                  <a:pt x="6036" y="7887"/>
                </a:cubicBezTo>
                <a:cubicBezTo>
                  <a:pt x="5859" y="8210"/>
                  <a:pt x="5669" y="8526"/>
                  <a:pt x="5466" y="8837"/>
                </a:cubicBezTo>
                <a:cubicBezTo>
                  <a:pt x="5713" y="8387"/>
                  <a:pt x="5947" y="7931"/>
                  <a:pt x="6175" y="7475"/>
                </a:cubicBezTo>
                <a:close/>
                <a:moveTo>
                  <a:pt x="5985" y="7057"/>
                </a:moveTo>
                <a:cubicBezTo>
                  <a:pt x="5688" y="7576"/>
                  <a:pt x="5415" y="8108"/>
                  <a:pt x="5168" y="8647"/>
                </a:cubicBezTo>
                <a:cubicBezTo>
                  <a:pt x="5080" y="8818"/>
                  <a:pt x="4985" y="8989"/>
                  <a:pt x="4896" y="9153"/>
                </a:cubicBezTo>
                <a:lnTo>
                  <a:pt x="4852" y="9153"/>
                </a:lnTo>
                <a:cubicBezTo>
                  <a:pt x="5219" y="8476"/>
                  <a:pt x="5567" y="7792"/>
                  <a:pt x="5878" y="7095"/>
                </a:cubicBezTo>
                <a:cubicBezTo>
                  <a:pt x="5887" y="7101"/>
                  <a:pt x="5898" y="7103"/>
                  <a:pt x="5910" y="7103"/>
                </a:cubicBezTo>
                <a:cubicBezTo>
                  <a:pt x="5937" y="7103"/>
                  <a:pt x="5966" y="7088"/>
                  <a:pt x="5979" y="7057"/>
                </a:cubicBezTo>
                <a:close/>
                <a:moveTo>
                  <a:pt x="4073" y="9065"/>
                </a:moveTo>
                <a:cubicBezTo>
                  <a:pt x="4073" y="9065"/>
                  <a:pt x="4079" y="9071"/>
                  <a:pt x="4079" y="9077"/>
                </a:cubicBezTo>
                <a:cubicBezTo>
                  <a:pt x="4079" y="9077"/>
                  <a:pt x="4079" y="9077"/>
                  <a:pt x="4073" y="9084"/>
                </a:cubicBezTo>
                <a:cubicBezTo>
                  <a:pt x="4073" y="9090"/>
                  <a:pt x="4073" y="9096"/>
                  <a:pt x="4073" y="9103"/>
                </a:cubicBezTo>
                <a:cubicBezTo>
                  <a:pt x="4047" y="9134"/>
                  <a:pt x="4022" y="9172"/>
                  <a:pt x="4003" y="9204"/>
                </a:cubicBezTo>
                <a:cubicBezTo>
                  <a:pt x="4022" y="9153"/>
                  <a:pt x="4047" y="9109"/>
                  <a:pt x="4073" y="9065"/>
                </a:cubicBezTo>
                <a:close/>
                <a:moveTo>
                  <a:pt x="5890" y="7545"/>
                </a:moveTo>
                <a:cubicBezTo>
                  <a:pt x="5852" y="7640"/>
                  <a:pt x="5814" y="7735"/>
                  <a:pt x="5783" y="7830"/>
                </a:cubicBezTo>
                <a:cubicBezTo>
                  <a:pt x="5776" y="7849"/>
                  <a:pt x="5776" y="7861"/>
                  <a:pt x="5776" y="7874"/>
                </a:cubicBezTo>
                <a:cubicBezTo>
                  <a:pt x="5561" y="8260"/>
                  <a:pt x="5365" y="8659"/>
                  <a:pt x="5181" y="9065"/>
                </a:cubicBezTo>
                <a:cubicBezTo>
                  <a:pt x="5124" y="9160"/>
                  <a:pt x="5073" y="9255"/>
                  <a:pt x="5016" y="9350"/>
                </a:cubicBezTo>
                <a:cubicBezTo>
                  <a:pt x="5105" y="9128"/>
                  <a:pt x="5200" y="8906"/>
                  <a:pt x="5295" y="8685"/>
                </a:cubicBezTo>
                <a:cubicBezTo>
                  <a:pt x="5491" y="8305"/>
                  <a:pt x="5688" y="7925"/>
                  <a:pt x="5884" y="7545"/>
                </a:cubicBezTo>
                <a:close/>
                <a:moveTo>
                  <a:pt x="3642" y="9647"/>
                </a:moveTo>
                <a:cubicBezTo>
                  <a:pt x="3617" y="9711"/>
                  <a:pt x="3585" y="9780"/>
                  <a:pt x="3553" y="9844"/>
                </a:cubicBezTo>
                <a:cubicBezTo>
                  <a:pt x="3547" y="9856"/>
                  <a:pt x="3541" y="9869"/>
                  <a:pt x="3534" y="9875"/>
                </a:cubicBezTo>
                <a:cubicBezTo>
                  <a:pt x="3553" y="9837"/>
                  <a:pt x="3566" y="9799"/>
                  <a:pt x="3585" y="9761"/>
                </a:cubicBezTo>
                <a:cubicBezTo>
                  <a:pt x="3604" y="9723"/>
                  <a:pt x="3623" y="9685"/>
                  <a:pt x="3642" y="9647"/>
                </a:cubicBezTo>
                <a:close/>
                <a:moveTo>
                  <a:pt x="3572" y="9103"/>
                </a:moveTo>
                <a:lnTo>
                  <a:pt x="3572" y="9103"/>
                </a:lnTo>
                <a:cubicBezTo>
                  <a:pt x="3249" y="9571"/>
                  <a:pt x="2939" y="10040"/>
                  <a:pt x="2641" y="10521"/>
                </a:cubicBezTo>
                <a:cubicBezTo>
                  <a:pt x="2628" y="10494"/>
                  <a:pt x="2595" y="10470"/>
                  <a:pt x="2563" y="10470"/>
                </a:cubicBezTo>
                <a:cubicBezTo>
                  <a:pt x="2551" y="10470"/>
                  <a:pt x="2538" y="10474"/>
                  <a:pt x="2527" y="10483"/>
                </a:cubicBezTo>
                <a:cubicBezTo>
                  <a:pt x="2793" y="10103"/>
                  <a:pt x="3078" y="9736"/>
                  <a:pt x="3357" y="9375"/>
                </a:cubicBezTo>
                <a:cubicBezTo>
                  <a:pt x="3427" y="9280"/>
                  <a:pt x="3503" y="9191"/>
                  <a:pt x="3572" y="9103"/>
                </a:cubicBezTo>
                <a:close/>
                <a:moveTo>
                  <a:pt x="3585" y="9470"/>
                </a:moveTo>
                <a:lnTo>
                  <a:pt x="3585" y="9470"/>
                </a:lnTo>
                <a:cubicBezTo>
                  <a:pt x="3439" y="9742"/>
                  <a:pt x="3306" y="10021"/>
                  <a:pt x="3180" y="10306"/>
                </a:cubicBezTo>
                <a:cubicBezTo>
                  <a:pt x="3116" y="10382"/>
                  <a:pt x="3047" y="10452"/>
                  <a:pt x="2983" y="10534"/>
                </a:cubicBezTo>
                <a:cubicBezTo>
                  <a:pt x="2983" y="10528"/>
                  <a:pt x="2983" y="10528"/>
                  <a:pt x="2983" y="10528"/>
                </a:cubicBezTo>
                <a:cubicBezTo>
                  <a:pt x="3173" y="10179"/>
                  <a:pt x="3370" y="9831"/>
                  <a:pt x="3566" y="9489"/>
                </a:cubicBezTo>
                <a:cubicBezTo>
                  <a:pt x="3572" y="9483"/>
                  <a:pt x="3579" y="9476"/>
                  <a:pt x="3585" y="9470"/>
                </a:cubicBezTo>
                <a:close/>
                <a:moveTo>
                  <a:pt x="4275" y="10597"/>
                </a:moveTo>
                <a:cubicBezTo>
                  <a:pt x="4288" y="10610"/>
                  <a:pt x="4301" y="10616"/>
                  <a:pt x="4313" y="10623"/>
                </a:cubicBezTo>
                <a:cubicBezTo>
                  <a:pt x="4237" y="10711"/>
                  <a:pt x="4161" y="10794"/>
                  <a:pt x="4085" y="10882"/>
                </a:cubicBezTo>
                <a:cubicBezTo>
                  <a:pt x="4149" y="10787"/>
                  <a:pt x="4212" y="10692"/>
                  <a:pt x="4275" y="10597"/>
                </a:cubicBezTo>
                <a:close/>
                <a:moveTo>
                  <a:pt x="3135" y="10407"/>
                </a:moveTo>
                <a:lnTo>
                  <a:pt x="3135" y="10407"/>
                </a:lnTo>
                <a:cubicBezTo>
                  <a:pt x="3104" y="10471"/>
                  <a:pt x="3078" y="10534"/>
                  <a:pt x="3053" y="10597"/>
                </a:cubicBezTo>
                <a:cubicBezTo>
                  <a:pt x="2977" y="10711"/>
                  <a:pt x="2895" y="10825"/>
                  <a:pt x="2819" y="10939"/>
                </a:cubicBezTo>
                <a:cubicBezTo>
                  <a:pt x="2869" y="10838"/>
                  <a:pt x="2914" y="10730"/>
                  <a:pt x="2958" y="10623"/>
                </a:cubicBezTo>
                <a:cubicBezTo>
                  <a:pt x="3015" y="10553"/>
                  <a:pt x="3072" y="10477"/>
                  <a:pt x="3135" y="10407"/>
                </a:cubicBezTo>
                <a:close/>
                <a:moveTo>
                  <a:pt x="2698" y="10743"/>
                </a:moveTo>
                <a:lnTo>
                  <a:pt x="2698" y="10743"/>
                </a:lnTo>
                <a:cubicBezTo>
                  <a:pt x="2629" y="10882"/>
                  <a:pt x="2553" y="11015"/>
                  <a:pt x="2483" y="11155"/>
                </a:cubicBezTo>
                <a:cubicBezTo>
                  <a:pt x="2464" y="11193"/>
                  <a:pt x="2445" y="11224"/>
                  <a:pt x="2426" y="11262"/>
                </a:cubicBezTo>
                <a:cubicBezTo>
                  <a:pt x="2445" y="11193"/>
                  <a:pt x="2470" y="11129"/>
                  <a:pt x="2496" y="11060"/>
                </a:cubicBezTo>
                <a:cubicBezTo>
                  <a:pt x="2565" y="10952"/>
                  <a:pt x="2635" y="10851"/>
                  <a:pt x="2698" y="10743"/>
                </a:cubicBezTo>
                <a:close/>
                <a:moveTo>
                  <a:pt x="8341" y="12751"/>
                </a:moveTo>
                <a:cubicBezTo>
                  <a:pt x="8348" y="12776"/>
                  <a:pt x="8360" y="12795"/>
                  <a:pt x="8392" y="12814"/>
                </a:cubicBezTo>
                <a:cubicBezTo>
                  <a:pt x="8538" y="12890"/>
                  <a:pt x="8690" y="12966"/>
                  <a:pt x="8842" y="13048"/>
                </a:cubicBezTo>
                <a:cubicBezTo>
                  <a:pt x="8677" y="13004"/>
                  <a:pt x="8512" y="12966"/>
                  <a:pt x="8348" y="12928"/>
                </a:cubicBezTo>
                <a:cubicBezTo>
                  <a:pt x="8354" y="12871"/>
                  <a:pt x="8322" y="12808"/>
                  <a:pt x="8272" y="12782"/>
                </a:cubicBezTo>
                <a:cubicBezTo>
                  <a:pt x="8297" y="12770"/>
                  <a:pt x="8316" y="12763"/>
                  <a:pt x="8341" y="12751"/>
                </a:cubicBezTo>
                <a:close/>
                <a:moveTo>
                  <a:pt x="9937" y="13194"/>
                </a:moveTo>
                <a:cubicBezTo>
                  <a:pt x="9937" y="13200"/>
                  <a:pt x="9944" y="13200"/>
                  <a:pt x="9944" y="13207"/>
                </a:cubicBezTo>
                <a:cubicBezTo>
                  <a:pt x="9937" y="13200"/>
                  <a:pt x="9925" y="13194"/>
                  <a:pt x="9918" y="13194"/>
                </a:cubicBezTo>
                <a:close/>
                <a:moveTo>
                  <a:pt x="8126" y="13137"/>
                </a:moveTo>
                <a:cubicBezTo>
                  <a:pt x="8158" y="13143"/>
                  <a:pt x="8189" y="13150"/>
                  <a:pt x="8227" y="13162"/>
                </a:cubicBezTo>
                <a:cubicBezTo>
                  <a:pt x="8240" y="13169"/>
                  <a:pt x="8253" y="13175"/>
                  <a:pt x="8272" y="13181"/>
                </a:cubicBezTo>
                <a:cubicBezTo>
                  <a:pt x="8151" y="13207"/>
                  <a:pt x="8031" y="13238"/>
                  <a:pt x="7911" y="13276"/>
                </a:cubicBezTo>
                <a:lnTo>
                  <a:pt x="7892" y="13276"/>
                </a:lnTo>
                <a:cubicBezTo>
                  <a:pt x="7968" y="13232"/>
                  <a:pt x="8050" y="13188"/>
                  <a:pt x="8126" y="13137"/>
                </a:cubicBezTo>
                <a:close/>
                <a:moveTo>
                  <a:pt x="7410" y="13194"/>
                </a:moveTo>
                <a:cubicBezTo>
                  <a:pt x="7271" y="13251"/>
                  <a:pt x="7125" y="13308"/>
                  <a:pt x="6980" y="13359"/>
                </a:cubicBezTo>
                <a:cubicBezTo>
                  <a:pt x="6973" y="13352"/>
                  <a:pt x="6973" y="13352"/>
                  <a:pt x="6967" y="13346"/>
                </a:cubicBezTo>
                <a:lnTo>
                  <a:pt x="6961" y="13346"/>
                </a:lnTo>
                <a:cubicBezTo>
                  <a:pt x="7113" y="13289"/>
                  <a:pt x="7265" y="13238"/>
                  <a:pt x="7410" y="13194"/>
                </a:cubicBezTo>
                <a:close/>
                <a:moveTo>
                  <a:pt x="10127" y="13245"/>
                </a:moveTo>
                <a:cubicBezTo>
                  <a:pt x="10140" y="13251"/>
                  <a:pt x="10146" y="13251"/>
                  <a:pt x="10159" y="13257"/>
                </a:cubicBezTo>
                <a:cubicBezTo>
                  <a:pt x="10184" y="13295"/>
                  <a:pt x="10203" y="13333"/>
                  <a:pt x="10229" y="13371"/>
                </a:cubicBezTo>
                <a:cubicBezTo>
                  <a:pt x="10197" y="13327"/>
                  <a:pt x="10159" y="13289"/>
                  <a:pt x="10127" y="13245"/>
                </a:cubicBezTo>
                <a:close/>
                <a:moveTo>
                  <a:pt x="5479" y="13333"/>
                </a:moveTo>
                <a:cubicBezTo>
                  <a:pt x="5441" y="13384"/>
                  <a:pt x="5415" y="13422"/>
                  <a:pt x="5409" y="13428"/>
                </a:cubicBezTo>
                <a:cubicBezTo>
                  <a:pt x="5352" y="13498"/>
                  <a:pt x="5295" y="13568"/>
                  <a:pt x="5238" y="13637"/>
                </a:cubicBezTo>
                <a:cubicBezTo>
                  <a:pt x="5194" y="13682"/>
                  <a:pt x="5143" y="13739"/>
                  <a:pt x="5099" y="13789"/>
                </a:cubicBezTo>
                <a:cubicBezTo>
                  <a:pt x="5099" y="13770"/>
                  <a:pt x="5105" y="13758"/>
                  <a:pt x="5105" y="13745"/>
                </a:cubicBezTo>
                <a:cubicBezTo>
                  <a:pt x="5111" y="13713"/>
                  <a:pt x="5092" y="13694"/>
                  <a:pt x="5073" y="13688"/>
                </a:cubicBezTo>
                <a:cubicBezTo>
                  <a:pt x="5200" y="13555"/>
                  <a:pt x="5339" y="13441"/>
                  <a:pt x="5479" y="13333"/>
                </a:cubicBezTo>
                <a:close/>
                <a:moveTo>
                  <a:pt x="1704" y="11896"/>
                </a:moveTo>
                <a:cubicBezTo>
                  <a:pt x="1584" y="12162"/>
                  <a:pt x="1476" y="12434"/>
                  <a:pt x="1387" y="12713"/>
                </a:cubicBezTo>
                <a:cubicBezTo>
                  <a:pt x="1216" y="13080"/>
                  <a:pt x="1071" y="13460"/>
                  <a:pt x="957" y="13846"/>
                </a:cubicBezTo>
                <a:cubicBezTo>
                  <a:pt x="1109" y="13162"/>
                  <a:pt x="1362" y="12510"/>
                  <a:pt x="1704" y="11896"/>
                </a:cubicBezTo>
                <a:close/>
                <a:moveTo>
                  <a:pt x="1672" y="12586"/>
                </a:moveTo>
                <a:lnTo>
                  <a:pt x="1672" y="12586"/>
                </a:lnTo>
                <a:cubicBezTo>
                  <a:pt x="1609" y="12820"/>
                  <a:pt x="1558" y="13055"/>
                  <a:pt x="1495" y="13245"/>
                </a:cubicBezTo>
                <a:cubicBezTo>
                  <a:pt x="1432" y="13454"/>
                  <a:pt x="1362" y="13663"/>
                  <a:pt x="1292" y="13878"/>
                </a:cubicBezTo>
                <a:lnTo>
                  <a:pt x="1267" y="13878"/>
                </a:lnTo>
                <a:cubicBezTo>
                  <a:pt x="1330" y="13656"/>
                  <a:pt x="1394" y="13428"/>
                  <a:pt x="1463" y="13207"/>
                </a:cubicBezTo>
                <a:cubicBezTo>
                  <a:pt x="1527" y="12998"/>
                  <a:pt x="1596" y="12789"/>
                  <a:pt x="1672" y="12586"/>
                </a:cubicBezTo>
                <a:close/>
                <a:moveTo>
                  <a:pt x="10324" y="13669"/>
                </a:moveTo>
                <a:cubicBezTo>
                  <a:pt x="10381" y="13739"/>
                  <a:pt x="10438" y="13808"/>
                  <a:pt x="10495" y="13884"/>
                </a:cubicBezTo>
                <a:cubicBezTo>
                  <a:pt x="10438" y="13815"/>
                  <a:pt x="10381" y="13751"/>
                  <a:pt x="10317" y="13688"/>
                </a:cubicBezTo>
                <a:cubicBezTo>
                  <a:pt x="10324" y="13682"/>
                  <a:pt x="10324" y="13675"/>
                  <a:pt x="10324" y="13669"/>
                </a:cubicBezTo>
                <a:close/>
                <a:moveTo>
                  <a:pt x="4985" y="13783"/>
                </a:moveTo>
                <a:lnTo>
                  <a:pt x="4985" y="13783"/>
                </a:lnTo>
                <a:cubicBezTo>
                  <a:pt x="4940" y="13891"/>
                  <a:pt x="4902" y="13992"/>
                  <a:pt x="4864" y="14100"/>
                </a:cubicBezTo>
                <a:cubicBezTo>
                  <a:pt x="4845" y="14125"/>
                  <a:pt x="4820" y="14150"/>
                  <a:pt x="4801" y="14182"/>
                </a:cubicBezTo>
                <a:cubicBezTo>
                  <a:pt x="4826" y="14087"/>
                  <a:pt x="4852" y="13998"/>
                  <a:pt x="4877" y="13910"/>
                </a:cubicBezTo>
                <a:cubicBezTo>
                  <a:pt x="4909" y="13865"/>
                  <a:pt x="4947" y="13821"/>
                  <a:pt x="4985" y="13783"/>
                </a:cubicBezTo>
                <a:close/>
                <a:moveTo>
                  <a:pt x="5308" y="13789"/>
                </a:moveTo>
                <a:cubicBezTo>
                  <a:pt x="5200" y="13954"/>
                  <a:pt x="5092" y="14125"/>
                  <a:pt x="4997" y="14264"/>
                </a:cubicBezTo>
                <a:cubicBezTo>
                  <a:pt x="5010" y="14214"/>
                  <a:pt x="5023" y="14157"/>
                  <a:pt x="5029" y="14106"/>
                </a:cubicBezTo>
                <a:cubicBezTo>
                  <a:pt x="5086" y="14062"/>
                  <a:pt x="5187" y="13941"/>
                  <a:pt x="5308" y="13789"/>
                </a:cubicBezTo>
                <a:close/>
                <a:moveTo>
                  <a:pt x="9684" y="13593"/>
                </a:moveTo>
                <a:cubicBezTo>
                  <a:pt x="9817" y="13631"/>
                  <a:pt x="9950" y="13669"/>
                  <a:pt x="10083" y="13713"/>
                </a:cubicBezTo>
                <a:cubicBezTo>
                  <a:pt x="10222" y="13910"/>
                  <a:pt x="10387" y="14100"/>
                  <a:pt x="10558" y="14283"/>
                </a:cubicBezTo>
                <a:cubicBezTo>
                  <a:pt x="10355" y="14119"/>
                  <a:pt x="10159" y="13954"/>
                  <a:pt x="9963" y="13783"/>
                </a:cubicBezTo>
                <a:cubicBezTo>
                  <a:pt x="9956" y="13764"/>
                  <a:pt x="9944" y="13751"/>
                  <a:pt x="9918" y="13739"/>
                </a:cubicBezTo>
                <a:cubicBezTo>
                  <a:pt x="9912" y="13732"/>
                  <a:pt x="9899" y="13732"/>
                  <a:pt x="9893" y="13726"/>
                </a:cubicBezTo>
                <a:cubicBezTo>
                  <a:pt x="9855" y="13694"/>
                  <a:pt x="9823" y="13669"/>
                  <a:pt x="9785" y="13637"/>
                </a:cubicBezTo>
                <a:cubicBezTo>
                  <a:pt x="9777" y="13628"/>
                  <a:pt x="9764" y="13624"/>
                  <a:pt x="9751" y="13624"/>
                </a:cubicBezTo>
                <a:cubicBezTo>
                  <a:pt x="9735" y="13624"/>
                  <a:pt x="9720" y="13630"/>
                  <a:pt x="9709" y="13644"/>
                </a:cubicBezTo>
                <a:cubicBezTo>
                  <a:pt x="9697" y="13631"/>
                  <a:pt x="9678" y="13625"/>
                  <a:pt x="9665" y="13618"/>
                </a:cubicBezTo>
                <a:cubicBezTo>
                  <a:pt x="9671" y="13612"/>
                  <a:pt x="9678" y="13599"/>
                  <a:pt x="9684" y="13593"/>
                </a:cubicBezTo>
                <a:close/>
                <a:moveTo>
                  <a:pt x="5909" y="13878"/>
                </a:moveTo>
                <a:lnTo>
                  <a:pt x="5909" y="13878"/>
                </a:lnTo>
                <a:cubicBezTo>
                  <a:pt x="5770" y="14068"/>
                  <a:pt x="5624" y="14252"/>
                  <a:pt x="5479" y="14429"/>
                </a:cubicBezTo>
                <a:cubicBezTo>
                  <a:pt x="5472" y="14410"/>
                  <a:pt x="5460" y="14391"/>
                  <a:pt x="5434" y="14385"/>
                </a:cubicBezTo>
                <a:cubicBezTo>
                  <a:pt x="5586" y="14214"/>
                  <a:pt x="5745" y="14043"/>
                  <a:pt x="5909" y="13878"/>
                </a:cubicBezTo>
                <a:close/>
                <a:moveTo>
                  <a:pt x="10279" y="13802"/>
                </a:moveTo>
                <a:lnTo>
                  <a:pt x="10279" y="13802"/>
                </a:lnTo>
                <a:cubicBezTo>
                  <a:pt x="10482" y="14024"/>
                  <a:pt x="10691" y="14239"/>
                  <a:pt x="10906" y="14448"/>
                </a:cubicBezTo>
                <a:cubicBezTo>
                  <a:pt x="10900" y="14461"/>
                  <a:pt x="10900" y="14480"/>
                  <a:pt x="10900" y="14499"/>
                </a:cubicBezTo>
                <a:cubicBezTo>
                  <a:pt x="10900" y="14505"/>
                  <a:pt x="10900" y="14511"/>
                  <a:pt x="10906" y="14518"/>
                </a:cubicBezTo>
                <a:cubicBezTo>
                  <a:pt x="10875" y="14486"/>
                  <a:pt x="10849" y="14454"/>
                  <a:pt x="10818" y="14423"/>
                </a:cubicBezTo>
                <a:cubicBezTo>
                  <a:pt x="10811" y="14404"/>
                  <a:pt x="10799" y="14385"/>
                  <a:pt x="10786" y="14359"/>
                </a:cubicBezTo>
                <a:cubicBezTo>
                  <a:pt x="10782" y="14350"/>
                  <a:pt x="10773" y="14344"/>
                  <a:pt x="10762" y="14344"/>
                </a:cubicBezTo>
                <a:cubicBezTo>
                  <a:pt x="10758" y="14344"/>
                  <a:pt x="10753" y="14345"/>
                  <a:pt x="10748" y="14347"/>
                </a:cubicBezTo>
                <a:cubicBezTo>
                  <a:pt x="10590" y="14169"/>
                  <a:pt x="10431" y="13992"/>
                  <a:pt x="10279" y="13802"/>
                </a:cubicBezTo>
                <a:close/>
                <a:moveTo>
                  <a:pt x="9931" y="13891"/>
                </a:moveTo>
                <a:cubicBezTo>
                  <a:pt x="10203" y="14125"/>
                  <a:pt x="10476" y="14353"/>
                  <a:pt x="10748" y="14587"/>
                </a:cubicBezTo>
                <a:cubicBezTo>
                  <a:pt x="10754" y="14606"/>
                  <a:pt x="10761" y="14625"/>
                  <a:pt x="10767" y="14644"/>
                </a:cubicBezTo>
                <a:cubicBezTo>
                  <a:pt x="10647" y="14537"/>
                  <a:pt x="10526" y="14429"/>
                  <a:pt x="10406" y="14321"/>
                </a:cubicBezTo>
                <a:cubicBezTo>
                  <a:pt x="10298" y="14220"/>
                  <a:pt x="10064" y="14062"/>
                  <a:pt x="9918" y="13897"/>
                </a:cubicBezTo>
                <a:cubicBezTo>
                  <a:pt x="9925" y="13897"/>
                  <a:pt x="9925" y="13897"/>
                  <a:pt x="9931" y="13891"/>
                </a:cubicBezTo>
                <a:close/>
                <a:moveTo>
                  <a:pt x="5327" y="14518"/>
                </a:moveTo>
                <a:cubicBezTo>
                  <a:pt x="5314" y="14568"/>
                  <a:pt x="5295" y="14625"/>
                  <a:pt x="5282" y="14676"/>
                </a:cubicBezTo>
                <a:cubicBezTo>
                  <a:pt x="5282" y="14676"/>
                  <a:pt x="5276" y="14682"/>
                  <a:pt x="5276" y="14682"/>
                </a:cubicBezTo>
                <a:cubicBezTo>
                  <a:pt x="5289" y="14632"/>
                  <a:pt x="5301" y="14575"/>
                  <a:pt x="5320" y="14524"/>
                </a:cubicBezTo>
                <a:cubicBezTo>
                  <a:pt x="5320" y="14524"/>
                  <a:pt x="5320" y="14518"/>
                  <a:pt x="5327" y="14518"/>
                </a:cubicBezTo>
                <a:close/>
                <a:moveTo>
                  <a:pt x="1128" y="13682"/>
                </a:moveTo>
                <a:cubicBezTo>
                  <a:pt x="1083" y="13903"/>
                  <a:pt x="1052" y="14119"/>
                  <a:pt x="1020" y="14340"/>
                </a:cubicBezTo>
                <a:cubicBezTo>
                  <a:pt x="950" y="14518"/>
                  <a:pt x="887" y="14701"/>
                  <a:pt x="843" y="14885"/>
                </a:cubicBezTo>
                <a:cubicBezTo>
                  <a:pt x="881" y="14632"/>
                  <a:pt x="931" y="14385"/>
                  <a:pt x="995" y="14144"/>
                </a:cubicBezTo>
                <a:cubicBezTo>
                  <a:pt x="1033" y="13986"/>
                  <a:pt x="1077" y="13834"/>
                  <a:pt x="1128" y="13682"/>
                </a:cubicBezTo>
                <a:close/>
                <a:moveTo>
                  <a:pt x="5105" y="14777"/>
                </a:moveTo>
                <a:cubicBezTo>
                  <a:pt x="5099" y="14790"/>
                  <a:pt x="5099" y="14809"/>
                  <a:pt x="5092" y="14822"/>
                </a:cubicBezTo>
                <a:cubicBezTo>
                  <a:pt x="5086" y="14860"/>
                  <a:pt x="5073" y="14898"/>
                  <a:pt x="5067" y="14936"/>
                </a:cubicBezTo>
                <a:cubicBezTo>
                  <a:pt x="5048" y="14961"/>
                  <a:pt x="5029" y="14980"/>
                  <a:pt x="5010" y="15005"/>
                </a:cubicBezTo>
                <a:lnTo>
                  <a:pt x="5061" y="14828"/>
                </a:lnTo>
                <a:cubicBezTo>
                  <a:pt x="5073" y="14809"/>
                  <a:pt x="5086" y="14796"/>
                  <a:pt x="5105" y="14777"/>
                </a:cubicBezTo>
                <a:close/>
                <a:moveTo>
                  <a:pt x="5118" y="15259"/>
                </a:moveTo>
                <a:cubicBezTo>
                  <a:pt x="5118" y="15265"/>
                  <a:pt x="5118" y="15271"/>
                  <a:pt x="5111" y="15278"/>
                </a:cubicBezTo>
                <a:cubicBezTo>
                  <a:pt x="5111" y="15284"/>
                  <a:pt x="5111" y="15284"/>
                  <a:pt x="5105" y="15290"/>
                </a:cubicBezTo>
                <a:cubicBezTo>
                  <a:pt x="5111" y="15284"/>
                  <a:pt x="5111" y="15271"/>
                  <a:pt x="5111" y="15265"/>
                </a:cubicBezTo>
                <a:cubicBezTo>
                  <a:pt x="5118" y="15265"/>
                  <a:pt x="5118" y="15265"/>
                  <a:pt x="5118" y="15259"/>
                </a:cubicBezTo>
                <a:close/>
                <a:moveTo>
                  <a:pt x="5061" y="15474"/>
                </a:moveTo>
                <a:cubicBezTo>
                  <a:pt x="5061" y="15474"/>
                  <a:pt x="5061" y="15474"/>
                  <a:pt x="5061" y="15480"/>
                </a:cubicBezTo>
                <a:cubicBezTo>
                  <a:pt x="5054" y="15493"/>
                  <a:pt x="5048" y="15512"/>
                  <a:pt x="5042" y="15531"/>
                </a:cubicBezTo>
                <a:cubicBezTo>
                  <a:pt x="5048" y="15512"/>
                  <a:pt x="5054" y="15493"/>
                  <a:pt x="5061" y="15474"/>
                </a:cubicBezTo>
                <a:close/>
                <a:moveTo>
                  <a:pt x="1096" y="14974"/>
                </a:moveTo>
                <a:lnTo>
                  <a:pt x="1096" y="14974"/>
                </a:lnTo>
                <a:cubicBezTo>
                  <a:pt x="1045" y="15214"/>
                  <a:pt x="1001" y="15449"/>
                  <a:pt x="957" y="15689"/>
                </a:cubicBezTo>
                <a:cubicBezTo>
                  <a:pt x="944" y="15651"/>
                  <a:pt x="912" y="15626"/>
                  <a:pt x="881" y="15620"/>
                </a:cubicBezTo>
                <a:cubicBezTo>
                  <a:pt x="887" y="15575"/>
                  <a:pt x="893" y="15525"/>
                  <a:pt x="900" y="15480"/>
                </a:cubicBezTo>
                <a:cubicBezTo>
                  <a:pt x="912" y="15474"/>
                  <a:pt x="925" y="15461"/>
                  <a:pt x="931" y="15442"/>
                </a:cubicBezTo>
                <a:cubicBezTo>
                  <a:pt x="982" y="15290"/>
                  <a:pt x="1039" y="15132"/>
                  <a:pt x="1096" y="14974"/>
                </a:cubicBezTo>
                <a:close/>
                <a:moveTo>
                  <a:pt x="4788" y="14651"/>
                </a:moveTo>
                <a:cubicBezTo>
                  <a:pt x="4788" y="14663"/>
                  <a:pt x="4795" y="14670"/>
                  <a:pt x="4801" y="14676"/>
                </a:cubicBezTo>
                <a:cubicBezTo>
                  <a:pt x="4712" y="15062"/>
                  <a:pt x="4617" y="15442"/>
                  <a:pt x="4503" y="15816"/>
                </a:cubicBezTo>
                <a:cubicBezTo>
                  <a:pt x="4579" y="15423"/>
                  <a:pt x="4668" y="15037"/>
                  <a:pt x="4788" y="14651"/>
                </a:cubicBezTo>
                <a:close/>
                <a:moveTo>
                  <a:pt x="4364" y="15271"/>
                </a:moveTo>
                <a:cubicBezTo>
                  <a:pt x="4345" y="15360"/>
                  <a:pt x="4326" y="15449"/>
                  <a:pt x="4313" y="15537"/>
                </a:cubicBezTo>
                <a:cubicBezTo>
                  <a:pt x="4294" y="15620"/>
                  <a:pt x="4282" y="15708"/>
                  <a:pt x="4263" y="15803"/>
                </a:cubicBezTo>
                <a:cubicBezTo>
                  <a:pt x="4237" y="15892"/>
                  <a:pt x="4212" y="15981"/>
                  <a:pt x="4174" y="16057"/>
                </a:cubicBezTo>
                <a:cubicBezTo>
                  <a:pt x="4174" y="16063"/>
                  <a:pt x="4174" y="16063"/>
                  <a:pt x="4168" y="16069"/>
                </a:cubicBezTo>
                <a:cubicBezTo>
                  <a:pt x="4161" y="16044"/>
                  <a:pt x="4149" y="16019"/>
                  <a:pt x="4142" y="15987"/>
                </a:cubicBezTo>
                <a:cubicBezTo>
                  <a:pt x="4225" y="15765"/>
                  <a:pt x="4294" y="15531"/>
                  <a:pt x="4351" y="15303"/>
                </a:cubicBezTo>
                <a:cubicBezTo>
                  <a:pt x="4358" y="15290"/>
                  <a:pt x="4358" y="15278"/>
                  <a:pt x="4364" y="15271"/>
                </a:cubicBezTo>
                <a:close/>
                <a:moveTo>
                  <a:pt x="4130" y="16095"/>
                </a:moveTo>
                <a:cubicBezTo>
                  <a:pt x="4136" y="16107"/>
                  <a:pt x="4142" y="16120"/>
                  <a:pt x="4142" y="16133"/>
                </a:cubicBezTo>
                <a:cubicBezTo>
                  <a:pt x="4133" y="16151"/>
                  <a:pt x="4129" y="16160"/>
                  <a:pt x="4127" y="16160"/>
                </a:cubicBezTo>
                <a:cubicBezTo>
                  <a:pt x="4125" y="16160"/>
                  <a:pt x="4130" y="16135"/>
                  <a:pt x="4130" y="16095"/>
                </a:cubicBezTo>
                <a:close/>
                <a:moveTo>
                  <a:pt x="1223" y="16221"/>
                </a:moveTo>
                <a:cubicBezTo>
                  <a:pt x="1216" y="16253"/>
                  <a:pt x="1216" y="16278"/>
                  <a:pt x="1216" y="16304"/>
                </a:cubicBezTo>
                <a:cubicBezTo>
                  <a:pt x="1204" y="16310"/>
                  <a:pt x="1197" y="16316"/>
                  <a:pt x="1191" y="16316"/>
                </a:cubicBezTo>
                <a:cubicBezTo>
                  <a:pt x="1204" y="16285"/>
                  <a:pt x="1210" y="16253"/>
                  <a:pt x="1223" y="16221"/>
                </a:cubicBezTo>
                <a:close/>
                <a:moveTo>
                  <a:pt x="4928" y="15284"/>
                </a:moveTo>
                <a:cubicBezTo>
                  <a:pt x="4940" y="15297"/>
                  <a:pt x="4953" y="15309"/>
                  <a:pt x="4966" y="15316"/>
                </a:cubicBezTo>
                <a:cubicBezTo>
                  <a:pt x="4940" y="15411"/>
                  <a:pt x="4915" y="15512"/>
                  <a:pt x="4890" y="15607"/>
                </a:cubicBezTo>
                <a:cubicBezTo>
                  <a:pt x="4871" y="15677"/>
                  <a:pt x="4852" y="15740"/>
                  <a:pt x="4833" y="15803"/>
                </a:cubicBezTo>
                <a:cubicBezTo>
                  <a:pt x="4776" y="16000"/>
                  <a:pt x="4693" y="16202"/>
                  <a:pt x="4630" y="16405"/>
                </a:cubicBezTo>
                <a:cubicBezTo>
                  <a:pt x="4668" y="16228"/>
                  <a:pt x="4725" y="16050"/>
                  <a:pt x="4731" y="15987"/>
                </a:cubicBezTo>
                <a:cubicBezTo>
                  <a:pt x="4750" y="15917"/>
                  <a:pt x="4769" y="15841"/>
                  <a:pt x="4788" y="15765"/>
                </a:cubicBezTo>
                <a:cubicBezTo>
                  <a:pt x="4833" y="15607"/>
                  <a:pt x="4883" y="15442"/>
                  <a:pt x="4928" y="15284"/>
                </a:cubicBezTo>
                <a:close/>
                <a:moveTo>
                  <a:pt x="4757" y="14340"/>
                </a:moveTo>
                <a:cubicBezTo>
                  <a:pt x="4763" y="14347"/>
                  <a:pt x="4769" y="14347"/>
                  <a:pt x="4776" y="14353"/>
                </a:cubicBezTo>
                <a:cubicBezTo>
                  <a:pt x="4560" y="15018"/>
                  <a:pt x="4396" y="15702"/>
                  <a:pt x="4301" y="16399"/>
                </a:cubicBezTo>
                <a:cubicBezTo>
                  <a:pt x="4296" y="16417"/>
                  <a:pt x="4292" y="16432"/>
                  <a:pt x="4292" y="16441"/>
                </a:cubicBezTo>
                <a:lnTo>
                  <a:pt x="4292" y="16441"/>
                </a:lnTo>
                <a:cubicBezTo>
                  <a:pt x="4248" y="16290"/>
                  <a:pt x="4364" y="15921"/>
                  <a:pt x="4383" y="15778"/>
                </a:cubicBezTo>
                <a:cubicBezTo>
                  <a:pt x="4389" y="15721"/>
                  <a:pt x="4402" y="15664"/>
                  <a:pt x="4408" y="15607"/>
                </a:cubicBezTo>
                <a:cubicBezTo>
                  <a:pt x="4529" y="15183"/>
                  <a:pt x="4643" y="14765"/>
                  <a:pt x="4757" y="14340"/>
                </a:cubicBezTo>
                <a:close/>
                <a:moveTo>
                  <a:pt x="4845" y="14942"/>
                </a:moveTo>
                <a:cubicBezTo>
                  <a:pt x="4852" y="14948"/>
                  <a:pt x="4864" y="14955"/>
                  <a:pt x="4877" y="14961"/>
                </a:cubicBezTo>
                <a:cubicBezTo>
                  <a:pt x="4795" y="15246"/>
                  <a:pt x="4719" y="15531"/>
                  <a:pt x="4655" y="15822"/>
                </a:cubicBezTo>
                <a:cubicBezTo>
                  <a:pt x="4624" y="15955"/>
                  <a:pt x="4586" y="16088"/>
                  <a:pt x="4541" y="16221"/>
                </a:cubicBezTo>
                <a:cubicBezTo>
                  <a:pt x="4516" y="16297"/>
                  <a:pt x="4459" y="16608"/>
                  <a:pt x="4383" y="16627"/>
                </a:cubicBezTo>
                <a:cubicBezTo>
                  <a:pt x="4383" y="16627"/>
                  <a:pt x="4396" y="16544"/>
                  <a:pt x="4408" y="16456"/>
                </a:cubicBezTo>
                <a:cubicBezTo>
                  <a:pt x="4573" y="15955"/>
                  <a:pt x="4719" y="15449"/>
                  <a:pt x="4845" y="14942"/>
                </a:cubicBezTo>
                <a:close/>
                <a:moveTo>
                  <a:pt x="4833" y="16620"/>
                </a:moveTo>
                <a:cubicBezTo>
                  <a:pt x="4826" y="16646"/>
                  <a:pt x="4820" y="16677"/>
                  <a:pt x="4814" y="16703"/>
                </a:cubicBezTo>
                <a:cubicBezTo>
                  <a:pt x="4801" y="16709"/>
                  <a:pt x="4795" y="16715"/>
                  <a:pt x="4788" y="16722"/>
                </a:cubicBezTo>
                <a:cubicBezTo>
                  <a:pt x="4801" y="16690"/>
                  <a:pt x="4820" y="16652"/>
                  <a:pt x="4833" y="16620"/>
                </a:cubicBezTo>
                <a:close/>
                <a:moveTo>
                  <a:pt x="4491" y="16760"/>
                </a:moveTo>
                <a:cubicBezTo>
                  <a:pt x="4484" y="16817"/>
                  <a:pt x="4472" y="16874"/>
                  <a:pt x="4465" y="16931"/>
                </a:cubicBezTo>
                <a:cubicBezTo>
                  <a:pt x="4453" y="16893"/>
                  <a:pt x="4446" y="16861"/>
                  <a:pt x="4427" y="16829"/>
                </a:cubicBezTo>
                <a:cubicBezTo>
                  <a:pt x="4453" y="16810"/>
                  <a:pt x="4472" y="16785"/>
                  <a:pt x="4491" y="16760"/>
                </a:cubicBezTo>
                <a:close/>
                <a:moveTo>
                  <a:pt x="4554" y="17013"/>
                </a:moveTo>
                <a:cubicBezTo>
                  <a:pt x="4624" y="17285"/>
                  <a:pt x="4712" y="17558"/>
                  <a:pt x="4820" y="17817"/>
                </a:cubicBezTo>
                <a:cubicBezTo>
                  <a:pt x="4820" y="17836"/>
                  <a:pt x="4820" y="17855"/>
                  <a:pt x="4826" y="17868"/>
                </a:cubicBezTo>
                <a:cubicBezTo>
                  <a:pt x="4782" y="17824"/>
                  <a:pt x="4744" y="17773"/>
                  <a:pt x="4706" y="17729"/>
                </a:cubicBezTo>
                <a:cubicBezTo>
                  <a:pt x="4674" y="17659"/>
                  <a:pt x="4649" y="17596"/>
                  <a:pt x="4624" y="17526"/>
                </a:cubicBezTo>
                <a:cubicBezTo>
                  <a:pt x="4605" y="17406"/>
                  <a:pt x="4573" y="17292"/>
                  <a:pt x="4541" y="17178"/>
                </a:cubicBezTo>
                <a:cubicBezTo>
                  <a:pt x="4548" y="17165"/>
                  <a:pt x="4548" y="17152"/>
                  <a:pt x="4535" y="17152"/>
                </a:cubicBezTo>
                <a:cubicBezTo>
                  <a:pt x="4522" y="17108"/>
                  <a:pt x="4510" y="17064"/>
                  <a:pt x="4497" y="17019"/>
                </a:cubicBezTo>
                <a:lnTo>
                  <a:pt x="4497" y="17019"/>
                </a:lnTo>
                <a:cubicBezTo>
                  <a:pt x="4503" y="17021"/>
                  <a:pt x="4509" y="17022"/>
                  <a:pt x="4515" y="17022"/>
                </a:cubicBezTo>
                <a:cubicBezTo>
                  <a:pt x="4530" y="17022"/>
                  <a:pt x="4545" y="17017"/>
                  <a:pt x="4554" y="17013"/>
                </a:cubicBezTo>
                <a:close/>
                <a:moveTo>
                  <a:pt x="6150" y="18755"/>
                </a:moveTo>
                <a:cubicBezTo>
                  <a:pt x="6194" y="18774"/>
                  <a:pt x="6232" y="18793"/>
                  <a:pt x="6270" y="18805"/>
                </a:cubicBezTo>
                <a:lnTo>
                  <a:pt x="6251" y="18805"/>
                </a:lnTo>
                <a:cubicBezTo>
                  <a:pt x="6220" y="18786"/>
                  <a:pt x="6182" y="18774"/>
                  <a:pt x="6150" y="18761"/>
                </a:cubicBezTo>
                <a:cubicBezTo>
                  <a:pt x="6150" y="18761"/>
                  <a:pt x="6150" y="18761"/>
                  <a:pt x="6150" y="18755"/>
                </a:cubicBezTo>
                <a:close/>
                <a:moveTo>
                  <a:pt x="8520" y="14077"/>
                </a:moveTo>
                <a:cubicBezTo>
                  <a:pt x="8566" y="14077"/>
                  <a:pt x="8612" y="14078"/>
                  <a:pt x="8658" y="14081"/>
                </a:cubicBezTo>
                <a:cubicBezTo>
                  <a:pt x="9811" y="14125"/>
                  <a:pt x="10818" y="15069"/>
                  <a:pt x="11039" y="16196"/>
                </a:cubicBezTo>
                <a:cubicBezTo>
                  <a:pt x="11115" y="16576"/>
                  <a:pt x="11103" y="16943"/>
                  <a:pt x="11014" y="17292"/>
                </a:cubicBezTo>
                <a:cubicBezTo>
                  <a:pt x="10995" y="17342"/>
                  <a:pt x="10970" y="17399"/>
                  <a:pt x="10938" y="17450"/>
                </a:cubicBezTo>
                <a:cubicBezTo>
                  <a:pt x="10653" y="18014"/>
                  <a:pt x="10229" y="18501"/>
                  <a:pt x="9728" y="18913"/>
                </a:cubicBezTo>
                <a:cubicBezTo>
                  <a:pt x="9120" y="17304"/>
                  <a:pt x="8310" y="15759"/>
                  <a:pt x="7467" y="14252"/>
                </a:cubicBezTo>
                <a:cubicBezTo>
                  <a:pt x="7809" y="14140"/>
                  <a:pt x="8169" y="14077"/>
                  <a:pt x="8520" y="14077"/>
                </a:cubicBezTo>
                <a:close/>
                <a:moveTo>
                  <a:pt x="4769" y="10509"/>
                </a:moveTo>
                <a:cubicBezTo>
                  <a:pt x="4883" y="10724"/>
                  <a:pt x="4991" y="10933"/>
                  <a:pt x="5099" y="11136"/>
                </a:cubicBezTo>
                <a:cubicBezTo>
                  <a:pt x="5346" y="11592"/>
                  <a:pt x="5599" y="12048"/>
                  <a:pt x="5859" y="12504"/>
                </a:cubicBezTo>
                <a:cubicBezTo>
                  <a:pt x="4877" y="13010"/>
                  <a:pt x="4085" y="13853"/>
                  <a:pt x="3769" y="14942"/>
                </a:cubicBezTo>
                <a:cubicBezTo>
                  <a:pt x="3207" y="16846"/>
                  <a:pt x="4703" y="19224"/>
                  <a:pt x="6638" y="19224"/>
                </a:cubicBezTo>
                <a:cubicBezTo>
                  <a:pt x="6929" y="19224"/>
                  <a:pt x="7231" y="19170"/>
                  <a:pt x="7537" y="19052"/>
                </a:cubicBezTo>
                <a:cubicBezTo>
                  <a:pt x="7670" y="19027"/>
                  <a:pt x="7803" y="18976"/>
                  <a:pt x="7904" y="18907"/>
                </a:cubicBezTo>
                <a:cubicBezTo>
                  <a:pt x="8006" y="18837"/>
                  <a:pt x="8069" y="18742"/>
                  <a:pt x="8132" y="18641"/>
                </a:cubicBezTo>
                <a:cubicBezTo>
                  <a:pt x="8227" y="18565"/>
                  <a:pt x="8322" y="18476"/>
                  <a:pt x="8405" y="18375"/>
                </a:cubicBezTo>
                <a:cubicBezTo>
                  <a:pt x="8421" y="18358"/>
                  <a:pt x="8409" y="18328"/>
                  <a:pt x="8385" y="18328"/>
                </a:cubicBezTo>
                <a:cubicBezTo>
                  <a:pt x="8382" y="18328"/>
                  <a:pt x="8377" y="18329"/>
                  <a:pt x="8373" y="18330"/>
                </a:cubicBezTo>
                <a:cubicBezTo>
                  <a:pt x="7923" y="18596"/>
                  <a:pt x="7417" y="18774"/>
                  <a:pt x="6916" y="18774"/>
                </a:cubicBezTo>
                <a:cubicBezTo>
                  <a:pt x="5821" y="18565"/>
                  <a:pt x="5137" y="17349"/>
                  <a:pt x="5466" y="16171"/>
                </a:cubicBezTo>
                <a:cubicBezTo>
                  <a:pt x="5681" y="15404"/>
                  <a:pt x="6264" y="14809"/>
                  <a:pt x="6973" y="14454"/>
                </a:cubicBezTo>
                <a:cubicBezTo>
                  <a:pt x="7379" y="15170"/>
                  <a:pt x="7784" y="15892"/>
                  <a:pt x="8177" y="16620"/>
                </a:cubicBezTo>
                <a:cubicBezTo>
                  <a:pt x="8595" y="17463"/>
                  <a:pt x="8994" y="18318"/>
                  <a:pt x="9367" y="19185"/>
                </a:cubicBezTo>
                <a:cubicBezTo>
                  <a:pt x="8297" y="19926"/>
                  <a:pt x="6954" y="20332"/>
                  <a:pt x="5726" y="20338"/>
                </a:cubicBezTo>
                <a:cubicBezTo>
                  <a:pt x="5710" y="20338"/>
                  <a:pt x="5694" y="20338"/>
                  <a:pt x="5679" y="20338"/>
                </a:cubicBezTo>
                <a:cubicBezTo>
                  <a:pt x="3895" y="20338"/>
                  <a:pt x="2458" y="19267"/>
                  <a:pt x="1774" y="17792"/>
                </a:cubicBezTo>
                <a:cubicBezTo>
                  <a:pt x="1622" y="17190"/>
                  <a:pt x="1653" y="16513"/>
                  <a:pt x="1761" y="15911"/>
                </a:cubicBezTo>
                <a:cubicBezTo>
                  <a:pt x="2122" y="13821"/>
                  <a:pt x="3496" y="12143"/>
                  <a:pt x="4769" y="10509"/>
                </a:cubicBezTo>
                <a:close/>
                <a:moveTo>
                  <a:pt x="7094" y="23454"/>
                </a:moveTo>
                <a:cubicBezTo>
                  <a:pt x="7119" y="23460"/>
                  <a:pt x="7144" y="23473"/>
                  <a:pt x="7170" y="23486"/>
                </a:cubicBezTo>
                <a:cubicBezTo>
                  <a:pt x="7182" y="23505"/>
                  <a:pt x="7201" y="23530"/>
                  <a:pt x="7214" y="23549"/>
                </a:cubicBezTo>
                <a:cubicBezTo>
                  <a:pt x="7220" y="23555"/>
                  <a:pt x="7227" y="23568"/>
                  <a:pt x="7233" y="23574"/>
                </a:cubicBezTo>
                <a:cubicBezTo>
                  <a:pt x="7195" y="23574"/>
                  <a:pt x="7163" y="23593"/>
                  <a:pt x="7151" y="23631"/>
                </a:cubicBezTo>
                <a:cubicBezTo>
                  <a:pt x="7151" y="23631"/>
                  <a:pt x="7151" y="23638"/>
                  <a:pt x="7151" y="23638"/>
                </a:cubicBezTo>
                <a:cubicBezTo>
                  <a:pt x="7132" y="23600"/>
                  <a:pt x="7113" y="23568"/>
                  <a:pt x="7087" y="23536"/>
                </a:cubicBezTo>
                <a:cubicBezTo>
                  <a:pt x="7087" y="23524"/>
                  <a:pt x="7087" y="23511"/>
                  <a:pt x="7094" y="23498"/>
                </a:cubicBezTo>
                <a:cubicBezTo>
                  <a:pt x="7094" y="23492"/>
                  <a:pt x="7094" y="23492"/>
                  <a:pt x="7094" y="23492"/>
                </a:cubicBezTo>
                <a:cubicBezTo>
                  <a:pt x="7094" y="23486"/>
                  <a:pt x="7094" y="23479"/>
                  <a:pt x="7094" y="23473"/>
                </a:cubicBezTo>
                <a:cubicBezTo>
                  <a:pt x="7094" y="23467"/>
                  <a:pt x="7094" y="23460"/>
                  <a:pt x="7094" y="23454"/>
                </a:cubicBezTo>
                <a:close/>
                <a:moveTo>
                  <a:pt x="10387" y="22352"/>
                </a:moveTo>
                <a:cubicBezTo>
                  <a:pt x="10438" y="22612"/>
                  <a:pt x="10476" y="22878"/>
                  <a:pt x="10482" y="23137"/>
                </a:cubicBezTo>
                <a:cubicBezTo>
                  <a:pt x="10419" y="23378"/>
                  <a:pt x="10330" y="23612"/>
                  <a:pt x="10216" y="23847"/>
                </a:cubicBezTo>
                <a:cubicBezTo>
                  <a:pt x="10343" y="23365"/>
                  <a:pt x="10387" y="22852"/>
                  <a:pt x="10387" y="22352"/>
                </a:cubicBezTo>
                <a:close/>
                <a:moveTo>
                  <a:pt x="6498" y="23631"/>
                </a:moveTo>
                <a:cubicBezTo>
                  <a:pt x="6448" y="23809"/>
                  <a:pt x="6403" y="23992"/>
                  <a:pt x="6378" y="24176"/>
                </a:cubicBezTo>
                <a:cubicBezTo>
                  <a:pt x="6346" y="24081"/>
                  <a:pt x="6334" y="23980"/>
                  <a:pt x="6334" y="23885"/>
                </a:cubicBezTo>
                <a:cubicBezTo>
                  <a:pt x="6346" y="23809"/>
                  <a:pt x="6365" y="23720"/>
                  <a:pt x="6397" y="23644"/>
                </a:cubicBezTo>
                <a:cubicBezTo>
                  <a:pt x="6429" y="23638"/>
                  <a:pt x="6460" y="23631"/>
                  <a:pt x="6498" y="23631"/>
                </a:cubicBezTo>
                <a:close/>
                <a:moveTo>
                  <a:pt x="6194" y="23853"/>
                </a:moveTo>
                <a:cubicBezTo>
                  <a:pt x="6175" y="23973"/>
                  <a:pt x="6182" y="24106"/>
                  <a:pt x="6207" y="24233"/>
                </a:cubicBezTo>
                <a:cubicBezTo>
                  <a:pt x="6207" y="24265"/>
                  <a:pt x="6207" y="24303"/>
                  <a:pt x="6207" y="24334"/>
                </a:cubicBezTo>
                <a:cubicBezTo>
                  <a:pt x="6175" y="24246"/>
                  <a:pt x="6169" y="24144"/>
                  <a:pt x="6169" y="24037"/>
                </a:cubicBezTo>
                <a:cubicBezTo>
                  <a:pt x="6169" y="23973"/>
                  <a:pt x="6182" y="23910"/>
                  <a:pt x="6194" y="23853"/>
                </a:cubicBezTo>
                <a:close/>
                <a:moveTo>
                  <a:pt x="7062" y="23669"/>
                </a:moveTo>
                <a:cubicBezTo>
                  <a:pt x="7081" y="23701"/>
                  <a:pt x="7094" y="23733"/>
                  <a:pt x="7100" y="23764"/>
                </a:cubicBezTo>
                <a:cubicBezTo>
                  <a:pt x="7030" y="23961"/>
                  <a:pt x="6973" y="24163"/>
                  <a:pt x="6935" y="24366"/>
                </a:cubicBezTo>
                <a:cubicBezTo>
                  <a:pt x="6954" y="24265"/>
                  <a:pt x="6967" y="24163"/>
                  <a:pt x="6986" y="24056"/>
                </a:cubicBezTo>
                <a:cubicBezTo>
                  <a:pt x="7018" y="23929"/>
                  <a:pt x="7043" y="23802"/>
                  <a:pt x="7062" y="23669"/>
                </a:cubicBezTo>
                <a:close/>
                <a:moveTo>
                  <a:pt x="6638" y="23416"/>
                </a:moveTo>
                <a:cubicBezTo>
                  <a:pt x="6657" y="23422"/>
                  <a:pt x="6676" y="23422"/>
                  <a:pt x="6695" y="23429"/>
                </a:cubicBezTo>
                <a:cubicBezTo>
                  <a:pt x="6695" y="23448"/>
                  <a:pt x="6695" y="23467"/>
                  <a:pt x="6695" y="23486"/>
                </a:cubicBezTo>
                <a:cubicBezTo>
                  <a:pt x="6600" y="23796"/>
                  <a:pt x="6536" y="24106"/>
                  <a:pt x="6498" y="24423"/>
                </a:cubicBezTo>
                <a:cubicBezTo>
                  <a:pt x="6479" y="24385"/>
                  <a:pt x="6460" y="24353"/>
                  <a:pt x="6435" y="24315"/>
                </a:cubicBezTo>
                <a:cubicBezTo>
                  <a:pt x="6441" y="24309"/>
                  <a:pt x="6441" y="24303"/>
                  <a:pt x="6441" y="24296"/>
                </a:cubicBezTo>
                <a:cubicBezTo>
                  <a:pt x="6467" y="24068"/>
                  <a:pt x="6511" y="23847"/>
                  <a:pt x="6574" y="23631"/>
                </a:cubicBezTo>
                <a:lnTo>
                  <a:pt x="6593" y="23631"/>
                </a:lnTo>
                <a:cubicBezTo>
                  <a:pt x="6595" y="23631"/>
                  <a:pt x="6597" y="23632"/>
                  <a:pt x="6599" y="23632"/>
                </a:cubicBezTo>
                <a:cubicBezTo>
                  <a:pt x="6677" y="23632"/>
                  <a:pt x="6693" y="23510"/>
                  <a:pt x="6619" y="23492"/>
                </a:cubicBezTo>
                <a:lnTo>
                  <a:pt x="6612" y="23492"/>
                </a:lnTo>
                <a:cubicBezTo>
                  <a:pt x="6625" y="23467"/>
                  <a:pt x="6631" y="23441"/>
                  <a:pt x="6638" y="23422"/>
                </a:cubicBezTo>
                <a:cubicBezTo>
                  <a:pt x="6638" y="23422"/>
                  <a:pt x="6638" y="23422"/>
                  <a:pt x="6638" y="23416"/>
                </a:cubicBezTo>
                <a:close/>
                <a:moveTo>
                  <a:pt x="7309" y="23758"/>
                </a:moveTo>
                <a:cubicBezTo>
                  <a:pt x="7334" y="23866"/>
                  <a:pt x="7341" y="23986"/>
                  <a:pt x="7334" y="24106"/>
                </a:cubicBezTo>
                <a:cubicBezTo>
                  <a:pt x="7334" y="24113"/>
                  <a:pt x="7334" y="24119"/>
                  <a:pt x="7334" y="24125"/>
                </a:cubicBezTo>
                <a:cubicBezTo>
                  <a:pt x="7315" y="24227"/>
                  <a:pt x="7290" y="24328"/>
                  <a:pt x="7265" y="24423"/>
                </a:cubicBezTo>
                <a:cubicBezTo>
                  <a:pt x="7239" y="24429"/>
                  <a:pt x="7214" y="24436"/>
                  <a:pt x="7189" y="24442"/>
                </a:cubicBezTo>
                <a:cubicBezTo>
                  <a:pt x="7246" y="24220"/>
                  <a:pt x="7290" y="23992"/>
                  <a:pt x="7309" y="23758"/>
                </a:cubicBezTo>
                <a:close/>
                <a:moveTo>
                  <a:pt x="10476" y="23397"/>
                </a:moveTo>
                <a:cubicBezTo>
                  <a:pt x="10444" y="23771"/>
                  <a:pt x="10336" y="24138"/>
                  <a:pt x="10083" y="24467"/>
                </a:cubicBezTo>
                <a:cubicBezTo>
                  <a:pt x="10013" y="24562"/>
                  <a:pt x="9937" y="24645"/>
                  <a:pt x="9855" y="24727"/>
                </a:cubicBezTo>
                <a:cubicBezTo>
                  <a:pt x="9963" y="24556"/>
                  <a:pt x="10045" y="24366"/>
                  <a:pt x="10115" y="24176"/>
                </a:cubicBezTo>
                <a:cubicBezTo>
                  <a:pt x="10260" y="23929"/>
                  <a:pt x="10381" y="23669"/>
                  <a:pt x="10476" y="23397"/>
                </a:cubicBezTo>
                <a:close/>
                <a:moveTo>
                  <a:pt x="7790" y="24125"/>
                </a:moveTo>
                <a:lnTo>
                  <a:pt x="7790" y="24125"/>
                </a:lnTo>
                <a:cubicBezTo>
                  <a:pt x="7892" y="24486"/>
                  <a:pt x="7803" y="24873"/>
                  <a:pt x="7398" y="25044"/>
                </a:cubicBezTo>
                <a:cubicBezTo>
                  <a:pt x="7474" y="24942"/>
                  <a:pt x="7543" y="24822"/>
                  <a:pt x="7588" y="24689"/>
                </a:cubicBezTo>
                <a:cubicBezTo>
                  <a:pt x="7708" y="24524"/>
                  <a:pt x="7784" y="24334"/>
                  <a:pt x="7790" y="24125"/>
                </a:cubicBezTo>
                <a:close/>
                <a:moveTo>
                  <a:pt x="6625" y="25069"/>
                </a:moveTo>
                <a:cubicBezTo>
                  <a:pt x="6638" y="25075"/>
                  <a:pt x="6657" y="25075"/>
                  <a:pt x="6669" y="25082"/>
                </a:cubicBezTo>
                <a:cubicBezTo>
                  <a:pt x="6669" y="25088"/>
                  <a:pt x="6669" y="25094"/>
                  <a:pt x="6663" y="25107"/>
                </a:cubicBezTo>
                <a:cubicBezTo>
                  <a:pt x="6650" y="25094"/>
                  <a:pt x="6638" y="25082"/>
                  <a:pt x="6625" y="25069"/>
                </a:cubicBezTo>
                <a:close/>
                <a:moveTo>
                  <a:pt x="10051" y="24284"/>
                </a:moveTo>
                <a:lnTo>
                  <a:pt x="10051" y="24284"/>
                </a:lnTo>
                <a:cubicBezTo>
                  <a:pt x="9982" y="24455"/>
                  <a:pt x="9899" y="24619"/>
                  <a:pt x="9798" y="24778"/>
                </a:cubicBezTo>
                <a:cubicBezTo>
                  <a:pt x="9287" y="25255"/>
                  <a:pt x="8566" y="25529"/>
                  <a:pt x="7897" y="25529"/>
                </a:cubicBezTo>
                <a:cubicBezTo>
                  <a:pt x="7803" y="25529"/>
                  <a:pt x="7710" y="25523"/>
                  <a:pt x="7619" y="25512"/>
                </a:cubicBezTo>
                <a:lnTo>
                  <a:pt x="7619" y="25512"/>
                </a:lnTo>
                <a:cubicBezTo>
                  <a:pt x="7671" y="25516"/>
                  <a:pt x="7723" y="25517"/>
                  <a:pt x="7775" y="25517"/>
                </a:cubicBezTo>
                <a:cubicBezTo>
                  <a:pt x="8518" y="25517"/>
                  <a:pt x="9349" y="25190"/>
                  <a:pt x="9716" y="24746"/>
                </a:cubicBezTo>
                <a:cubicBezTo>
                  <a:pt x="9836" y="24600"/>
                  <a:pt x="9950" y="24448"/>
                  <a:pt x="10051" y="24284"/>
                </a:cubicBezTo>
                <a:close/>
                <a:moveTo>
                  <a:pt x="3914" y="0"/>
                </a:moveTo>
                <a:cubicBezTo>
                  <a:pt x="3895" y="0"/>
                  <a:pt x="3879" y="15"/>
                  <a:pt x="3870" y="33"/>
                </a:cubicBezTo>
                <a:cubicBezTo>
                  <a:pt x="3870" y="36"/>
                  <a:pt x="3868" y="36"/>
                  <a:pt x="3866" y="36"/>
                </a:cubicBezTo>
                <a:cubicBezTo>
                  <a:pt x="3864" y="36"/>
                  <a:pt x="3861" y="36"/>
                  <a:pt x="3857" y="39"/>
                </a:cubicBezTo>
                <a:cubicBezTo>
                  <a:pt x="3541" y="96"/>
                  <a:pt x="3294" y="793"/>
                  <a:pt x="3173" y="1046"/>
                </a:cubicBezTo>
                <a:cubicBezTo>
                  <a:pt x="3123" y="1154"/>
                  <a:pt x="3072" y="1262"/>
                  <a:pt x="3034" y="1369"/>
                </a:cubicBezTo>
                <a:cubicBezTo>
                  <a:pt x="3028" y="1376"/>
                  <a:pt x="3021" y="1382"/>
                  <a:pt x="3015" y="1388"/>
                </a:cubicBezTo>
                <a:cubicBezTo>
                  <a:pt x="2572" y="2016"/>
                  <a:pt x="2489" y="3054"/>
                  <a:pt x="2502" y="3795"/>
                </a:cubicBezTo>
                <a:cubicBezTo>
                  <a:pt x="2515" y="4340"/>
                  <a:pt x="2597" y="4878"/>
                  <a:pt x="2724" y="5410"/>
                </a:cubicBezTo>
                <a:cubicBezTo>
                  <a:pt x="2736" y="5581"/>
                  <a:pt x="2768" y="5746"/>
                  <a:pt x="2819" y="5911"/>
                </a:cubicBezTo>
                <a:cubicBezTo>
                  <a:pt x="2823" y="5925"/>
                  <a:pt x="2835" y="5932"/>
                  <a:pt x="2846" y="5932"/>
                </a:cubicBezTo>
                <a:cubicBezTo>
                  <a:pt x="2850" y="5932"/>
                  <a:pt x="2854" y="5931"/>
                  <a:pt x="2857" y="5930"/>
                </a:cubicBezTo>
                <a:cubicBezTo>
                  <a:pt x="3053" y="6588"/>
                  <a:pt x="3306" y="7234"/>
                  <a:pt x="3585" y="7868"/>
                </a:cubicBezTo>
                <a:cubicBezTo>
                  <a:pt x="3629" y="7988"/>
                  <a:pt x="3674" y="8108"/>
                  <a:pt x="3724" y="8222"/>
                </a:cubicBezTo>
                <a:cubicBezTo>
                  <a:pt x="2869" y="9299"/>
                  <a:pt x="1995" y="10357"/>
                  <a:pt x="1330" y="11554"/>
                </a:cubicBezTo>
                <a:cubicBezTo>
                  <a:pt x="513" y="13029"/>
                  <a:pt x="0" y="14758"/>
                  <a:pt x="355" y="16443"/>
                </a:cubicBezTo>
                <a:cubicBezTo>
                  <a:pt x="526" y="17260"/>
                  <a:pt x="925" y="17969"/>
                  <a:pt x="1444" y="18615"/>
                </a:cubicBezTo>
                <a:cubicBezTo>
                  <a:pt x="1945" y="19223"/>
                  <a:pt x="2502" y="19895"/>
                  <a:pt x="3268" y="20154"/>
                </a:cubicBezTo>
                <a:cubicBezTo>
                  <a:pt x="3363" y="20205"/>
                  <a:pt x="3452" y="20249"/>
                  <a:pt x="3547" y="20287"/>
                </a:cubicBezTo>
                <a:cubicBezTo>
                  <a:pt x="3857" y="20420"/>
                  <a:pt x="4174" y="20496"/>
                  <a:pt x="4497" y="20541"/>
                </a:cubicBezTo>
                <a:cubicBezTo>
                  <a:pt x="4649" y="20579"/>
                  <a:pt x="4807" y="20617"/>
                  <a:pt x="4966" y="20642"/>
                </a:cubicBezTo>
                <a:cubicBezTo>
                  <a:pt x="5263" y="20691"/>
                  <a:pt x="5569" y="20715"/>
                  <a:pt x="5879" y="20715"/>
                </a:cubicBezTo>
                <a:cubicBezTo>
                  <a:pt x="7137" y="20715"/>
                  <a:pt x="8464" y="20323"/>
                  <a:pt x="9551" y="19622"/>
                </a:cubicBezTo>
                <a:cubicBezTo>
                  <a:pt x="9766" y="20135"/>
                  <a:pt x="9969" y="20661"/>
                  <a:pt x="10165" y="21193"/>
                </a:cubicBezTo>
                <a:cubicBezTo>
                  <a:pt x="10172" y="21212"/>
                  <a:pt x="10178" y="21237"/>
                  <a:pt x="10184" y="21256"/>
                </a:cubicBezTo>
                <a:cubicBezTo>
                  <a:pt x="10210" y="21446"/>
                  <a:pt x="10248" y="21643"/>
                  <a:pt x="10286" y="21839"/>
                </a:cubicBezTo>
                <a:cubicBezTo>
                  <a:pt x="10381" y="22555"/>
                  <a:pt x="10368" y="23277"/>
                  <a:pt x="10172" y="23935"/>
                </a:cubicBezTo>
                <a:cubicBezTo>
                  <a:pt x="10140" y="24005"/>
                  <a:pt x="10108" y="24068"/>
                  <a:pt x="10070" y="24138"/>
                </a:cubicBezTo>
                <a:cubicBezTo>
                  <a:pt x="9747" y="24702"/>
                  <a:pt x="9374" y="25126"/>
                  <a:pt x="8715" y="25291"/>
                </a:cubicBezTo>
                <a:cubicBezTo>
                  <a:pt x="8443" y="25360"/>
                  <a:pt x="8164" y="25405"/>
                  <a:pt x="7885" y="25411"/>
                </a:cubicBezTo>
                <a:cubicBezTo>
                  <a:pt x="7841" y="25414"/>
                  <a:pt x="7797" y="25415"/>
                  <a:pt x="7754" y="25415"/>
                </a:cubicBezTo>
                <a:cubicBezTo>
                  <a:pt x="7693" y="25415"/>
                  <a:pt x="7632" y="25412"/>
                  <a:pt x="7569" y="25405"/>
                </a:cubicBezTo>
                <a:cubicBezTo>
                  <a:pt x="7556" y="25405"/>
                  <a:pt x="7544" y="25405"/>
                  <a:pt x="7532" y="25405"/>
                </a:cubicBezTo>
                <a:cubicBezTo>
                  <a:pt x="7375" y="25405"/>
                  <a:pt x="7229" y="25368"/>
                  <a:pt x="7094" y="25303"/>
                </a:cubicBezTo>
                <a:cubicBezTo>
                  <a:pt x="7094" y="25303"/>
                  <a:pt x="7094" y="25297"/>
                  <a:pt x="7094" y="25297"/>
                </a:cubicBezTo>
                <a:cubicBezTo>
                  <a:pt x="7119" y="25284"/>
                  <a:pt x="7138" y="25272"/>
                  <a:pt x="7163" y="25259"/>
                </a:cubicBezTo>
                <a:cubicBezTo>
                  <a:pt x="7182" y="25253"/>
                  <a:pt x="7195" y="25253"/>
                  <a:pt x="7214" y="25246"/>
                </a:cubicBezTo>
                <a:cubicBezTo>
                  <a:pt x="7575" y="25151"/>
                  <a:pt x="7898" y="24987"/>
                  <a:pt x="7949" y="24588"/>
                </a:cubicBezTo>
                <a:cubicBezTo>
                  <a:pt x="7993" y="24214"/>
                  <a:pt x="7866" y="23777"/>
                  <a:pt x="7594" y="23498"/>
                </a:cubicBezTo>
                <a:cubicBezTo>
                  <a:pt x="7588" y="23492"/>
                  <a:pt x="7581" y="23479"/>
                  <a:pt x="7575" y="23467"/>
                </a:cubicBezTo>
                <a:cubicBezTo>
                  <a:pt x="7486" y="23289"/>
                  <a:pt x="7353" y="23137"/>
                  <a:pt x="7157" y="23061"/>
                </a:cubicBezTo>
                <a:cubicBezTo>
                  <a:pt x="7056" y="23019"/>
                  <a:pt x="6959" y="23000"/>
                  <a:pt x="6867" y="23000"/>
                </a:cubicBezTo>
                <a:cubicBezTo>
                  <a:pt x="6680" y="23000"/>
                  <a:pt x="6514" y="23078"/>
                  <a:pt x="6378" y="23201"/>
                </a:cubicBezTo>
                <a:cubicBezTo>
                  <a:pt x="6131" y="23302"/>
                  <a:pt x="5922" y="23492"/>
                  <a:pt x="5814" y="23771"/>
                </a:cubicBezTo>
                <a:cubicBezTo>
                  <a:pt x="5751" y="23923"/>
                  <a:pt x="5738" y="24075"/>
                  <a:pt x="5745" y="24227"/>
                </a:cubicBezTo>
                <a:cubicBezTo>
                  <a:pt x="5732" y="24645"/>
                  <a:pt x="5966" y="25050"/>
                  <a:pt x="6289" y="25259"/>
                </a:cubicBezTo>
                <a:cubicBezTo>
                  <a:pt x="6486" y="25500"/>
                  <a:pt x="6745" y="25702"/>
                  <a:pt x="7030" y="25835"/>
                </a:cubicBezTo>
                <a:cubicBezTo>
                  <a:pt x="7345" y="25980"/>
                  <a:pt x="7678" y="26046"/>
                  <a:pt x="8011" y="26046"/>
                </a:cubicBezTo>
                <a:cubicBezTo>
                  <a:pt x="8551" y="26046"/>
                  <a:pt x="9092" y="25874"/>
                  <a:pt x="9557" y="25588"/>
                </a:cubicBezTo>
                <a:cubicBezTo>
                  <a:pt x="10343" y="25101"/>
                  <a:pt x="10729" y="24480"/>
                  <a:pt x="10868" y="23796"/>
                </a:cubicBezTo>
                <a:cubicBezTo>
                  <a:pt x="10875" y="23796"/>
                  <a:pt x="10875" y="23790"/>
                  <a:pt x="10875" y="23777"/>
                </a:cubicBezTo>
                <a:cubicBezTo>
                  <a:pt x="10875" y="23777"/>
                  <a:pt x="10875" y="23771"/>
                  <a:pt x="10875" y="23764"/>
                </a:cubicBezTo>
                <a:cubicBezTo>
                  <a:pt x="11001" y="23093"/>
                  <a:pt x="10894" y="22352"/>
                  <a:pt x="10691" y="21624"/>
                </a:cubicBezTo>
                <a:cubicBezTo>
                  <a:pt x="10685" y="21529"/>
                  <a:pt x="10672" y="21434"/>
                  <a:pt x="10653" y="21345"/>
                </a:cubicBezTo>
                <a:cubicBezTo>
                  <a:pt x="10653" y="21336"/>
                  <a:pt x="10648" y="21333"/>
                  <a:pt x="10642" y="21333"/>
                </a:cubicBezTo>
                <a:cubicBezTo>
                  <a:pt x="10635" y="21333"/>
                  <a:pt x="10628" y="21338"/>
                  <a:pt x="10628" y="21345"/>
                </a:cubicBezTo>
                <a:cubicBezTo>
                  <a:pt x="10628" y="21364"/>
                  <a:pt x="10628" y="21383"/>
                  <a:pt x="10628" y="21402"/>
                </a:cubicBezTo>
                <a:cubicBezTo>
                  <a:pt x="10482" y="20914"/>
                  <a:pt x="10305" y="20427"/>
                  <a:pt x="10134" y="19964"/>
                </a:cubicBezTo>
                <a:cubicBezTo>
                  <a:pt x="10121" y="19939"/>
                  <a:pt x="10102" y="19926"/>
                  <a:pt x="10083" y="19926"/>
                </a:cubicBezTo>
                <a:cubicBezTo>
                  <a:pt x="10026" y="19743"/>
                  <a:pt x="9963" y="19559"/>
                  <a:pt x="9899" y="19375"/>
                </a:cubicBezTo>
                <a:cubicBezTo>
                  <a:pt x="10558" y="18875"/>
                  <a:pt x="11103" y="18254"/>
                  <a:pt x="11445" y="17526"/>
                </a:cubicBezTo>
                <a:cubicBezTo>
                  <a:pt x="12388" y="15531"/>
                  <a:pt x="11673" y="13004"/>
                  <a:pt x="9513" y="12225"/>
                </a:cubicBezTo>
                <a:cubicBezTo>
                  <a:pt x="9046" y="12055"/>
                  <a:pt x="8552" y="11974"/>
                  <a:pt x="8056" y="11974"/>
                </a:cubicBezTo>
                <a:cubicBezTo>
                  <a:pt x="7483" y="11974"/>
                  <a:pt x="6908" y="12082"/>
                  <a:pt x="6372" y="12282"/>
                </a:cubicBezTo>
                <a:cubicBezTo>
                  <a:pt x="6302" y="12155"/>
                  <a:pt x="6232" y="12029"/>
                  <a:pt x="6163" y="11902"/>
                </a:cubicBezTo>
                <a:cubicBezTo>
                  <a:pt x="5821" y="11275"/>
                  <a:pt x="5479" y="10648"/>
                  <a:pt x="5149" y="10008"/>
                </a:cubicBezTo>
                <a:cubicBezTo>
                  <a:pt x="6296" y="8488"/>
                  <a:pt x="7119" y="6880"/>
                  <a:pt x="6923" y="4910"/>
                </a:cubicBezTo>
                <a:cubicBezTo>
                  <a:pt x="6916" y="4853"/>
                  <a:pt x="6910" y="4802"/>
                  <a:pt x="6897" y="4745"/>
                </a:cubicBezTo>
                <a:cubicBezTo>
                  <a:pt x="6904" y="4739"/>
                  <a:pt x="6910" y="4739"/>
                  <a:pt x="6904" y="4733"/>
                </a:cubicBezTo>
                <a:cubicBezTo>
                  <a:pt x="6771" y="2833"/>
                  <a:pt x="5586" y="964"/>
                  <a:pt x="3940" y="8"/>
                </a:cubicBezTo>
                <a:cubicBezTo>
                  <a:pt x="3931" y="2"/>
                  <a:pt x="3922" y="0"/>
                  <a:pt x="39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5E92CA23-1DFA-B69C-5FAF-AF98502D80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8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0"/>
          <p:cNvSpPr txBox="1">
            <a:spLocks noGrp="1"/>
          </p:cNvSpPr>
          <p:nvPr>
            <p:ph type="title" idx="15"/>
          </p:nvPr>
        </p:nvSpPr>
        <p:spPr>
          <a:xfrm>
            <a:off x="720000" y="-12862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Preprocessing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Google Shape;498;p39">
            <a:extLst>
              <a:ext uri="{FF2B5EF4-FFF2-40B4-BE49-F238E27FC236}">
                <a16:creationId xmlns:a16="http://schemas.microsoft.com/office/drawing/2014/main" id="{FABF0668-53F1-0325-58E5-B460085D9A43}"/>
              </a:ext>
            </a:extLst>
          </p:cNvPr>
          <p:cNvSpPr txBox="1"/>
          <p:nvPr/>
        </p:nvSpPr>
        <p:spPr>
          <a:xfrm>
            <a:off x="720000" y="573980"/>
            <a:ext cx="7704000" cy="441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lvl="0" eaLnBrk="0" fontAlgn="base" hangingPunct="0">
              <a:spcBef>
                <a:spcPts val="50"/>
              </a:spcBef>
              <a:spcAft>
                <a:spcPts val="5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📊 Dataset Summary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ts val="50"/>
              </a:spcBef>
              <a:spcAft>
                <a:spcPts val="5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Spotify Dataset with 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232,000 tracks </a:t>
            </a:r>
          </a:p>
          <a:p>
            <a:pPr marL="285750" lvl="0" indent="-285750" eaLnBrk="0" fontAlgn="base" hangingPunct="0">
              <a:spcBef>
                <a:spcPts val="50"/>
              </a:spcBef>
              <a:spcAft>
                <a:spcPts val="5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fields: (Total 18 Columns)</a:t>
            </a:r>
          </a:p>
          <a:p>
            <a:pPr marL="742950" indent="-285750" eaLnBrk="0" fontAlgn="base" hangingPunct="0">
              <a:spcBef>
                <a:spcPts val="50"/>
              </a:spcBef>
              <a:spcAft>
                <a:spcPts val="5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Metadata: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track_name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artist_name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genre,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track_id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285750" eaLnBrk="0" fontAlgn="base" hangingPunct="0">
              <a:spcBef>
                <a:spcPts val="50"/>
              </a:spcBef>
              <a:spcAft>
                <a:spcPts val="5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Features: danceability, energy, tempo, valence, loudness, etc.</a:t>
            </a:r>
          </a:p>
          <a:p>
            <a:pPr marL="742950" indent="-285750" eaLnBrk="0" fontAlgn="base" hangingPunct="0">
              <a:spcBef>
                <a:spcPts val="50"/>
              </a:spcBef>
              <a:spcAft>
                <a:spcPts val="5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Popularity score added to enhance relevance</a:t>
            </a:r>
          </a:p>
          <a:p>
            <a:pPr lvl="0" eaLnBrk="0" fontAlgn="base" hangingPunct="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🧼 Preprocessing Steps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ts val="50"/>
              </a:spcBef>
              <a:spcAft>
                <a:spcPts val="5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Filled missing values (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track_name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mode, etc.)</a:t>
            </a:r>
          </a:p>
          <a:p>
            <a:pPr marL="285750" lvl="0" indent="-285750" eaLnBrk="0" fontAlgn="base" hangingPunct="0">
              <a:spcBef>
                <a:spcPts val="50"/>
              </a:spcBef>
              <a:spcAft>
                <a:spcPts val="5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 categorical fields to numeric:</a:t>
            </a:r>
          </a:p>
          <a:p>
            <a:pPr marL="742950" lvl="1" indent="-285750" eaLnBrk="0" fontAlgn="base" hangingPunct="0">
              <a:spcBef>
                <a:spcPts val="50"/>
              </a:spcBef>
              <a:spcAft>
                <a:spcPts val="5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key: e.g., C → 0, G → 7</a:t>
            </a:r>
          </a:p>
          <a:p>
            <a:pPr marL="742950" lvl="1" indent="-285750" eaLnBrk="0" fontAlgn="base" hangingPunct="0">
              <a:spcBef>
                <a:spcPts val="50"/>
              </a:spcBef>
              <a:spcAft>
                <a:spcPts val="5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mode: Minor → 0, Major → 1</a:t>
            </a:r>
          </a:p>
          <a:p>
            <a:pPr marL="742950" lvl="1" indent="-285750" eaLnBrk="0" fontAlgn="base" hangingPunct="0">
              <a:spcBef>
                <a:spcPts val="50"/>
              </a:spcBef>
              <a:spcAft>
                <a:spcPts val="5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Extracted numeric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time_signature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⚖️ Feature Scaling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normalize feature values</a:t>
            </a:r>
          </a:p>
          <a:p>
            <a:pPr marL="285750" indent="-2857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fair contribution of all features in distance calculation</a:t>
            </a:r>
          </a:p>
          <a:p>
            <a:pPr marL="285750" indent="-2857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vector: 14 normalized features (e.g., tempo, loudness, popularity, etc.)</a:t>
            </a:r>
          </a:p>
          <a:p>
            <a:pPr lvl="0" eaLnBrk="0" fontAlgn="base" hangingPunct="0">
              <a:spcBef>
                <a:spcPts val="50"/>
              </a:spcBef>
              <a:spcAft>
                <a:spcPts val="50"/>
              </a:spcAft>
              <a:buClrTx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ts val="50"/>
              </a:spcBef>
              <a:spcAft>
                <a:spcPts val="50"/>
              </a:spcAft>
              <a:buClrTx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50"/>
              </a:spcBef>
              <a:spcAft>
                <a:spcPts val="50"/>
              </a:spcAft>
            </a:pPr>
            <a:endParaRPr lang="en-US" b="1" dirty="0">
              <a:solidFill>
                <a:schemeClr val="dk1"/>
              </a:solidFill>
              <a:latin typeface="Times New Roman" panose="02020603050405020304" pitchFamily="18" charset="0"/>
              <a:ea typeface="Asap"/>
              <a:cs typeface="Times New Roman" panose="02020603050405020304" pitchFamily="18" charset="0"/>
              <a:sym typeface="Asap"/>
            </a:endParaRPr>
          </a:p>
        </p:txBody>
      </p:sp>
      <p:sp>
        <p:nvSpPr>
          <p:cNvPr id="35" name="Google Shape;501;p39">
            <a:extLst>
              <a:ext uri="{FF2B5EF4-FFF2-40B4-BE49-F238E27FC236}">
                <a16:creationId xmlns:a16="http://schemas.microsoft.com/office/drawing/2014/main" id="{10ADC2A9-3B24-67FA-94EF-75E49020670A}"/>
              </a:ext>
            </a:extLst>
          </p:cNvPr>
          <p:cNvSpPr/>
          <p:nvPr/>
        </p:nvSpPr>
        <p:spPr>
          <a:xfrm rot="1061091">
            <a:off x="8251259" y="3365481"/>
            <a:ext cx="376322" cy="791252"/>
          </a:xfrm>
          <a:custGeom>
            <a:avLst/>
            <a:gdLst/>
            <a:ahLst/>
            <a:cxnLst/>
            <a:rect l="l" t="t" r="r" b="b"/>
            <a:pathLst>
              <a:path w="12389" h="26047" extrusionOk="0">
                <a:moveTo>
                  <a:pt x="4092" y="242"/>
                </a:moveTo>
                <a:cubicBezTo>
                  <a:pt x="4149" y="286"/>
                  <a:pt x="4206" y="331"/>
                  <a:pt x="4256" y="375"/>
                </a:cubicBezTo>
                <a:cubicBezTo>
                  <a:pt x="4320" y="445"/>
                  <a:pt x="4377" y="521"/>
                  <a:pt x="4427" y="584"/>
                </a:cubicBezTo>
                <a:cubicBezTo>
                  <a:pt x="4301" y="508"/>
                  <a:pt x="4180" y="438"/>
                  <a:pt x="4047" y="381"/>
                </a:cubicBezTo>
                <a:cubicBezTo>
                  <a:pt x="4060" y="331"/>
                  <a:pt x="4079" y="286"/>
                  <a:pt x="4092" y="242"/>
                </a:cubicBezTo>
                <a:close/>
                <a:moveTo>
                  <a:pt x="4389" y="483"/>
                </a:moveTo>
                <a:lnTo>
                  <a:pt x="4389" y="483"/>
                </a:lnTo>
                <a:cubicBezTo>
                  <a:pt x="4497" y="571"/>
                  <a:pt x="4598" y="660"/>
                  <a:pt x="4700" y="755"/>
                </a:cubicBezTo>
                <a:cubicBezTo>
                  <a:pt x="4630" y="704"/>
                  <a:pt x="4554" y="660"/>
                  <a:pt x="4478" y="616"/>
                </a:cubicBezTo>
                <a:cubicBezTo>
                  <a:pt x="4453" y="578"/>
                  <a:pt x="4421" y="527"/>
                  <a:pt x="4389" y="483"/>
                </a:cubicBezTo>
                <a:close/>
                <a:moveTo>
                  <a:pt x="3889" y="204"/>
                </a:moveTo>
                <a:lnTo>
                  <a:pt x="3889" y="204"/>
                </a:lnTo>
                <a:cubicBezTo>
                  <a:pt x="3864" y="242"/>
                  <a:pt x="3838" y="280"/>
                  <a:pt x="3813" y="312"/>
                </a:cubicBezTo>
                <a:cubicBezTo>
                  <a:pt x="3750" y="324"/>
                  <a:pt x="3693" y="375"/>
                  <a:pt x="3699" y="451"/>
                </a:cubicBezTo>
                <a:cubicBezTo>
                  <a:pt x="3699" y="464"/>
                  <a:pt x="3699" y="470"/>
                  <a:pt x="3699" y="476"/>
                </a:cubicBezTo>
                <a:cubicBezTo>
                  <a:pt x="3680" y="495"/>
                  <a:pt x="3667" y="521"/>
                  <a:pt x="3655" y="540"/>
                </a:cubicBezTo>
                <a:cubicBezTo>
                  <a:pt x="3636" y="546"/>
                  <a:pt x="3623" y="559"/>
                  <a:pt x="3604" y="571"/>
                </a:cubicBezTo>
                <a:cubicBezTo>
                  <a:pt x="3534" y="666"/>
                  <a:pt x="3471" y="755"/>
                  <a:pt x="3414" y="850"/>
                </a:cubicBezTo>
                <a:cubicBezTo>
                  <a:pt x="3433" y="812"/>
                  <a:pt x="3452" y="774"/>
                  <a:pt x="3471" y="742"/>
                </a:cubicBezTo>
                <a:cubicBezTo>
                  <a:pt x="3560" y="584"/>
                  <a:pt x="3693" y="293"/>
                  <a:pt x="3889" y="204"/>
                </a:cubicBezTo>
                <a:close/>
                <a:moveTo>
                  <a:pt x="4598" y="1293"/>
                </a:moveTo>
                <a:cubicBezTo>
                  <a:pt x="4605" y="1300"/>
                  <a:pt x="4605" y="1300"/>
                  <a:pt x="4605" y="1300"/>
                </a:cubicBezTo>
                <a:cubicBezTo>
                  <a:pt x="4605" y="1300"/>
                  <a:pt x="4598" y="1300"/>
                  <a:pt x="4598" y="1306"/>
                </a:cubicBezTo>
                <a:cubicBezTo>
                  <a:pt x="4598" y="1300"/>
                  <a:pt x="4598" y="1300"/>
                  <a:pt x="4598" y="1300"/>
                </a:cubicBezTo>
                <a:cubicBezTo>
                  <a:pt x="4598" y="1300"/>
                  <a:pt x="4598" y="1300"/>
                  <a:pt x="4598" y="1293"/>
                </a:cubicBezTo>
                <a:close/>
                <a:moveTo>
                  <a:pt x="3705" y="1331"/>
                </a:moveTo>
                <a:cubicBezTo>
                  <a:pt x="3705" y="1331"/>
                  <a:pt x="3705" y="1331"/>
                  <a:pt x="3699" y="1338"/>
                </a:cubicBezTo>
                <a:cubicBezTo>
                  <a:pt x="3699" y="1338"/>
                  <a:pt x="3699" y="1331"/>
                  <a:pt x="3699" y="1331"/>
                </a:cubicBezTo>
                <a:close/>
                <a:moveTo>
                  <a:pt x="4231" y="964"/>
                </a:moveTo>
                <a:cubicBezTo>
                  <a:pt x="4250" y="977"/>
                  <a:pt x="4269" y="996"/>
                  <a:pt x="4288" y="1008"/>
                </a:cubicBezTo>
                <a:cubicBezTo>
                  <a:pt x="4155" y="1148"/>
                  <a:pt x="4035" y="1287"/>
                  <a:pt x="3927" y="1426"/>
                </a:cubicBezTo>
                <a:cubicBezTo>
                  <a:pt x="3914" y="1426"/>
                  <a:pt x="3908" y="1433"/>
                  <a:pt x="3902" y="1452"/>
                </a:cubicBezTo>
                <a:cubicBezTo>
                  <a:pt x="3902" y="1452"/>
                  <a:pt x="3902" y="1458"/>
                  <a:pt x="3895" y="1464"/>
                </a:cubicBezTo>
                <a:cubicBezTo>
                  <a:pt x="3845" y="1534"/>
                  <a:pt x="3800" y="1604"/>
                  <a:pt x="3750" y="1673"/>
                </a:cubicBezTo>
                <a:cubicBezTo>
                  <a:pt x="3889" y="1407"/>
                  <a:pt x="4041" y="1167"/>
                  <a:pt x="4231" y="964"/>
                </a:cubicBezTo>
                <a:close/>
                <a:moveTo>
                  <a:pt x="4446" y="1281"/>
                </a:moveTo>
                <a:cubicBezTo>
                  <a:pt x="4446" y="1325"/>
                  <a:pt x="4491" y="1357"/>
                  <a:pt x="4529" y="1357"/>
                </a:cubicBezTo>
                <a:cubicBezTo>
                  <a:pt x="4351" y="1502"/>
                  <a:pt x="4206" y="1673"/>
                  <a:pt x="4073" y="1870"/>
                </a:cubicBezTo>
                <a:cubicBezTo>
                  <a:pt x="4180" y="1654"/>
                  <a:pt x="4301" y="1452"/>
                  <a:pt x="4446" y="1281"/>
                </a:cubicBezTo>
                <a:close/>
                <a:moveTo>
                  <a:pt x="4212" y="1401"/>
                </a:moveTo>
                <a:cubicBezTo>
                  <a:pt x="4066" y="1667"/>
                  <a:pt x="3940" y="1952"/>
                  <a:pt x="3826" y="2237"/>
                </a:cubicBezTo>
                <a:cubicBezTo>
                  <a:pt x="3820" y="2237"/>
                  <a:pt x="3814" y="2237"/>
                  <a:pt x="3808" y="2242"/>
                </a:cubicBezTo>
                <a:lnTo>
                  <a:pt x="3808" y="2242"/>
                </a:lnTo>
                <a:cubicBezTo>
                  <a:pt x="3827" y="2156"/>
                  <a:pt x="3851" y="2070"/>
                  <a:pt x="3864" y="1978"/>
                </a:cubicBezTo>
                <a:cubicBezTo>
                  <a:pt x="3876" y="1965"/>
                  <a:pt x="3876" y="1952"/>
                  <a:pt x="3883" y="1946"/>
                </a:cubicBezTo>
                <a:cubicBezTo>
                  <a:pt x="3978" y="1781"/>
                  <a:pt x="4066" y="1616"/>
                  <a:pt x="4168" y="1458"/>
                </a:cubicBezTo>
                <a:cubicBezTo>
                  <a:pt x="4180" y="1445"/>
                  <a:pt x="4187" y="1433"/>
                  <a:pt x="4199" y="1414"/>
                </a:cubicBezTo>
                <a:cubicBezTo>
                  <a:pt x="4206" y="1407"/>
                  <a:pt x="4206" y="1401"/>
                  <a:pt x="4212" y="1401"/>
                </a:cubicBezTo>
                <a:close/>
                <a:moveTo>
                  <a:pt x="3319" y="2408"/>
                </a:moveTo>
                <a:cubicBezTo>
                  <a:pt x="3294" y="2491"/>
                  <a:pt x="3268" y="2567"/>
                  <a:pt x="3243" y="2649"/>
                </a:cubicBezTo>
                <a:cubicBezTo>
                  <a:pt x="3237" y="2674"/>
                  <a:pt x="3230" y="2700"/>
                  <a:pt x="3218" y="2731"/>
                </a:cubicBezTo>
                <a:cubicBezTo>
                  <a:pt x="3218" y="2719"/>
                  <a:pt x="3224" y="2700"/>
                  <a:pt x="3224" y="2687"/>
                </a:cubicBezTo>
                <a:cubicBezTo>
                  <a:pt x="3256" y="2598"/>
                  <a:pt x="3287" y="2503"/>
                  <a:pt x="3319" y="2408"/>
                </a:cubicBezTo>
                <a:close/>
                <a:moveTo>
                  <a:pt x="3200" y="2769"/>
                </a:moveTo>
                <a:cubicBezTo>
                  <a:pt x="3198" y="2779"/>
                  <a:pt x="3196" y="2789"/>
                  <a:pt x="3192" y="2801"/>
                </a:cubicBezTo>
                <a:cubicBezTo>
                  <a:pt x="3186" y="2833"/>
                  <a:pt x="3173" y="2864"/>
                  <a:pt x="3161" y="2896"/>
                </a:cubicBezTo>
                <a:cubicBezTo>
                  <a:pt x="3172" y="2857"/>
                  <a:pt x="3188" y="2814"/>
                  <a:pt x="3200" y="2769"/>
                </a:cubicBezTo>
                <a:close/>
                <a:moveTo>
                  <a:pt x="3591" y="2541"/>
                </a:moveTo>
                <a:cubicBezTo>
                  <a:pt x="3560" y="2681"/>
                  <a:pt x="3522" y="2820"/>
                  <a:pt x="3484" y="2959"/>
                </a:cubicBezTo>
                <a:cubicBezTo>
                  <a:pt x="3465" y="3029"/>
                  <a:pt x="3439" y="3099"/>
                  <a:pt x="3414" y="3162"/>
                </a:cubicBezTo>
                <a:cubicBezTo>
                  <a:pt x="3408" y="3162"/>
                  <a:pt x="3408" y="3156"/>
                  <a:pt x="3401" y="3156"/>
                </a:cubicBezTo>
                <a:lnTo>
                  <a:pt x="3471" y="2833"/>
                </a:lnTo>
                <a:cubicBezTo>
                  <a:pt x="3509" y="2738"/>
                  <a:pt x="3547" y="2636"/>
                  <a:pt x="3591" y="2541"/>
                </a:cubicBezTo>
                <a:close/>
                <a:moveTo>
                  <a:pt x="3306" y="3282"/>
                </a:moveTo>
                <a:cubicBezTo>
                  <a:pt x="3300" y="3320"/>
                  <a:pt x="3294" y="3365"/>
                  <a:pt x="3287" y="3403"/>
                </a:cubicBezTo>
                <a:lnTo>
                  <a:pt x="3091" y="4372"/>
                </a:lnTo>
                <a:cubicBezTo>
                  <a:pt x="3123" y="4144"/>
                  <a:pt x="3154" y="3909"/>
                  <a:pt x="3186" y="3681"/>
                </a:cubicBezTo>
                <a:cubicBezTo>
                  <a:pt x="3224" y="3548"/>
                  <a:pt x="3262" y="3415"/>
                  <a:pt x="3306" y="3282"/>
                </a:cubicBezTo>
                <a:close/>
                <a:moveTo>
                  <a:pt x="6612" y="4422"/>
                </a:moveTo>
                <a:cubicBezTo>
                  <a:pt x="6619" y="4460"/>
                  <a:pt x="6625" y="4492"/>
                  <a:pt x="6631" y="4530"/>
                </a:cubicBezTo>
                <a:cubicBezTo>
                  <a:pt x="6625" y="4524"/>
                  <a:pt x="6612" y="4524"/>
                  <a:pt x="6600" y="4524"/>
                </a:cubicBezTo>
                <a:cubicBezTo>
                  <a:pt x="6606" y="4492"/>
                  <a:pt x="6606" y="4454"/>
                  <a:pt x="6612" y="4422"/>
                </a:cubicBezTo>
                <a:close/>
                <a:moveTo>
                  <a:pt x="3218" y="4042"/>
                </a:moveTo>
                <a:cubicBezTo>
                  <a:pt x="3218" y="4068"/>
                  <a:pt x="3211" y="4093"/>
                  <a:pt x="3211" y="4118"/>
                </a:cubicBezTo>
                <a:cubicBezTo>
                  <a:pt x="3199" y="4239"/>
                  <a:pt x="3192" y="4353"/>
                  <a:pt x="3186" y="4448"/>
                </a:cubicBezTo>
                <a:cubicBezTo>
                  <a:pt x="3167" y="4587"/>
                  <a:pt x="3148" y="4726"/>
                  <a:pt x="3123" y="4866"/>
                </a:cubicBezTo>
                <a:cubicBezTo>
                  <a:pt x="3110" y="4796"/>
                  <a:pt x="3104" y="4720"/>
                  <a:pt x="3091" y="4650"/>
                </a:cubicBezTo>
                <a:cubicBezTo>
                  <a:pt x="3135" y="4448"/>
                  <a:pt x="3173" y="4245"/>
                  <a:pt x="3218" y="4042"/>
                </a:cubicBezTo>
                <a:close/>
                <a:moveTo>
                  <a:pt x="6688" y="4821"/>
                </a:moveTo>
                <a:cubicBezTo>
                  <a:pt x="6688" y="4847"/>
                  <a:pt x="6695" y="4866"/>
                  <a:pt x="6695" y="4891"/>
                </a:cubicBezTo>
                <a:cubicBezTo>
                  <a:pt x="6695" y="4897"/>
                  <a:pt x="6688" y="4897"/>
                  <a:pt x="6688" y="4897"/>
                </a:cubicBezTo>
                <a:cubicBezTo>
                  <a:pt x="6688" y="4872"/>
                  <a:pt x="6688" y="4847"/>
                  <a:pt x="6688" y="4821"/>
                </a:cubicBezTo>
                <a:close/>
                <a:moveTo>
                  <a:pt x="3173" y="4929"/>
                </a:moveTo>
                <a:cubicBezTo>
                  <a:pt x="3173" y="4973"/>
                  <a:pt x="3167" y="5018"/>
                  <a:pt x="3161" y="5056"/>
                </a:cubicBezTo>
                <a:cubicBezTo>
                  <a:pt x="3154" y="5018"/>
                  <a:pt x="3148" y="4973"/>
                  <a:pt x="3135" y="4935"/>
                </a:cubicBezTo>
                <a:lnTo>
                  <a:pt x="3135" y="4935"/>
                </a:lnTo>
                <a:cubicBezTo>
                  <a:pt x="3141" y="4938"/>
                  <a:pt x="3147" y="4939"/>
                  <a:pt x="3153" y="4939"/>
                </a:cubicBezTo>
                <a:cubicBezTo>
                  <a:pt x="3162" y="4939"/>
                  <a:pt x="3170" y="4936"/>
                  <a:pt x="3173" y="4929"/>
                </a:cubicBezTo>
                <a:close/>
                <a:moveTo>
                  <a:pt x="6536" y="4156"/>
                </a:moveTo>
                <a:cubicBezTo>
                  <a:pt x="6530" y="4378"/>
                  <a:pt x="6498" y="4593"/>
                  <a:pt x="6454" y="4802"/>
                </a:cubicBezTo>
                <a:cubicBezTo>
                  <a:pt x="6403" y="4929"/>
                  <a:pt x="6359" y="5062"/>
                  <a:pt x="6315" y="5189"/>
                </a:cubicBezTo>
                <a:cubicBezTo>
                  <a:pt x="6296" y="5214"/>
                  <a:pt x="6283" y="5233"/>
                  <a:pt x="6264" y="5258"/>
                </a:cubicBezTo>
                <a:cubicBezTo>
                  <a:pt x="6327" y="5094"/>
                  <a:pt x="6391" y="4929"/>
                  <a:pt x="6435" y="4758"/>
                </a:cubicBezTo>
                <a:cubicBezTo>
                  <a:pt x="6492" y="4555"/>
                  <a:pt x="6524" y="4353"/>
                  <a:pt x="6536" y="4156"/>
                </a:cubicBezTo>
                <a:close/>
                <a:moveTo>
                  <a:pt x="2743" y="5493"/>
                </a:moveTo>
                <a:lnTo>
                  <a:pt x="2743" y="5493"/>
                </a:lnTo>
                <a:cubicBezTo>
                  <a:pt x="2755" y="5550"/>
                  <a:pt x="2768" y="5607"/>
                  <a:pt x="2781" y="5657"/>
                </a:cubicBezTo>
                <a:cubicBezTo>
                  <a:pt x="2755" y="5632"/>
                  <a:pt x="2743" y="5575"/>
                  <a:pt x="2743" y="5493"/>
                </a:cubicBezTo>
                <a:close/>
                <a:moveTo>
                  <a:pt x="6226" y="5429"/>
                </a:moveTo>
                <a:lnTo>
                  <a:pt x="6226" y="5429"/>
                </a:lnTo>
                <a:cubicBezTo>
                  <a:pt x="6150" y="5575"/>
                  <a:pt x="6068" y="5714"/>
                  <a:pt x="5992" y="5860"/>
                </a:cubicBezTo>
                <a:cubicBezTo>
                  <a:pt x="5989" y="5863"/>
                  <a:pt x="5986" y="5865"/>
                  <a:pt x="5984" y="5868"/>
                </a:cubicBezTo>
                <a:lnTo>
                  <a:pt x="5984" y="5868"/>
                </a:lnTo>
                <a:cubicBezTo>
                  <a:pt x="6021" y="5790"/>
                  <a:pt x="6063" y="5717"/>
                  <a:pt x="6099" y="5638"/>
                </a:cubicBezTo>
                <a:cubicBezTo>
                  <a:pt x="6131" y="5581"/>
                  <a:pt x="6169" y="5524"/>
                  <a:pt x="6201" y="5467"/>
                </a:cubicBezTo>
                <a:cubicBezTo>
                  <a:pt x="6207" y="5461"/>
                  <a:pt x="6213" y="5448"/>
                  <a:pt x="6220" y="5436"/>
                </a:cubicBezTo>
                <a:cubicBezTo>
                  <a:pt x="6220" y="5436"/>
                  <a:pt x="6226" y="5429"/>
                  <a:pt x="6226" y="5429"/>
                </a:cubicBezTo>
                <a:close/>
                <a:moveTo>
                  <a:pt x="6536" y="5632"/>
                </a:moveTo>
                <a:cubicBezTo>
                  <a:pt x="6492" y="5828"/>
                  <a:pt x="6441" y="6025"/>
                  <a:pt x="6378" y="6215"/>
                </a:cubicBezTo>
                <a:cubicBezTo>
                  <a:pt x="6391" y="6145"/>
                  <a:pt x="6397" y="6075"/>
                  <a:pt x="6410" y="6006"/>
                </a:cubicBezTo>
                <a:cubicBezTo>
                  <a:pt x="6454" y="5879"/>
                  <a:pt x="6498" y="5759"/>
                  <a:pt x="6536" y="5632"/>
                </a:cubicBezTo>
                <a:close/>
                <a:moveTo>
                  <a:pt x="6087" y="6044"/>
                </a:moveTo>
                <a:cubicBezTo>
                  <a:pt x="6074" y="6088"/>
                  <a:pt x="6061" y="6139"/>
                  <a:pt x="6049" y="6183"/>
                </a:cubicBezTo>
                <a:cubicBezTo>
                  <a:pt x="6042" y="6202"/>
                  <a:pt x="6030" y="6227"/>
                  <a:pt x="6017" y="6246"/>
                </a:cubicBezTo>
                <a:cubicBezTo>
                  <a:pt x="5897" y="6329"/>
                  <a:pt x="5605" y="6968"/>
                  <a:pt x="5428" y="7361"/>
                </a:cubicBezTo>
                <a:cubicBezTo>
                  <a:pt x="5413" y="7346"/>
                  <a:pt x="5390" y="7336"/>
                  <a:pt x="5367" y="7336"/>
                </a:cubicBezTo>
                <a:cubicBezTo>
                  <a:pt x="5341" y="7336"/>
                  <a:pt x="5315" y="7347"/>
                  <a:pt x="5295" y="7374"/>
                </a:cubicBezTo>
                <a:cubicBezTo>
                  <a:pt x="5259" y="7427"/>
                  <a:pt x="5218" y="7486"/>
                  <a:pt x="5177" y="7540"/>
                </a:cubicBezTo>
                <a:lnTo>
                  <a:pt x="5177" y="7540"/>
                </a:lnTo>
                <a:cubicBezTo>
                  <a:pt x="5227" y="7427"/>
                  <a:pt x="5277" y="7309"/>
                  <a:pt x="5333" y="7190"/>
                </a:cubicBezTo>
                <a:cubicBezTo>
                  <a:pt x="5605" y="6823"/>
                  <a:pt x="5871" y="6443"/>
                  <a:pt x="6087" y="6044"/>
                </a:cubicBezTo>
                <a:close/>
                <a:moveTo>
                  <a:pt x="4750" y="1445"/>
                </a:moveTo>
                <a:cubicBezTo>
                  <a:pt x="5301" y="1990"/>
                  <a:pt x="5751" y="2592"/>
                  <a:pt x="6175" y="3314"/>
                </a:cubicBezTo>
                <a:cubicBezTo>
                  <a:pt x="6226" y="3409"/>
                  <a:pt x="6277" y="3504"/>
                  <a:pt x="6321" y="3599"/>
                </a:cubicBezTo>
                <a:cubicBezTo>
                  <a:pt x="6340" y="3751"/>
                  <a:pt x="6340" y="3903"/>
                  <a:pt x="6321" y="4061"/>
                </a:cubicBezTo>
                <a:cubicBezTo>
                  <a:pt x="6188" y="4980"/>
                  <a:pt x="5384" y="5999"/>
                  <a:pt x="4852" y="6747"/>
                </a:cubicBezTo>
                <a:cubicBezTo>
                  <a:pt x="4605" y="7095"/>
                  <a:pt x="4345" y="7431"/>
                  <a:pt x="4085" y="7766"/>
                </a:cubicBezTo>
                <a:cubicBezTo>
                  <a:pt x="3914" y="7367"/>
                  <a:pt x="3750" y="6968"/>
                  <a:pt x="3598" y="6557"/>
                </a:cubicBezTo>
                <a:cubicBezTo>
                  <a:pt x="3509" y="6303"/>
                  <a:pt x="3420" y="6044"/>
                  <a:pt x="3344" y="5778"/>
                </a:cubicBezTo>
                <a:cubicBezTo>
                  <a:pt x="3313" y="5157"/>
                  <a:pt x="3376" y="4536"/>
                  <a:pt x="3528" y="3916"/>
                </a:cubicBezTo>
                <a:cubicBezTo>
                  <a:pt x="3724" y="3067"/>
                  <a:pt x="3997" y="2123"/>
                  <a:pt x="4649" y="1521"/>
                </a:cubicBezTo>
                <a:cubicBezTo>
                  <a:pt x="4653" y="1523"/>
                  <a:pt x="4656" y="1524"/>
                  <a:pt x="4659" y="1524"/>
                </a:cubicBezTo>
                <a:cubicBezTo>
                  <a:pt x="4666" y="1524"/>
                  <a:pt x="4672" y="1520"/>
                  <a:pt x="4681" y="1515"/>
                </a:cubicBezTo>
                <a:cubicBezTo>
                  <a:pt x="4706" y="1490"/>
                  <a:pt x="4725" y="1471"/>
                  <a:pt x="4750" y="1445"/>
                </a:cubicBezTo>
                <a:close/>
                <a:moveTo>
                  <a:pt x="6593" y="6873"/>
                </a:moveTo>
                <a:cubicBezTo>
                  <a:pt x="6593" y="6880"/>
                  <a:pt x="6587" y="6892"/>
                  <a:pt x="6587" y="6899"/>
                </a:cubicBezTo>
                <a:cubicBezTo>
                  <a:pt x="6511" y="7228"/>
                  <a:pt x="6403" y="7532"/>
                  <a:pt x="6277" y="7830"/>
                </a:cubicBezTo>
                <a:cubicBezTo>
                  <a:pt x="6321" y="7690"/>
                  <a:pt x="6353" y="7545"/>
                  <a:pt x="6378" y="7405"/>
                </a:cubicBezTo>
                <a:cubicBezTo>
                  <a:pt x="6460" y="7228"/>
                  <a:pt x="6530" y="7051"/>
                  <a:pt x="6593" y="6873"/>
                </a:cubicBezTo>
                <a:close/>
                <a:moveTo>
                  <a:pt x="4877" y="7944"/>
                </a:moveTo>
                <a:lnTo>
                  <a:pt x="4877" y="7944"/>
                </a:lnTo>
                <a:cubicBezTo>
                  <a:pt x="4877" y="7956"/>
                  <a:pt x="4871" y="7963"/>
                  <a:pt x="4871" y="7975"/>
                </a:cubicBezTo>
                <a:cubicBezTo>
                  <a:pt x="4862" y="7984"/>
                  <a:pt x="4853" y="7993"/>
                  <a:pt x="4846" y="8002"/>
                </a:cubicBezTo>
                <a:lnTo>
                  <a:pt x="4846" y="8002"/>
                </a:lnTo>
                <a:cubicBezTo>
                  <a:pt x="4856" y="7985"/>
                  <a:pt x="4867" y="7964"/>
                  <a:pt x="4877" y="7944"/>
                </a:cubicBezTo>
                <a:close/>
                <a:moveTo>
                  <a:pt x="5637" y="7367"/>
                </a:moveTo>
                <a:lnTo>
                  <a:pt x="5637" y="7367"/>
                </a:lnTo>
                <a:cubicBezTo>
                  <a:pt x="5517" y="7633"/>
                  <a:pt x="5384" y="7893"/>
                  <a:pt x="5251" y="8159"/>
                </a:cubicBezTo>
                <a:cubicBezTo>
                  <a:pt x="5358" y="7931"/>
                  <a:pt x="5466" y="7703"/>
                  <a:pt x="5574" y="7481"/>
                </a:cubicBezTo>
                <a:cubicBezTo>
                  <a:pt x="5593" y="7443"/>
                  <a:pt x="5618" y="7405"/>
                  <a:pt x="5637" y="7367"/>
                </a:cubicBezTo>
                <a:close/>
                <a:moveTo>
                  <a:pt x="4592" y="8134"/>
                </a:moveTo>
                <a:cubicBezTo>
                  <a:pt x="4529" y="8248"/>
                  <a:pt x="4465" y="8368"/>
                  <a:pt x="4402" y="8482"/>
                </a:cubicBezTo>
                <a:cubicBezTo>
                  <a:pt x="4396" y="8476"/>
                  <a:pt x="4396" y="8463"/>
                  <a:pt x="4389" y="8457"/>
                </a:cubicBezTo>
                <a:cubicBezTo>
                  <a:pt x="4427" y="8387"/>
                  <a:pt x="4465" y="8317"/>
                  <a:pt x="4503" y="8248"/>
                </a:cubicBezTo>
                <a:cubicBezTo>
                  <a:pt x="4535" y="8210"/>
                  <a:pt x="4560" y="8172"/>
                  <a:pt x="4592" y="8134"/>
                </a:cubicBezTo>
                <a:close/>
                <a:moveTo>
                  <a:pt x="6175" y="7475"/>
                </a:moveTo>
                <a:cubicBezTo>
                  <a:pt x="6150" y="7602"/>
                  <a:pt x="6118" y="7728"/>
                  <a:pt x="6074" y="7855"/>
                </a:cubicBezTo>
                <a:cubicBezTo>
                  <a:pt x="6061" y="7855"/>
                  <a:pt x="6049" y="7868"/>
                  <a:pt x="6036" y="7887"/>
                </a:cubicBezTo>
                <a:cubicBezTo>
                  <a:pt x="5859" y="8210"/>
                  <a:pt x="5669" y="8526"/>
                  <a:pt x="5466" y="8837"/>
                </a:cubicBezTo>
                <a:cubicBezTo>
                  <a:pt x="5713" y="8387"/>
                  <a:pt x="5947" y="7931"/>
                  <a:pt x="6175" y="7475"/>
                </a:cubicBezTo>
                <a:close/>
                <a:moveTo>
                  <a:pt x="5985" y="7057"/>
                </a:moveTo>
                <a:cubicBezTo>
                  <a:pt x="5688" y="7576"/>
                  <a:pt x="5415" y="8108"/>
                  <a:pt x="5168" y="8647"/>
                </a:cubicBezTo>
                <a:cubicBezTo>
                  <a:pt x="5080" y="8818"/>
                  <a:pt x="4985" y="8989"/>
                  <a:pt x="4896" y="9153"/>
                </a:cubicBezTo>
                <a:lnTo>
                  <a:pt x="4852" y="9153"/>
                </a:lnTo>
                <a:cubicBezTo>
                  <a:pt x="5219" y="8476"/>
                  <a:pt x="5567" y="7792"/>
                  <a:pt x="5878" y="7095"/>
                </a:cubicBezTo>
                <a:cubicBezTo>
                  <a:pt x="5887" y="7101"/>
                  <a:pt x="5898" y="7103"/>
                  <a:pt x="5910" y="7103"/>
                </a:cubicBezTo>
                <a:cubicBezTo>
                  <a:pt x="5937" y="7103"/>
                  <a:pt x="5966" y="7088"/>
                  <a:pt x="5979" y="7057"/>
                </a:cubicBezTo>
                <a:close/>
                <a:moveTo>
                  <a:pt x="4073" y="9065"/>
                </a:moveTo>
                <a:cubicBezTo>
                  <a:pt x="4073" y="9065"/>
                  <a:pt x="4079" y="9071"/>
                  <a:pt x="4079" y="9077"/>
                </a:cubicBezTo>
                <a:cubicBezTo>
                  <a:pt x="4079" y="9077"/>
                  <a:pt x="4079" y="9077"/>
                  <a:pt x="4073" y="9084"/>
                </a:cubicBezTo>
                <a:cubicBezTo>
                  <a:pt x="4073" y="9090"/>
                  <a:pt x="4073" y="9096"/>
                  <a:pt x="4073" y="9103"/>
                </a:cubicBezTo>
                <a:cubicBezTo>
                  <a:pt x="4047" y="9134"/>
                  <a:pt x="4022" y="9172"/>
                  <a:pt x="4003" y="9204"/>
                </a:cubicBezTo>
                <a:cubicBezTo>
                  <a:pt x="4022" y="9153"/>
                  <a:pt x="4047" y="9109"/>
                  <a:pt x="4073" y="9065"/>
                </a:cubicBezTo>
                <a:close/>
                <a:moveTo>
                  <a:pt x="5890" y="7545"/>
                </a:moveTo>
                <a:cubicBezTo>
                  <a:pt x="5852" y="7640"/>
                  <a:pt x="5814" y="7735"/>
                  <a:pt x="5783" y="7830"/>
                </a:cubicBezTo>
                <a:cubicBezTo>
                  <a:pt x="5776" y="7849"/>
                  <a:pt x="5776" y="7861"/>
                  <a:pt x="5776" y="7874"/>
                </a:cubicBezTo>
                <a:cubicBezTo>
                  <a:pt x="5561" y="8260"/>
                  <a:pt x="5365" y="8659"/>
                  <a:pt x="5181" y="9065"/>
                </a:cubicBezTo>
                <a:cubicBezTo>
                  <a:pt x="5124" y="9160"/>
                  <a:pt x="5073" y="9255"/>
                  <a:pt x="5016" y="9350"/>
                </a:cubicBezTo>
                <a:cubicBezTo>
                  <a:pt x="5105" y="9128"/>
                  <a:pt x="5200" y="8906"/>
                  <a:pt x="5295" y="8685"/>
                </a:cubicBezTo>
                <a:cubicBezTo>
                  <a:pt x="5491" y="8305"/>
                  <a:pt x="5688" y="7925"/>
                  <a:pt x="5884" y="7545"/>
                </a:cubicBezTo>
                <a:close/>
                <a:moveTo>
                  <a:pt x="3642" y="9647"/>
                </a:moveTo>
                <a:cubicBezTo>
                  <a:pt x="3617" y="9711"/>
                  <a:pt x="3585" y="9780"/>
                  <a:pt x="3553" y="9844"/>
                </a:cubicBezTo>
                <a:cubicBezTo>
                  <a:pt x="3547" y="9856"/>
                  <a:pt x="3541" y="9869"/>
                  <a:pt x="3534" y="9875"/>
                </a:cubicBezTo>
                <a:cubicBezTo>
                  <a:pt x="3553" y="9837"/>
                  <a:pt x="3566" y="9799"/>
                  <a:pt x="3585" y="9761"/>
                </a:cubicBezTo>
                <a:cubicBezTo>
                  <a:pt x="3604" y="9723"/>
                  <a:pt x="3623" y="9685"/>
                  <a:pt x="3642" y="9647"/>
                </a:cubicBezTo>
                <a:close/>
                <a:moveTo>
                  <a:pt x="3572" y="9103"/>
                </a:moveTo>
                <a:lnTo>
                  <a:pt x="3572" y="9103"/>
                </a:lnTo>
                <a:cubicBezTo>
                  <a:pt x="3249" y="9571"/>
                  <a:pt x="2939" y="10040"/>
                  <a:pt x="2641" y="10521"/>
                </a:cubicBezTo>
                <a:cubicBezTo>
                  <a:pt x="2628" y="10494"/>
                  <a:pt x="2595" y="10470"/>
                  <a:pt x="2563" y="10470"/>
                </a:cubicBezTo>
                <a:cubicBezTo>
                  <a:pt x="2551" y="10470"/>
                  <a:pt x="2538" y="10474"/>
                  <a:pt x="2527" y="10483"/>
                </a:cubicBezTo>
                <a:cubicBezTo>
                  <a:pt x="2793" y="10103"/>
                  <a:pt x="3078" y="9736"/>
                  <a:pt x="3357" y="9375"/>
                </a:cubicBezTo>
                <a:cubicBezTo>
                  <a:pt x="3427" y="9280"/>
                  <a:pt x="3503" y="9191"/>
                  <a:pt x="3572" y="9103"/>
                </a:cubicBezTo>
                <a:close/>
                <a:moveTo>
                  <a:pt x="3585" y="9470"/>
                </a:moveTo>
                <a:lnTo>
                  <a:pt x="3585" y="9470"/>
                </a:lnTo>
                <a:cubicBezTo>
                  <a:pt x="3439" y="9742"/>
                  <a:pt x="3306" y="10021"/>
                  <a:pt x="3180" y="10306"/>
                </a:cubicBezTo>
                <a:cubicBezTo>
                  <a:pt x="3116" y="10382"/>
                  <a:pt x="3047" y="10452"/>
                  <a:pt x="2983" y="10534"/>
                </a:cubicBezTo>
                <a:cubicBezTo>
                  <a:pt x="2983" y="10528"/>
                  <a:pt x="2983" y="10528"/>
                  <a:pt x="2983" y="10528"/>
                </a:cubicBezTo>
                <a:cubicBezTo>
                  <a:pt x="3173" y="10179"/>
                  <a:pt x="3370" y="9831"/>
                  <a:pt x="3566" y="9489"/>
                </a:cubicBezTo>
                <a:cubicBezTo>
                  <a:pt x="3572" y="9483"/>
                  <a:pt x="3579" y="9476"/>
                  <a:pt x="3585" y="9470"/>
                </a:cubicBezTo>
                <a:close/>
                <a:moveTo>
                  <a:pt x="4275" y="10597"/>
                </a:moveTo>
                <a:cubicBezTo>
                  <a:pt x="4288" y="10610"/>
                  <a:pt x="4301" y="10616"/>
                  <a:pt x="4313" y="10623"/>
                </a:cubicBezTo>
                <a:cubicBezTo>
                  <a:pt x="4237" y="10711"/>
                  <a:pt x="4161" y="10794"/>
                  <a:pt x="4085" y="10882"/>
                </a:cubicBezTo>
                <a:cubicBezTo>
                  <a:pt x="4149" y="10787"/>
                  <a:pt x="4212" y="10692"/>
                  <a:pt x="4275" y="10597"/>
                </a:cubicBezTo>
                <a:close/>
                <a:moveTo>
                  <a:pt x="3135" y="10407"/>
                </a:moveTo>
                <a:lnTo>
                  <a:pt x="3135" y="10407"/>
                </a:lnTo>
                <a:cubicBezTo>
                  <a:pt x="3104" y="10471"/>
                  <a:pt x="3078" y="10534"/>
                  <a:pt x="3053" y="10597"/>
                </a:cubicBezTo>
                <a:cubicBezTo>
                  <a:pt x="2977" y="10711"/>
                  <a:pt x="2895" y="10825"/>
                  <a:pt x="2819" y="10939"/>
                </a:cubicBezTo>
                <a:cubicBezTo>
                  <a:pt x="2869" y="10838"/>
                  <a:pt x="2914" y="10730"/>
                  <a:pt x="2958" y="10623"/>
                </a:cubicBezTo>
                <a:cubicBezTo>
                  <a:pt x="3015" y="10553"/>
                  <a:pt x="3072" y="10477"/>
                  <a:pt x="3135" y="10407"/>
                </a:cubicBezTo>
                <a:close/>
                <a:moveTo>
                  <a:pt x="2698" y="10743"/>
                </a:moveTo>
                <a:lnTo>
                  <a:pt x="2698" y="10743"/>
                </a:lnTo>
                <a:cubicBezTo>
                  <a:pt x="2629" y="10882"/>
                  <a:pt x="2553" y="11015"/>
                  <a:pt x="2483" y="11155"/>
                </a:cubicBezTo>
                <a:cubicBezTo>
                  <a:pt x="2464" y="11193"/>
                  <a:pt x="2445" y="11224"/>
                  <a:pt x="2426" y="11262"/>
                </a:cubicBezTo>
                <a:cubicBezTo>
                  <a:pt x="2445" y="11193"/>
                  <a:pt x="2470" y="11129"/>
                  <a:pt x="2496" y="11060"/>
                </a:cubicBezTo>
                <a:cubicBezTo>
                  <a:pt x="2565" y="10952"/>
                  <a:pt x="2635" y="10851"/>
                  <a:pt x="2698" y="10743"/>
                </a:cubicBezTo>
                <a:close/>
                <a:moveTo>
                  <a:pt x="8341" y="12751"/>
                </a:moveTo>
                <a:cubicBezTo>
                  <a:pt x="8348" y="12776"/>
                  <a:pt x="8360" y="12795"/>
                  <a:pt x="8392" y="12814"/>
                </a:cubicBezTo>
                <a:cubicBezTo>
                  <a:pt x="8538" y="12890"/>
                  <a:pt x="8690" y="12966"/>
                  <a:pt x="8842" y="13048"/>
                </a:cubicBezTo>
                <a:cubicBezTo>
                  <a:pt x="8677" y="13004"/>
                  <a:pt x="8512" y="12966"/>
                  <a:pt x="8348" y="12928"/>
                </a:cubicBezTo>
                <a:cubicBezTo>
                  <a:pt x="8354" y="12871"/>
                  <a:pt x="8322" y="12808"/>
                  <a:pt x="8272" y="12782"/>
                </a:cubicBezTo>
                <a:cubicBezTo>
                  <a:pt x="8297" y="12770"/>
                  <a:pt x="8316" y="12763"/>
                  <a:pt x="8341" y="12751"/>
                </a:cubicBezTo>
                <a:close/>
                <a:moveTo>
                  <a:pt x="9937" y="13194"/>
                </a:moveTo>
                <a:cubicBezTo>
                  <a:pt x="9937" y="13200"/>
                  <a:pt x="9944" y="13200"/>
                  <a:pt x="9944" y="13207"/>
                </a:cubicBezTo>
                <a:cubicBezTo>
                  <a:pt x="9937" y="13200"/>
                  <a:pt x="9925" y="13194"/>
                  <a:pt x="9918" y="13194"/>
                </a:cubicBezTo>
                <a:close/>
                <a:moveTo>
                  <a:pt x="8126" y="13137"/>
                </a:moveTo>
                <a:cubicBezTo>
                  <a:pt x="8158" y="13143"/>
                  <a:pt x="8189" y="13150"/>
                  <a:pt x="8227" y="13162"/>
                </a:cubicBezTo>
                <a:cubicBezTo>
                  <a:pt x="8240" y="13169"/>
                  <a:pt x="8253" y="13175"/>
                  <a:pt x="8272" y="13181"/>
                </a:cubicBezTo>
                <a:cubicBezTo>
                  <a:pt x="8151" y="13207"/>
                  <a:pt x="8031" y="13238"/>
                  <a:pt x="7911" y="13276"/>
                </a:cubicBezTo>
                <a:lnTo>
                  <a:pt x="7892" y="13276"/>
                </a:lnTo>
                <a:cubicBezTo>
                  <a:pt x="7968" y="13232"/>
                  <a:pt x="8050" y="13188"/>
                  <a:pt x="8126" y="13137"/>
                </a:cubicBezTo>
                <a:close/>
                <a:moveTo>
                  <a:pt x="7410" y="13194"/>
                </a:moveTo>
                <a:cubicBezTo>
                  <a:pt x="7271" y="13251"/>
                  <a:pt x="7125" y="13308"/>
                  <a:pt x="6980" y="13359"/>
                </a:cubicBezTo>
                <a:cubicBezTo>
                  <a:pt x="6973" y="13352"/>
                  <a:pt x="6973" y="13352"/>
                  <a:pt x="6967" y="13346"/>
                </a:cubicBezTo>
                <a:lnTo>
                  <a:pt x="6961" y="13346"/>
                </a:lnTo>
                <a:cubicBezTo>
                  <a:pt x="7113" y="13289"/>
                  <a:pt x="7265" y="13238"/>
                  <a:pt x="7410" y="13194"/>
                </a:cubicBezTo>
                <a:close/>
                <a:moveTo>
                  <a:pt x="10127" y="13245"/>
                </a:moveTo>
                <a:cubicBezTo>
                  <a:pt x="10140" y="13251"/>
                  <a:pt x="10146" y="13251"/>
                  <a:pt x="10159" y="13257"/>
                </a:cubicBezTo>
                <a:cubicBezTo>
                  <a:pt x="10184" y="13295"/>
                  <a:pt x="10203" y="13333"/>
                  <a:pt x="10229" y="13371"/>
                </a:cubicBezTo>
                <a:cubicBezTo>
                  <a:pt x="10197" y="13327"/>
                  <a:pt x="10159" y="13289"/>
                  <a:pt x="10127" y="13245"/>
                </a:cubicBezTo>
                <a:close/>
                <a:moveTo>
                  <a:pt x="5479" y="13333"/>
                </a:moveTo>
                <a:cubicBezTo>
                  <a:pt x="5441" y="13384"/>
                  <a:pt x="5415" y="13422"/>
                  <a:pt x="5409" y="13428"/>
                </a:cubicBezTo>
                <a:cubicBezTo>
                  <a:pt x="5352" y="13498"/>
                  <a:pt x="5295" y="13568"/>
                  <a:pt x="5238" y="13637"/>
                </a:cubicBezTo>
                <a:cubicBezTo>
                  <a:pt x="5194" y="13682"/>
                  <a:pt x="5143" y="13739"/>
                  <a:pt x="5099" y="13789"/>
                </a:cubicBezTo>
                <a:cubicBezTo>
                  <a:pt x="5099" y="13770"/>
                  <a:pt x="5105" y="13758"/>
                  <a:pt x="5105" y="13745"/>
                </a:cubicBezTo>
                <a:cubicBezTo>
                  <a:pt x="5111" y="13713"/>
                  <a:pt x="5092" y="13694"/>
                  <a:pt x="5073" y="13688"/>
                </a:cubicBezTo>
                <a:cubicBezTo>
                  <a:pt x="5200" y="13555"/>
                  <a:pt x="5339" y="13441"/>
                  <a:pt x="5479" y="13333"/>
                </a:cubicBezTo>
                <a:close/>
                <a:moveTo>
                  <a:pt x="1704" y="11896"/>
                </a:moveTo>
                <a:cubicBezTo>
                  <a:pt x="1584" y="12162"/>
                  <a:pt x="1476" y="12434"/>
                  <a:pt x="1387" y="12713"/>
                </a:cubicBezTo>
                <a:cubicBezTo>
                  <a:pt x="1216" y="13080"/>
                  <a:pt x="1071" y="13460"/>
                  <a:pt x="957" y="13846"/>
                </a:cubicBezTo>
                <a:cubicBezTo>
                  <a:pt x="1109" y="13162"/>
                  <a:pt x="1362" y="12510"/>
                  <a:pt x="1704" y="11896"/>
                </a:cubicBezTo>
                <a:close/>
                <a:moveTo>
                  <a:pt x="1672" y="12586"/>
                </a:moveTo>
                <a:lnTo>
                  <a:pt x="1672" y="12586"/>
                </a:lnTo>
                <a:cubicBezTo>
                  <a:pt x="1609" y="12820"/>
                  <a:pt x="1558" y="13055"/>
                  <a:pt x="1495" y="13245"/>
                </a:cubicBezTo>
                <a:cubicBezTo>
                  <a:pt x="1432" y="13454"/>
                  <a:pt x="1362" y="13663"/>
                  <a:pt x="1292" y="13878"/>
                </a:cubicBezTo>
                <a:lnTo>
                  <a:pt x="1267" y="13878"/>
                </a:lnTo>
                <a:cubicBezTo>
                  <a:pt x="1330" y="13656"/>
                  <a:pt x="1394" y="13428"/>
                  <a:pt x="1463" y="13207"/>
                </a:cubicBezTo>
                <a:cubicBezTo>
                  <a:pt x="1527" y="12998"/>
                  <a:pt x="1596" y="12789"/>
                  <a:pt x="1672" y="12586"/>
                </a:cubicBezTo>
                <a:close/>
                <a:moveTo>
                  <a:pt x="10324" y="13669"/>
                </a:moveTo>
                <a:cubicBezTo>
                  <a:pt x="10381" y="13739"/>
                  <a:pt x="10438" y="13808"/>
                  <a:pt x="10495" y="13884"/>
                </a:cubicBezTo>
                <a:cubicBezTo>
                  <a:pt x="10438" y="13815"/>
                  <a:pt x="10381" y="13751"/>
                  <a:pt x="10317" y="13688"/>
                </a:cubicBezTo>
                <a:cubicBezTo>
                  <a:pt x="10324" y="13682"/>
                  <a:pt x="10324" y="13675"/>
                  <a:pt x="10324" y="13669"/>
                </a:cubicBezTo>
                <a:close/>
                <a:moveTo>
                  <a:pt x="4985" y="13783"/>
                </a:moveTo>
                <a:lnTo>
                  <a:pt x="4985" y="13783"/>
                </a:lnTo>
                <a:cubicBezTo>
                  <a:pt x="4940" y="13891"/>
                  <a:pt x="4902" y="13992"/>
                  <a:pt x="4864" y="14100"/>
                </a:cubicBezTo>
                <a:cubicBezTo>
                  <a:pt x="4845" y="14125"/>
                  <a:pt x="4820" y="14150"/>
                  <a:pt x="4801" y="14182"/>
                </a:cubicBezTo>
                <a:cubicBezTo>
                  <a:pt x="4826" y="14087"/>
                  <a:pt x="4852" y="13998"/>
                  <a:pt x="4877" y="13910"/>
                </a:cubicBezTo>
                <a:cubicBezTo>
                  <a:pt x="4909" y="13865"/>
                  <a:pt x="4947" y="13821"/>
                  <a:pt x="4985" y="13783"/>
                </a:cubicBezTo>
                <a:close/>
                <a:moveTo>
                  <a:pt x="5308" y="13789"/>
                </a:moveTo>
                <a:cubicBezTo>
                  <a:pt x="5200" y="13954"/>
                  <a:pt x="5092" y="14125"/>
                  <a:pt x="4997" y="14264"/>
                </a:cubicBezTo>
                <a:cubicBezTo>
                  <a:pt x="5010" y="14214"/>
                  <a:pt x="5023" y="14157"/>
                  <a:pt x="5029" y="14106"/>
                </a:cubicBezTo>
                <a:cubicBezTo>
                  <a:pt x="5086" y="14062"/>
                  <a:pt x="5187" y="13941"/>
                  <a:pt x="5308" y="13789"/>
                </a:cubicBezTo>
                <a:close/>
                <a:moveTo>
                  <a:pt x="9684" y="13593"/>
                </a:moveTo>
                <a:cubicBezTo>
                  <a:pt x="9817" y="13631"/>
                  <a:pt x="9950" y="13669"/>
                  <a:pt x="10083" y="13713"/>
                </a:cubicBezTo>
                <a:cubicBezTo>
                  <a:pt x="10222" y="13910"/>
                  <a:pt x="10387" y="14100"/>
                  <a:pt x="10558" y="14283"/>
                </a:cubicBezTo>
                <a:cubicBezTo>
                  <a:pt x="10355" y="14119"/>
                  <a:pt x="10159" y="13954"/>
                  <a:pt x="9963" y="13783"/>
                </a:cubicBezTo>
                <a:cubicBezTo>
                  <a:pt x="9956" y="13764"/>
                  <a:pt x="9944" y="13751"/>
                  <a:pt x="9918" y="13739"/>
                </a:cubicBezTo>
                <a:cubicBezTo>
                  <a:pt x="9912" y="13732"/>
                  <a:pt x="9899" y="13732"/>
                  <a:pt x="9893" y="13726"/>
                </a:cubicBezTo>
                <a:cubicBezTo>
                  <a:pt x="9855" y="13694"/>
                  <a:pt x="9823" y="13669"/>
                  <a:pt x="9785" y="13637"/>
                </a:cubicBezTo>
                <a:cubicBezTo>
                  <a:pt x="9777" y="13628"/>
                  <a:pt x="9764" y="13624"/>
                  <a:pt x="9751" y="13624"/>
                </a:cubicBezTo>
                <a:cubicBezTo>
                  <a:pt x="9735" y="13624"/>
                  <a:pt x="9720" y="13630"/>
                  <a:pt x="9709" y="13644"/>
                </a:cubicBezTo>
                <a:cubicBezTo>
                  <a:pt x="9697" y="13631"/>
                  <a:pt x="9678" y="13625"/>
                  <a:pt x="9665" y="13618"/>
                </a:cubicBezTo>
                <a:cubicBezTo>
                  <a:pt x="9671" y="13612"/>
                  <a:pt x="9678" y="13599"/>
                  <a:pt x="9684" y="13593"/>
                </a:cubicBezTo>
                <a:close/>
                <a:moveTo>
                  <a:pt x="5909" y="13878"/>
                </a:moveTo>
                <a:lnTo>
                  <a:pt x="5909" y="13878"/>
                </a:lnTo>
                <a:cubicBezTo>
                  <a:pt x="5770" y="14068"/>
                  <a:pt x="5624" y="14252"/>
                  <a:pt x="5479" y="14429"/>
                </a:cubicBezTo>
                <a:cubicBezTo>
                  <a:pt x="5472" y="14410"/>
                  <a:pt x="5460" y="14391"/>
                  <a:pt x="5434" y="14385"/>
                </a:cubicBezTo>
                <a:cubicBezTo>
                  <a:pt x="5586" y="14214"/>
                  <a:pt x="5745" y="14043"/>
                  <a:pt x="5909" y="13878"/>
                </a:cubicBezTo>
                <a:close/>
                <a:moveTo>
                  <a:pt x="10279" y="13802"/>
                </a:moveTo>
                <a:lnTo>
                  <a:pt x="10279" y="13802"/>
                </a:lnTo>
                <a:cubicBezTo>
                  <a:pt x="10482" y="14024"/>
                  <a:pt x="10691" y="14239"/>
                  <a:pt x="10906" y="14448"/>
                </a:cubicBezTo>
                <a:cubicBezTo>
                  <a:pt x="10900" y="14461"/>
                  <a:pt x="10900" y="14480"/>
                  <a:pt x="10900" y="14499"/>
                </a:cubicBezTo>
                <a:cubicBezTo>
                  <a:pt x="10900" y="14505"/>
                  <a:pt x="10900" y="14511"/>
                  <a:pt x="10906" y="14518"/>
                </a:cubicBezTo>
                <a:cubicBezTo>
                  <a:pt x="10875" y="14486"/>
                  <a:pt x="10849" y="14454"/>
                  <a:pt x="10818" y="14423"/>
                </a:cubicBezTo>
                <a:cubicBezTo>
                  <a:pt x="10811" y="14404"/>
                  <a:pt x="10799" y="14385"/>
                  <a:pt x="10786" y="14359"/>
                </a:cubicBezTo>
                <a:cubicBezTo>
                  <a:pt x="10782" y="14350"/>
                  <a:pt x="10773" y="14344"/>
                  <a:pt x="10762" y="14344"/>
                </a:cubicBezTo>
                <a:cubicBezTo>
                  <a:pt x="10758" y="14344"/>
                  <a:pt x="10753" y="14345"/>
                  <a:pt x="10748" y="14347"/>
                </a:cubicBezTo>
                <a:cubicBezTo>
                  <a:pt x="10590" y="14169"/>
                  <a:pt x="10431" y="13992"/>
                  <a:pt x="10279" y="13802"/>
                </a:cubicBezTo>
                <a:close/>
                <a:moveTo>
                  <a:pt x="9931" y="13891"/>
                </a:moveTo>
                <a:cubicBezTo>
                  <a:pt x="10203" y="14125"/>
                  <a:pt x="10476" y="14353"/>
                  <a:pt x="10748" y="14587"/>
                </a:cubicBezTo>
                <a:cubicBezTo>
                  <a:pt x="10754" y="14606"/>
                  <a:pt x="10761" y="14625"/>
                  <a:pt x="10767" y="14644"/>
                </a:cubicBezTo>
                <a:cubicBezTo>
                  <a:pt x="10647" y="14537"/>
                  <a:pt x="10526" y="14429"/>
                  <a:pt x="10406" y="14321"/>
                </a:cubicBezTo>
                <a:cubicBezTo>
                  <a:pt x="10298" y="14220"/>
                  <a:pt x="10064" y="14062"/>
                  <a:pt x="9918" y="13897"/>
                </a:cubicBezTo>
                <a:cubicBezTo>
                  <a:pt x="9925" y="13897"/>
                  <a:pt x="9925" y="13897"/>
                  <a:pt x="9931" y="13891"/>
                </a:cubicBezTo>
                <a:close/>
                <a:moveTo>
                  <a:pt x="5327" y="14518"/>
                </a:moveTo>
                <a:cubicBezTo>
                  <a:pt x="5314" y="14568"/>
                  <a:pt x="5295" y="14625"/>
                  <a:pt x="5282" y="14676"/>
                </a:cubicBezTo>
                <a:cubicBezTo>
                  <a:pt x="5282" y="14676"/>
                  <a:pt x="5276" y="14682"/>
                  <a:pt x="5276" y="14682"/>
                </a:cubicBezTo>
                <a:cubicBezTo>
                  <a:pt x="5289" y="14632"/>
                  <a:pt x="5301" y="14575"/>
                  <a:pt x="5320" y="14524"/>
                </a:cubicBezTo>
                <a:cubicBezTo>
                  <a:pt x="5320" y="14524"/>
                  <a:pt x="5320" y="14518"/>
                  <a:pt x="5327" y="14518"/>
                </a:cubicBezTo>
                <a:close/>
                <a:moveTo>
                  <a:pt x="1128" y="13682"/>
                </a:moveTo>
                <a:cubicBezTo>
                  <a:pt x="1083" y="13903"/>
                  <a:pt x="1052" y="14119"/>
                  <a:pt x="1020" y="14340"/>
                </a:cubicBezTo>
                <a:cubicBezTo>
                  <a:pt x="950" y="14518"/>
                  <a:pt x="887" y="14701"/>
                  <a:pt x="843" y="14885"/>
                </a:cubicBezTo>
                <a:cubicBezTo>
                  <a:pt x="881" y="14632"/>
                  <a:pt x="931" y="14385"/>
                  <a:pt x="995" y="14144"/>
                </a:cubicBezTo>
                <a:cubicBezTo>
                  <a:pt x="1033" y="13986"/>
                  <a:pt x="1077" y="13834"/>
                  <a:pt x="1128" y="13682"/>
                </a:cubicBezTo>
                <a:close/>
                <a:moveTo>
                  <a:pt x="5105" y="14777"/>
                </a:moveTo>
                <a:cubicBezTo>
                  <a:pt x="5099" y="14790"/>
                  <a:pt x="5099" y="14809"/>
                  <a:pt x="5092" y="14822"/>
                </a:cubicBezTo>
                <a:cubicBezTo>
                  <a:pt x="5086" y="14860"/>
                  <a:pt x="5073" y="14898"/>
                  <a:pt x="5067" y="14936"/>
                </a:cubicBezTo>
                <a:cubicBezTo>
                  <a:pt x="5048" y="14961"/>
                  <a:pt x="5029" y="14980"/>
                  <a:pt x="5010" y="15005"/>
                </a:cubicBezTo>
                <a:lnTo>
                  <a:pt x="5061" y="14828"/>
                </a:lnTo>
                <a:cubicBezTo>
                  <a:pt x="5073" y="14809"/>
                  <a:pt x="5086" y="14796"/>
                  <a:pt x="5105" y="14777"/>
                </a:cubicBezTo>
                <a:close/>
                <a:moveTo>
                  <a:pt x="5118" y="15259"/>
                </a:moveTo>
                <a:cubicBezTo>
                  <a:pt x="5118" y="15265"/>
                  <a:pt x="5118" y="15271"/>
                  <a:pt x="5111" y="15278"/>
                </a:cubicBezTo>
                <a:cubicBezTo>
                  <a:pt x="5111" y="15284"/>
                  <a:pt x="5111" y="15284"/>
                  <a:pt x="5105" y="15290"/>
                </a:cubicBezTo>
                <a:cubicBezTo>
                  <a:pt x="5111" y="15284"/>
                  <a:pt x="5111" y="15271"/>
                  <a:pt x="5111" y="15265"/>
                </a:cubicBezTo>
                <a:cubicBezTo>
                  <a:pt x="5118" y="15265"/>
                  <a:pt x="5118" y="15265"/>
                  <a:pt x="5118" y="15259"/>
                </a:cubicBezTo>
                <a:close/>
                <a:moveTo>
                  <a:pt x="5061" y="15474"/>
                </a:moveTo>
                <a:cubicBezTo>
                  <a:pt x="5061" y="15474"/>
                  <a:pt x="5061" y="15474"/>
                  <a:pt x="5061" y="15480"/>
                </a:cubicBezTo>
                <a:cubicBezTo>
                  <a:pt x="5054" y="15493"/>
                  <a:pt x="5048" y="15512"/>
                  <a:pt x="5042" y="15531"/>
                </a:cubicBezTo>
                <a:cubicBezTo>
                  <a:pt x="5048" y="15512"/>
                  <a:pt x="5054" y="15493"/>
                  <a:pt x="5061" y="15474"/>
                </a:cubicBezTo>
                <a:close/>
                <a:moveTo>
                  <a:pt x="1096" y="14974"/>
                </a:moveTo>
                <a:lnTo>
                  <a:pt x="1096" y="14974"/>
                </a:lnTo>
                <a:cubicBezTo>
                  <a:pt x="1045" y="15214"/>
                  <a:pt x="1001" y="15449"/>
                  <a:pt x="957" y="15689"/>
                </a:cubicBezTo>
                <a:cubicBezTo>
                  <a:pt x="944" y="15651"/>
                  <a:pt x="912" y="15626"/>
                  <a:pt x="881" y="15620"/>
                </a:cubicBezTo>
                <a:cubicBezTo>
                  <a:pt x="887" y="15575"/>
                  <a:pt x="893" y="15525"/>
                  <a:pt x="900" y="15480"/>
                </a:cubicBezTo>
                <a:cubicBezTo>
                  <a:pt x="912" y="15474"/>
                  <a:pt x="925" y="15461"/>
                  <a:pt x="931" y="15442"/>
                </a:cubicBezTo>
                <a:cubicBezTo>
                  <a:pt x="982" y="15290"/>
                  <a:pt x="1039" y="15132"/>
                  <a:pt x="1096" y="14974"/>
                </a:cubicBezTo>
                <a:close/>
                <a:moveTo>
                  <a:pt x="4788" y="14651"/>
                </a:moveTo>
                <a:cubicBezTo>
                  <a:pt x="4788" y="14663"/>
                  <a:pt x="4795" y="14670"/>
                  <a:pt x="4801" y="14676"/>
                </a:cubicBezTo>
                <a:cubicBezTo>
                  <a:pt x="4712" y="15062"/>
                  <a:pt x="4617" y="15442"/>
                  <a:pt x="4503" y="15816"/>
                </a:cubicBezTo>
                <a:cubicBezTo>
                  <a:pt x="4579" y="15423"/>
                  <a:pt x="4668" y="15037"/>
                  <a:pt x="4788" y="14651"/>
                </a:cubicBezTo>
                <a:close/>
                <a:moveTo>
                  <a:pt x="4364" y="15271"/>
                </a:moveTo>
                <a:cubicBezTo>
                  <a:pt x="4345" y="15360"/>
                  <a:pt x="4326" y="15449"/>
                  <a:pt x="4313" y="15537"/>
                </a:cubicBezTo>
                <a:cubicBezTo>
                  <a:pt x="4294" y="15620"/>
                  <a:pt x="4282" y="15708"/>
                  <a:pt x="4263" y="15803"/>
                </a:cubicBezTo>
                <a:cubicBezTo>
                  <a:pt x="4237" y="15892"/>
                  <a:pt x="4212" y="15981"/>
                  <a:pt x="4174" y="16057"/>
                </a:cubicBezTo>
                <a:cubicBezTo>
                  <a:pt x="4174" y="16063"/>
                  <a:pt x="4174" y="16063"/>
                  <a:pt x="4168" y="16069"/>
                </a:cubicBezTo>
                <a:cubicBezTo>
                  <a:pt x="4161" y="16044"/>
                  <a:pt x="4149" y="16019"/>
                  <a:pt x="4142" y="15987"/>
                </a:cubicBezTo>
                <a:cubicBezTo>
                  <a:pt x="4225" y="15765"/>
                  <a:pt x="4294" y="15531"/>
                  <a:pt x="4351" y="15303"/>
                </a:cubicBezTo>
                <a:cubicBezTo>
                  <a:pt x="4358" y="15290"/>
                  <a:pt x="4358" y="15278"/>
                  <a:pt x="4364" y="15271"/>
                </a:cubicBezTo>
                <a:close/>
                <a:moveTo>
                  <a:pt x="4130" y="16095"/>
                </a:moveTo>
                <a:cubicBezTo>
                  <a:pt x="4136" y="16107"/>
                  <a:pt x="4142" y="16120"/>
                  <a:pt x="4142" y="16133"/>
                </a:cubicBezTo>
                <a:cubicBezTo>
                  <a:pt x="4133" y="16151"/>
                  <a:pt x="4129" y="16160"/>
                  <a:pt x="4127" y="16160"/>
                </a:cubicBezTo>
                <a:cubicBezTo>
                  <a:pt x="4125" y="16160"/>
                  <a:pt x="4130" y="16135"/>
                  <a:pt x="4130" y="16095"/>
                </a:cubicBezTo>
                <a:close/>
                <a:moveTo>
                  <a:pt x="1223" y="16221"/>
                </a:moveTo>
                <a:cubicBezTo>
                  <a:pt x="1216" y="16253"/>
                  <a:pt x="1216" y="16278"/>
                  <a:pt x="1216" y="16304"/>
                </a:cubicBezTo>
                <a:cubicBezTo>
                  <a:pt x="1204" y="16310"/>
                  <a:pt x="1197" y="16316"/>
                  <a:pt x="1191" y="16316"/>
                </a:cubicBezTo>
                <a:cubicBezTo>
                  <a:pt x="1204" y="16285"/>
                  <a:pt x="1210" y="16253"/>
                  <a:pt x="1223" y="16221"/>
                </a:cubicBezTo>
                <a:close/>
                <a:moveTo>
                  <a:pt x="4928" y="15284"/>
                </a:moveTo>
                <a:cubicBezTo>
                  <a:pt x="4940" y="15297"/>
                  <a:pt x="4953" y="15309"/>
                  <a:pt x="4966" y="15316"/>
                </a:cubicBezTo>
                <a:cubicBezTo>
                  <a:pt x="4940" y="15411"/>
                  <a:pt x="4915" y="15512"/>
                  <a:pt x="4890" y="15607"/>
                </a:cubicBezTo>
                <a:cubicBezTo>
                  <a:pt x="4871" y="15677"/>
                  <a:pt x="4852" y="15740"/>
                  <a:pt x="4833" y="15803"/>
                </a:cubicBezTo>
                <a:cubicBezTo>
                  <a:pt x="4776" y="16000"/>
                  <a:pt x="4693" y="16202"/>
                  <a:pt x="4630" y="16405"/>
                </a:cubicBezTo>
                <a:cubicBezTo>
                  <a:pt x="4668" y="16228"/>
                  <a:pt x="4725" y="16050"/>
                  <a:pt x="4731" y="15987"/>
                </a:cubicBezTo>
                <a:cubicBezTo>
                  <a:pt x="4750" y="15917"/>
                  <a:pt x="4769" y="15841"/>
                  <a:pt x="4788" y="15765"/>
                </a:cubicBezTo>
                <a:cubicBezTo>
                  <a:pt x="4833" y="15607"/>
                  <a:pt x="4883" y="15442"/>
                  <a:pt x="4928" y="15284"/>
                </a:cubicBezTo>
                <a:close/>
                <a:moveTo>
                  <a:pt x="4757" y="14340"/>
                </a:moveTo>
                <a:cubicBezTo>
                  <a:pt x="4763" y="14347"/>
                  <a:pt x="4769" y="14347"/>
                  <a:pt x="4776" y="14353"/>
                </a:cubicBezTo>
                <a:cubicBezTo>
                  <a:pt x="4560" y="15018"/>
                  <a:pt x="4396" y="15702"/>
                  <a:pt x="4301" y="16399"/>
                </a:cubicBezTo>
                <a:cubicBezTo>
                  <a:pt x="4296" y="16417"/>
                  <a:pt x="4292" y="16432"/>
                  <a:pt x="4292" y="16441"/>
                </a:cubicBezTo>
                <a:lnTo>
                  <a:pt x="4292" y="16441"/>
                </a:lnTo>
                <a:cubicBezTo>
                  <a:pt x="4248" y="16290"/>
                  <a:pt x="4364" y="15921"/>
                  <a:pt x="4383" y="15778"/>
                </a:cubicBezTo>
                <a:cubicBezTo>
                  <a:pt x="4389" y="15721"/>
                  <a:pt x="4402" y="15664"/>
                  <a:pt x="4408" y="15607"/>
                </a:cubicBezTo>
                <a:cubicBezTo>
                  <a:pt x="4529" y="15183"/>
                  <a:pt x="4643" y="14765"/>
                  <a:pt x="4757" y="14340"/>
                </a:cubicBezTo>
                <a:close/>
                <a:moveTo>
                  <a:pt x="4845" y="14942"/>
                </a:moveTo>
                <a:cubicBezTo>
                  <a:pt x="4852" y="14948"/>
                  <a:pt x="4864" y="14955"/>
                  <a:pt x="4877" y="14961"/>
                </a:cubicBezTo>
                <a:cubicBezTo>
                  <a:pt x="4795" y="15246"/>
                  <a:pt x="4719" y="15531"/>
                  <a:pt x="4655" y="15822"/>
                </a:cubicBezTo>
                <a:cubicBezTo>
                  <a:pt x="4624" y="15955"/>
                  <a:pt x="4586" y="16088"/>
                  <a:pt x="4541" y="16221"/>
                </a:cubicBezTo>
                <a:cubicBezTo>
                  <a:pt x="4516" y="16297"/>
                  <a:pt x="4459" y="16608"/>
                  <a:pt x="4383" y="16627"/>
                </a:cubicBezTo>
                <a:cubicBezTo>
                  <a:pt x="4383" y="16627"/>
                  <a:pt x="4396" y="16544"/>
                  <a:pt x="4408" y="16456"/>
                </a:cubicBezTo>
                <a:cubicBezTo>
                  <a:pt x="4573" y="15955"/>
                  <a:pt x="4719" y="15449"/>
                  <a:pt x="4845" y="14942"/>
                </a:cubicBezTo>
                <a:close/>
                <a:moveTo>
                  <a:pt x="4833" y="16620"/>
                </a:moveTo>
                <a:cubicBezTo>
                  <a:pt x="4826" y="16646"/>
                  <a:pt x="4820" y="16677"/>
                  <a:pt x="4814" y="16703"/>
                </a:cubicBezTo>
                <a:cubicBezTo>
                  <a:pt x="4801" y="16709"/>
                  <a:pt x="4795" y="16715"/>
                  <a:pt x="4788" y="16722"/>
                </a:cubicBezTo>
                <a:cubicBezTo>
                  <a:pt x="4801" y="16690"/>
                  <a:pt x="4820" y="16652"/>
                  <a:pt x="4833" y="16620"/>
                </a:cubicBezTo>
                <a:close/>
                <a:moveTo>
                  <a:pt x="4491" y="16760"/>
                </a:moveTo>
                <a:cubicBezTo>
                  <a:pt x="4484" y="16817"/>
                  <a:pt x="4472" y="16874"/>
                  <a:pt x="4465" y="16931"/>
                </a:cubicBezTo>
                <a:cubicBezTo>
                  <a:pt x="4453" y="16893"/>
                  <a:pt x="4446" y="16861"/>
                  <a:pt x="4427" y="16829"/>
                </a:cubicBezTo>
                <a:cubicBezTo>
                  <a:pt x="4453" y="16810"/>
                  <a:pt x="4472" y="16785"/>
                  <a:pt x="4491" y="16760"/>
                </a:cubicBezTo>
                <a:close/>
                <a:moveTo>
                  <a:pt x="4554" y="17013"/>
                </a:moveTo>
                <a:cubicBezTo>
                  <a:pt x="4624" y="17285"/>
                  <a:pt x="4712" y="17558"/>
                  <a:pt x="4820" y="17817"/>
                </a:cubicBezTo>
                <a:cubicBezTo>
                  <a:pt x="4820" y="17836"/>
                  <a:pt x="4820" y="17855"/>
                  <a:pt x="4826" y="17868"/>
                </a:cubicBezTo>
                <a:cubicBezTo>
                  <a:pt x="4782" y="17824"/>
                  <a:pt x="4744" y="17773"/>
                  <a:pt x="4706" y="17729"/>
                </a:cubicBezTo>
                <a:cubicBezTo>
                  <a:pt x="4674" y="17659"/>
                  <a:pt x="4649" y="17596"/>
                  <a:pt x="4624" y="17526"/>
                </a:cubicBezTo>
                <a:cubicBezTo>
                  <a:pt x="4605" y="17406"/>
                  <a:pt x="4573" y="17292"/>
                  <a:pt x="4541" y="17178"/>
                </a:cubicBezTo>
                <a:cubicBezTo>
                  <a:pt x="4548" y="17165"/>
                  <a:pt x="4548" y="17152"/>
                  <a:pt x="4535" y="17152"/>
                </a:cubicBezTo>
                <a:cubicBezTo>
                  <a:pt x="4522" y="17108"/>
                  <a:pt x="4510" y="17064"/>
                  <a:pt x="4497" y="17019"/>
                </a:cubicBezTo>
                <a:lnTo>
                  <a:pt x="4497" y="17019"/>
                </a:lnTo>
                <a:cubicBezTo>
                  <a:pt x="4503" y="17021"/>
                  <a:pt x="4509" y="17022"/>
                  <a:pt x="4515" y="17022"/>
                </a:cubicBezTo>
                <a:cubicBezTo>
                  <a:pt x="4530" y="17022"/>
                  <a:pt x="4545" y="17017"/>
                  <a:pt x="4554" y="17013"/>
                </a:cubicBezTo>
                <a:close/>
                <a:moveTo>
                  <a:pt x="6150" y="18755"/>
                </a:moveTo>
                <a:cubicBezTo>
                  <a:pt x="6194" y="18774"/>
                  <a:pt x="6232" y="18793"/>
                  <a:pt x="6270" y="18805"/>
                </a:cubicBezTo>
                <a:lnTo>
                  <a:pt x="6251" y="18805"/>
                </a:lnTo>
                <a:cubicBezTo>
                  <a:pt x="6220" y="18786"/>
                  <a:pt x="6182" y="18774"/>
                  <a:pt x="6150" y="18761"/>
                </a:cubicBezTo>
                <a:cubicBezTo>
                  <a:pt x="6150" y="18761"/>
                  <a:pt x="6150" y="18761"/>
                  <a:pt x="6150" y="18755"/>
                </a:cubicBezTo>
                <a:close/>
                <a:moveTo>
                  <a:pt x="8520" y="14077"/>
                </a:moveTo>
                <a:cubicBezTo>
                  <a:pt x="8566" y="14077"/>
                  <a:pt x="8612" y="14078"/>
                  <a:pt x="8658" y="14081"/>
                </a:cubicBezTo>
                <a:cubicBezTo>
                  <a:pt x="9811" y="14125"/>
                  <a:pt x="10818" y="15069"/>
                  <a:pt x="11039" y="16196"/>
                </a:cubicBezTo>
                <a:cubicBezTo>
                  <a:pt x="11115" y="16576"/>
                  <a:pt x="11103" y="16943"/>
                  <a:pt x="11014" y="17292"/>
                </a:cubicBezTo>
                <a:cubicBezTo>
                  <a:pt x="10995" y="17342"/>
                  <a:pt x="10970" y="17399"/>
                  <a:pt x="10938" y="17450"/>
                </a:cubicBezTo>
                <a:cubicBezTo>
                  <a:pt x="10653" y="18014"/>
                  <a:pt x="10229" y="18501"/>
                  <a:pt x="9728" y="18913"/>
                </a:cubicBezTo>
                <a:cubicBezTo>
                  <a:pt x="9120" y="17304"/>
                  <a:pt x="8310" y="15759"/>
                  <a:pt x="7467" y="14252"/>
                </a:cubicBezTo>
                <a:cubicBezTo>
                  <a:pt x="7809" y="14140"/>
                  <a:pt x="8169" y="14077"/>
                  <a:pt x="8520" y="14077"/>
                </a:cubicBezTo>
                <a:close/>
                <a:moveTo>
                  <a:pt x="4769" y="10509"/>
                </a:moveTo>
                <a:cubicBezTo>
                  <a:pt x="4883" y="10724"/>
                  <a:pt x="4991" y="10933"/>
                  <a:pt x="5099" y="11136"/>
                </a:cubicBezTo>
                <a:cubicBezTo>
                  <a:pt x="5346" y="11592"/>
                  <a:pt x="5599" y="12048"/>
                  <a:pt x="5859" y="12504"/>
                </a:cubicBezTo>
                <a:cubicBezTo>
                  <a:pt x="4877" y="13010"/>
                  <a:pt x="4085" y="13853"/>
                  <a:pt x="3769" y="14942"/>
                </a:cubicBezTo>
                <a:cubicBezTo>
                  <a:pt x="3207" y="16846"/>
                  <a:pt x="4703" y="19224"/>
                  <a:pt x="6638" y="19224"/>
                </a:cubicBezTo>
                <a:cubicBezTo>
                  <a:pt x="6929" y="19224"/>
                  <a:pt x="7231" y="19170"/>
                  <a:pt x="7537" y="19052"/>
                </a:cubicBezTo>
                <a:cubicBezTo>
                  <a:pt x="7670" y="19027"/>
                  <a:pt x="7803" y="18976"/>
                  <a:pt x="7904" y="18907"/>
                </a:cubicBezTo>
                <a:cubicBezTo>
                  <a:pt x="8006" y="18837"/>
                  <a:pt x="8069" y="18742"/>
                  <a:pt x="8132" y="18641"/>
                </a:cubicBezTo>
                <a:cubicBezTo>
                  <a:pt x="8227" y="18565"/>
                  <a:pt x="8322" y="18476"/>
                  <a:pt x="8405" y="18375"/>
                </a:cubicBezTo>
                <a:cubicBezTo>
                  <a:pt x="8421" y="18358"/>
                  <a:pt x="8409" y="18328"/>
                  <a:pt x="8385" y="18328"/>
                </a:cubicBezTo>
                <a:cubicBezTo>
                  <a:pt x="8382" y="18328"/>
                  <a:pt x="8377" y="18329"/>
                  <a:pt x="8373" y="18330"/>
                </a:cubicBezTo>
                <a:cubicBezTo>
                  <a:pt x="7923" y="18596"/>
                  <a:pt x="7417" y="18774"/>
                  <a:pt x="6916" y="18774"/>
                </a:cubicBezTo>
                <a:cubicBezTo>
                  <a:pt x="5821" y="18565"/>
                  <a:pt x="5137" y="17349"/>
                  <a:pt x="5466" y="16171"/>
                </a:cubicBezTo>
                <a:cubicBezTo>
                  <a:pt x="5681" y="15404"/>
                  <a:pt x="6264" y="14809"/>
                  <a:pt x="6973" y="14454"/>
                </a:cubicBezTo>
                <a:cubicBezTo>
                  <a:pt x="7379" y="15170"/>
                  <a:pt x="7784" y="15892"/>
                  <a:pt x="8177" y="16620"/>
                </a:cubicBezTo>
                <a:cubicBezTo>
                  <a:pt x="8595" y="17463"/>
                  <a:pt x="8994" y="18318"/>
                  <a:pt x="9367" y="19185"/>
                </a:cubicBezTo>
                <a:cubicBezTo>
                  <a:pt x="8297" y="19926"/>
                  <a:pt x="6954" y="20332"/>
                  <a:pt x="5726" y="20338"/>
                </a:cubicBezTo>
                <a:cubicBezTo>
                  <a:pt x="5710" y="20338"/>
                  <a:pt x="5694" y="20338"/>
                  <a:pt x="5679" y="20338"/>
                </a:cubicBezTo>
                <a:cubicBezTo>
                  <a:pt x="3895" y="20338"/>
                  <a:pt x="2458" y="19267"/>
                  <a:pt x="1774" y="17792"/>
                </a:cubicBezTo>
                <a:cubicBezTo>
                  <a:pt x="1622" y="17190"/>
                  <a:pt x="1653" y="16513"/>
                  <a:pt x="1761" y="15911"/>
                </a:cubicBezTo>
                <a:cubicBezTo>
                  <a:pt x="2122" y="13821"/>
                  <a:pt x="3496" y="12143"/>
                  <a:pt x="4769" y="10509"/>
                </a:cubicBezTo>
                <a:close/>
                <a:moveTo>
                  <a:pt x="7094" y="23454"/>
                </a:moveTo>
                <a:cubicBezTo>
                  <a:pt x="7119" y="23460"/>
                  <a:pt x="7144" y="23473"/>
                  <a:pt x="7170" y="23486"/>
                </a:cubicBezTo>
                <a:cubicBezTo>
                  <a:pt x="7182" y="23505"/>
                  <a:pt x="7201" y="23530"/>
                  <a:pt x="7214" y="23549"/>
                </a:cubicBezTo>
                <a:cubicBezTo>
                  <a:pt x="7220" y="23555"/>
                  <a:pt x="7227" y="23568"/>
                  <a:pt x="7233" y="23574"/>
                </a:cubicBezTo>
                <a:cubicBezTo>
                  <a:pt x="7195" y="23574"/>
                  <a:pt x="7163" y="23593"/>
                  <a:pt x="7151" y="23631"/>
                </a:cubicBezTo>
                <a:cubicBezTo>
                  <a:pt x="7151" y="23631"/>
                  <a:pt x="7151" y="23638"/>
                  <a:pt x="7151" y="23638"/>
                </a:cubicBezTo>
                <a:cubicBezTo>
                  <a:pt x="7132" y="23600"/>
                  <a:pt x="7113" y="23568"/>
                  <a:pt x="7087" y="23536"/>
                </a:cubicBezTo>
                <a:cubicBezTo>
                  <a:pt x="7087" y="23524"/>
                  <a:pt x="7087" y="23511"/>
                  <a:pt x="7094" y="23498"/>
                </a:cubicBezTo>
                <a:cubicBezTo>
                  <a:pt x="7094" y="23492"/>
                  <a:pt x="7094" y="23492"/>
                  <a:pt x="7094" y="23492"/>
                </a:cubicBezTo>
                <a:cubicBezTo>
                  <a:pt x="7094" y="23486"/>
                  <a:pt x="7094" y="23479"/>
                  <a:pt x="7094" y="23473"/>
                </a:cubicBezTo>
                <a:cubicBezTo>
                  <a:pt x="7094" y="23467"/>
                  <a:pt x="7094" y="23460"/>
                  <a:pt x="7094" y="23454"/>
                </a:cubicBezTo>
                <a:close/>
                <a:moveTo>
                  <a:pt x="10387" y="22352"/>
                </a:moveTo>
                <a:cubicBezTo>
                  <a:pt x="10438" y="22612"/>
                  <a:pt x="10476" y="22878"/>
                  <a:pt x="10482" y="23137"/>
                </a:cubicBezTo>
                <a:cubicBezTo>
                  <a:pt x="10419" y="23378"/>
                  <a:pt x="10330" y="23612"/>
                  <a:pt x="10216" y="23847"/>
                </a:cubicBezTo>
                <a:cubicBezTo>
                  <a:pt x="10343" y="23365"/>
                  <a:pt x="10387" y="22852"/>
                  <a:pt x="10387" y="22352"/>
                </a:cubicBezTo>
                <a:close/>
                <a:moveTo>
                  <a:pt x="6498" y="23631"/>
                </a:moveTo>
                <a:cubicBezTo>
                  <a:pt x="6448" y="23809"/>
                  <a:pt x="6403" y="23992"/>
                  <a:pt x="6378" y="24176"/>
                </a:cubicBezTo>
                <a:cubicBezTo>
                  <a:pt x="6346" y="24081"/>
                  <a:pt x="6334" y="23980"/>
                  <a:pt x="6334" y="23885"/>
                </a:cubicBezTo>
                <a:cubicBezTo>
                  <a:pt x="6346" y="23809"/>
                  <a:pt x="6365" y="23720"/>
                  <a:pt x="6397" y="23644"/>
                </a:cubicBezTo>
                <a:cubicBezTo>
                  <a:pt x="6429" y="23638"/>
                  <a:pt x="6460" y="23631"/>
                  <a:pt x="6498" y="23631"/>
                </a:cubicBezTo>
                <a:close/>
                <a:moveTo>
                  <a:pt x="6194" y="23853"/>
                </a:moveTo>
                <a:cubicBezTo>
                  <a:pt x="6175" y="23973"/>
                  <a:pt x="6182" y="24106"/>
                  <a:pt x="6207" y="24233"/>
                </a:cubicBezTo>
                <a:cubicBezTo>
                  <a:pt x="6207" y="24265"/>
                  <a:pt x="6207" y="24303"/>
                  <a:pt x="6207" y="24334"/>
                </a:cubicBezTo>
                <a:cubicBezTo>
                  <a:pt x="6175" y="24246"/>
                  <a:pt x="6169" y="24144"/>
                  <a:pt x="6169" y="24037"/>
                </a:cubicBezTo>
                <a:cubicBezTo>
                  <a:pt x="6169" y="23973"/>
                  <a:pt x="6182" y="23910"/>
                  <a:pt x="6194" y="23853"/>
                </a:cubicBezTo>
                <a:close/>
                <a:moveTo>
                  <a:pt x="7062" y="23669"/>
                </a:moveTo>
                <a:cubicBezTo>
                  <a:pt x="7081" y="23701"/>
                  <a:pt x="7094" y="23733"/>
                  <a:pt x="7100" y="23764"/>
                </a:cubicBezTo>
                <a:cubicBezTo>
                  <a:pt x="7030" y="23961"/>
                  <a:pt x="6973" y="24163"/>
                  <a:pt x="6935" y="24366"/>
                </a:cubicBezTo>
                <a:cubicBezTo>
                  <a:pt x="6954" y="24265"/>
                  <a:pt x="6967" y="24163"/>
                  <a:pt x="6986" y="24056"/>
                </a:cubicBezTo>
                <a:cubicBezTo>
                  <a:pt x="7018" y="23929"/>
                  <a:pt x="7043" y="23802"/>
                  <a:pt x="7062" y="23669"/>
                </a:cubicBezTo>
                <a:close/>
                <a:moveTo>
                  <a:pt x="6638" y="23416"/>
                </a:moveTo>
                <a:cubicBezTo>
                  <a:pt x="6657" y="23422"/>
                  <a:pt x="6676" y="23422"/>
                  <a:pt x="6695" y="23429"/>
                </a:cubicBezTo>
                <a:cubicBezTo>
                  <a:pt x="6695" y="23448"/>
                  <a:pt x="6695" y="23467"/>
                  <a:pt x="6695" y="23486"/>
                </a:cubicBezTo>
                <a:cubicBezTo>
                  <a:pt x="6600" y="23796"/>
                  <a:pt x="6536" y="24106"/>
                  <a:pt x="6498" y="24423"/>
                </a:cubicBezTo>
                <a:cubicBezTo>
                  <a:pt x="6479" y="24385"/>
                  <a:pt x="6460" y="24353"/>
                  <a:pt x="6435" y="24315"/>
                </a:cubicBezTo>
                <a:cubicBezTo>
                  <a:pt x="6441" y="24309"/>
                  <a:pt x="6441" y="24303"/>
                  <a:pt x="6441" y="24296"/>
                </a:cubicBezTo>
                <a:cubicBezTo>
                  <a:pt x="6467" y="24068"/>
                  <a:pt x="6511" y="23847"/>
                  <a:pt x="6574" y="23631"/>
                </a:cubicBezTo>
                <a:lnTo>
                  <a:pt x="6593" y="23631"/>
                </a:lnTo>
                <a:cubicBezTo>
                  <a:pt x="6595" y="23631"/>
                  <a:pt x="6597" y="23632"/>
                  <a:pt x="6599" y="23632"/>
                </a:cubicBezTo>
                <a:cubicBezTo>
                  <a:pt x="6677" y="23632"/>
                  <a:pt x="6693" y="23510"/>
                  <a:pt x="6619" y="23492"/>
                </a:cubicBezTo>
                <a:lnTo>
                  <a:pt x="6612" y="23492"/>
                </a:lnTo>
                <a:cubicBezTo>
                  <a:pt x="6625" y="23467"/>
                  <a:pt x="6631" y="23441"/>
                  <a:pt x="6638" y="23422"/>
                </a:cubicBezTo>
                <a:cubicBezTo>
                  <a:pt x="6638" y="23422"/>
                  <a:pt x="6638" y="23422"/>
                  <a:pt x="6638" y="23416"/>
                </a:cubicBezTo>
                <a:close/>
                <a:moveTo>
                  <a:pt x="7309" y="23758"/>
                </a:moveTo>
                <a:cubicBezTo>
                  <a:pt x="7334" y="23866"/>
                  <a:pt x="7341" y="23986"/>
                  <a:pt x="7334" y="24106"/>
                </a:cubicBezTo>
                <a:cubicBezTo>
                  <a:pt x="7334" y="24113"/>
                  <a:pt x="7334" y="24119"/>
                  <a:pt x="7334" y="24125"/>
                </a:cubicBezTo>
                <a:cubicBezTo>
                  <a:pt x="7315" y="24227"/>
                  <a:pt x="7290" y="24328"/>
                  <a:pt x="7265" y="24423"/>
                </a:cubicBezTo>
                <a:cubicBezTo>
                  <a:pt x="7239" y="24429"/>
                  <a:pt x="7214" y="24436"/>
                  <a:pt x="7189" y="24442"/>
                </a:cubicBezTo>
                <a:cubicBezTo>
                  <a:pt x="7246" y="24220"/>
                  <a:pt x="7290" y="23992"/>
                  <a:pt x="7309" y="23758"/>
                </a:cubicBezTo>
                <a:close/>
                <a:moveTo>
                  <a:pt x="10476" y="23397"/>
                </a:moveTo>
                <a:cubicBezTo>
                  <a:pt x="10444" y="23771"/>
                  <a:pt x="10336" y="24138"/>
                  <a:pt x="10083" y="24467"/>
                </a:cubicBezTo>
                <a:cubicBezTo>
                  <a:pt x="10013" y="24562"/>
                  <a:pt x="9937" y="24645"/>
                  <a:pt x="9855" y="24727"/>
                </a:cubicBezTo>
                <a:cubicBezTo>
                  <a:pt x="9963" y="24556"/>
                  <a:pt x="10045" y="24366"/>
                  <a:pt x="10115" y="24176"/>
                </a:cubicBezTo>
                <a:cubicBezTo>
                  <a:pt x="10260" y="23929"/>
                  <a:pt x="10381" y="23669"/>
                  <a:pt x="10476" y="23397"/>
                </a:cubicBezTo>
                <a:close/>
                <a:moveTo>
                  <a:pt x="7790" y="24125"/>
                </a:moveTo>
                <a:lnTo>
                  <a:pt x="7790" y="24125"/>
                </a:lnTo>
                <a:cubicBezTo>
                  <a:pt x="7892" y="24486"/>
                  <a:pt x="7803" y="24873"/>
                  <a:pt x="7398" y="25044"/>
                </a:cubicBezTo>
                <a:cubicBezTo>
                  <a:pt x="7474" y="24942"/>
                  <a:pt x="7543" y="24822"/>
                  <a:pt x="7588" y="24689"/>
                </a:cubicBezTo>
                <a:cubicBezTo>
                  <a:pt x="7708" y="24524"/>
                  <a:pt x="7784" y="24334"/>
                  <a:pt x="7790" y="24125"/>
                </a:cubicBezTo>
                <a:close/>
                <a:moveTo>
                  <a:pt x="6625" y="25069"/>
                </a:moveTo>
                <a:cubicBezTo>
                  <a:pt x="6638" y="25075"/>
                  <a:pt x="6657" y="25075"/>
                  <a:pt x="6669" y="25082"/>
                </a:cubicBezTo>
                <a:cubicBezTo>
                  <a:pt x="6669" y="25088"/>
                  <a:pt x="6669" y="25094"/>
                  <a:pt x="6663" y="25107"/>
                </a:cubicBezTo>
                <a:cubicBezTo>
                  <a:pt x="6650" y="25094"/>
                  <a:pt x="6638" y="25082"/>
                  <a:pt x="6625" y="25069"/>
                </a:cubicBezTo>
                <a:close/>
                <a:moveTo>
                  <a:pt x="10051" y="24284"/>
                </a:moveTo>
                <a:lnTo>
                  <a:pt x="10051" y="24284"/>
                </a:lnTo>
                <a:cubicBezTo>
                  <a:pt x="9982" y="24455"/>
                  <a:pt x="9899" y="24619"/>
                  <a:pt x="9798" y="24778"/>
                </a:cubicBezTo>
                <a:cubicBezTo>
                  <a:pt x="9287" y="25255"/>
                  <a:pt x="8566" y="25529"/>
                  <a:pt x="7897" y="25529"/>
                </a:cubicBezTo>
                <a:cubicBezTo>
                  <a:pt x="7803" y="25529"/>
                  <a:pt x="7710" y="25523"/>
                  <a:pt x="7619" y="25512"/>
                </a:cubicBezTo>
                <a:lnTo>
                  <a:pt x="7619" y="25512"/>
                </a:lnTo>
                <a:cubicBezTo>
                  <a:pt x="7671" y="25516"/>
                  <a:pt x="7723" y="25517"/>
                  <a:pt x="7775" y="25517"/>
                </a:cubicBezTo>
                <a:cubicBezTo>
                  <a:pt x="8518" y="25517"/>
                  <a:pt x="9349" y="25190"/>
                  <a:pt x="9716" y="24746"/>
                </a:cubicBezTo>
                <a:cubicBezTo>
                  <a:pt x="9836" y="24600"/>
                  <a:pt x="9950" y="24448"/>
                  <a:pt x="10051" y="24284"/>
                </a:cubicBezTo>
                <a:close/>
                <a:moveTo>
                  <a:pt x="3914" y="0"/>
                </a:moveTo>
                <a:cubicBezTo>
                  <a:pt x="3895" y="0"/>
                  <a:pt x="3879" y="15"/>
                  <a:pt x="3870" y="33"/>
                </a:cubicBezTo>
                <a:cubicBezTo>
                  <a:pt x="3870" y="36"/>
                  <a:pt x="3868" y="36"/>
                  <a:pt x="3866" y="36"/>
                </a:cubicBezTo>
                <a:cubicBezTo>
                  <a:pt x="3864" y="36"/>
                  <a:pt x="3861" y="36"/>
                  <a:pt x="3857" y="39"/>
                </a:cubicBezTo>
                <a:cubicBezTo>
                  <a:pt x="3541" y="96"/>
                  <a:pt x="3294" y="793"/>
                  <a:pt x="3173" y="1046"/>
                </a:cubicBezTo>
                <a:cubicBezTo>
                  <a:pt x="3123" y="1154"/>
                  <a:pt x="3072" y="1262"/>
                  <a:pt x="3034" y="1369"/>
                </a:cubicBezTo>
                <a:cubicBezTo>
                  <a:pt x="3028" y="1376"/>
                  <a:pt x="3021" y="1382"/>
                  <a:pt x="3015" y="1388"/>
                </a:cubicBezTo>
                <a:cubicBezTo>
                  <a:pt x="2572" y="2016"/>
                  <a:pt x="2489" y="3054"/>
                  <a:pt x="2502" y="3795"/>
                </a:cubicBezTo>
                <a:cubicBezTo>
                  <a:pt x="2515" y="4340"/>
                  <a:pt x="2597" y="4878"/>
                  <a:pt x="2724" y="5410"/>
                </a:cubicBezTo>
                <a:cubicBezTo>
                  <a:pt x="2736" y="5581"/>
                  <a:pt x="2768" y="5746"/>
                  <a:pt x="2819" y="5911"/>
                </a:cubicBezTo>
                <a:cubicBezTo>
                  <a:pt x="2823" y="5925"/>
                  <a:pt x="2835" y="5932"/>
                  <a:pt x="2846" y="5932"/>
                </a:cubicBezTo>
                <a:cubicBezTo>
                  <a:pt x="2850" y="5932"/>
                  <a:pt x="2854" y="5931"/>
                  <a:pt x="2857" y="5930"/>
                </a:cubicBezTo>
                <a:cubicBezTo>
                  <a:pt x="3053" y="6588"/>
                  <a:pt x="3306" y="7234"/>
                  <a:pt x="3585" y="7868"/>
                </a:cubicBezTo>
                <a:cubicBezTo>
                  <a:pt x="3629" y="7988"/>
                  <a:pt x="3674" y="8108"/>
                  <a:pt x="3724" y="8222"/>
                </a:cubicBezTo>
                <a:cubicBezTo>
                  <a:pt x="2869" y="9299"/>
                  <a:pt x="1995" y="10357"/>
                  <a:pt x="1330" y="11554"/>
                </a:cubicBezTo>
                <a:cubicBezTo>
                  <a:pt x="513" y="13029"/>
                  <a:pt x="0" y="14758"/>
                  <a:pt x="355" y="16443"/>
                </a:cubicBezTo>
                <a:cubicBezTo>
                  <a:pt x="526" y="17260"/>
                  <a:pt x="925" y="17969"/>
                  <a:pt x="1444" y="18615"/>
                </a:cubicBezTo>
                <a:cubicBezTo>
                  <a:pt x="1945" y="19223"/>
                  <a:pt x="2502" y="19895"/>
                  <a:pt x="3268" y="20154"/>
                </a:cubicBezTo>
                <a:cubicBezTo>
                  <a:pt x="3363" y="20205"/>
                  <a:pt x="3452" y="20249"/>
                  <a:pt x="3547" y="20287"/>
                </a:cubicBezTo>
                <a:cubicBezTo>
                  <a:pt x="3857" y="20420"/>
                  <a:pt x="4174" y="20496"/>
                  <a:pt x="4497" y="20541"/>
                </a:cubicBezTo>
                <a:cubicBezTo>
                  <a:pt x="4649" y="20579"/>
                  <a:pt x="4807" y="20617"/>
                  <a:pt x="4966" y="20642"/>
                </a:cubicBezTo>
                <a:cubicBezTo>
                  <a:pt x="5263" y="20691"/>
                  <a:pt x="5569" y="20715"/>
                  <a:pt x="5879" y="20715"/>
                </a:cubicBezTo>
                <a:cubicBezTo>
                  <a:pt x="7137" y="20715"/>
                  <a:pt x="8464" y="20323"/>
                  <a:pt x="9551" y="19622"/>
                </a:cubicBezTo>
                <a:cubicBezTo>
                  <a:pt x="9766" y="20135"/>
                  <a:pt x="9969" y="20661"/>
                  <a:pt x="10165" y="21193"/>
                </a:cubicBezTo>
                <a:cubicBezTo>
                  <a:pt x="10172" y="21212"/>
                  <a:pt x="10178" y="21237"/>
                  <a:pt x="10184" y="21256"/>
                </a:cubicBezTo>
                <a:cubicBezTo>
                  <a:pt x="10210" y="21446"/>
                  <a:pt x="10248" y="21643"/>
                  <a:pt x="10286" y="21839"/>
                </a:cubicBezTo>
                <a:cubicBezTo>
                  <a:pt x="10381" y="22555"/>
                  <a:pt x="10368" y="23277"/>
                  <a:pt x="10172" y="23935"/>
                </a:cubicBezTo>
                <a:cubicBezTo>
                  <a:pt x="10140" y="24005"/>
                  <a:pt x="10108" y="24068"/>
                  <a:pt x="10070" y="24138"/>
                </a:cubicBezTo>
                <a:cubicBezTo>
                  <a:pt x="9747" y="24702"/>
                  <a:pt x="9374" y="25126"/>
                  <a:pt x="8715" y="25291"/>
                </a:cubicBezTo>
                <a:cubicBezTo>
                  <a:pt x="8443" y="25360"/>
                  <a:pt x="8164" y="25405"/>
                  <a:pt x="7885" y="25411"/>
                </a:cubicBezTo>
                <a:cubicBezTo>
                  <a:pt x="7841" y="25414"/>
                  <a:pt x="7797" y="25415"/>
                  <a:pt x="7754" y="25415"/>
                </a:cubicBezTo>
                <a:cubicBezTo>
                  <a:pt x="7693" y="25415"/>
                  <a:pt x="7632" y="25412"/>
                  <a:pt x="7569" y="25405"/>
                </a:cubicBezTo>
                <a:cubicBezTo>
                  <a:pt x="7556" y="25405"/>
                  <a:pt x="7544" y="25405"/>
                  <a:pt x="7532" y="25405"/>
                </a:cubicBezTo>
                <a:cubicBezTo>
                  <a:pt x="7375" y="25405"/>
                  <a:pt x="7229" y="25368"/>
                  <a:pt x="7094" y="25303"/>
                </a:cubicBezTo>
                <a:cubicBezTo>
                  <a:pt x="7094" y="25303"/>
                  <a:pt x="7094" y="25297"/>
                  <a:pt x="7094" y="25297"/>
                </a:cubicBezTo>
                <a:cubicBezTo>
                  <a:pt x="7119" y="25284"/>
                  <a:pt x="7138" y="25272"/>
                  <a:pt x="7163" y="25259"/>
                </a:cubicBezTo>
                <a:cubicBezTo>
                  <a:pt x="7182" y="25253"/>
                  <a:pt x="7195" y="25253"/>
                  <a:pt x="7214" y="25246"/>
                </a:cubicBezTo>
                <a:cubicBezTo>
                  <a:pt x="7575" y="25151"/>
                  <a:pt x="7898" y="24987"/>
                  <a:pt x="7949" y="24588"/>
                </a:cubicBezTo>
                <a:cubicBezTo>
                  <a:pt x="7993" y="24214"/>
                  <a:pt x="7866" y="23777"/>
                  <a:pt x="7594" y="23498"/>
                </a:cubicBezTo>
                <a:cubicBezTo>
                  <a:pt x="7588" y="23492"/>
                  <a:pt x="7581" y="23479"/>
                  <a:pt x="7575" y="23467"/>
                </a:cubicBezTo>
                <a:cubicBezTo>
                  <a:pt x="7486" y="23289"/>
                  <a:pt x="7353" y="23137"/>
                  <a:pt x="7157" y="23061"/>
                </a:cubicBezTo>
                <a:cubicBezTo>
                  <a:pt x="7056" y="23019"/>
                  <a:pt x="6959" y="23000"/>
                  <a:pt x="6867" y="23000"/>
                </a:cubicBezTo>
                <a:cubicBezTo>
                  <a:pt x="6680" y="23000"/>
                  <a:pt x="6514" y="23078"/>
                  <a:pt x="6378" y="23201"/>
                </a:cubicBezTo>
                <a:cubicBezTo>
                  <a:pt x="6131" y="23302"/>
                  <a:pt x="5922" y="23492"/>
                  <a:pt x="5814" y="23771"/>
                </a:cubicBezTo>
                <a:cubicBezTo>
                  <a:pt x="5751" y="23923"/>
                  <a:pt x="5738" y="24075"/>
                  <a:pt x="5745" y="24227"/>
                </a:cubicBezTo>
                <a:cubicBezTo>
                  <a:pt x="5732" y="24645"/>
                  <a:pt x="5966" y="25050"/>
                  <a:pt x="6289" y="25259"/>
                </a:cubicBezTo>
                <a:cubicBezTo>
                  <a:pt x="6486" y="25500"/>
                  <a:pt x="6745" y="25702"/>
                  <a:pt x="7030" y="25835"/>
                </a:cubicBezTo>
                <a:cubicBezTo>
                  <a:pt x="7345" y="25980"/>
                  <a:pt x="7678" y="26046"/>
                  <a:pt x="8011" y="26046"/>
                </a:cubicBezTo>
                <a:cubicBezTo>
                  <a:pt x="8551" y="26046"/>
                  <a:pt x="9092" y="25874"/>
                  <a:pt x="9557" y="25588"/>
                </a:cubicBezTo>
                <a:cubicBezTo>
                  <a:pt x="10343" y="25101"/>
                  <a:pt x="10729" y="24480"/>
                  <a:pt x="10868" y="23796"/>
                </a:cubicBezTo>
                <a:cubicBezTo>
                  <a:pt x="10875" y="23796"/>
                  <a:pt x="10875" y="23790"/>
                  <a:pt x="10875" y="23777"/>
                </a:cubicBezTo>
                <a:cubicBezTo>
                  <a:pt x="10875" y="23777"/>
                  <a:pt x="10875" y="23771"/>
                  <a:pt x="10875" y="23764"/>
                </a:cubicBezTo>
                <a:cubicBezTo>
                  <a:pt x="11001" y="23093"/>
                  <a:pt x="10894" y="22352"/>
                  <a:pt x="10691" y="21624"/>
                </a:cubicBezTo>
                <a:cubicBezTo>
                  <a:pt x="10685" y="21529"/>
                  <a:pt x="10672" y="21434"/>
                  <a:pt x="10653" y="21345"/>
                </a:cubicBezTo>
                <a:cubicBezTo>
                  <a:pt x="10653" y="21336"/>
                  <a:pt x="10648" y="21333"/>
                  <a:pt x="10642" y="21333"/>
                </a:cubicBezTo>
                <a:cubicBezTo>
                  <a:pt x="10635" y="21333"/>
                  <a:pt x="10628" y="21338"/>
                  <a:pt x="10628" y="21345"/>
                </a:cubicBezTo>
                <a:cubicBezTo>
                  <a:pt x="10628" y="21364"/>
                  <a:pt x="10628" y="21383"/>
                  <a:pt x="10628" y="21402"/>
                </a:cubicBezTo>
                <a:cubicBezTo>
                  <a:pt x="10482" y="20914"/>
                  <a:pt x="10305" y="20427"/>
                  <a:pt x="10134" y="19964"/>
                </a:cubicBezTo>
                <a:cubicBezTo>
                  <a:pt x="10121" y="19939"/>
                  <a:pt x="10102" y="19926"/>
                  <a:pt x="10083" y="19926"/>
                </a:cubicBezTo>
                <a:cubicBezTo>
                  <a:pt x="10026" y="19743"/>
                  <a:pt x="9963" y="19559"/>
                  <a:pt x="9899" y="19375"/>
                </a:cubicBezTo>
                <a:cubicBezTo>
                  <a:pt x="10558" y="18875"/>
                  <a:pt x="11103" y="18254"/>
                  <a:pt x="11445" y="17526"/>
                </a:cubicBezTo>
                <a:cubicBezTo>
                  <a:pt x="12388" y="15531"/>
                  <a:pt x="11673" y="13004"/>
                  <a:pt x="9513" y="12225"/>
                </a:cubicBezTo>
                <a:cubicBezTo>
                  <a:pt x="9046" y="12055"/>
                  <a:pt x="8552" y="11974"/>
                  <a:pt x="8056" y="11974"/>
                </a:cubicBezTo>
                <a:cubicBezTo>
                  <a:pt x="7483" y="11974"/>
                  <a:pt x="6908" y="12082"/>
                  <a:pt x="6372" y="12282"/>
                </a:cubicBezTo>
                <a:cubicBezTo>
                  <a:pt x="6302" y="12155"/>
                  <a:pt x="6232" y="12029"/>
                  <a:pt x="6163" y="11902"/>
                </a:cubicBezTo>
                <a:cubicBezTo>
                  <a:pt x="5821" y="11275"/>
                  <a:pt x="5479" y="10648"/>
                  <a:pt x="5149" y="10008"/>
                </a:cubicBezTo>
                <a:cubicBezTo>
                  <a:pt x="6296" y="8488"/>
                  <a:pt x="7119" y="6880"/>
                  <a:pt x="6923" y="4910"/>
                </a:cubicBezTo>
                <a:cubicBezTo>
                  <a:pt x="6916" y="4853"/>
                  <a:pt x="6910" y="4802"/>
                  <a:pt x="6897" y="4745"/>
                </a:cubicBezTo>
                <a:cubicBezTo>
                  <a:pt x="6904" y="4739"/>
                  <a:pt x="6910" y="4739"/>
                  <a:pt x="6904" y="4733"/>
                </a:cubicBezTo>
                <a:cubicBezTo>
                  <a:pt x="6771" y="2833"/>
                  <a:pt x="5586" y="964"/>
                  <a:pt x="3940" y="8"/>
                </a:cubicBezTo>
                <a:cubicBezTo>
                  <a:pt x="3931" y="2"/>
                  <a:pt x="3922" y="0"/>
                  <a:pt x="39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>
          <a:extLst>
            <a:ext uri="{FF2B5EF4-FFF2-40B4-BE49-F238E27FC236}">
              <a16:creationId xmlns:a16="http://schemas.microsoft.com/office/drawing/2014/main" id="{D18D05BE-CC57-25B5-7886-C78AA85A5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0">
            <a:extLst>
              <a:ext uri="{FF2B5EF4-FFF2-40B4-BE49-F238E27FC236}">
                <a16:creationId xmlns:a16="http://schemas.microsoft.com/office/drawing/2014/main" id="{E111B997-25BA-B28C-63DF-E703582E5AE0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87154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Recommendations Work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Google Shape;498;p39">
            <a:extLst>
              <a:ext uri="{FF2B5EF4-FFF2-40B4-BE49-F238E27FC236}">
                <a16:creationId xmlns:a16="http://schemas.microsoft.com/office/drawing/2014/main" id="{0F13C454-5A17-2DC3-3CF7-BD3AB0080AC1}"/>
              </a:ext>
            </a:extLst>
          </p:cNvPr>
          <p:cNvSpPr txBox="1"/>
          <p:nvPr/>
        </p:nvSpPr>
        <p:spPr>
          <a:xfrm>
            <a:off x="720000" y="673996"/>
            <a:ext cx="7704000" cy="411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📥 Input: 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song from the list and click on recommendations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⚙️ Behind the Scenes: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LcParenR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Locate feature vector(s) for input track(s)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LcParenR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measure distance from every other song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LcParenR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and return the 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Top-5 most similar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songs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LcParenR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Exclude input tracks from the result to avoid self-recommendation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📤 Output:</a:t>
            </a:r>
            <a:b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ranked list of songs including: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track_name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artist_name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genre, distance (similarity score)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💡 Why This Works: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recommendations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needing user preferences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purely on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profile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songs, ideal for discovery of similar-sounding tracks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and scalable with precomputed vector space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</a:pPr>
            <a:endParaRPr lang="en-US" b="1" dirty="0">
              <a:solidFill>
                <a:schemeClr val="dk1"/>
              </a:solidFill>
              <a:latin typeface="Times New Roman" panose="02020603050405020304" pitchFamily="18" charset="0"/>
              <a:ea typeface="Asap"/>
              <a:cs typeface="Times New Roman" panose="02020603050405020304" pitchFamily="18" charset="0"/>
              <a:sym typeface="Asap"/>
            </a:endParaRPr>
          </a:p>
        </p:txBody>
      </p:sp>
      <p:sp>
        <p:nvSpPr>
          <p:cNvPr id="2" name="Google Shape;501;p39">
            <a:extLst>
              <a:ext uri="{FF2B5EF4-FFF2-40B4-BE49-F238E27FC236}">
                <a16:creationId xmlns:a16="http://schemas.microsoft.com/office/drawing/2014/main" id="{26D72A70-23E4-BF29-FD1C-083749906DDF}"/>
              </a:ext>
            </a:extLst>
          </p:cNvPr>
          <p:cNvSpPr/>
          <p:nvPr/>
        </p:nvSpPr>
        <p:spPr>
          <a:xfrm rot="1061091">
            <a:off x="8251259" y="3365481"/>
            <a:ext cx="376322" cy="791252"/>
          </a:xfrm>
          <a:custGeom>
            <a:avLst/>
            <a:gdLst/>
            <a:ahLst/>
            <a:cxnLst/>
            <a:rect l="l" t="t" r="r" b="b"/>
            <a:pathLst>
              <a:path w="12389" h="26047" extrusionOk="0">
                <a:moveTo>
                  <a:pt x="4092" y="242"/>
                </a:moveTo>
                <a:cubicBezTo>
                  <a:pt x="4149" y="286"/>
                  <a:pt x="4206" y="331"/>
                  <a:pt x="4256" y="375"/>
                </a:cubicBezTo>
                <a:cubicBezTo>
                  <a:pt x="4320" y="445"/>
                  <a:pt x="4377" y="521"/>
                  <a:pt x="4427" y="584"/>
                </a:cubicBezTo>
                <a:cubicBezTo>
                  <a:pt x="4301" y="508"/>
                  <a:pt x="4180" y="438"/>
                  <a:pt x="4047" y="381"/>
                </a:cubicBezTo>
                <a:cubicBezTo>
                  <a:pt x="4060" y="331"/>
                  <a:pt x="4079" y="286"/>
                  <a:pt x="4092" y="242"/>
                </a:cubicBezTo>
                <a:close/>
                <a:moveTo>
                  <a:pt x="4389" y="483"/>
                </a:moveTo>
                <a:lnTo>
                  <a:pt x="4389" y="483"/>
                </a:lnTo>
                <a:cubicBezTo>
                  <a:pt x="4497" y="571"/>
                  <a:pt x="4598" y="660"/>
                  <a:pt x="4700" y="755"/>
                </a:cubicBezTo>
                <a:cubicBezTo>
                  <a:pt x="4630" y="704"/>
                  <a:pt x="4554" y="660"/>
                  <a:pt x="4478" y="616"/>
                </a:cubicBezTo>
                <a:cubicBezTo>
                  <a:pt x="4453" y="578"/>
                  <a:pt x="4421" y="527"/>
                  <a:pt x="4389" y="483"/>
                </a:cubicBezTo>
                <a:close/>
                <a:moveTo>
                  <a:pt x="3889" y="204"/>
                </a:moveTo>
                <a:lnTo>
                  <a:pt x="3889" y="204"/>
                </a:lnTo>
                <a:cubicBezTo>
                  <a:pt x="3864" y="242"/>
                  <a:pt x="3838" y="280"/>
                  <a:pt x="3813" y="312"/>
                </a:cubicBezTo>
                <a:cubicBezTo>
                  <a:pt x="3750" y="324"/>
                  <a:pt x="3693" y="375"/>
                  <a:pt x="3699" y="451"/>
                </a:cubicBezTo>
                <a:cubicBezTo>
                  <a:pt x="3699" y="464"/>
                  <a:pt x="3699" y="470"/>
                  <a:pt x="3699" y="476"/>
                </a:cubicBezTo>
                <a:cubicBezTo>
                  <a:pt x="3680" y="495"/>
                  <a:pt x="3667" y="521"/>
                  <a:pt x="3655" y="540"/>
                </a:cubicBezTo>
                <a:cubicBezTo>
                  <a:pt x="3636" y="546"/>
                  <a:pt x="3623" y="559"/>
                  <a:pt x="3604" y="571"/>
                </a:cubicBezTo>
                <a:cubicBezTo>
                  <a:pt x="3534" y="666"/>
                  <a:pt x="3471" y="755"/>
                  <a:pt x="3414" y="850"/>
                </a:cubicBezTo>
                <a:cubicBezTo>
                  <a:pt x="3433" y="812"/>
                  <a:pt x="3452" y="774"/>
                  <a:pt x="3471" y="742"/>
                </a:cubicBezTo>
                <a:cubicBezTo>
                  <a:pt x="3560" y="584"/>
                  <a:pt x="3693" y="293"/>
                  <a:pt x="3889" y="204"/>
                </a:cubicBezTo>
                <a:close/>
                <a:moveTo>
                  <a:pt x="4598" y="1293"/>
                </a:moveTo>
                <a:cubicBezTo>
                  <a:pt x="4605" y="1300"/>
                  <a:pt x="4605" y="1300"/>
                  <a:pt x="4605" y="1300"/>
                </a:cubicBezTo>
                <a:cubicBezTo>
                  <a:pt x="4605" y="1300"/>
                  <a:pt x="4598" y="1300"/>
                  <a:pt x="4598" y="1306"/>
                </a:cubicBezTo>
                <a:cubicBezTo>
                  <a:pt x="4598" y="1300"/>
                  <a:pt x="4598" y="1300"/>
                  <a:pt x="4598" y="1300"/>
                </a:cubicBezTo>
                <a:cubicBezTo>
                  <a:pt x="4598" y="1300"/>
                  <a:pt x="4598" y="1300"/>
                  <a:pt x="4598" y="1293"/>
                </a:cubicBezTo>
                <a:close/>
                <a:moveTo>
                  <a:pt x="3705" y="1331"/>
                </a:moveTo>
                <a:cubicBezTo>
                  <a:pt x="3705" y="1331"/>
                  <a:pt x="3705" y="1331"/>
                  <a:pt x="3699" y="1338"/>
                </a:cubicBezTo>
                <a:cubicBezTo>
                  <a:pt x="3699" y="1338"/>
                  <a:pt x="3699" y="1331"/>
                  <a:pt x="3699" y="1331"/>
                </a:cubicBezTo>
                <a:close/>
                <a:moveTo>
                  <a:pt x="4231" y="964"/>
                </a:moveTo>
                <a:cubicBezTo>
                  <a:pt x="4250" y="977"/>
                  <a:pt x="4269" y="996"/>
                  <a:pt x="4288" y="1008"/>
                </a:cubicBezTo>
                <a:cubicBezTo>
                  <a:pt x="4155" y="1148"/>
                  <a:pt x="4035" y="1287"/>
                  <a:pt x="3927" y="1426"/>
                </a:cubicBezTo>
                <a:cubicBezTo>
                  <a:pt x="3914" y="1426"/>
                  <a:pt x="3908" y="1433"/>
                  <a:pt x="3902" y="1452"/>
                </a:cubicBezTo>
                <a:cubicBezTo>
                  <a:pt x="3902" y="1452"/>
                  <a:pt x="3902" y="1458"/>
                  <a:pt x="3895" y="1464"/>
                </a:cubicBezTo>
                <a:cubicBezTo>
                  <a:pt x="3845" y="1534"/>
                  <a:pt x="3800" y="1604"/>
                  <a:pt x="3750" y="1673"/>
                </a:cubicBezTo>
                <a:cubicBezTo>
                  <a:pt x="3889" y="1407"/>
                  <a:pt x="4041" y="1167"/>
                  <a:pt x="4231" y="964"/>
                </a:cubicBezTo>
                <a:close/>
                <a:moveTo>
                  <a:pt x="4446" y="1281"/>
                </a:moveTo>
                <a:cubicBezTo>
                  <a:pt x="4446" y="1325"/>
                  <a:pt x="4491" y="1357"/>
                  <a:pt x="4529" y="1357"/>
                </a:cubicBezTo>
                <a:cubicBezTo>
                  <a:pt x="4351" y="1502"/>
                  <a:pt x="4206" y="1673"/>
                  <a:pt x="4073" y="1870"/>
                </a:cubicBezTo>
                <a:cubicBezTo>
                  <a:pt x="4180" y="1654"/>
                  <a:pt x="4301" y="1452"/>
                  <a:pt x="4446" y="1281"/>
                </a:cubicBezTo>
                <a:close/>
                <a:moveTo>
                  <a:pt x="4212" y="1401"/>
                </a:moveTo>
                <a:cubicBezTo>
                  <a:pt x="4066" y="1667"/>
                  <a:pt x="3940" y="1952"/>
                  <a:pt x="3826" y="2237"/>
                </a:cubicBezTo>
                <a:cubicBezTo>
                  <a:pt x="3820" y="2237"/>
                  <a:pt x="3814" y="2237"/>
                  <a:pt x="3808" y="2242"/>
                </a:cubicBezTo>
                <a:lnTo>
                  <a:pt x="3808" y="2242"/>
                </a:lnTo>
                <a:cubicBezTo>
                  <a:pt x="3827" y="2156"/>
                  <a:pt x="3851" y="2070"/>
                  <a:pt x="3864" y="1978"/>
                </a:cubicBezTo>
                <a:cubicBezTo>
                  <a:pt x="3876" y="1965"/>
                  <a:pt x="3876" y="1952"/>
                  <a:pt x="3883" y="1946"/>
                </a:cubicBezTo>
                <a:cubicBezTo>
                  <a:pt x="3978" y="1781"/>
                  <a:pt x="4066" y="1616"/>
                  <a:pt x="4168" y="1458"/>
                </a:cubicBezTo>
                <a:cubicBezTo>
                  <a:pt x="4180" y="1445"/>
                  <a:pt x="4187" y="1433"/>
                  <a:pt x="4199" y="1414"/>
                </a:cubicBezTo>
                <a:cubicBezTo>
                  <a:pt x="4206" y="1407"/>
                  <a:pt x="4206" y="1401"/>
                  <a:pt x="4212" y="1401"/>
                </a:cubicBezTo>
                <a:close/>
                <a:moveTo>
                  <a:pt x="3319" y="2408"/>
                </a:moveTo>
                <a:cubicBezTo>
                  <a:pt x="3294" y="2491"/>
                  <a:pt x="3268" y="2567"/>
                  <a:pt x="3243" y="2649"/>
                </a:cubicBezTo>
                <a:cubicBezTo>
                  <a:pt x="3237" y="2674"/>
                  <a:pt x="3230" y="2700"/>
                  <a:pt x="3218" y="2731"/>
                </a:cubicBezTo>
                <a:cubicBezTo>
                  <a:pt x="3218" y="2719"/>
                  <a:pt x="3224" y="2700"/>
                  <a:pt x="3224" y="2687"/>
                </a:cubicBezTo>
                <a:cubicBezTo>
                  <a:pt x="3256" y="2598"/>
                  <a:pt x="3287" y="2503"/>
                  <a:pt x="3319" y="2408"/>
                </a:cubicBezTo>
                <a:close/>
                <a:moveTo>
                  <a:pt x="3200" y="2769"/>
                </a:moveTo>
                <a:cubicBezTo>
                  <a:pt x="3198" y="2779"/>
                  <a:pt x="3196" y="2789"/>
                  <a:pt x="3192" y="2801"/>
                </a:cubicBezTo>
                <a:cubicBezTo>
                  <a:pt x="3186" y="2833"/>
                  <a:pt x="3173" y="2864"/>
                  <a:pt x="3161" y="2896"/>
                </a:cubicBezTo>
                <a:cubicBezTo>
                  <a:pt x="3172" y="2857"/>
                  <a:pt x="3188" y="2814"/>
                  <a:pt x="3200" y="2769"/>
                </a:cubicBezTo>
                <a:close/>
                <a:moveTo>
                  <a:pt x="3591" y="2541"/>
                </a:moveTo>
                <a:cubicBezTo>
                  <a:pt x="3560" y="2681"/>
                  <a:pt x="3522" y="2820"/>
                  <a:pt x="3484" y="2959"/>
                </a:cubicBezTo>
                <a:cubicBezTo>
                  <a:pt x="3465" y="3029"/>
                  <a:pt x="3439" y="3099"/>
                  <a:pt x="3414" y="3162"/>
                </a:cubicBezTo>
                <a:cubicBezTo>
                  <a:pt x="3408" y="3162"/>
                  <a:pt x="3408" y="3156"/>
                  <a:pt x="3401" y="3156"/>
                </a:cubicBezTo>
                <a:lnTo>
                  <a:pt x="3471" y="2833"/>
                </a:lnTo>
                <a:cubicBezTo>
                  <a:pt x="3509" y="2738"/>
                  <a:pt x="3547" y="2636"/>
                  <a:pt x="3591" y="2541"/>
                </a:cubicBezTo>
                <a:close/>
                <a:moveTo>
                  <a:pt x="3306" y="3282"/>
                </a:moveTo>
                <a:cubicBezTo>
                  <a:pt x="3300" y="3320"/>
                  <a:pt x="3294" y="3365"/>
                  <a:pt x="3287" y="3403"/>
                </a:cubicBezTo>
                <a:lnTo>
                  <a:pt x="3091" y="4372"/>
                </a:lnTo>
                <a:cubicBezTo>
                  <a:pt x="3123" y="4144"/>
                  <a:pt x="3154" y="3909"/>
                  <a:pt x="3186" y="3681"/>
                </a:cubicBezTo>
                <a:cubicBezTo>
                  <a:pt x="3224" y="3548"/>
                  <a:pt x="3262" y="3415"/>
                  <a:pt x="3306" y="3282"/>
                </a:cubicBezTo>
                <a:close/>
                <a:moveTo>
                  <a:pt x="6612" y="4422"/>
                </a:moveTo>
                <a:cubicBezTo>
                  <a:pt x="6619" y="4460"/>
                  <a:pt x="6625" y="4492"/>
                  <a:pt x="6631" y="4530"/>
                </a:cubicBezTo>
                <a:cubicBezTo>
                  <a:pt x="6625" y="4524"/>
                  <a:pt x="6612" y="4524"/>
                  <a:pt x="6600" y="4524"/>
                </a:cubicBezTo>
                <a:cubicBezTo>
                  <a:pt x="6606" y="4492"/>
                  <a:pt x="6606" y="4454"/>
                  <a:pt x="6612" y="4422"/>
                </a:cubicBezTo>
                <a:close/>
                <a:moveTo>
                  <a:pt x="3218" y="4042"/>
                </a:moveTo>
                <a:cubicBezTo>
                  <a:pt x="3218" y="4068"/>
                  <a:pt x="3211" y="4093"/>
                  <a:pt x="3211" y="4118"/>
                </a:cubicBezTo>
                <a:cubicBezTo>
                  <a:pt x="3199" y="4239"/>
                  <a:pt x="3192" y="4353"/>
                  <a:pt x="3186" y="4448"/>
                </a:cubicBezTo>
                <a:cubicBezTo>
                  <a:pt x="3167" y="4587"/>
                  <a:pt x="3148" y="4726"/>
                  <a:pt x="3123" y="4866"/>
                </a:cubicBezTo>
                <a:cubicBezTo>
                  <a:pt x="3110" y="4796"/>
                  <a:pt x="3104" y="4720"/>
                  <a:pt x="3091" y="4650"/>
                </a:cubicBezTo>
                <a:cubicBezTo>
                  <a:pt x="3135" y="4448"/>
                  <a:pt x="3173" y="4245"/>
                  <a:pt x="3218" y="4042"/>
                </a:cubicBezTo>
                <a:close/>
                <a:moveTo>
                  <a:pt x="6688" y="4821"/>
                </a:moveTo>
                <a:cubicBezTo>
                  <a:pt x="6688" y="4847"/>
                  <a:pt x="6695" y="4866"/>
                  <a:pt x="6695" y="4891"/>
                </a:cubicBezTo>
                <a:cubicBezTo>
                  <a:pt x="6695" y="4897"/>
                  <a:pt x="6688" y="4897"/>
                  <a:pt x="6688" y="4897"/>
                </a:cubicBezTo>
                <a:cubicBezTo>
                  <a:pt x="6688" y="4872"/>
                  <a:pt x="6688" y="4847"/>
                  <a:pt x="6688" y="4821"/>
                </a:cubicBezTo>
                <a:close/>
                <a:moveTo>
                  <a:pt x="3173" y="4929"/>
                </a:moveTo>
                <a:cubicBezTo>
                  <a:pt x="3173" y="4973"/>
                  <a:pt x="3167" y="5018"/>
                  <a:pt x="3161" y="5056"/>
                </a:cubicBezTo>
                <a:cubicBezTo>
                  <a:pt x="3154" y="5018"/>
                  <a:pt x="3148" y="4973"/>
                  <a:pt x="3135" y="4935"/>
                </a:cubicBezTo>
                <a:lnTo>
                  <a:pt x="3135" y="4935"/>
                </a:lnTo>
                <a:cubicBezTo>
                  <a:pt x="3141" y="4938"/>
                  <a:pt x="3147" y="4939"/>
                  <a:pt x="3153" y="4939"/>
                </a:cubicBezTo>
                <a:cubicBezTo>
                  <a:pt x="3162" y="4939"/>
                  <a:pt x="3170" y="4936"/>
                  <a:pt x="3173" y="4929"/>
                </a:cubicBezTo>
                <a:close/>
                <a:moveTo>
                  <a:pt x="6536" y="4156"/>
                </a:moveTo>
                <a:cubicBezTo>
                  <a:pt x="6530" y="4378"/>
                  <a:pt x="6498" y="4593"/>
                  <a:pt x="6454" y="4802"/>
                </a:cubicBezTo>
                <a:cubicBezTo>
                  <a:pt x="6403" y="4929"/>
                  <a:pt x="6359" y="5062"/>
                  <a:pt x="6315" y="5189"/>
                </a:cubicBezTo>
                <a:cubicBezTo>
                  <a:pt x="6296" y="5214"/>
                  <a:pt x="6283" y="5233"/>
                  <a:pt x="6264" y="5258"/>
                </a:cubicBezTo>
                <a:cubicBezTo>
                  <a:pt x="6327" y="5094"/>
                  <a:pt x="6391" y="4929"/>
                  <a:pt x="6435" y="4758"/>
                </a:cubicBezTo>
                <a:cubicBezTo>
                  <a:pt x="6492" y="4555"/>
                  <a:pt x="6524" y="4353"/>
                  <a:pt x="6536" y="4156"/>
                </a:cubicBezTo>
                <a:close/>
                <a:moveTo>
                  <a:pt x="2743" y="5493"/>
                </a:moveTo>
                <a:lnTo>
                  <a:pt x="2743" y="5493"/>
                </a:lnTo>
                <a:cubicBezTo>
                  <a:pt x="2755" y="5550"/>
                  <a:pt x="2768" y="5607"/>
                  <a:pt x="2781" y="5657"/>
                </a:cubicBezTo>
                <a:cubicBezTo>
                  <a:pt x="2755" y="5632"/>
                  <a:pt x="2743" y="5575"/>
                  <a:pt x="2743" y="5493"/>
                </a:cubicBezTo>
                <a:close/>
                <a:moveTo>
                  <a:pt x="6226" y="5429"/>
                </a:moveTo>
                <a:lnTo>
                  <a:pt x="6226" y="5429"/>
                </a:lnTo>
                <a:cubicBezTo>
                  <a:pt x="6150" y="5575"/>
                  <a:pt x="6068" y="5714"/>
                  <a:pt x="5992" y="5860"/>
                </a:cubicBezTo>
                <a:cubicBezTo>
                  <a:pt x="5989" y="5863"/>
                  <a:pt x="5986" y="5865"/>
                  <a:pt x="5984" y="5868"/>
                </a:cubicBezTo>
                <a:lnTo>
                  <a:pt x="5984" y="5868"/>
                </a:lnTo>
                <a:cubicBezTo>
                  <a:pt x="6021" y="5790"/>
                  <a:pt x="6063" y="5717"/>
                  <a:pt x="6099" y="5638"/>
                </a:cubicBezTo>
                <a:cubicBezTo>
                  <a:pt x="6131" y="5581"/>
                  <a:pt x="6169" y="5524"/>
                  <a:pt x="6201" y="5467"/>
                </a:cubicBezTo>
                <a:cubicBezTo>
                  <a:pt x="6207" y="5461"/>
                  <a:pt x="6213" y="5448"/>
                  <a:pt x="6220" y="5436"/>
                </a:cubicBezTo>
                <a:cubicBezTo>
                  <a:pt x="6220" y="5436"/>
                  <a:pt x="6226" y="5429"/>
                  <a:pt x="6226" y="5429"/>
                </a:cubicBezTo>
                <a:close/>
                <a:moveTo>
                  <a:pt x="6536" y="5632"/>
                </a:moveTo>
                <a:cubicBezTo>
                  <a:pt x="6492" y="5828"/>
                  <a:pt x="6441" y="6025"/>
                  <a:pt x="6378" y="6215"/>
                </a:cubicBezTo>
                <a:cubicBezTo>
                  <a:pt x="6391" y="6145"/>
                  <a:pt x="6397" y="6075"/>
                  <a:pt x="6410" y="6006"/>
                </a:cubicBezTo>
                <a:cubicBezTo>
                  <a:pt x="6454" y="5879"/>
                  <a:pt x="6498" y="5759"/>
                  <a:pt x="6536" y="5632"/>
                </a:cubicBezTo>
                <a:close/>
                <a:moveTo>
                  <a:pt x="6087" y="6044"/>
                </a:moveTo>
                <a:cubicBezTo>
                  <a:pt x="6074" y="6088"/>
                  <a:pt x="6061" y="6139"/>
                  <a:pt x="6049" y="6183"/>
                </a:cubicBezTo>
                <a:cubicBezTo>
                  <a:pt x="6042" y="6202"/>
                  <a:pt x="6030" y="6227"/>
                  <a:pt x="6017" y="6246"/>
                </a:cubicBezTo>
                <a:cubicBezTo>
                  <a:pt x="5897" y="6329"/>
                  <a:pt x="5605" y="6968"/>
                  <a:pt x="5428" y="7361"/>
                </a:cubicBezTo>
                <a:cubicBezTo>
                  <a:pt x="5413" y="7346"/>
                  <a:pt x="5390" y="7336"/>
                  <a:pt x="5367" y="7336"/>
                </a:cubicBezTo>
                <a:cubicBezTo>
                  <a:pt x="5341" y="7336"/>
                  <a:pt x="5315" y="7347"/>
                  <a:pt x="5295" y="7374"/>
                </a:cubicBezTo>
                <a:cubicBezTo>
                  <a:pt x="5259" y="7427"/>
                  <a:pt x="5218" y="7486"/>
                  <a:pt x="5177" y="7540"/>
                </a:cubicBezTo>
                <a:lnTo>
                  <a:pt x="5177" y="7540"/>
                </a:lnTo>
                <a:cubicBezTo>
                  <a:pt x="5227" y="7427"/>
                  <a:pt x="5277" y="7309"/>
                  <a:pt x="5333" y="7190"/>
                </a:cubicBezTo>
                <a:cubicBezTo>
                  <a:pt x="5605" y="6823"/>
                  <a:pt x="5871" y="6443"/>
                  <a:pt x="6087" y="6044"/>
                </a:cubicBezTo>
                <a:close/>
                <a:moveTo>
                  <a:pt x="4750" y="1445"/>
                </a:moveTo>
                <a:cubicBezTo>
                  <a:pt x="5301" y="1990"/>
                  <a:pt x="5751" y="2592"/>
                  <a:pt x="6175" y="3314"/>
                </a:cubicBezTo>
                <a:cubicBezTo>
                  <a:pt x="6226" y="3409"/>
                  <a:pt x="6277" y="3504"/>
                  <a:pt x="6321" y="3599"/>
                </a:cubicBezTo>
                <a:cubicBezTo>
                  <a:pt x="6340" y="3751"/>
                  <a:pt x="6340" y="3903"/>
                  <a:pt x="6321" y="4061"/>
                </a:cubicBezTo>
                <a:cubicBezTo>
                  <a:pt x="6188" y="4980"/>
                  <a:pt x="5384" y="5999"/>
                  <a:pt x="4852" y="6747"/>
                </a:cubicBezTo>
                <a:cubicBezTo>
                  <a:pt x="4605" y="7095"/>
                  <a:pt x="4345" y="7431"/>
                  <a:pt x="4085" y="7766"/>
                </a:cubicBezTo>
                <a:cubicBezTo>
                  <a:pt x="3914" y="7367"/>
                  <a:pt x="3750" y="6968"/>
                  <a:pt x="3598" y="6557"/>
                </a:cubicBezTo>
                <a:cubicBezTo>
                  <a:pt x="3509" y="6303"/>
                  <a:pt x="3420" y="6044"/>
                  <a:pt x="3344" y="5778"/>
                </a:cubicBezTo>
                <a:cubicBezTo>
                  <a:pt x="3313" y="5157"/>
                  <a:pt x="3376" y="4536"/>
                  <a:pt x="3528" y="3916"/>
                </a:cubicBezTo>
                <a:cubicBezTo>
                  <a:pt x="3724" y="3067"/>
                  <a:pt x="3997" y="2123"/>
                  <a:pt x="4649" y="1521"/>
                </a:cubicBezTo>
                <a:cubicBezTo>
                  <a:pt x="4653" y="1523"/>
                  <a:pt x="4656" y="1524"/>
                  <a:pt x="4659" y="1524"/>
                </a:cubicBezTo>
                <a:cubicBezTo>
                  <a:pt x="4666" y="1524"/>
                  <a:pt x="4672" y="1520"/>
                  <a:pt x="4681" y="1515"/>
                </a:cubicBezTo>
                <a:cubicBezTo>
                  <a:pt x="4706" y="1490"/>
                  <a:pt x="4725" y="1471"/>
                  <a:pt x="4750" y="1445"/>
                </a:cubicBezTo>
                <a:close/>
                <a:moveTo>
                  <a:pt x="6593" y="6873"/>
                </a:moveTo>
                <a:cubicBezTo>
                  <a:pt x="6593" y="6880"/>
                  <a:pt x="6587" y="6892"/>
                  <a:pt x="6587" y="6899"/>
                </a:cubicBezTo>
                <a:cubicBezTo>
                  <a:pt x="6511" y="7228"/>
                  <a:pt x="6403" y="7532"/>
                  <a:pt x="6277" y="7830"/>
                </a:cubicBezTo>
                <a:cubicBezTo>
                  <a:pt x="6321" y="7690"/>
                  <a:pt x="6353" y="7545"/>
                  <a:pt x="6378" y="7405"/>
                </a:cubicBezTo>
                <a:cubicBezTo>
                  <a:pt x="6460" y="7228"/>
                  <a:pt x="6530" y="7051"/>
                  <a:pt x="6593" y="6873"/>
                </a:cubicBezTo>
                <a:close/>
                <a:moveTo>
                  <a:pt x="4877" y="7944"/>
                </a:moveTo>
                <a:lnTo>
                  <a:pt x="4877" y="7944"/>
                </a:lnTo>
                <a:cubicBezTo>
                  <a:pt x="4877" y="7956"/>
                  <a:pt x="4871" y="7963"/>
                  <a:pt x="4871" y="7975"/>
                </a:cubicBezTo>
                <a:cubicBezTo>
                  <a:pt x="4862" y="7984"/>
                  <a:pt x="4853" y="7993"/>
                  <a:pt x="4846" y="8002"/>
                </a:cubicBezTo>
                <a:lnTo>
                  <a:pt x="4846" y="8002"/>
                </a:lnTo>
                <a:cubicBezTo>
                  <a:pt x="4856" y="7985"/>
                  <a:pt x="4867" y="7964"/>
                  <a:pt x="4877" y="7944"/>
                </a:cubicBezTo>
                <a:close/>
                <a:moveTo>
                  <a:pt x="5637" y="7367"/>
                </a:moveTo>
                <a:lnTo>
                  <a:pt x="5637" y="7367"/>
                </a:lnTo>
                <a:cubicBezTo>
                  <a:pt x="5517" y="7633"/>
                  <a:pt x="5384" y="7893"/>
                  <a:pt x="5251" y="8159"/>
                </a:cubicBezTo>
                <a:cubicBezTo>
                  <a:pt x="5358" y="7931"/>
                  <a:pt x="5466" y="7703"/>
                  <a:pt x="5574" y="7481"/>
                </a:cubicBezTo>
                <a:cubicBezTo>
                  <a:pt x="5593" y="7443"/>
                  <a:pt x="5618" y="7405"/>
                  <a:pt x="5637" y="7367"/>
                </a:cubicBezTo>
                <a:close/>
                <a:moveTo>
                  <a:pt x="4592" y="8134"/>
                </a:moveTo>
                <a:cubicBezTo>
                  <a:pt x="4529" y="8248"/>
                  <a:pt x="4465" y="8368"/>
                  <a:pt x="4402" y="8482"/>
                </a:cubicBezTo>
                <a:cubicBezTo>
                  <a:pt x="4396" y="8476"/>
                  <a:pt x="4396" y="8463"/>
                  <a:pt x="4389" y="8457"/>
                </a:cubicBezTo>
                <a:cubicBezTo>
                  <a:pt x="4427" y="8387"/>
                  <a:pt x="4465" y="8317"/>
                  <a:pt x="4503" y="8248"/>
                </a:cubicBezTo>
                <a:cubicBezTo>
                  <a:pt x="4535" y="8210"/>
                  <a:pt x="4560" y="8172"/>
                  <a:pt x="4592" y="8134"/>
                </a:cubicBezTo>
                <a:close/>
                <a:moveTo>
                  <a:pt x="6175" y="7475"/>
                </a:moveTo>
                <a:cubicBezTo>
                  <a:pt x="6150" y="7602"/>
                  <a:pt x="6118" y="7728"/>
                  <a:pt x="6074" y="7855"/>
                </a:cubicBezTo>
                <a:cubicBezTo>
                  <a:pt x="6061" y="7855"/>
                  <a:pt x="6049" y="7868"/>
                  <a:pt x="6036" y="7887"/>
                </a:cubicBezTo>
                <a:cubicBezTo>
                  <a:pt x="5859" y="8210"/>
                  <a:pt x="5669" y="8526"/>
                  <a:pt x="5466" y="8837"/>
                </a:cubicBezTo>
                <a:cubicBezTo>
                  <a:pt x="5713" y="8387"/>
                  <a:pt x="5947" y="7931"/>
                  <a:pt x="6175" y="7475"/>
                </a:cubicBezTo>
                <a:close/>
                <a:moveTo>
                  <a:pt x="5985" y="7057"/>
                </a:moveTo>
                <a:cubicBezTo>
                  <a:pt x="5688" y="7576"/>
                  <a:pt x="5415" y="8108"/>
                  <a:pt x="5168" y="8647"/>
                </a:cubicBezTo>
                <a:cubicBezTo>
                  <a:pt x="5080" y="8818"/>
                  <a:pt x="4985" y="8989"/>
                  <a:pt x="4896" y="9153"/>
                </a:cubicBezTo>
                <a:lnTo>
                  <a:pt x="4852" y="9153"/>
                </a:lnTo>
                <a:cubicBezTo>
                  <a:pt x="5219" y="8476"/>
                  <a:pt x="5567" y="7792"/>
                  <a:pt x="5878" y="7095"/>
                </a:cubicBezTo>
                <a:cubicBezTo>
                  <a:pt x="5887" y="7101"/>
                  <a:pt x="5898" y="7103"/>
                  <a:pt x="5910" y="7103"/>
                </a:cubicBezTo>
                <a:cubicBezTo>
                  <a:pt x="5937" y="7103"/>
                  <a:pt x="5966" y="7088"/>
                  <a:pt x="5979" y="7057"/>
                </a:cubicBezTo>
                <a:close/>
                <a:moveTo>
                  <a:pt x="4073" y="9065"/>
                </a:moveTo>
                <a:cubicBezTo>
                  <a:pt x="4073" y="9065"/>
                  <a:pt x="4079" y="9071"/>
                  <a:pt x="4079" y="9077"/>
                </a:cubicBezTo>
                <a:cubicBezTo>
                  <a:pt x="4079" y="9077"/>
                  <a:pt x="4079" y="9077"/>
                  <a:pt x="4073" y="9084"/>
                </a:cubicBezTo>
                <a:cubicBezTo>
                  <a:pt x="4073" y="9090"/>
                  <a:pt x="4073" y="9096"/>
                  <a:pt x="4073" y="9103"/>
                </a:cubicBezTo>
                <a:cubicBezTo>
                  <a:pt x="4047" y="9134"/>
                  <a:pt x="4022" y="9172"/>
                  <a:pt x="4003" y="9204"/>
                </a:cubicBezTo>
                <a:cubicBezTo>
                  <a:pt x="4022" y="9153"/>
                  <a:pt x="4047" y="9109"/>
                  <a:pt x="4073" y="9065"/>
                </a:cubicBezTo>
                <a:close/>
                <a:moveTo>
                  <a:pt x="5890" y="7545"/>
                </a:moveTo>
                <a:cubicBezTo>
                  <a:pt x="5852" y="7640"/>
                  <a:pt x="5814" y="7735"/>
                  <a:pt x="5783" y="7830"/>
                </a:cubicBezTo>
                <a:cubicBezTo>
                  <a:pt x="5776" y="7849"/>
                  <a:pt x="5776" y="7861"/>
                  <a:pt x="5776" y="7874"/>
                </a:cubicBezTo>
                <a:cubicBezTo>
                  <a:pt x="5561" y="8260"/>
                  <a:pt x="5365" y="8659"/>
                  <a:pt x="5181" y="9065"/>
                </a:cubicBezTo>
                <a:cubicBezTo>
                  <a:pt x="5124" y="9160"/>
                  <a:pt x="5073" y="9255"/>
                  <a:pt x="5016" y="9350"/>
                </a:cubicBezTo>
                <a:cubicBezTo>
                  <a:pt x="5105" y="9128"/>
                  <a:pt x="5200" y="8906"/>
                  <a:pt x="5295" y="8685"/>
                </a:cubicBezTo>
                <a:cubicBezTo>
                  <a:pt x="5491" y="8305"/>
                  <a:pt x="5688" y="7925"/>
                  <a:pt x="5884" y="7545"/>
                </a:cubicBezTo>
                <a:close/>
                <a:moveTo>
                  <a:pt x="3642" y="9647"/>
                </a:moveTo>
                <a:cubicBezTo>
                  <a:pt x="3617" y="9711"/>
                  <a:pt x="3585" y="9780"/>
                  <a:pt x="3553" y="9844"/>
                </a:cubicBezTo>
                <a:cubicBezTo>
                  <a:pt x="3547" y="9856"/>
                  <a:pt x="3541" y="9869"/>
                  <a:pt x="3534" y="9875"/>
                </a:cubicBezTo>
                <a:cubicBezTo>
                  <a:pt x="3553" y="9837"/>
                  <a:pt x="3566" y="9799"/>
                  <a:pt x="3585" y="9761"/>
                </a:cubicBezTo>
                <a:cubicBezTo>
                  <a:pt x="3604" y="9723"/>
                  <a:pt x="3623" y="9685"/>
                  <a:pt x="3642" y="9647"/>
                </a:cubicBezTo>
                <a:close/>
                <a:moveTo>
                  <a:pt x="3572" y="9103"/>
                </a:moveTo>
                <a:lnTo>
                  <a:pt x="3572" y="9103"/>
                </a:lnTo>
                <a:cubicBezTo>
                  <a:pt x="3249" y="9571"/>
                  <a:pt x="2939" y="10040"/>
                  <a:pt x="2641" y="10521"/>
                </a:cubicBezTo>
                <a:cubicBezTo>
                  <a:pt x="2628" y="10494"/>
                  <a:pt x="2595" y="10470"/>
                  <a:pt x="2563" y="10470"/>
                </a:cubicBezTo>
                <a:cubicBezTo>
                  <a:pt x="2551" y="10470"/>
                  <a:pt x="2538" y="10474"/>
                  <a:pt x="2527" y="10483"/>
                </a:cubicBezTo>
                <a:cubicBezTo>
                  <a:pt x="2793" y="10103"/>
                  <a:pt x="3078" y="9736"/>
                  <a:pt x="3357" y="9375"/>
                </a:cubicBezTo>
                <a:cubicBezTo>
                  <a:pt x="3427" y="9280"/>
                  <a:pt x="3503" y="9191"/>
                  <a:pt x="3572" y="9103"/>
                </a:cubicBezTo>
                <a:close/>
                <a:moveTo>
                  <a:pt x="3585" y="9470"/>
                </a:moveTo>
                <a:lnTo>
                  <a:pt x="3585" y="9470"/>
                </a:lnTo>
                <a:cubicBezTo>
                  <a:pt x="3439" y="9742"/>
                  <a:pt x="3306" y="10021"/>
                  <a:pt x="3180" y="10306"/>
                </a:cubicBezTo>
                <a:cubicBezTo>
                  <a:pt x="3116" y="10382"/>
                  <a:pt x="3047" y="10452"/>
                  <a:pt x="2983" y="10534"/>
                </a:cubicBezTo>
                <a:cubicBezTo>
                  <a:pt x="2983" y="10528"/>
                  <a:pt x="2983" y="10528"/>
                  <a:pt x="2983" y="10528"/>
                </a:cubicBezTo>
                <a:cubicBezTo>
                  <a:pt x="3173" y="10179"/>
                  <a:pt x="3370" y="9831"/>
                  <a:pt x="3566" y="9489"/>
                </a:cubicBezTo>
                <a:cubicBezTo>
                  <a:pt x="3572" y="9483"/>
                  <a:pt x="3579" y="9476"/>
                  <a:pt x="3585" y="9470"/>
                </a:cubicBezTo>
                <a:close/>
                <a:moveTo>
                  <a:pt x="4275" y="10597"/>
                </a:moveTo>
                <a:cubicBezTo>
                  <a:pt x="4288" y="10610"/>
                  <a:pt x="4301" y="10616"/>
                  <a:pt x="4313" y="10623"/>
                </a:cubicBezTo>
                <a:cubicBezTo>
                  <a:pt x="4237" y="10711"/>
                  <a:pt x="4161" y="10794"/>
                  <a:pt x="4085" y="10882"/>
                </a:cubicBezTo>
                <a:cubicBezTo>
                  <a:pt x="4149" y="10787"/>
                  <a:pt x="4212" y="10692"/>
                  <a:pt x="4275" y="10597"/>
                </a:cubicBezTo>
                <a:close/>
                <a:moveTo>
                  <a:pt x="3135" y="10407"/>
                </a:moveTo>
                <a:lnTo>
                  <a:pt x="3135" y="10407"/>
                </a:lnTo>
                <a:cubicBezTo>
                  <a:pt x="3104" y="10471"/>
                  <a:pt x="3078" y="10534"/>
                  <a:pt x="3053" y="10597"/>
                </a:cubicBezTo>
                <a:cubicBezTo>
                  <a:pt x="2977" y="10711"/>
                  <a:pt x="2895" y="10825"/>
                  <a:pt x="2819" y="10939"/>
                </a:cubicBezTo>
                <a:cubicBezTo>
                  <a:pt x="2869" y="10838"/>
                  <a:pt x="2914" y="10730"/>
                  <a:pt x="2958" y="10623"/>
                </a:cubicBezTo>
                <a:cubicBezTo>
                  <a:pt x="3015" y="10553"/>
                  <a:pt x="3072" y="10477"/>
                  <a:pt x="3135" y="10407"/>
                </a:cubicBezTo>
                <a:close/>
                <a:moveTo>
                  <a:pt x="2698" y="10743"/>
                </a:moveTo>
                <a:lnTo>
                  <a:pt x="2698" y="10743"/>
                </a:lnTo>
                <a:cubicBezTo>
                  <a:pt x="2629" y="10882"/>
                  <a:pt x="2553" y="11015"/>
                  <a:pt x="2483" y="11155"/>
                </a:cubicBezTo>
                <a:cubicBezTo>
                  <a:pt x="2464" y="11193"/>
                  <a:pt x="2445" y="11224"/>
                  <a:pt x="2426" y="11262"/>
                </a:cubicBezTo>
                <a:cubicBezTo>
                  <a:pt x="2445" y="11193"/>
                  <a:pt x="2470" y="11129"/>
                  <a:pt x="2496" y="11060"/>
                </a:cubicBezTo>
                <a:cubicBezTo>
                  <a:pt x="2565" y="10952"/>
                  <a:pt x="2635" y="10851"/>
                  <a:pt x="2698" y="10743"/>
                </a:cubicBezTo>
                <a:close/>
                <a:moveTo>
                  <a:pt x="8341" y="12751"/>
                </a:moveTo>
                <a:cubicBezTo>
                  <a:pt x="8348" y="12776"/>
                  <a:pt x="8360" y="12795"/>
                  <a:pt x="8392" y="12814"/>
                </a:cubicBezTo>
                <a:cubicBezTo>
                  <a:pt x="8538" y="12890"/>
                  <a:pt x="8690" y="12966"/>
                  <a:pt x="8842" y="13048"/>
                </a:cubicBezTo>
                <a:cubicBezTo>
                  <a:pt x="8677" y="13004"/>
                  <a:pt x="8512" y="12966"/>
                  <a:pt x="8348" y="12928"/>
                </a:cubicBezTo>
                <a:cubicBezTo>
                  <a:pt x="8354" y="12871"/>
                  <a:pt x="8322" y="12808"/>
                  <a:pt x="8272" y="12782"/>
                </a:cubicBezTo>
                <a:cubicBezTo>
                  <a:pt x="8297" y="12770"/>
                  <a:pt x="8316" y="12763"/>
                  <a:pt x="8341" y="12751"/>
                </a:cubicBezTo>
                <a:close/>
                <a:moveTo>
                  <a:pt x="9937" y="13194"/>
                </a:moveTo>
                <a:cubicBezTo>
                  <a:pt x="9937" y="13200"/>
                  <a:pt x="9944" y="13200"/>
                  <a:pt x="9944" y="13207"/>
                </a:cubicBezTo>
                <a:cubicBezTo>
                  <a:pt x="9937" y="13200"/>
                  <a:pt x="9925" y="13194"/>
                  <a:pt x="9918" y="13194"/>
                </a:cubicBezTo>
                <a:close/>
                <a:moveTo>
                  <a:pt x="8126" y="13137"/>
                </a:moveTo>
                <a:cubicBezTo>
                  <a:pt x="8158" y="13143"/>
                  <a:pt x="8189" y="13150"/>
                  <a:pt x="8227" y="13162"/>
                </a:cubicBezTo>
                <a:cubicBezTo>
                  <a:pt x="8240" y="13169"/>
                  <a:pt x="8253" y="13175"/>
                  <a:pt x="8272" y="13181"/>
                </a:cubicBezTo>
                <a:cubicBezTo>
                  <a:pt x="8151" y="13207"/>
                  <a:pt x="8031" y="13238"/>
                  <a:pt x="7911" y="13276"/>
                </a:cubicBezTo>
                <a:lnTo>
                  <a:pt x="7892" y="13276"/>
                </a:lnTo>
                <a:cubicBezTo>
                  <a:pt x="7968" y="13232"/>
                  <a:pt x="8050" y="13188"/>
                  <a:pt x="8126" y="13137"/>
                </a:cubicBezTo>
                <a:close/>
                <a:moveTo>
                  <a:pt x="7410" y="13194"/>
                </a:moveTo>
                <a:cubicBezTo>
                  <a:pt x="7271" y="13251"/>
                  <a:pt x="7125" y="13308"/>
                  <a:pt x="6980" y="13359"/>
                </a:cubicBezTo>
                <a:cubicBezTo>
                  <a:pt x="6973" y="13352"/>
                  <a:pt x="6973" y="13352"/>
                  <a:pt x="6967" y="13346"/>
                </a:cubicBezTo>
                <a:lnTo>
                  <a:pt x="6961" y="13346"/>
                </a:lnTo>
                <a:cubicBezTo>
                  <a:pt x="7113" y="13289"/>
                  <a:pt x="7265" y="13238"/>
                  <a:pt x="7410" y="13194"/>
                </a:cubicBezTo>
                <a:close/>
                <a:moveTo>
                  <a:pt x="10127" y="13245"/>
                </a:moveTo>
                <a:cubicBezTo>
                  <a:pt x="10140" y="13251"/>
                  <a:pt x="10146" y="13251"/>
                  <a:pt x="10159" y="13257"/>
                </a:cubicBezTo>
                <a:cubicBezTo>
                  <a:pt x="10184" y="13295"/>
                  <a:pt x="10203" y="13333"/>
                  <a:pt x="10229" y="13371"/>
                </a:cubicBezTo>
                <a:cubicBezTo>
                  <a:pt x="10197" y="13327"/>
                  <a:pt x="10159" y="13289"/>
                  <a:pt x="10127" y="13245"/>
                </a:cubicBezTo>
                <a:close/>
                <a:moveTo>
                  <a:pt x="5479" y="13333"/>
                </a:moveTo>
                <a:cubicBezTo>
                  <a:pt x="5441" y="13384"/>
                  <a:pt x="5415" y="13422"/>
                  <a:pt x="5409" y="13428"/>
                </a:cubicBezTo>
                <a:cubicBezTo>
                  <a:pt x="5352" y="13498"/>
                  <a:pt x="5295" y="13568"/>
                  <a:pt x="5238" y="13637"/>
                </a:cubicBezTo>
                <a:cubicBezTo>
                  <a:pt x="5194" y="13682"/>
                  <a:pt x="5143" y="13739"/>
                  <a:pt x="5099" y="13789"/>
                </a:cubicBezTo>
                <a:cubicBezTo>
                  <a:pt x="5099" y="13770"/>
                  <a:pt x="5105" y="13758"/>
                  <a:pt x="5105" y="13745"/>
                </a:cubicBezTo>
                <a:cubicBezTo>
                  <a:pt x="5111" y="13713"/>
                  <a:pt x="5092" y="13694"/>
                  <a:pt x="5073" y="13688"/>
                </a:cubicBezTo>
                <a:cubicBezTo>
                  <a:pt x="5200" y="13555"/>
                  <a:pt x="5339" y="13441"/>
                  <a:pt x="5479" y="13333"/>
                </a:cubicBezTo>
                <a:close/>
                <a:moveTo>
                  <a:pt x="1704" y="11896"/>
                </a:moveTo>
                <a:cubicBezTo>
                  <a:pt x="1584" y="12162"/>
                  <a:pt x="1476" y="12434"/>
                  <a:pt x="1387" y="12713"/>
                </a:cubicBezTo>
                <a:cubicBezTo>
                  <a:pt x="1216" y="13080"/>
                  <a:pt x="1071" y="13460"/>
                  <a:pt x="957" y="13846"/>
                </a:cubicBezTo>
                <a:cubicBezTo>
                  <a:pt x="1109" y="13162"/>
                  <a:pt x="1362" y="12510"/>
                  <a:pt x="1704" y="11896"/>
                </a:cubicBezTo>
                <a:close/>
                <a:moveTo>
                  <a:pt x="1672" y="12586"/>
                </a:moveTo>
                <a:lnTo>
                  <a:pt x="1672" y="12586"/>
                </a:lnTo>
                <a:cubicBezTo>
                  <a:pt x="1609" y="12820"/>
                  <a:pt x="1558" y="13055"/>
                  <a:pt x="1495" y="13245"/>
                </a:cubicBezTo>
                <a:cubicBezTo>
                  <a:pt x="1432" y="13454"/>
                  <a:pt x="1362" y="13663"/>
                  <a:pt x="1292" y="13878"/>
                </a:cubicBezTo>
                <a:lnTo>
                  <a:pt x="1267" y="13878"/>
                </a:lnTo>
                <a:cubicBezTo>
                  <a:pt x="1330" y="13656"/>
                  <a:pt x="1394" y="13428"/>
                  <a:pt x="1463" y="13207"/>
                </a:cubicBezTo>
                <a:cubicBezTo>
                  <a:pt x="1527" y="12998"/>
                  <a:pt x="1596" y="12789"/>
                  <a:pt x="1672" y="12586"/>
                </a:cubicBezTo>
                <a:close/>
                <a:moveTo>
                  <a:pt x="10324" y="13669"/>
                </a:moveTo>
                <a:cubicBezTo>
                  <a:pt x="10381" y="13739"/>
                  <a:pt x="10438" y="13808"/>
                  <a:pt x="10495" y="13884"/>
                </a:cubicBezTo>
                <a:cubicBezTo>
                  <a:pt x="10438" y="13815"/>
                  <a:pt x="10381" y="13751"/>
                  <a:pt x="10317" y="13688"/>
                </a:cubicBezTo>
                <a:cubicBezTo>
                  <a:pt x="10324" y="13682"/>
                  <a:pt x="10324" y="13675"/>
                  <a:pt x="10324" y="13669"/>
                </a:cubicBezTo>
                <a:close/>
                <a:moveTo>
                  <a:pt x="4985" y="13783"/>
                </a:moveTo>
                <a:lnTo>
                  <a:pt x="4985" y="13783"/>
                </a:lnTo>
                <a:cubicBezTo>
                  <a:pt x="4940" y="13891"/>
                  <a:pt x="4902" y="13992"/>
                  <a:pt x="4864" y="14100"/>
                </a:cubicBezTo>
                <a:cubicBezTo>
                  <a:pt x="4845" y="14125"/>
                  <a:pt x="4820" y="14150"/>
                  <a:pt x="4801" y="14182"/>
                </a:cubicBezTo>
                <a:cubicBezTo>
                  <a:pt x="4826" y="14087"/>
                  <a:pt x="4852" y="13998"/>
                  <a:pt x="4877" y="13910"/>
                </a:cubicBezTo>
                <a:cubicBezTo>
                  <a:pt x="4909" y="13865"/>
                  <a:pt x="4947" y="13821"/>
                  <a:pt x="4985" y="13783"/>
                </a:cubicBezTo>
                <a:close/>
                <a:moveTo>
                  <a:pt x="5308" y="13789"/>
                </a:moveTo>
                <a:cubicBezTo>
                  <a:pt x="5200" y="13954"/>
                  <a:pt x="5092" y="14125"/>
                  <a:pt x="4997" y="14264"/>
                </a:cubicBezTo>
                <a:cubicBezTo>
                  <a:pt x="5010" y="14214"/>
                  <a:pt x="5023" y="14157"/>
                  <a:pt x="5029" y="14106"/>
                </a:cubicBezTo>
                <a:cubicBezTo>
                  <a:pt x="5086" y="14062"/>
                  <a:pt x="5187" y="13941"/>
                  <a:pt x="5308" y="13789"/>
                </a:cubicBezTo>
                <a:close/>
                <a:moveTo>
                  <a:pt x="9684" y="13593"/>
                </a:moveTo>
                <a:cubicBezTo>
                  <a:pt x="9817" y="13631"/>
                  <a:pt x="9950" y="13669"/>
                  <a:pt x="10083" y="13713"/>
                </a:cubicBezTo>
                <a:cubicBezTo>
                  <a:pt x="10222" y="13910"/>
                  <a:pt x="10387" y="14100"/>
                  <a:pt x="10558" y="14283"/>
                </a:cubicBezTo>
                <a:cubicBezTo>
                  <a:pt x="10355" y="14119"/>
                  <a:pt x="10159" y="13954"/>
                  <a:pt x="9963" y="13783"/>
                </a:cubicBezTo>
                <a:cubicBezTo>
                  <a:pt x="9956" y="13764"/>
                  <a:pt x="9944" y="13751"/>
                  <a:pt x="9918" y="13739"/>
                </a:cubicBezTo>
                <a:cubicBezTo>
                  <a:pt x="9912" y="13732"/>
                  <a:pt x="9899" y="13732"/>
                  <a:pt x="9893" y="13726"/>
                </a:cubicBezTo>
                <a:cubicBezTo>
                  <a:pt x="9855" y="13694"/>
                  <a:pt x="9823" y="13669"/>
                  <a:pt x="9785" y="13637"/>
                </a:cubicBezTo>
                <a:cubicBezTo>
                  <a:pt x="9777" y="13628"/>
                  <a:pt x="9764" y="13624"/>
                  <a:pt x="9751" y="13624"/>
                </a:cubicBezTo>
                <a:cubicBezTo>
                  <a:pt x="9735" y="13624"/>
                  <a:pt x="9720" y="13630"/>
                  <a:pt x="9709" y="13644"/>
                </a:cubicBezTo>
                <a:cubicBezTo>
                  <a:pt x="9697" y="13631"/>
                  <a:pt x="9678" y="13625"/>
                  <a:pt x="9665" y="13618"/>
                </a:cubicBezTo>
                <a:cubicBezTo>
                  <a:pt x="9671" y="13612"/>
                  <a:pt x="9678" y="13599"/>
                  <a:pt x="9684" y="13593"/>
                </a:cubicBezTo>
                <a:close/>
                <a:moveTo>
                  <a:pt x="5909" y="13878"/>
                </a:moveTo>
                <a:lnTo>
                  <a:pt x="5909" y="13878"/>
                </a:lnTo>
                <a:cubicBezTo>
                  <a:pt x="5770" y="14068"/>
                  <a:pt x="5624" y="14252"/>
                  <a:pt x="5479" y="14429"/>
                </a:cubicBezTo>
                <a:cubicBezTo>
                  <a:pt x="5472" y="14410"/>
                  <a:pt x="5460" y="14391"/>
                  <a:pt x="5434" y="14385"/>
                </a:cubicBezTo>
                <a:cubicBezTo>
                  <a:pt x="5586" y="14214"/>
                  <a:pt x="5745" y="14043"/>
                  <a:pt x="5909" y="13878"/>
                </a:cubicBezTo>
                <a:close/>
                <a:moveTo>
                  <a:pt x="10279" y="13802"/>
                </a:moveTo>
                <a:lnTo>
                  <a:pt x="10279" y="13802"/>
                </a:lnTo>
                <a:cubicBezTo>
                  <a:pt x="10482" y="14024"/>
                  <a:pt x="10691" y="14239"/>
                  <a:pt x="10906" y="14448"/>
                </a:cubicBezTo>
                <a:cubicBezTo>
                  <a:pt x="10900" y="14461"/>
                  <a:pt x="10900" y="14480"/>
                  <a:pt x="10900" y="14499"/>
                </a:cubicBezTo>
                <a:cubicBezTo>
                  <a:pt x="10900" y="14505"/>
                  <a:pt x="10900" y="14511"/>
                  <a:pt x="10906" y="14518"/>
                </a:cubicBezTo>
                <a:cubicBezTo>
                  <a:pt x="10875" y="14486"/>
                  <a:pt x="10849" y="14454"/>
                  <a:pt x="10818" y="14423"/>
                </a:cubicBezTo>
                <a:cubicBezTo>
                  <a:pt x="10811" y="14404"/>
                  <a:pt x="10799" y="14385"/>
                  <a:pt x="10786" y="14359"/>
                </a:cubicBezTo>
                <a:cubicBezTo>
                  <a:pt x="10782" y="14350"/>
                  <a:pt x="10773" y="14344"/>
                  <a:pt x="10762" y="14344"/>
                </a:cubicBezTo>
                <a:cubicBezTo>
                  <a:pt x="10758" y="14344"/>
                  <a:pt x="10753" y="14345"/>
                  <a:pt x="10748" y="14347"/>
                </a:cubicBezTo>
                <a:cubicBezTo>
                  <a:pt x="10590" y="14169"/>
                  <a:pt x="10431" y="13992"/>
                  <a:pt x="10279" y="13802"/>
                </a:cubicBezTo>
                <a:close/>
                <a:moveTo>
                  <a:pt x="9931" y="13891"/>
                </a:moveTo>
                <a:cubicBezTo>
                  <a:pt x="10203" y="14125"/>
                  <a:pt x="10476" y="14353"/>
                  <a:pt x="10748" y="14587"/>
                </a:cubicBezTo>
                <a:cubicBezTo>
                  <a:pt x="10754" y="14606"/>
                  <a:pt x="10761" y="14625"/>
                  <a:pt x="10767" y="14644"/>
                </a:cubicBezTo>
                <a:cubicBezTo>
                  <a:pt x="10647" y="14537"/>
                  <a:pt x="10526" y="14429"/>
                  <a:pt x="10406" y="14321"/>
                </a:cubicBezTo>
                <a:cubicBezTo>
                  <a:pt x="10298" y="14220"/>
                  <a:pt x="10064" y="14062"/>
                  <a:pt x="9918" y="13897"/>
                </a:cubicBezTo>
                <a:cubicBezTo>
                  <a:pt x="9925" y="13897"/>
                  <a:pt x="9925" y="13897"/>
                  <a:pt x="9931" y="13891"/>
                </a:cubicBezTo>
                <a:close/>
                <a:moveTo>
                  <a:pt x="5327" y="14518"/>
                </a:moveTo>
                <a:cubicBezTo>
                  <a:pt x="5314" y="14568"/>
                  <a:pt x="5295" y="14625"/>
                  <a:pt x="5282" y="14676"/>
                </a:cubicBezTo>
                <a:cubicBezTo>
                  <a:pt x="5282" y="14676"/>
                  <a:pt x="5276" y="14682"/>
                  <a:pt x="5276" y="14682"/>
                </a:cubicBezTo>
                <a:cubicBezTo>
                  <a:pt x="5289" y="14632"/>
                  <a:pt x="5301" y="14575"/>
                  <a:pt x="5320" y="14524"/>
                </a:cubicBezTo>
                <a:cubicBezTo>
                  <a:pt x="5320" y="14524"/>
                  <a:pt x="5320" y="14518"/>
                  <a:pt x="5327" y="14518"/>
                </a:cubicBezTo>
                <a:close/>
                <a:moveTo>
                  <a:pt x="1128" y="13682"/>
                </a:moveTo>
                <a:cubicBezTo>
                  <a:pt x="1083" y="13903"/>
                  <a:pt x="1052" y="14119"/>
                  <a:pt x="1020" y="14340"/>
                </a:cubicBezTo>
                <a:cubicBezTo>
                  <a:pt x="950" y="14518"/>
                  <a:pt x="887" y="14701"/>
                  <a:pt x="843" y="14885"/>
                </a:cubicBezTo>
                <a:cubicBezTo>
                  <a:pt x="881" y="14632"/>
                  <a:pt x="931" y="14385"/>
                  <a:pt x="995" y="14144"/>
                </a:cubicBezTo>
                <a:cubicBezTo>
                  <a:pt x="1033" y="13986"/>
                  <a:pt x="1077" y="13834"/>
                  <a:pt x="1128" y="13682"/>
                </a:cubicBezTo>
                <a:close/>
                <a:moveTo>
                  <a:pt x="5105" y="14777"/>
                </a:moveTo>
                <a:cubicBezTo>
                  <a:pt x="5099" y="14790"/>
                  <a:pt x="5099" y="14809"/>
                  <a:pt x="5092" y="14822"/>
                </a:cubicBezTo>
                <a:cubicBezTo>
                  <a:pt x="5086" y="14860"/>
                  <a:pt x="5073" y="14898"/>
                  <a:pt x="5067" y="14936"/>
                </a:cubicBezTo>
                <a:cubicBezTo>
                  <a:pt x="5048" y="14961"/>
                  <a:pt x="5029" y="14980"/>
                  <a:pt x="5010" y="15005"/>
                </a:cubicBezTo>
                <a:lnTo>
                  <a:pt x="5061" y="14828"/>
                </a:lnTo>
                <a:cubicBezTo>
                  <a:pt x="5073" y="14809"/>
                  <a:pt x="5086" y="14796"/>
                  <a:pt x="5105" y="14777"/>
                </a:cubicBezTo>
                <a:close/>
                <a:moveTo>
                  <a:pt x="5118" y="15259"/>
                </a:moveTo>
                <a:cubicBezTo>
                  <a:pt x="5118" y="15265"/>
                  <a:pt x="5118" y="15271"/>
                  <a:pt x="5111" y="15278"/>
                </a:cubicBezTo>
                <a:cubicBezTo>
                  <a:pt x="5111" y="15284"/>
                  <a:pt x="5111" y="15284"/>
                  <a:pt x="5105" y="15290"/>
                </a:cubicBezTo>
                <a:cubicBezTo>
                  <a:pt x="5111" y="15284"/>
                  <a:pt x="5111" y="15271"/>
                  <a:pt x="5111" y="15265"/>
                </a:cubicBezTo>
                <a:cubicBezTo>
                  <a:pt x="5118" y="15265"/>
                  <a:pt x="5118" y="15265"/>
                  <a:pt x="5118" y="15259"/>
                </a:cubicBezTo>
                <a:close/>
                <a:moveTo>
                  <a:pt x="5061" y="15474"/>
                </a:moveTo>
                <a:cubicBezTo>
                  <a:pt x="5061" y="15474"/>
                  <a:pt x="5061" y="15474"/>
                  <a:pt x="5061" y="15480"/>
                </a:cubicBezTo>
                <a:cubicBezTo>
                  <a:pt x="5054" y="15493"/>
                  <a:pt x="5048" y="15512"/>
                  <a:pt x="5042" y="15531"/>
                </a:cubicBezTo>
                <a:cubicBezTo>
                  <a:pt x="5048" y="15512"/>
                  <a:pt x="5054" y="15493"/>
                  <a:pt x="5061" y="15474"/>
                </a:cubicBezTo>
                <a:close/>
                <a:moveTo>
                  <a:pt x="1096" y="14974"/>
                </a:moveTo>
                <a:lnTo>
                  <a:pt x="1096" y="14974"/>
                </a:lnTo>
                <a:cubicBezTo>
                  <a:pt x="1045" y="15214"/>
                  <a:pt x="1001" y="15449"/>
                  <a:pt x="957" y="15689"/>
                </a:cubicBezTo>
                <a:cubicBezTo>
                  <a:pt x="944" y="15651"/>
                  <a:pt x="912" y="15626"/>
                  <a:pt x="881" y="15620"/>
                </a:cubicBezTo>
                <a:cubicBezTo>
                  <a:pt x="887" y="15575"/>
                  <a:pt x="893" y="15525"/>
                  <a:pt x="900" y="15480"/>
                </a:cubicBezTo>
                <a:cubicBezTo>
                  <a:pt x="912" y="15474"/>
                  <a:pt x="925" y="15461"/>
                  <a:pt x="931" y="15442"/>
                </a:cubicBezTo>
                <a:cubicBezTo>
                  <a:pt x="982" y="15290"/>
                  <a:pt x="1039" y="15132"/>
                  <a:pt x="1096" y="14974"/>
                </a:cubicBezTo>
                <a:close/>
                <a:moveTo>
                  <a:pt x="4788" y="14651"/>
                </a:moveTo>
                <a:cubicBezTo>
                  <a:pt x="4788" y="14663"/>
                  <a:pt x="4795" y="14670"/>
                  <a:pt x="4801" y="14676"/>
                </a:cubicBezTo>
                <a:cubicBezTo>
                  <a:pt x="4712" y="15062"/>
                  <a:pt x="4617" y="15442"/>
                  <a:pt x="4503" y="15816"/>
                </a:cubicBezTo>
                <a:cubicBezTo>
                  <a:pt x="4579" y="15423"/>
                  <a:pt x="4668" y="15037"/>
                  <a:pt x="4788" y="14651"/>
                </a:cubicBezTo>
                <a:close/>
                <a:moveTo>
                  <a:pt x="4364" y="15271"/>
                </a:moveTo>
                <a:cubicBezTo>
                  <a:pt x="4345" y="15360"/>
                  <a:pt x="4326" y="15449"/>
                  <a:pt x="4313" y="15537"/>
                </a:cubicBezTo>
                <a:cubicBezTo>
                  <a:pt x="4294" y="15620"/>
                  <a:pt x="4282" y="15708"/>
                  <a:pt x="4263" y="15803"/>
                </a:cubicBezTo>
                <a:cubicBezTo>
                  <a:pt x="4237" y="15892"/>
                  <a:pt x="4212" y="15981"/>
                  <a:pt x="4174" y="16057"/>
                </a:cubicBezTo>
                <a:cubicBezTo>
                  <a:pt x="4174" y="16063"/>
                  <a:pt x="4174" y="16063"/>
                  <a:pt x="4168" y="16069"/>
                </a:cubicBezTo>
                <a:cubicBezTo>
                  <a:pt x="4161" y="16044"/>
                  <a:pt x="4149" y="16019"/>
                  <a:pt x="4142" y="15987"/>
                </a:cubicBezTo>
                <a:cubicBezTo>
                  <a:pt x="4225" y="15765"/>
                  <a:pt x="4294" y="15531"/>
                  <a:pt x="4351" y="15303"/>
                </a:cubicBezTo>
                <a:cubicBezTo>
                  <a:pt x="4358" y="15290"/>
                  <a:pt x="4358" y="15278"/>
                  <a:pt x="4364" y="15271"/>
                </a:cubicBezTo>
                <a:close/>
                <a:moveTo>
                  <a:pt x="4130" y="16095"/>
                </a:moveTo>
                <a:cubicBezTo>
                  <a:pt x="4136" y="16107"/>
                  <a:pt x="4142" y="16120"/>
                  <a:pt x="4142" y="16133"/>
                </a:cubicBezTo>
                <a:cubicBezTo>
                  <a:pt x="4133" y="16151"/>
                  <a:pt x="4129" y="16160"/>
                  <a:pt x="4127" y="16160"/>
                </a:cubicBezTo>
                <a:cubicBezTo>
                  <a:pt x="4125" y="16160"/>
                  <a:pt x="4130" y="16135"/>
                  <a:pt x="4130" y="16095"/>
                </a:cubicBezTo>
                <a:close/>
                <a:moveTo>
                  <a:pt x="1223" y="16221"/>
                </a:moveTo>
                <a:cubicBezTo>
                  <a:pt x="1216" y="16253"/>
                  <a:pt x="1216" y="16278"/>
                  <a:pt x="1216" y="16304"/>
                </a:cubicBezTo>
                <a:cubicBezTo>
                  <a:pt x="1204" y="16310"/>
                  <a:pt x="1197" y="16316"/>
                  <a:pt x="1191" y="16316"/>
                </a:cubicBezTo>
                <a:cubicBezTo>
                  <a:pt x="1204" y="16285"/>
                  <a:pt x="1210" y="16253"/>
                  <a:pt x="1223" y="16221"/>
                </a:cubicBezTo>
                <a:close/>
                <a:moveTo>
                  <a:pt x="4928" y="15284"/>
                </a:moveTo>
                <a:cubicBezTo>
                  <a:pt x="4940" y="15297"/>
                  <a:pt x="4953" y="15309"/>
                  <a:pt x="4966" y="15316"/>
                </a:cubicBezTo>
                <a:cubicBezTo>
                  <a:pt x="4940" y="15411"/>
                  <a:pt x="4915" y="15512"/>
                  <a:pt x="4890" y="15607"/>
                </a:cubicBezTo>
                <a:cubicBezTo>
                  <a:pt x="4871" y="15677"/>
                  <a:pt x="4852" y="15740"/>
                  <a:pt x="4833" y="15803"/>
                </a:cubicBezTo>
                <a:cubicBezTo>
                  <a:pt x="4776" y="16000"/>
                  <a:pt x="4693" y="16202"/>
                  <a:pt x="4630" y="16405"/>
                </a:cubicBezTo>
                <a:cubicBezTo>
                  <a:pt x="4668" y="16228"/>
                  <a:pt x="4725" y="16050"/>
                  <a:pt x="4731" y="15987"/>
                </a:cubicBezTo>
                <a:cubicBezTo>
                  <a:pt x="4750" y="15917"/>
                  <a:pt x="4769" y="15841"/>
                  <a:pt x="4788" y="15765"/>
                </a:cubicBezTo>
                <a:cubicBezTo>
                  <a:pt x="4833" y="15607"/>
                  <a:pt x="4883" y="15442"/>
                  <a:pt x="4928" y="15284"/>
                </a:cubicBezTo>
                <a:close/>
                <a:moveTo>
                  <a:pt x="4757" y="14340"/>
                </a:moveTo>
                <a:cubicBezTo>
                  <a:pt x="4763" y="14347"/>
                  <a:pt x="4769" y="14347"/>
                  <a:pt x="4776" y="14353"/>
                </a:cubicBezTo>
                <a:cubicBezTo>
                  <a:pt x="4560" y="15018"/>
                  <a:pt x="4396" y="15702"/>
                  <a:pt x="4301" y="16399"/>
                </a:cubicBezTo>
                <a:cubicBezTo>
                  <a:pt x="4296" y="16417"/>
                  <a:pt x="4292" y="16432"/>
                  <a:pt x="4292" y="16441"/>
                </a:cubicBezTo>
                <a:lnTo>
                  <a:pt x="4292" y="16441"/>
                </a:lnTo>
                <a:cubicBezTo>
                  <a:pt x="4248" y="16290"/>
                  <a:pt x="4364" y="15921"/>
                  <a:pt x="4383" y="15778"/>
                </a:cubicBezTo>
                <a:cubicBezTo>
                  <a:pt x="4389" y="15721"/>
                  <a:pt x="4402" y="15664"/>
                  <a:pt x="4408" y="15607"/>
                </a:cubicBezTo>
                <a:cubicBezTo>
                  <a:pt x="4529" y="15183"/>
                  <a:pt x="4643" y="14765"/>
                  <a:pt x="4757" y="14340"/>
                </a:cubicBezTo>
                <a:close/>
                <a:moveTo>
                  <a:pt x="4845" y="14942"/>
                </a:moveTo>
                <a:cubicBezTo>
                  <a:pt x="4852" y="14948"/>
                  <a:pt x="4864" y="14955"/>
                  <a:pt x="4877" y="14961"/>
                </a:cubicBezTo>
                <a:cubicBezTo>
                  <a:pt x="4795" y="15246"/>
                  <a:pt x="4719" y="15531"/>
                  <a:pt x="4655" y="15822"/>
                </a:cubicBezTo>
                <a:cubicBezTo>
                  <a:pt x="4624" y="15955"/>
                  <a:pt x="4586" y="16088"/>
                  <a:pt x="4541" y="16221"/>
                </a:cubicBezTo>
                <a:cubicBezTo>
                  <a:pt x="4516" y="16297"/>
                  <a:pt x="4459" y="16608"/>
                  <a:pt x="4383" y="16627"/>
                </a:cubicBezTo>
                <a:cubicBezTo>
                  <a:pt x="4383" y="16627"/>
                  <a:pt x="4396" y="16544"/>
                  <a:pt x="4408" y="16456"/>
                </a:cubicBezTo>
                <a:cubicBezTo>
                  <a:pt x="4573" y="15955"/>
                  <a:pt x="4719" y="15449"/>
                  <a:pt x="4845" y="14942"/>
                </a:cubicBezTo>
                <a:close/>
                <a:moveTo>
                  <a:pt x="4833" y="16620"/>
                </a:moveTo>
                <a:cubicBezTo>
                  <a:pt x="4826" y="16646"/>
                  <a:pt x="4820" y="16677"/>
                  <a:pt x="4814" y="16703"/>
                </a:cubicBezTo>
                <a:cubicBezTo>
                  <a:pt x="4801" y="16709"/>
                  <a:pt x="4795" y="16715"/>
                  <a:pt x="4788" y="16722"/>
                </a:cubicBezTo>
                <a:cubicBezTo>
                  <a:pt x="4801" y="16690"/>
                  <a:pt x="4820" y="16652"/>
                  <a:pt x="4833" y="16620"/>
                </a:cubicBezTo>
                <a:close/>
                <a:moveTo>
                  <a:pt x="4491" y="16760"/>
                </a:moveTo>
                <a:cubicBezTo>
                  <a:pt x="4484" y="16817"/>
                  <a:pt x="4472" y="16874"/>
                  <a:pt x="4465" y="16931"/>
                </a:cubicBezTo>
                <a:cubicBezTo>
                  <a:pt x="4453" y="16893"/>
                  <a:pt x="4446" y="16861"/>
                  <a:pt x="4427" y="16829"/>
                </a:cubicBezTo>
                <a:cubicBezTo>
                  <a:pt x="4453" y="16810"/>
                  <a:pt x="4472" y="16785"/>
                  <a:pt x="4491" y="16760"/>
                </a:cubicBezTo>
                <a:close/>
                <a:moveTo>
                  <a:pt x="4554" y="17013"/>
                </a:moveTo>
                <a:cubicBezTo>
                  <a:pt x="4624" y="17285"/>
                  <a:pt x="4712" y="17558"/>
                  <a:pt x="4820" y="17817"/>
                </a:cubicBezTo>
                <a:cubicBezTo>
                  <a:pt x="4820" y="17836"/>
                  <a:pt x="4820" y="17855"/>
                  <a:pt x="4826" y="17868"/>
                </a:cubicBezTo>
                <a:cubicBezTo>
                  <a:pt x="4782" y="17824"/>
                  <a:pt x="4744" y="17773"/>
                  <a:pt x="4706" y="17729"/>
                </a:cubicBezTo>
                <a:cubicBezTo>
                  <a:pt x="4674" y="17659"/>
                  <a:pt x="4649" y="17596"/>
                  <a:pt x="4624" y="17526"/>
                </a:cubicBezTo>
                <a:cubicBezTo>
                  <a:pt x="4605" y="17406"/>
                  <a:pt x="4573" y="17292"/>
                  <a:pt x="4541" y="17178"/>
                </a:cubicBezTo>
                <a:cubicBezTo>
                  <a:pt x="4548" y="17165"/>
                  <a:pt x="4548" y="17152"/>
                  <a:pt x="4535" y="17152"/>
                </a:cubicBezTo>
                <a:cubicBezTo>
                  <a:pt x="4522" y="17108"/>
                  <a:pt x="4510" y="17064"/>
                  <a:pt x="4497" y="17019"/>
                </a:cubicBezTo>
                <a:lnTo>
                  <a:pt x="4497" y="17019"/>
                </a:lnTo>
                <a:cubicBezTo>
                  <a:pt x="4503" y="17021"/>
                  <a:pt x="4509" y="17022"/>
                  <a:pt x="4515" y="17022"/>
                </a:cubicBezTo>
                <a:cubicBezTo>
                  <a:pt x="4530" y="17022"/>
                  <a:pt x="4545" y="17017"/>
                  <a:pt x="4554" y="17013"/>
                </a:cubicBezTo>
                <a:close/>
                <a:moveTo>
                  <a:pt x="6150" y="18755"/>
                </a:moveTo>
                <a:cubicBezTo>
                  <a:pt x="6194" y="18774"/>
                  <a:pt x="6232" y="18793"/>
                  <a:pt x="6270" y="18805"/>
                </a:cubicBezTo>
                <a:lnTo>
                  <a:pt x="6251" y="18805"/>
                </a:lnTo>
                <a:cubicBezTo>
                  <a:pt x="6220" y="18786"/>
                  <a:pt x="6182" y="18774"/>
                  <a:pt x="6150" y="18761"/>
                </a:cubicBezTo>
                <a:cubicBezTo>
                  <a:pt x="6150" y="18761"/>
                  <a:pt x="6150" y="18761"/>
                  <a:pt x="6150" y="18755"/>
                </a:cubicBezTo>
                <a:close/>
                <a:moveTo>
                  <a:pt x="8520" y="14077"/>
                </a:moveTo>
                <a:cubicBezTo>
                  <a:pt x="8566" y="14077"/>
                  <a:pt x="8612" y="14078"/>
                  <a:pt x="8658" y="14081"/>
                </a:cubicBezTo>
                <a:cubicBezTo>
                  <a:pt x="9811" y="14125"/>
                  <a:pt x="10818" y="15069"/>
                  <a:pt x="11039" y="16196"/>
                </a:cubicBezTo>
                <a:cubicBezTo>
                  <a:pt x="11115" y="16576"/>
                  <a:pt x="11103" y="16943"/>
                  <a:pt x="11014" y="17292"/>
                </a:cubicBezTo>
                <a:cubicBezTo>
                  <a:pt x="10995" y="17342"/>
                  <a:pt x="10970" y="17399"/>
                  <a:pt x="10938" y="17450"/>
                </a:cubicBezTo>
                <a:cubicBezTo>
                  <a:pt x="10653" y="18014"/>
                  <a:pt x="10229" y="18501"/>
                  <a:pt x="9728" y="18913"/>
                </a:cubicBezTo>
                <a:cubicBezTo>
                  <a:pt x="9120" y="17304"/>
                  <a:pt x="8310" y="15759"/>
                  <a:pt x="7467" y="14252"/>
                </a:cubicBezTo>
                <a:cubicBezTo>
                  <a:pt x="7809" y="14140"/>
                  <a:pt x="8169" y="14077"/>
                  <a:pt x="8520" y="14077"/>
                </a:cubicBezTo>
                <a:close/>
                <a:moveTo>
                  <a:pt x="4769" y="10509"/>
                </a:moveTo>
                <a:cubicBezTo>
                  <a:pt x="4883" y="10724"/>
                  <a:pt x="4991" y="10933"/>
                  <a:pt x="5099" y="11136"/>
                </a:cubicBezTo>
                <a:cubicBezTo>
                  <a:pt x="5346" y="11592"/>
                  <a:pt x="5599" y="12048"/>
                  <a:pt x="5859" y="12504"/>
                </a:cubicBezTo>
                <a:cubicBezTo>
                  <a:pt x="4877" y="13010"/>
                  <a:pt x="4085" y="13853"/>
                  <a:pt x="3769" y="14942"/>
                </a:cubicBezTo>
                <a:cubicBezTo>
                  <a:pt x="3207" y="16846"/>
                  <a:pt x="4703" y="19224"/>
                  <a:pt x="6638" y="19224"/>
                </a:cubicBezTo>
                <a:cubicBezTo>
                  <a:pt x="6929" y="19224"/>
                  <a:pt x="7231" y="19170"/>
                  <a:pt x="7537" y="19052"/>
                </a:cubicBezTo>
                <a:cubicBezTo>
                  <a:pt x="7670" y="19027"/>
                  <a:pt x="7803" y="18976"/>
                  <a:pt x="7904" y="18907"/>
                </a:cubicBezTo>
                <a:cubicBezTo>
                  <a:pt x="8006" y="18837"/>
                  <a:pt x="8069" y="18742"/>
                  <a:pt x="8132" y="18641"/>
                </a:cubicBezTo>
                <a:cubicBezTo>
                  <a:pt x="8227" y="18565"/>
                  <a:pt x="8322" y="18476"/>
                  <a:pt x="8405" y="18375"/>
                </a:cubicBezTo>
                <a:cubicBezTo>
                  <a:pt x="8421" y="18358"/>
                  <a:pt x="8409" y="18328"/>
                  <a:pt x="8385" y="18328"/>
                </a:cubicBezTo>
                <a:cubicBezTo>
                  <a:pt x="8382" y="18328"/>
                  <a:pt x="8377" y="18329"/>
                  <a:pt x="8373" y="18330"/>
                </a:cubicBezTo>
                <a:cubicBezTo>
                  <a:pt x="7923" y="18596"/>
                  <a:pt x="7417" y="18774"/>
                  <a:pt x="6916" y="18774"/>
                </a:cubicBezTo>
                <a:cubicBezTo>
                  <a:pt x="5821" y="18565"/>
                  <a:pt x="5137" y="17349"/>
                  <a:pt x="5466" y="16171"/>
                </a:cubicBezTo>
                <a:cubicBezTo>
                  <a:pt x="5681" y="15404"/>
                  <a:pt x="6264" y="14809"/>
                  <a:pt x="6973" y="14454"/>
                </a:cubicBezTo>
                <a:cubicBezTo>
                  <a:pt x="7379" y="15170"/>
                  <a:pt x="7784" y="15892"/>
                  <a:pt x="8177" y="16620"/>
                </a:cubicBezTo>
                <a:cubicBezTo>
                  <a:pt x="8595" y="17463"/>
                  <a:pt x="8994" y="18318"/>
                  <a:pt x="9367" y="19185"/>
                </a:cubicBezTo>
                <a:cubicBezTo>
                  <a:pt x="8297" y="19926"/>
                  <a:pt x="6954" y="20332"/>
                  <a:pt x="5726" y="20338"/>
                </a:cubicBezTo>
                <a:cubicBezTo>
                  <a:pt x="5710" y="20338"/>
                  <a:pt x="5694" y="20338"/>
                  <a:pt x="5679" y="20338"/>
                </a:cubicBezTo>
                <a:cubicBezTo>
                  <a:pt x="3895" y="20338"/>
                  <a:pt x="2458" y="19267"/>
                  <a:pt x="1774" y="17792"/>
                </a:cubicBezTo>
                <a:cubicBezTo>
                  <a:pt x="1622" y="17190"/>
                  <a:pt x="1653" y="16513"/>
                  <a:pt x="1761" y="15911"/>
                </a:cubicBezTo>
                <a:cubicBezTo>
                  <a:pt x="2122" y="13821"/>
                  <a:pt x="3496" y="12143"/>
                  <a:pt x="4769" y="10509"/>
                </a:cubicBezTo>
                <a:close/>
                <a:moveTo>
                  <a:pt x="7094" y="23454"/>
                </a:moveTo>
                <a:cubicBezTo>
                  <a:pt x="7119" y="23460"/>
                  <a:pt x="7144" y="23473"/>
                  <a:pt x="7170" y="23486"/>
                </a:cubicBezTo>
                <a:cubicBezTo>
                  <a:pt x="7182" y="23505"/>
                  <a:pt x="7201" y="23530"/>
                  <a:pt x="7214" y="23549"/>
                </a:cubicBezTo>
                <a:cubicBezTo>
                  <a:pt x="7220" y="23555"/>
                  <a:pt x="7227" y="23568"/>
                  <a:pt x="7233" y="23574"/>
                </a:cubicBezTo>
                <a:cubicBezTo>
                  <a:pt x="7195" y="23574"/>
                  <a:pt x="7163" y="23593"/>
                  <a:pt x="7151" y="23631"/>
                </a:cubicBezTo>
                <a:cubicBezTo>
                  <a:pt x="7151" y="23631"/>
                  <a:pt x="7151" y="23638"/>
                  <a:pt x="7151" y="23638"/>
                </a:cubicBezTo>
                <a:cubicBezTo>
                  <a:pt x="7132" y="23600"/>
                  <a:pt x="7113" y="23568"/>
                  <a:pt x="7087" y="23536"/>
                </a:cubicBezTo>
                <a:cubicBezTo>
                  <a:pt x="7087" y="23524"/>
                  <a:pt x="7087" y="23511"/>
                  <a:pt x="7094" y="23498"/>
                </a:cubicBezTo>
                <a:cubicBezTo>
                  <a:pt x="7094" y="23492"/>
                  <a:pt x="7094" y="23492"/>
                  <a:pt x="7094" y="23492"/>
                </a:cubicBezTo>
                <a:cubicBezTo>
                  <a:pt x="7094" y="23486"/>
                  <a:pt x="7094" y="23479"/>
                  <a:pt x="7094" y="23473"/>
                </a:cubicBezTo>
                <a:cubicBezTo>
                  <a:pt x="7094" y="23467"/>
                  <a:pt x="7094" y="23460"/>
                  <a:pt x="7094" y="23454"/>
                </a:cubicBezTo>
                <a:close/>
                <a:moveTo>
                  <a:pt x="10387" y="22352"/>
                </a:moveTo>
                <a:cubicBezTo>
                  <a:pt x="10438" y="22612"/>
                  <a:pt x="10476" y="22878"/>
                  <a:pt x="10482" y="23137"/>
                </a:cubicBezTo>
                <a:cubicBezTo>
                  <a:pt x="10419" y="23378"/>
                  <a:pt x="10330" y="23612"/>
                  <a:pt x="10216" y="23847"/>
                </a:cubicBezTo>
                <a:cubicBezTo>
                  <a:pt x="10343" y="23365"/>
                  <a:pt x="10387" y="22852"/>
                  <a:pt x="10387" y="22352"/>
                </a:cubicBezTo>
                <a:close/>
                <a:moveTo>
                  <a:pt x="6498" y="23631"/>
                </a:moveTo>
                <a:cubicBezTo>
                  <a:pt x="6448" y="23809"/>
                  <a:pt x="6403" y="23992"/>
                  <a:pt x="6378" y="24176"/>
                </a:cubicBezTo>
                <a:cubicBezTo>
                  <a:pt x="6346" y="24081"/>
                  <a:pt x="6334" y="23980"/>
                  <a:pt x="6334" y="23885"/>
                </a:cubicBezTo>
                <a:cubicBezTo>
                  <a:pt x="6346" y="23809"/>
                  <a:pt x="6365" y="23720"/>
                  <a:pt x="6397" y="23644"/>
                </a:cubicBezTo>
                <a:cubicBezTo>
                  <a:pt x="6429" y="23638"/>
                  <a:pt x="6460" y="23631"/>
                  <a:pt x="6498" y="23631"/>
                </a:cubicBezTo>
                <a:close/>
                <a:moveTo>
                  <a:pt x="6194" y="23853"/>
                </a:moveTo>
                <a:cubicBezTo>
                  <a:pt x="6175" y="23973"/>
                  <a:pt x="6182" y="24106"/>
                  <a:pt x="6207" y="24233"/>
                </a:cubicBezTo>
                <a:cubicBezTo>
                  <a:pt x="6207" y="24265"/>
                  <a:pt x="6207" y="24303"/>
                  <a:pt x="6207" y="24334"/>
                </a:cubicBezTo>
                <a:cubicBezTo>
                  <a:pt x="6175" y="24246"/>
                  <a:pt x="6169" y="24144"/>
                  <a:pt x="6169" y="24037"/>
                </a:cubicBezTo>
                <a:cubicBezTo>
                  <a:pt x="6169" y="23973"/>
                  <a:pt x="6182" y="23910"/>
                  <a:pt x="6194" y="23853"/>
                </a:cubicBezTo>
                <a:close/>
                <a:moveTo>
                  <a:pt x="7062" y="23669"/>
                </a:moveTo>
                <a:cubicBezTo>
                  <a:pt x="7081" y="23701"/>
                  <a:pt x="7094" y="23733"/>
                  <a:pt x="7100" y="23764"/>
                </a:cubicBezTo>
                <a:cubicBezTo>
                  <a:pt x="7030" y="23961"/>
                  <a:pt x="6973" y="24163"/>
                  <a:pt x="6935" y="24366"/>
                </a:cubicBezTo>
                <a:cubicBezTo>
                  <a:pt x="6954" y="24265"/>
                  <a:pt x="6967" y="24163"/>
                  <a:pt x="6986" y="24056"/>
                </a:cubicBezTo>
                <a:cubicBezTo>
                  <a:pt x="7018" y="23929"/>
                  <a:pt x="7043" y="23802"/>
                  <a:pt x="7062" y="23669"/>
                </a:cubicBezTo>
                <a:close/>
                <a:moveTo>
                  <a:pt x="6638" y="23416"/>
                </a:moveTo>
                <a:cubicBezTo>
                  <a:pt x="6657" y="23422"/>
                  <a:pt x="6676" y="23422"/>
                  <a:pt x="6695" y="23429"/>
                </a:cubicBezTo>
                <a:cubicBezTo>
                  <a:pt x="6695" y="23448"/>
                  <a:pt x="6695" y="23467"/>
                  <a:pt x="6695" y="23486"/>
                </a:cubicBezTo>
                <a:cubicBezTo>
                  <a:pt x="6600" y="23796"/>
                  <a:pt x="6536" y="24106"/>
                  <a:pt x="6498" y="24423"/>
                </a:cubicBezTo>
                <a:cubicBezTo>
                  <a:pt x="6479" y="24385"/>
                  <a:pt x="6460" y="24353"/>
                  <a:pt x="6435" y="24315"/>
                </a:cubicBezTo>
                <a:cubicBezTo>
                  <a:pt x="6441" y="24309"/>
                  <a:pt x="6441" y="24303"/>
                  <a:pt x="6441" y="24296"/>
                </a:cubicBezTo>
                <a:cubicBezTo>
                  <a:pt x="6467" y="24068"/>
                  <a:pt x="6511" y="23847"/>
                  <a:pt x="6574" y="23631"/>
                </a:cubicBezTo>
                <a:lnTo>
                  <a:pt x="6593" y="23631"/>
                </a:lnTo>
                <a:cubicBezTo>
                  <a:pt x="6595" y="23631"/>
                  <a:pt x="6597" y="23632"/>
                  <a:pt x="6599" y="23632"/>
                </a:cubicBezTo>
                <a:cubicBezTo>
                  <a:pt x="6677" y="23632"/>
                  <a:pt x="6693" y="23510"/>
                  <a:pt x="6619" y="23492"/>
                </a:cubicBezTo>
                <a:lnTo>
                  <a:pt x="6612" y="23492"/>
                </a:lnTo>
                <a:cubicBezTo>
                  <a:pt x="6625" y="23467"/>
                  <a:pt x="6631" y="23441"/>
                  <a:pt x="6638" y="23422"/>
                </a:cubicBezTo>
                <a:cubicBezTo>
                  <a:pt x="6638" y="23422"/>
                  <a:pt x="6638" y="23422"/>
                  <a:pt x="6638" y="23416"/>
                </a:cubicBezTo>
                <a:close/>
                <a:moveTo>
                  <a:pt x="7309" y="23758"/>
                </a:moveTo>
                <a:cubicBezTo>
                  <a:pt x="7334" y="23866"/>
                  <a:pt x="7341" y="23986"/>
                  <a:pt x="7334" y="24106"/>
                </a:cubicBezTo>
                <a:cubicBezTo>
                  <a:pt x="7334" y="24113"/>
                  <a:pt x="7334" y="24119"/>
                  <a:pt x="7334" y="24125"/>
                </a:cubicBezTo>
                <a:cubicBezTo>
                  <a:pt x="7315" y="24227"/>
                  <a:pt x="7290" y="24328"/>
                  <a:pt x="7265" y="24423"/>
                </a:cubicBezTo>
                <a:cubicBezTo>
                  <a:pt x="7239" y="24429"/>
                  <a:pt x="7214" y="24436"/>
                  <a:pt x="7189" y="24442"/>
                </a:cubicBezTo>
                <a:cubicBezTo>
                  <a:pt x="7246" y="24220"/>
                  <a:pt x="7290" y="23992"/>
                  <a:pt x="7309" y="23758"/>
                </a:cubicBezTo>
                <a:close/>
                <a:moveTo>
                  <a:pt x="10476" y="23397"/>
                </a:moveTo>
                <a:cubicBezTo>
                  <a:pt x="10444" y="23771"/>
                  <a:pt x="10336" y="24138"/>
                  <a:pt x="10083" y="24467"/>
                </a:cubicBezTo>
                <a:cubicBezTo>
                  <a:pt x="10013" y="24562"/>
                  <a:pt x="9937" y="24645"/>
                  <a:pt x="9855" y="24727"/>
                </a:cubicBezTo>
                <a:cubicBezTo>
                  <a:pt x="9963" y="24556"/>
                  <a:pt x="10045" y="24366"/>
                  <a:pt x="10115" y="24176"/>
                </a:cubicBezTo>
                <a:cubicBezTo>
                  <a:pt x="10260" y="23929"/>
                  <a:pt x="10381" y="23669"/>
                  <a:pt x="10476" y="23397"/>
                </a:cubicBezTo>
                <a:close/>
                <a:moveTo>
                  <a:pt x="7790" y="24125"/>
                </a:moveTo>
                <a:lnTo>
                  <a:pt x="7790" y="24125"/>
                </a:lnTo>
                <a:cubicBezTo>
                  <a:pt x="7892" y="24486"/>
                  <a:pt x="7803" y="24873"/>
                  <a:pt x="7398" y="25044"/>
                </a:cubicBezTo>
                <a:cubicBezTo>
                  <a:pt x="7474" y="24942"/>
                  <a:pt x="7543" y="24822"/>
                  <a:pt x="7588" y="24689"/>
                </a:cubicBezTo>
                <a:cubicBezTo>
                  <a:pt x="7708" y="24524"/>
                  <a:pt x="7784" y="24334"/>
                  <a:pt x="7790" y="24125"/>
                </a:cubicBezTo>
                <a:close/>
                <a:moveTo>
                  <a:pt x="6625" y="25069"/>
                </a:moveTo>
                <a:cubicBezTo>
                  <a:pt x="6638" y="25075"/>
                  <a:pt x="6657" y="25075"/>
                  <a:pt x="6669" y="25082"/>
                </a:cubicBezTo>
                <a:cubicBezTo>
                  <a:pt x="6669" y="25088"/>
                  <a:pt x="6669" y="25094"/>
                  <a:pt x="6663" y="25107"/>
                </a:cubicBezTo>
                <a:cubicBezTo>
                  <a:pt x="6650" y="25094"/>
                  <a:pt x="6638" y="25082"/>
                  <a:pt x="6625" y="25069"/>
                </a:cubicBezTo>
                <a:close/>
                <a:moveTo>
                  <a:pt x="10051" y="24284"/>
                </a:moveTo>
                <a:lnTo>
                  <a:pt x="10051" y="24284"/>
                </a:lnTo>
                <a:cubicBezTo>
                  <a:pt x="9982" y="24455"/>
                  <a:pt x="9899" y="24619"/>
                  <a:pt x="9798" y="24778"/>
                </a:cubicBezTo>
                <a:cubicBezTo>
                  <a:pt x="9287" y="25255"/>
                  <a:pt x="8566" y="25529"/>
                  <a:pt x="7897" y="25529"/>
                </a:cubicBezTo>
                <a:cubicBezTo>
                  <a:pt x="7803" y="25529"/>
                  <a:pt x="7710" y="25523"/>
                  <a:pt x="7619" y="25512"/>
                </a:cubicBezTo>
                <a:lnTo>
                  <a:pt x="7619" y="25512"/>
                </a:lnTo>
                <a:cubicBezTo>
                  <a:pt x="7671" y="25516"/>
                  <a:pt x="7723" y="25517"/>
                  <a:pt x="7775" y="25517"/>
                </a:cubicBezTo>
                <a:cubicBezTo>
                  <a:pt x="8518" y="25517"/>
                  <a:pt x="9349" y="25190"/>
                  <a:pt x="9716" y="24746"/>
                </a:cubicBezTo>
                <a:cubicBezTo>
                  <a:pt x="9836" y="24600"/>
                  <a:pt x="9950" y="24448"/>
                  <a:pt x="10051" y="24284"/>
                </a:cubicBezTo>
                <a:close/>
                <a:moveTo>
                  <a:pt x="3914" y="0"/>
                </a:moveTo>
                <a:cubicBezTo>
                  <a:pt x="3895" y="0"/>
                  <a:pt x="3879" y="15"/>
                  <a:pt x="3870" y="33"/>
                </a:cubicBezTo>
                <a:cubicBezTo>
                  <a:pt x="3870" y="36"/>
                  <a:pt x="3868" y="36"/>
                  <a:pt x="3866" y="36"/>
                </a:cubicBezTo>
                <a:cubicBezTo>
                  <a:pt x="3864" y="36"/>
                  <a:pt x="3861" y="36"/>
                  <a:pt x="3857" y="39"/>
                </a:cubicBezTo>
                <a:cubicBezTo>
                  <a:pt x="3541" y="96"/>
                  <a:pt x="3294" y="793"/>
                  <a:pt x="3173" y="1046"/>
                </a:cubicBezTo>
                <a:cubicBezTo>
                  <a:pt x="3123" y="1154"/>
                  <a:pt x="3072" y="1262"/>
                  <a:pt x="3034" y="1369"/>
                </a:cubicBezTo>
                <a:cubicBezTo>
                  <a:pt x="3028" y="1376"/>
                  <a:pt x="3021" y="1382"/>
                  <a:pt x="3015" y="1388"/>
                </a:cubicBezTo>
                <a:cubicBezTo>
                  <a:pt x="2572" y="2016"/>
                  <a:pt x="2489" y="3054"/>
                  <a:pt x="2502" y="3795"/>
                </a:cubicBezTo>
                <a:cubicBezTo>
                  <a:pt x="2515" y="4340"/>
                  <a:pt x="2597" y="4878"/>
                  <a:pt x="2724" y="5410"/>
                </a:cubicBezTo>
                <a:cubicBezTo>
                  <a:pt x="2736" y="5581"/>
                  <a:pt x="2768" y="5746"/>
                  <a:pt x="2819" y="5911"/>
                </a:cubicBezTo>
                <a:cubicBezTo>
                  <a:pt x="2823" y="5925"/>
                  <a:pt x="2835" y="5932"/>
                  <a:pt x="2846" y="5932"/>
                </a:cubicBezTo>
                <a:cubicBezTo>
                  <a:pt x="2850" y="5932"/>
                  <a:pt x="2854" y="5931"/>
                  <a:pt x="2857" y="5930"/>
                </a:cubicBezTo>
                <a:cubicBezTo>
                  <a:pt x="3053" y="6588"/>
                  <a:pt x="3306" y="7234"/>
                  <a:pt x="3585" y="7868"/>
                </a:cubicBezTo>
                <a:cubicBezTo>
                  <a:pt x="3629" y="7988"/>
                  <a:pt x="3674" y="8108"/>
                  <a:pt x="3724" y="8222"/>
                </a:cubicBezTo>
                <a:cubicBezTo>
                  <a:pt x="2869" y="9299"/>
                  <a:pt x="1995" y="10357"/>
                  <a:pt x="1330" y="11554"/>
                </a:cubicBezTo>
                <a:cubicBezTo>
                  <a:pt x="513" y="13029"/>
                  <a:pt x="0" y="14758"/>
                  <a:pt x="355" y="16443"/>
                </a:cubicBezTo>
                <a:cubicBezTo>
                  <a:pt x="526" y="17260"/>
                  <a:pt x="925" y="17969"/>
                  <a:pt x="1444" y="18615"/>
                </a:cubicBezTo>
                <a:cubicBezTo>
                  <a:pt x="1945" y="19223"/>
                  <a:pt x="2502" y="19895"/>
                  <a:pt x="3268" y="20154"/>
                </a:cubicBezTo>
                <a:cubicBezTo>
                  <a:pt x="3363" y="20205"/>
                  <a:pt x="3452" y="20249"/>
                  <a:pt x="3547" y="20287"/>
                </a:cubicBezTo>
                <a:cubicBezTo>
                  <a:pt x="3857" y="20420"/>
                  <a:pt x="4174" y="20496"/>
                  <a:pt x="4497" y="20541"/>
                </a:cubicBezTo>
                <a:cubicBezTo>
                  <a:pt x="4649" y="20579"/>
                  <a:pt x="4807" y="20617"/>
                  <a:pt x="4966" y="20642"/>
                </a:cubicBezTo>
                <a:cubicBezTo>
                  <a:pt x="5263" y="20691"/>
                  <a:pt x="5569" y="20715"/>
                  <a:pt x="5879" y="20715"/>
                </a:cubicBezTo>
                <a:cubicBezTo>
                  <a:pt x="7137" y="20715"/>
                  <a:pt x="8464" y="20323"/>
                  <a:pt x="9551" y="19622"/>
                </a:cubicBezTo>
                <a:cubicBezTo>
                  <a:pt x="9766" y="20135"/>
                  <a:pt x="9969" y="20661"/>
                  <a:pt x="10165" y="21193"/>
                </a:cubicBezTo>
                <a:cubicBezTo>
                  <a:pt x="10172" y="21212"/>
                  <a:pt x="10178" y="21237"/>
                  <a:pt x="10184" y="21256"/>
                </a:cubicBezTo>
                <a:cubicBezTo>
                  <a:pt x="10210" y="21446"/>
                  <a:pt x="10248" y="21643"/>
                  <a:pt x="10286" y="21839"/>
                </a:cubicBezTo>
                <a:cubicBezTo>
                  <a:pt x="10381" y="22555"/>
                  <a:pt x="10368" y="23277"/>
                  <a:pt x="10172" y="23935"/>
                </a:cubicBezTo>
                <a:cubicBezTo>
                  <a:pt x="10140" y="24005"/>
                  <a:pt x="10108" y="24068"/>
                  <a:pt x="10070" y="24138"/>
                </a:cubicBezTo>
                <a:cubicBezTo>
                  <a:pt x="9747" y="24702"/>
                  <a:pt x="9374" y="25126"/>
                  <a:pt x="8715" y="25291"/>
                </a:cubicBezTo>
                <a:cubicBezTo>
                  <a:pt x="8443" y="25360"/>
                  <a:pt x="8164" y="25405"/>
                  <a:pt x="7885" y="25411"/>
                </a:cubicBezTo>
                <a:cubicBezTo>
                  <a:pt x="7841" y="25414"/>
                  <a:pt x="7797" y="25415"/>
                  <a:pt x="7754" y="25415"/>
                </a:cubicBezTo>
                <a:cubicBezTo>
                  <a:pt x="7693" y="25415"/>
                  <a:pt x="7632" y="25412"/>
                  <a:pt x="7569" y="25405"/>
                </a:cubicBezTo>
                <a:cubicBezTo>
                  <a:pt x="7556" y="25405"/>
                  <a:pt x="7544" y="25405"/>
                  <a:pt x="7532" y="25405"/>
                </a:cubicBezTo>
                <a:cubicBezTo>
                  <a:pt x="7375" y="25405"/>
                  <a:pt x="7229" y="25368"/>
                  <a:pt x="7094" y="25303"/>
                </a:cubicBezTo>
                <a:cubicBezTo>
                  <a:pt x="7094" y="25303"/>
                  <a:pt x="7094" y="25297"/>
                  <a:pt x="7094" y="25297"/>
                </a:cubicBezTo>
                <a:cubicBezTo>
                  <a:pt x="7119" y="25284"/>
                  <a:pt x="7138" y="25272"/>
                  <a:pt x="7163" y="25259"/>
                </a:cubicBezTo>
                <a:cubicBezTo>
                  <a:pt x="7182" y="25253"/>
                  <a:pt x="7195" y="25253"/>
                  <a:pt x="7214" y="25246"/>
                </a:cubicBezTo>
                <a:cubicBezTo>
                  <a:pt x="7575" y="25151"/>
                  <a:pt x="7898" y="24987"/>
                  <a:pt x="7949" y="24588"/>
                </a:cubicBezTo>
                <a:cubicBezTo>
                  <a:pt x="7993" y="24214"/>
                  <a:pt x="7866" y="23777"/>
                  <a:pt x="7594" y="23498"/>
                </a:cubicBezTo>
                <a:cubicBezTo>
                  <a:pt x="7588" y="23492"/>
                  <a:pt x="7581" y="23479"/>
                  <a:pt x="7575" y="23467"/>
                </a:cubicBezTo>
                <a:cubicBezTo>
                  <a:pt x="7486" y="23289"/>
                  <a:pt x="7353" y="23137"/>
                  <a:pt x="7157" y="23061"/>
                </a:cubicBezTo>
                <a:cubicBezTo>
                  <a:pt x="7056" y="23019"/>
                  <a:pt x="6959" y="23000"/>
                  <a:pt x="6867" y="23000"/>
                </a:cubicBezTo>
                <a:cubicBezTo>
                  <a:pt x="6680" y="23000"/>
                  <a:pt x="6514" y="23078"/>
                  <a:pt x="6378" y="23201"/>
                </a:cubicBezTo>
                <a:cubicBezTo>
                  <a:pt x="6131" y="23302"/>
                  <a:pt x="5922" y="23492"/>
                  <a:pt x="5814" y="23771"/>
                </a:cubicBezTo>
                <a:cubicBezTo>
                  <a:pt x="5751" y="23923"/>
                  <a:pt x="5738" y="24075"/>
                  <a:pt x="5745" y="24227"/>
                </a:cubicBezTo>
                <a:cubicBezTo>
                  <a:pt x="5732" y="24645"/>
                  <a:pt x="5966" y="25050"/>
                  <a:pt x="6289" y="25259"/>
                </a:cubicBezTo>
                <a:cubicBezTo>
                  <a:pt x="6486" y="25500"/>
                  <a:pt x="6745" y="25702"/>
                  <a:pt x="7030" y="25835"/>
                </a:cubicBezTo>
                <a:cubicBezTo>
                  <a:pt x="7345" y="25980"/>
                  <a:pt x="7678" y="26046"/>
                  <a:pt x="8011" y="26046"/>
                </a:cubicBezTo>
                <a:cubicBezTo>
                  <a:pt x="8551" y="26046"/>
                  <a:pt x="9092" y="25874"/>
                  <a:pt x="9557" y="25588"/>
                </a:cubicBezTo>
                <a:cubicBezTo>
                  <a:pt x="10343" y="25101"/>
                  <a:pt x="10729" y="24480"/>
                  <a:pt x="10868" y="23796"/>
                </a:cubicBezTo>
                <a:cubicBezTo>
                  <a:pt x="10875" y="23796"/>
                  <a:pt x="10875" y="23790"/>
                  <a:pt x="10875" y="23777"/>
                </a:cubicBezTo>
                <a:cubicBezTo>
                  <a:pt x="10875" y="23777"/>
                  <a:pt x="10875" y="23771"/>
                  <a:pt x="10875" y="23764"/>
                </a:cubicBezTo>
                <a:cubicBezTo>
                  <a:pt x="11001" y="23093"/>
                  <a:pt x="10894" y="22352"/>
                  <a:pt x="10691" y="21624"/>
                </a:cubicBezTo>
                <a:cubicBezTo>
                  <a:pt x="10685" y="21529"/>
                  <a:pt x="10672" y="21434"/>
                  <a:pt x="10653" y="21345"/>
                </a:cubicBezTo>
                <a:cubicBezTo>
                  <a:pt x="10653" y="21336"/>
                  <a:pt x="10648" y="21333"/>
                  <a:pt x="10642" y="21333"/>
                </a:cubicBezTo>
                <a:cubicBezTo>
                  <a:pt x="10635" y="21333"/>
                  <a:pt x="10628" y="21338"/>
                  <a:pt x="10628" y="21345"/>
                </a:cubicBezTo>
                <a:cubicBezTo>
                  <a:pt x="10628" y="21364"/>
                  <a:pt x="10628" y="21383"/>
                  <a:pt x="10628" y="21402"/>
                </a:cubicBezTo>
                <a:cubicBezTo>
                  <a:pt x="10482" y="20914"/>
                  <a:pt x="10305" y="20427"/>
                  <a:pt x="10134" y="19964"/>
                </a:cubicBezTo>
                <a:cubicBezTo>
                  <a:pt x="10121" y="19939"/>
                  <a:pt x="10102" y="19926"/>
                  <a:pt x="10083" y="19926"/>
                </a:cubicBezTo>
                <a:cubicBezTo>
                  <a:pt x="10026" y="19743"/>
                  <a:pt x="9963" y="19559"/>
                  <a:pt x="9899" y="19375"/>
                </a:cubicBezTo>
                <a:cubicBezTo>
                  <a:pt x="10558" y="18875"/>
                  <a:pt x="11103" y="18254"/>
                  <a:pt x="11445" y="17526"/>
                </a:cubicBezTo>
                <a:cubicBezTo>
                  <a:pt x="12388" y="15531"/>
                  <a:pt x="11673" y="13004"/>
                  <a:pt x="9513" y="12225"/>
                </a:cubicBezTo>
                <a:cubicBezTo>
                  <a:pt x="9046" y="12055"/>
                  <a:pt x="8552" y="11974"/>
                  <a:pt x="8056" y="11974"/>
                </a:cubicBezTo>
                <a:cubicBezTo>
                  <a:pt x="7483" y="11974"/>
                  <a:pt x="6908" y="12082"/>
                  <a:pt x="6372" y="12282"/>
                </a:cubicBezTo>
                <a:cubicBezTo>
                  <a:pt x="6302" y="12155"/>
                  <a:pt x="6232" y="12029"/>
                  <a:pt x="6163" y="11902"/>
                </a:cubicBezTo>
                <a:cubicBezTo>
                  <a:pt x="5821" y="11275"/>
                  <a:pt x="5479" y="10648"/>
                  <a:pt x="5149" y="10008"/>
                </a:cubicBezTo>
                <a:cubicBezTo>
                  <a:pt x="6296" y="8488"/>
                  <a:pt x="7119" y="6880"/>
                  <a:pt x="6923" y="4910"/>
                </a:cubicBezTo>
                <a:cubicBezTo>
                  <a:pt x="6916" y="4853"/>
                  <a:pt x="6910" y="4802"/>
                  <a:pt x="6897" y="4745"/>
                </a:cubicBezTo>
                <a:cubicBezTo>
                  <a:pt x="6904" y="4739"/>
                  <a:pt x="6910" y="4739"/>
                  <a:pt x="6904" y="4733"/>
                </a:cubicBezTo>
                <a:cubicBezTo>
                  <a:pt x="6771" y="2833"/>
                  <a:pt x="5586" y="964"/>
                  <a:pt x="3940" y="8"/>
                </a:cubicBezTo>
                <a:cubicBezTo>
                  <a:pt x="3931" y="2"/>
                  <a:pt x="3922" y="0"/>
                  <a:pt x="39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84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>
          <a:extLst>
            <a:ext uri="{FF2B5EF4-FFF2-40B4-BE49-F238E27FC236}">
              <a16:creationId xmlns:a16="http://schemas.microsoft.com/office/drawing/2014/main" id="{C7C32916-2D90-DBC0-C77D-BDB4C7CA6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0">
            <a:extLst>
              <a:ext uri="{FF2B5EF4-FFF2-40B4-BE49-F238E27FC236}">
                <a16:creationId xmlns:a16="http://schemas.microsoft.com/office/drawing/2014/main" id="{271C6263-840F-02E9-2B54-22090D4D6567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87154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Demo Access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Google Shape;498;p39">
            <a:extLst>
              <a:ext uri="{FF2B5EF4-FFF2-40B4-BE49-F238E27FC236}">
                <a16:creationId xmlns:a16="http://schemas.microsoft.com/office/drawing/2014/main" id="{A9715128-AD80-5A94-BF52-04076AEC3848}"/>
              </a:ext>
            </a:extLst>
          </p:cNvPr>
          <p:cNvSpPr txBox="1"/>
          <p:nvPr/>
        </p:nvSpPr>
        <p:spPr>
          <a:xfrm>
            <a:off x="720000" y="673996"/>
            <a:ext cx="7704000" cy="411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🔗 Try it yourself:</a:t>
            </a:r>
            <a:b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en-US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https://sensible-electric-treefrog.ngrok-free.app/</a:t>
            </a:r>
            <a:br>
              <a:rPr lang="en-US" altLang="en-US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🧭 Features on the Interface: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🎵 Search and select a song by name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📩 Click “Recommend” to get similar songs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🔄 Top-5 results appear instantly with similarity scores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</a:pPr>
            <a:endParaRPr lang="en-US" b="1" dirty="0">
              <a:solidFill>
                <a:schemeClr val="dk1"/>
              </a:solidFill>
              <a:latin typeface="Times New Roman" panose="02020603050405020304" pitchFamily="18" charset="0"/>
              <a:ea typeface="Asap"/>
              <a:cs typeface="Times New Roman" panose="02020603050405020304" pitchFamily="18" charset="0"/>
              <a:sym typeface="Asap"/>
            </a:endParaRPr>
          </a:p>
        </p:txBody>
      </p:sp>
      <p:sp>
        <p:nvSpPr>
          <p:cNvPr id="2" name="Google Shape;501;p39">
            <a:extLst>
              <a:ext uri="{FF2B5EF4-FFF2-40B4-BE49-F238E27FC236}">
                <a16:creationId xmlns:a16="http://schemas.microsoft.com/office/drawing/2014/main" id="{F34FE82B-D05C-B813-897B-1C76A2F9750C}"/>
              </a:ext>
            </a:extLst>
          </p:cNvPr>
          <p:cNvSpPr/>
          <p:nvPr/>
        </p:nvSpPr>
        <p:spPr>
          <a:xfrm rot="1061091">
            <a:off x="2179070" y="3956601"/>
            <a:ext cx="376322" cy="791252"/>
          </a:xfrm>
          <a:custGeom>
            <a:avLst/>
            <a:gdLst/>
            <a:ahLst/>
            <a:cxnLst/>
            <a:rect l="l" t="t" r="r" b="b"/>
            <a:pathLst>
              <a:path w="12389" h="26047" extrusionOk="0">
                <a:moveTo>
                  <a:pt x="4092" y="242"/>
                </a:moveTo>
                <a:cubicBezTo>
                  <a:pt x="4149" y="286"/>
                  <a:pt x="4206" y="331"/>
                  <a:pt x="4256" y="375"/>
                </a:cubicBezTo>
                <a:cubicBezTo>
                  <a:pt x="4320" y="445"/>
                  <a:pt x="4377" y="521"/>
                  <a:pt x="4427" y="584"/>
                </a:cubicBezTo>
                <a:cubicBezTo>
                  <a:pt x="4301" y="508"/>
                  <a:pt x="4180" y="438"/>
                  <a:pt x="4047" y="381"/>
                </a:cubicBezTo>
                <a:cubicBezTo>
                  <a:pt x="4060" y="331"/>
                  <a:pt x="4079" y="286"/>
                  <a:pt x="4092" y="242"/>
                </a:cubicBezTo>
                <a:close/>
                <a:moveTo>
                  <a:pt x="4389" y="483"/>
                </a:moveTo>
                <a:lnTo>
                  <a:pt x="4389" y="483"/>
                </a:lnTo>
                <a:cubicBezTo>
                  <a:pt x="4497" y="571"/>
                  <a:pt x="4598" y="660"/>
                  <a:pt x="4700" y="755"/>
                </a:cubicBezTo>
                <a:cubicBezTo>
                  <a:pt x="4630" y="704"/>
                  <a:pt x="4554" y="660"/>
                  <a:pt x="4478" y="616"/>
                </a:cubicBezTo>
                <a:cubicBezTo>
                  <a:pt x="4453" y="578"/>
                  <a:pt x="4421" y="527"/>
                  <a:pt x="4389" y="483"/>
                </a:cubicBezTo>
                <a:close/>
                <a:moveTo>
                  <a:pt x="3889" y="204"/>
                </a:moveTo>
                <a:lnTo>
                  <a:pt x="3889" y="204"/>
                </a:lnTo>
                <a:cubicBezTo>
                  <a:pt x="3864" y="242"/>
                  <a:pt x="3838" y="280"/>
                  <a:pt x="3813" y="312"/>
                </a:cubicBezTo>
                <a:cubicBezTo>
                  <a:pt x="3750" y="324"/>
                  <a:pt x="3693" y="375"/>
                  <a:pt x="3699" y="451"/>
                </a:cubicBezTo>
                <a:cubicBezTo>
                  <a:pt x="3699" y="464"/>
                  <a:pt x="3699" y="470"/>
                  <a:pt x="3699" y="476"/>
                </a:cubicBezTo>
                <a:cubicBezTo>
                  <a:pt x="3680" y="495"/>
                  <a:pt x="3667" y="521"/>
                  <a:pt x="3655" y="540"/>
                </a:cubicBezTo>
                <a:cubicBezTo>
                  <a:pt x="3636" y="546"/>
                  <a:pt x="3623" y="559"/>
                  <a:pt x="3604" y="571"/>
                </a:cubicBezTo>
                <a:cubicBezTo>
                  <a:pt x="3534" y="666"/>
                  <a:pt x="3471" y="755"/>
                  <a:pt x="3414" y="850"/>
                </a:cubicBezTo>
                <a:cubicBezTo>
                  <a:pt x="3433" y="812"/>
                  <a:pt x="3452" y="774"/>
                  <a:pt x="3471" y="742"/>
                </a:cubicBezTo>
                <a:cubicBezTo>
                  <a:pt x="3560" y="584"/>
                  <a:pt x="3693" y="293"/>
                  <a:pt x="3889" y="204"/>
                </a:cubicBezTo>
                <a:close/>
                <a:moveTo>
                  <a:pt x="4598" y="1293"/>
                </a:moveTo>
                <a:cubicBezTo>
                  <a:pt x="4605" y="1300"/>
                  <a:pt x="4605" y="1300"/>
                  <a:pt x="4605" y="1300"/>
                </a:cubicBezTo>
                <a:cubicBezTo>
                  <a:pt x="4605" y="1300"/>
                  <a:pt x="4598" y="1300"/>
                  <a:pt x="4598" y="1306"/>
                </a:cubicBezTo>
                <a:cubicBezTo>
                  <a:pt x="4598" y="1300"/>
                  <a:pt x="4598" y="1300"/>
                  <a:pt x="4598" y="1300"/>
                </a:cubicBezTo>
                <a:cubicBezTo>
                  <a:pt x="4598" y="1300"/>
                  <a:pt x="4598" y="1300"/>
                  <a:pt x="4598" y="1293"/>
                </a:cubicBezTo>
                <a:close/>
                <a:moveTo>
                  <a:pt x="3705" y="1331"/>
                </a:moveTo>
                <a:cubicBezTo>
                  <a:pt x="3705" y="1331"/>
                  <a:pt x="3705" y="1331"/>
                  <a:pt x="3699" y="1338"/>
                </a:cubicBezTo>
                <a:cubicBezTo>
                  <a:pt x="3699" y="1338"/>
                  <a:pt x="3699" y="1331"/>
                  <a:pt x="3699" y="1331"/>
                </a:cubicBezTo>
                <a:close/>
                <a:moveTo>
                  <a:pt x="4231" y="964"/>
                </a:moveTo>
                <a:cubicBezTo>
                  <a:pt x="4250" y="977"/>
                  <a:pt x="4269" y="996"/>
                  <a:pt x="4288" y="1008"/>
                </a:cubicBezTo>
                <a:cubicBezTo>
                  <a:pt x="4155" y="1148"/>
                  <a:pt x="4035" y="1287"/>
                  <a:pt x="3927" y="1426"/>
                </a:cubicBezTo>
                <a:cubicBezTo>
                  <a:pt x="3914" y="1426"/>
                  <a:pt x="3908" y="1433"/>
                  <a:pt x="3902" y="1452"/>
                </a:cubicBezTo>
                <a:cubicBezTo>
                  <a:pt x="3902" y="1452"/>
                  <a:pt x="3902" y="1458"/>
                  <a:pt x="3895" y="1464"/>
                </a:cubicBezTo>
                <a:cubicBezTo>
                  <a:pt x="3845" y="1534"/>
                  <a:pt x="3800" y="1604"/>
                  <a:pt x="3750" y="1673"/>
                </a:cubicBezTo>
                <a:cubicBezTo>
                  <a:pt x="3889" y="1407"/>
                  <a:pt x="4041" y="1167"/>
                  <a:pt x="4231" y="964"/>
                </a:cubicBezTo>
                <a:close/>
                <a:moveTo>
                  <a:pt x="4446" y="1281"/>
                </a:moveTo>
                <a:cubicBezTo>
                  <a:pt x="4446" y="1325"/>
                  <a:pt x="4491" y="1357"/>
                  <a:pt x="4529" y="1357"/>
                </a:cubicBezTo>
                <a:cubicBezTo>
                  <a:pt x="4351" y="1502"/>
                  <a:pt x="4206" y="1673"/>
                  <a:pt x="4073" y="1870"/>
                </a:cubicBezTo>
                <a:cubicBezTo>
                  <a:pt x="4180" y="1654"/>
                  <a:pt x="4301" y="1452"/>
                  <a:pt x="4446" y="1281"/>
                </a:cubicBezTo>
                <a:close/>
                <a:moveTo>
                  <a:pt x="4212" y="1401"/>
                </a:moveTo>
                <a:cubicBezTo>
                  <a:pt x="4066" y="1667"/>
                  <a:pt x="3940" y="1952"/>
                  <a:pt x="3826" y="2237"/>
                </a:cubicBezTo>
                <a:cubicBezTo>
                  <a:pt x="3820" y="2237"/>
                  <a:pt x="3814" y="2237"/>
                  <a:pt x="3808" y="2242"/>
                </a:cubicBezTo>
                <a:lnTo>
                  <a:pt x="3808" y="2242"/>
                </a:lnTo>
                <a:cubicBezTo>
                  <a:pt x="3827" y="2156"/>
                  <a:pt x="3851" y="2070"/>
                  <a:pt x="3864" y="1978"/>
                </a:cubicBezTo>
                <a:cubicBezTo>
                  <a:pt x="3876" y="1965"/>
                  <a:pt x="3876" y="1952"/>
                  <a:pt x="3883" y="1946"/>
                </a:cubicBezTo>
                <a:cubicBezTo>
                  <a:pt x="3978" y="1781"/>
                  <a:pt x="4066" y="1616"/>
                  <a:pt x="4168" y="1458"/>
                </a:cubicBezTo>
                <a:cubicBezTo>
                  <a:pt x="4180" y="1445"/>
                  <a:pt x="4187" y="1433"/>
                  <a:pt x="4199" y="1414"/>
                </a:cubicBezTo>
                <a:cubicBezTo>
                  <a:pt x="4206" y="1407"/>
                  <a:pt x="4206" y="1401"/>
                  <a:pt x="4212" y="1401"/>
                </a:cubicBezTo>
                <a:close/>
                <a:moveTo>
                  <a:pt x="3319" y="2408"/>
                </a:moveTo>
                <a:cubicBezTo>
                  <a:pt x="3294" y="2491"/>
                  <a:pt x="3268" y="2567"/>
                  <a:pt x="3243" y="2649"/>
                </a:cubicBezTo>
                <a:cubicBezTo>
                  <a:pt x="3237" y="2674"/>
                  <a:pt x="3230" y="2700"/>
                  <a:pt x="3218" y="2731"/>
                </a:cubicBezTo>
                <a:cubicBezTo>
                  <a:pt x="3218" y="2719"/>
                  <a:pt x="3224" y="2700"/>
                  <a:pt x="3224" y="2687"/>
                </a:cubicBezTo>
                <a:cubicBezTo>
                  <a:pt x="3256" y="2598"/>
                  <a:pt x="3287" y="2503"/>
                  <a:pt x="3319" y="2408"/>
                </a:cubicBezTo>
                <a:close/>
                <a:moveTo>
                  <a:pt x="3200" y="2769"/>
                </a:moveTo>
                <a:cubicBezTo>
                  <a:pt x="3198" y="2779"/>
                  <a:pt x="3196" y="2789"/>
                  <a:pt x="3192" y="2801"/>
                </a:cubicBezTo>
                <a:cubicBezTo>
                  <a:pt x="3186" y="2833"/>
                  <a:pt x="3173" y="2864"/>
                  <a:pt x="3161" y="2896"/>
                </a:cubicBezTo>
                <a:cubicBezTo>
                  <a:pt x="3172" y="2857"/>
                  <a:pt x="3188" y="2814"/>
                  <a:pt x="3200" y="2769"/>
                </a:cubicBezTo>
                <a:close/>
                <a:moveTo>
                  <a:pt x="3591" y="2541"/>
                </a:moveTo>
                <a:cubicBezTo>
                  <a:pt x="3560" y="2681"/>
                  <a:pt x="3522" y="2820"/>
                  <a:pt x="3484" y="2959"/>
                </a:cubicBezTo>
                <a:cubicBezTo>
                  <a:pt x="3465" y="3029"/>
                  <a:pt x="3439" y="3099"/>
                  <a:pt x="3414" y="3162"/>
                </a:cubicBezTo>
                <a:cubicBezTo>
                  <a:pt x="3408" y="3162"/>
                  <a:pt x="3408" y="3156"/>
                  <a:pt x="3401" y="3156"/>
                </a:cubicBezTo>
                <a:lnTo>
                  <a:pt x="3471" y="2833"/>
                </a:lnTo>
                <a:cubicBezTo>
                  <a:pt x="3509" y="2738"/>
                  <a:pt x="3547" y="2636"/>
                  <a:pt x="3591" y="2541"/>
                </a:cubicBezTo>
                <a:close/>
                <a:moveTo>
                  <a:pt x="3306" y="3282"/>
                </a:moveTo>
                <a:cubicBezTo>
                  <a:pt x="3300" y="3320"/>
                  <a:pt x="3294" y="3365"/>
                  <a:pt x="3287" y="3403"/>
                </a:cubicBezTo>
                <a:lnTo>
                  <a:pt x="3091" y="4372"/>
                </a:lnTo>
                <a:cubicBezTo>
                  <a:pt x="3123" y="4144"/>
                  <a:pt x="3154" y="3909"/>
                  <a:pt x="3186" y="3681"/>
                </a:cubicBezTo>
                <a:cubicBezTo>
                  <a:pt x="3224" y="3548"/>
                  <a:pt x="3262" y="3415"/>
                  <a:pt x="3306" y="3282"/>
                </a:cubicBezTo>
                <a:close/>
                <a:moveTo>
                  <a:pt x="6612" y="4422"/>
                </a:moveTo>
                <a:cubicBezTo>
                  <a:pt x="6619" y="4460"/>
                  <a:pt x="6625" y="4492"/>
                  <a:pt x="6631" y="4530"/>
                </a:cubicBezTo>
                <a:cubicBezTo>
                  <a:pt x="6625" y="4524"/>
                  <a:pt x="6612" y="4524"/>
                  <a:pt x="6600" y="4524"/>
                </a:cubicBezTo>
                <a:cubicBezTo>
                  <a:pt x="6606" y="4492"/>
                  <a:pt x="6606" y="4454"/>
                  <a:pt x="6612" y="4422"/>
                </a:cubicBezTo>
                <a:close/>
                <a:moveTo>
                  <a:pt x="3218" y="4042"/>
                </a:moveTo>
                <a:cubicBezTo>
                  <a:pt x="3218" y="4068"/>
                  <a:pt x="3211" y="4093"/>
                  <a:pt x="3211" y="4118"/>
                </a:cubicBezTo>
                <a:cubicBezTo>
                  <a:pt x="3199" y="4239"/>
                  <a:pt x="3192" y="4353"/>
                  <a:pt x="3186" y="4448"/>
                </a:cubicBezTo>
                <a:cubicBezTo>
                  <a:pt x="3167" y="4587"/>
                  <a:pt x="3148" y="4726"/>
                  <a:pt x="3123" y="4866"/>
                </a:cubicBezTo>
                <a:cubicBezTo>
                  <a:pt x="3110" y="4796"/>
                  <a:pt x="3104" y="4720"/>
                  <a:pt x="3091" y="4650"/>
                </a:cubicBezTo>
                <a:cubicBezTo>
                  <a:pt x="3135" y="4448"/>
                  <a:pt x="3173" y="4245"/>
                  <a:pt x="3218" y="4042"/>
                </a:cubicBezTo>
                <a:close/>
                <a:moveTo>
                  <a:pt x="6688" y="4821"/>
                </a:moveTo>
                <a:cubicBezTo>
                  <a:pt x="6688" y="4847"/>
                  <a:pt x="6695" y="4866"/>
                  <a:pt x="6695" y="4891"/>
                </a:cubicBezTo>
                <a:cubicBezTo>
                  <a:pt x="6695" y="4897"/>
                  <a:pt x="6688" y="4897"/>
                  <a:pt x="6688" y="4897"/>
                </a:cubicBezTo>
                <a:cubicBezTo>
                  <a:pt x="6688" y="4872"/>
                  <a:pt x="6688" y="4847"/>
                  <a:pt x="6688" y="4821"/>
                </a:cubicBezTo>
                <a:close/>
                <a:moveTo>
                  <a:pt x="3173" y="4929"/>
                </a:moveTo>
                <a:cubicBezTo>
                  <a:pt x="3173" y="4973"/>
                  <a:pt x="3167" y="5018"/>
                  <a:pt x="3161" y="5056"/>
                </a:cubicBezTo>
                <a:cubicBezTo>
                  <a:pt x="3154" y="5018"/>
                  <a:pt x="3148" y="4973"/>
                  <a:pt x="3135" y="4935"/>
                </a:cubicBezTo>
                <a:lnTo>
                  <a:pt x="3135" y="4935"/>
                </a:lnTo>
                <a:cubicBezTo>
                  <a:pt x="3141" y="4938"/>
                  <a:pt x="3147" y="4939"/>
                  <a:pt x="3153" y="4939"/>
                </a:cubicBezTo>
                <a:cubicBezTo>
                  <a:pt x="3162" y="4939"/>
                  <a:pt x="3170" y="4936"/>
                  <a:pt x="3173" y="4929"/>
                </a:cubicBezTo>
                <a:close/>
                <a:moveTo>
                  <a:pt x="6536" y="4156"/>
                </a:moveTo>
                <a:cubicBezTo>
                  <a:pt x="6530" y="4378"/>
                  <a:pt x="6498" y="4593"/>
                  <a:pt x="6454" y="4802"/>
                </a:cubicBezTo>
                <a:cubicBezTo>
                  <a:pt x="6403" y="4929"/>
                  <a:pt x="6359" y="5062"/>
                  <a:pt x="6315" y="5189"/>
                </a:cubicBezTo>
                <a:cubicBezTo>
                  <a:pt x="6296" y="5214"/>
                  <a:pt x="6283" y="5233"/>
                  <a:pt x="6264" y="5258"/>
                </a:cubicBezTo>
                <a:cubicBezTo>
                  <a:pt x="6327" y="5094"/>
                  <a:pt x="6391" y="4929"/>
                  <a:pt x="6435" y="4758"/>
                </a:cubicBezTo>
                <a:cubicBezTo>
                  <a:pt x="6492" y="4555"/>
                  <a:pt x="6524" y="4353"/>
                  <a:pt x="6536" y="4156"/>
                </a:cubicBezTo>
                <a:close/>
                <a:moveTo>
                  <a:pt x="2743" y="5493"/>
                </a:moveTo>
                <a:lnTo>
                  <a:pt x="2743" y="5493"/>
                </a:lnTo>
                <a:cubicBezTo>
                  <a:pt x="2755" y="5550"/>
                  <a:pt x="2768" y="5607"/>
                  <a:pt x="2781" y="5657"/>
                </a:cubicBezTo>
                <a:cubicBezTo>
                  <a:pt x="2755" y="5632"/>
                  <a:pt x="2743" y="5575"/>
                  <a:pt x="2743" y="5493"/>
                </a:cubicBezTo>
                <a:close/>
                <a:moveTo>
                  <a:pt x="6226" y="5429"/>
                </a:moveTo>
                <a:lnTo>
                  <a:pt x="6226" y="5429"/>
                </a:lnTo>
                <a:cubicBezTo>
                  <a:pt x="6150" y="5575"/>
                  <a:pt x="6068" y="5714"/>
                  <a:pt x="5992" y="5860"/>
                </a:cubicBezTo>
                <a:cubicBezTo>
                  <a:pt x="5989" y="5863"/>
                  <a:pt x="5986" y="5865"/>
                  <a:pt x="5984" y="5868"/>
                </a:cubicBezTo>
                <a:lnTo>
                  <a:pt x="5984" y="5868"/>
                </a:lnTo>
                <a:cubicBezTo>
                  <a:pt x="6021" y="5790"/>
                  <a:pt x="6063" y="5717"/>
                  <a:pt x="6099" y="5638"/>
                </a:cubicBezTo>
                <a:cubicBezTo>
                  <a:pt x="6131" y="5581"/>
                  <a:pt x="6169" y="5524"/>
                  <a:pt x="6201" y="5467"/>
                </a:cubicBezTo>
                <a:cubicBezTo>
                  <a:pt x="6207" y="5461"/>
                  <a:pt x="6213" y="5448"/>
                  <a:pt x="6220" y="5436"/>
                </a:cubicBezTo>
                <a:cubicBezTo>
                  <a:pt x="6220" y="5436"/>
                  <a:pt x="6226" y="5429"/>
                  <a:pt x="6226" y="5429"/>
                </a:cubicBezTo>
                <a:close/>
                <a:moveTo>
                  <a:pt x="6536" y="5632"/>
                </a:moveTo>
                <a:cubicBezTo>
                  <a:pt x="6492" y="5828"/>
                  <a:pt x="6441" y="6025"/>
                  <a:pt x="6378" y="6215"/>
                </a:cubicBezTo>
                <a:cubicBezTo>
                  <a:pt x="6391" y="6145"/>
                  <a:pt x="6397" y="6075"/>
                  <a:pt x="6410" y="6006"/>
                </a:cubicBezTo>
                <a:cubicBezTo>
                  <a:pt x="6454" y="5879"/>
                  <a:pt x="6498" y="5759"/>
                  <a:pt x="6536" y="5632"/>
                </a:cubicBezTo>
                <a:close/>
                <a:moveTo>
                  <a:pt x="6087" y="6044"/>
                </a:moveTo>
                <a:cubicBezTo>
                  <a:pt x="6074" y="6088"/>
                  <a:pt x="6061" y="6139"/>
                  <a:pt x="6049" y="6183"/>
                </a:cubicBezTo>
                <a:cubicBezTo>
                  <a:pt x="6042" y="6202"/>
                  <a:pt x="6030" y="6227"/>
                  <a:pt x="6017" y="6246"/>
                </a:cubicBezTo>
                <a:cubicBezTo>
                  <a:pt x="5897" y="6329"/>
                  <a:pt x="5605" y="6968"/>
                  <a:pt x="5428" y="7361"/>
                </a:cubicBezTo>
                <a:cubicBezTo>
                  <a:pt x="5413" y="7346"/>
                  <a:pt x="5390" y="7336"/>
                  <a:pt x="5367" y="7336"/>
                </a:cubicBezTo>
                <a:cubicBezTo>
                  <a:pt x="5341" y="7336"/>
                  <a:pt x="5315" y="7347"/>
                  <a:pt x="5295" y="7374"/>
                </a:cubicBezTo>
                <a:cubicBezTo>
                  <a:pt x="5259" y="7427"/>
                  <a:pt x="5218" y="7486"/>
                  <a:pt x="5177" y="7540"/>
                </a:cubicBezTo>
                <a:lnTo>
                  <a:pt x="5177" y="7540"/>
                </a:lnTo>
                <a:cubicBezTo>
                  <a:pt x="5227" y="7427"/>
                  <a:pt x="5277" y="7309"/>
                  <a:pt x="5333" y="7190"/>
                </a:cubicBezTo>
                <a:cubicBezTo>
                  <a:pt x="5605" y="6823"/>
                  <a:pt x="5871" y="6443"/>
                  <a:pt x="6087" y="6044"/>
                </a:cubicBezTo>
                <a:close/>
                <a:moveTo>
                  <a:pt x="4750" y="1445"/>
                </a:moveTo>
                <a:cubicBezTo>
                  <a:pt x="5301" y="1990"/>
                  <a:pt x="5751" y="2592"/>
                  <a:pt x="6175" y="3314"/>
                </a:cubicBezTo>
                <a:cubicBezTo>
                  <a:pt x="6226" y="3409"/>
                  <a:pt x="6277" y="3504"/>
                  <a:pt x="6321" y="3599"/>
                </a:cubicBezTo>
                <a:cubicBezTo>
                  <a:pt x="6340" y="3751"/>
                  <a:pt x="6340" y="3903"/>
                  <a:pt x="6321" y="4061"/>
                </a:cubicBezTo>
                <a:cubicBezTo>
                  <a:pt x="6188" y="4980"/>
                  <a:pt x="5384" y="5999"/>
                  <a:pt x="4852" y="6747"/>
                </a:cubicBezTo>
                <a:cubicBezTo>
                  <a:pt x="4605" y="7095"/>
                  <a:pt x="4345" y="7431"/>
                  <a:pt x="4085" y="7766"/>
                </a:cubicBezTo>
                <a:cubicBezTo>
                  <a:pt x="3914" y="7367"/>
                  <a:pt x="3750" y="6968"/>
                  <a:pt x="3598" y="6557"/>
                </a:cubicBezTo>
                <a:cubicBezTo>
                  <a:pt x="3509" y="6303"/>
                  <a:pt x="3420" y="6044"/>
                  <a:pt x="3344" y="5778"/>
                </a:cubicBezTo>
                <a:cubicBezTo>
                  <a:pt x="3313" y="5157"/>
                  <a:pt x="3376" y="4536"/>
                  <a:pt x="3528" y="3916"/>
                </a:cubicBezTo>
                <a:cubicBezTo>
                  <a:pt x="3724" y="3067"/>
                  <a:pt x="3997" y="2123"/>
                  <a:pt x="4649" y="1521"/>
                </a:cubicBezTo>
                <a:cubicBezTo>
                  <a:pt x="4653" y="1523"/>
                  <a:pt x="4656" y="1524"/>
                  <a:pt x="4659" y="1524"/>
                </a:cubicBezTo>
                <a:cubicBezTo>
                  <a:pt x="4666" y="1524"/>
                  <a:pt x="4672" y="1520"/>
                  <a:pt x="4681" y="1515"/>
                </a:cubicBezTo>
                <a:cubicBezTo>
                  <a:pt x="4706" y="1490"/>
                  <a:pt x="4725" y="1471"/>
                  <a:pt x="4750" y="1445"/>
                </a:cubicBezTo>
                <a:close/>
                <a:moveTo>
                  <a:pt x="6593" y="6873"/>
                </a:moveTo>
                <a:cubicBezTo>
                  <a:pt x="6593" y="6880"/>
                  <a:pt x="6587" y="6892"/>
                  <a:pt x="6587" y="6899"/>
                </a:cubicBezTo>
                <a:cubicBezTo>
                  <a:pt x="6511" y="7228"/>
                  <a:pt x="6403" y="7532"/>
                  <a:pt x="6277" y="7830"/>
                </a:cubicBezTo>
                <a:cubicBezTo>
                  <a:pt x="6321" y="7690"/>
                  <a:pt x="6353" y="7545"/>
                  <a:pt x="6378" y="7405"/>
                </a:cubicBezTo>
                <a:cubicBezTo>
                  <a:pt x="6460" y="7228"/>
                  <a:pt x="6530" y="7051"/>
                  <a:pt x="6593" y="6873"/>
                </a:cubicBezTo>
                <a:close/>
                <a:moveTo>
                  <a:pt x="4877" y="7944"/>
                </a:moveTo>
                <a:lnTo>
                  <a:pt x="4877" y="7944"/>
                </a:lnTo>
                <a:cubicBezTo>
                  <a:pt x="4877" y="7956"/>
                  <a:pt x="4871" y="7963"/>
                  <a:pt x="4871" y="7975"/>
                </a:cubicBezTo>
                <a:cubicBezTo>
                  <a:pt x="4862" y="7984"/>
                  <a:pt x="4853" y="7993"/>
                  <a:pt x="4846" y="8002"/>
                </a:cubicBezTo>
                <a:lnTo>
                  <a:pt x="4846" y="8002"/>
                </a:lnTo>
                <a:cubicBezTo>
                  <a:pt x="4856" y="7985"/>
                  <a:pt x="4867" y="7964"/>
                  <a:pt x="4877" y="7944"/>
                </a:cubicBezTo>
                <a:close/>
                <a:moveTo>
                  <a:pt x="5637" y="7367"/>
                </a:moveTo>
                <a:lnTo>
                  <a:pt x="5637" y="7367"/>
                </a:lnTo>
                <a:cubicBezTo>
                  <a:pt x="5517" y="7633"/>
                  <a:pt x="5384" y="7893"/>
                  <a:pt x="5251" y="8159"/>
                </a:cubicBezTo>
                <a:cubicBezTo>
                  <a:pt x="5358" y="7931"/>
                  <a:pt x="5466" y="7703"/>
                  <a:pt x="5574" y="7481"/>
                </a:cubicBezTo>
                <a:cubicBezTo>
                  <a:pt x="5593" y="7443"/>
                  <a:pt x="5618" y="7405"/>
                  <a:pt x="5637" y="7367"/>
                </a:cubicBezTo>
                <a:close/>
                <a:moveTo>
                  <a:pt x="4592" y="8134"/>
                </a:moveTo>
                <a:cubicBezTo>
                  <a:pt x="4529" y="8248"/>
                  <a:pt x="4465" y="8368"/>
                  <a:pt x="4402" y="8482"/>
                </a:cubicBezTo>
                <a:cubicBezTo>
                  <a:pt x="4396" y="8476"/>
                  <a:pt x="4396" y="8463"/>
                  <a:pt x="4389" y="8457"/>
                </a:cubicBezTo>
                <a:cubicBezTo>
                  <a:pt x="4427" y="8387"/>
                  <a:pt x="4465" y="8317"/>
                  <a:pt x="4503" y="8248"/>
                </a:cubicBezTo>
                <a:cubicBezTo>
                  <a:pt x="4535" y="8210"/>
                  <a:pt x="4560" y="8172"/>
                  <a:pt x="4592" y="8134"/>
                </a:cubicBezTo>
                <a:close/>
                <a:moveTo>
                  <a:pt x="6175" y="7475"/>
                </a:moveTo>
                <a:cubicBezTo>
                  <a:pt x="6150" y="7602"/>
                  <a:pt x="6118" y="7728"/>
                  <a:pt x="6074" y="7855"/>
                </a:cubicBezTo>
                <a:cubicBezTo>
                  <a:pt x="6061" y="7855"/>
                  <a:pt x="6049" y="7868"/>
                  <a:pt x="6036" y="7887"/>
                </a:cubicBezTo>
                <a:cubicBezTo>
                  <a:pt x="5859" y="8210"/>
                  <a:pt x="5669" y="8526"/>
                  <a:pt x="5466" y="8837"/>
                </a:cubicBezTo>
                <a:cubicBezTo>
                  <a:pt x="5713" y="8387"/>
                  <a:pt x="5947" y="7931"/>
                  <a:pt x="6175" y="7475"/>
                </a:cubicBezTo>
                <a:close/>
                <a:moveTo>
                  <a:pt x="5985" y="7057"/>
                </a:moveTo>
                <a:cubicBezTo>
                  <a:pt x="5688" y="7576"/>
                  <a:pt x="5415" y="8108"/>
                  <a:pt x="5168" y="8647"/>
                </a:cubicBezTo>
                <a:cubicBezTo>
                  <a:pt x="5080" y="8818"/>
                  <a:pt x="4985" y="8989"/>
                  <a:pt x="4896" y="9153"/>
                </a:cubicBezTo>
                <a:lnTo>
                  <a:pt x="4852" y="9153"/>
                </a:lnTo>
                <a:cubicBezTo>
                  <a:pt x="5219" y="8476"/>
                  <a:pt x="5567" y="7792"/>
                  <a:pt x="5878" y="7095"/>
                </a:cubicBezTo>
                <a:cubicBezTo>
                  <a:pt x="5887" y="7101"/>
                  <a:pt x="5898" y="7103"/>
                  <a:pt x="5910" y="7103"/>
                </a:cubicBezTo>
                <a:cubicBezTo>
                  <a:pt x="5937" y="7103"/>
                  <a:pt x="5966" y="7088"/>
                  <a:pt x="5979" y="7057"/>
                </a:cubicBezTo>
                <a:close/>
                <a:moveTo>
                  <a:pt x="4073" y="9065"/>
                </a:moveTo>
                <a:cubicBezTo>
                  <a:pt x="4073" y="9065"/>
                  <a:pt x="4079" y="9071"/>
                  <a:pt x="4079" y="9077"/>
                </a:cubicBezTo>
                <a:cubicBezTo>
                  <a:pt x="4079" y="9077"/>
                  <a:pt x="4079" y="9077"/>
                  <a:pt x="4073" y="9084"/>
                </a:cubicBezTo>
                <a:cubicBezTo>
                  <a:pt x="4073" y="9090"/>
                  <a:pt x="4073" y="9096"/>
                  <a:pt x="4073" y="9103"/>
                </a:cubicBezTo>
                <a:cubicBezTo>
                  <a:pt x="4047" y="9134"/>
                  <a:pt x="4022" y="9172"/>
                  <a:pt x="4003" y="9204"/>
                </a:cubicBezTo>
                <a:cubicBezTo>
                  <a:pt x="4022" y="9153"/>
                  <a:pt x="4047" y="9109"/>
                  <a:pt x="4073" y="9065"/>
                </a:cubicBezTo>
                <a:close/>
                <a:moveTo>
                  <a:pt x="5890" y="7545"/>
                </a:moveTo>
                <a:cubicBezTo>
                  <a:pt x="5852" y="7640"/>
                  <a:pt x="5814" y="7735"/>
                  <a:pt x="5783" y="7830"/>
                </a:cubicBezTo>
                <a:cubicBezTo>
                  <a:pt x="5776" y="7849"/>
                  <a:pt x="5776" y="7861"/>
                  <a:pt x="5776" y="7874"/>
                </a:cubicBezTo>
                <a:cubicBezTo>
                  <a:pt x="5561" y="8260"/>
                  <a:pt x="5365" y="8659"/>
                  <a:pt x="5181" y="9065"/>
                </a:cubicBezTo>
                <a:cubicBezTo>
                  <a:pt x="5124" y="9160"/>
                  <a:pt x="5073" y="9255"/>
                  <a:pt x="5016" y="9350"/>
                </a:cubicBezTo>
                <a:cubicBezTo>
                  <a:pt x="5105" y="9128"/>
                  <a:pt x="5200" y="8906"/>
                  <a:pt x="5295" y="8685"/>
                </a:cubicBezTo>
                <a:cubicBezTo>
                  <a:pt x="5491" y="8305"/>
                  <a:pt x="5688" y="7925"/>
                  <a:pt x="5884" y="7545"/>
                </a:cubicBezTo>
                <a:close/>
                <a:moveTo>
                  <a:pt x="3642" y="9647"/>
                </a:moveTo>
                <a:cubicBezTo>
                  <a:pt x="3617" y="9711"/>
                  <a:pt x="3585" y="9780"/>
                  <a:pt x="3553" y="9844"/>
                </a:cubicBezTo>
                <a:cubicBezTo>
                  <a:pt x="3547" y="9856"/>
                  <a:pt x="3541" y="9869"/>
                  <a:pt x="3534" y="9875"/>
                </a:cubicBezTo>
                <a:cubicBezTo>
                  <a:pt x="3553" y="9837"/>
                  <a:pt x="3566" y="9799"/>
                  <a:pt x="3585" y="9761"/>
                </a:cubicBezTo>
                <a:cubicBezTo>
                  <a:pt x="3604" y="9723"/>
                  <a:pt x="3623" y="9685"/>
                  <a:pt x="3642" y="9647"/>
                </a:cubicBezTo>
                <a:close/>
                <a:moveTo>
                  <a:pt x="3572" y="9103"/>
                </a:moveTo>
                <a:lnTo>
                  <a:pt x="3572" y="9103"/>
                </a:lnTo>
                <a:cubicBezTo>
                  <a:pt x="3249" y="9571"/>
                  <a:pt x="2939" y="10040"/>
                  <a:pt x="2641" y="10521"/>
                </a:cubicBezTo>
                <a:cubicBezTo>
                  <a:pt x="2628" y="10494"/>
                  <a:pt x="2595" y="10470"/>
                  <a:pt x="2563" y="10470"/>
                </a:cubicBezTo>
                <a:cubicBezTo>
                  <a:pt x="2551" y="10470"/>
                  <a:pt x="2538" y="10474"/>
                  <a:pt x="2527" y="10483"/>
                </a:cubicBezTo>
                <a:cubicBezTo>
                  <a:pt x="2793" y="10103"/>
                  <a:pt x="3078" y="9736"/>
                  <a:pt x="3357" y="9375"/>
                </a:cubicBezTo>
                <a:cubicBezTo>
                  <a:pt x="3427" y="9280"/>
                  <a:pt x="3503" y="9191"/>
                  <a:pt x="3572" y="9103"/>
                </a:cubicBezTo>
                <a:close/>
                <a:moveTo>
                  <a:pt x="3585" y="9470"/>
                </a:moveTo>
                <a:lnTo>
                  <a:pt x="3585" y="9470"/>
                </a:lnTo>
                <a:cubicBezTo>
                  <a:pt x="3439" y="9742"/>
                  <a:pt x="3306" y="10021"/>
                  <a:pt x="3180" y="10306"/>
                </a:cubicBezTo>
                <a:cubicBezTo>
                  <a:pt x="3116" y="10382"/>
                  <a:pt x="3047" y="10452"/>
                  <a:pt x="2983" y="10534"/>
                </a:cubicBezTo>
                <a:cubicBezTo>
                  <a:pt x="2983" y="10528"/>
                  <a:pt x="2983" y="10528"/>
                  <a:pt x="2983" y="10528"/>
                </a:cubicBezTo>
                <a:cubicBezTo>
                  <a:pt x="3173" y="10179"/>
                  <a:pt x="3370" y="9831"/>
                  <a:pt x="3566" y="9489"/>
                </a:cubicBezTo>
                <a:cubicBezTo>
                  <a:pt x="3572" y="9483"/>
                  <a:pt x="3579" y="9476"/>
                  <a:pt x="3585" y="9470"/>
                </a:cubicBezTo>
                <a:close/>
                <a:moveTo>
                  <a:pt x="4275" y="10597"/>
                </a:moveTo>
                <a:cubicBezTo>
                  <a:pt x="4288" y="10610"/>
                  <a:pt x="4301" y="10616"/>
                  <a:pt x="4313" y="10623"/>
                </a:cubicBezTo>
                <a:cubicBezTo>
                  <a:pt x="4237" y="10711"/>
                  <a:pt x="4161" y="10794"/>
                  <a:pt x="4085" y="10882"/>
                </a:cubicBezTo>
                <a:cubicBezTo>
                  <a:pt x="4149" y="10787"/>
                  <a:pt x="4212" y="10692"/>
                  <a:pt x="4275" y="10597"/>
                </a:cubicBezTo>
                <a:close/>
                <a:moveTo>
                  <a:pt x="3135" y="10407"/>
                </a:moveTo>
                <a:lnTo>
                  <a:pt x="3135" y="10407"/>
                </a:lnTo>
                <a:cubicBezTo>
                  <a:pt x="3104" y="10471"/>
                  <a:pt x="3078" y="10534"/>
                  <a:pt x="3053" y="10597"/>
                </a:cubicBezTo>
                <a:cubicBezTo>
                  <a:pt x="2977" y="10711"/>
                  <a:pt x="2895" y="10825"/>
                  <a:pt x="2819" y="10939"/>
                </a:cubicBezTo>
                <a:cubicBezTo>
                  <a:pt x="2869" y="10838"/>
                  <a:pt x="2914" y="10730"/>
                  <a:pt x="2958" y="10623"/>
                </a:cubicBezTo>
                <a:cubicBezTo>
                  <a:pt x="3015" y="10553"/>
                  <a:pt x="3072" y="10477"/>
                  <a:pt x="3135" y="10407"/>
                </a:cubicBezTo>
                <a:close/>
                <a:moveTo>
                  <a:pt x="2698" y="10743"/>
                </a:moveTo>
                <a:lnTo>
                  <a:pt x="2698" y="10743"/>
                </a:lnTo>
                <a:cubicBezTo>
                  <a:pt x="2629" y="10882"/>
                  <a:pt x="2553" y="11015"/>
                  <a:pt x="2483" y="11155"/>
                </a:cubicBezTo>
                <a:cubicBezTo>
                  <a:pt x="2464" y="11193"/>
                  <a:pt x="2445" y="11224"/>
                  <a:pt x="2426" y="11262"/>
                </a:cubicBezTo>
                <a:cubicBezTo>
                  <a:pt x="2445" y="11193"/>
                  <a:pt x="2470" y="11129"/>
                  <a:pt x="2496" y="11060"/>
                </a:cubicBezTo>
                <a:cubicBezTo>
                  <a:pt x="2565" y="10952"/>
                  <a:pt x="2635" y="10851"/>
                  <a:pt x="2698" y="10743"/>
                </a:cubicBezTo>
                <a:close/>
                <a:moveTo>
                  <a:pt x="8341" y="12751"/>
                </a:moveTo>
                <a:cubicBezTo>
                  <a:pt x="8348" y="12776"/>
                  <a:pt x="8360" y="12795"/>
                  <a:pt x="8392" y="12814"/>
                </a:cubicBezTo>
                <a:cubicBezTo>
                  <a:pt x="8538" y="12890"/>
                  <a:pt x="8690" y="12966"/>
                  <a:pt x="8842" y="13048"/>
                </a:cubicBezTo>
                <a:cubicBezTo>
                  <a:pt x="8677" y="13004"/>
                  <a:pt x="8512" y="12966"/>
                  <a:pt x="8348" y="12928"/>
                </a:cubicBezTo>
                <a:cubicBezTo>
                  <a:pt x="8354" y="12871"/>
                  <a:pt x="8322" y="12808"/>
                  <a:pt x="8272" y="12782"/>
                </a:cubicBezTo>
                <a:cubicBezTo>
                  <a:pt x="8297" y="12770"/>
                  <a:pt x="8316" y="12763"/>
                  <a:pt x="8341" y="12751"/>
                </a:cubicBezTo>
                <a:close/>
                <a:moveTo>
                  <a:pt x="9937" y="13194"/>
                </a:moveTo>
                <a:cubicBezTo>
                  <a:pt x="9937" y="13200"/>
                  <a:pt x="9944" y="13200"/>
                  <a:pt x="9944" y="13207"/>
                </a:cubicBezTo>
                <a:cubicBezTo>
                  <a:pt x="9937" y="13200"/>
                  <a:pt x="9925" y="13194"/>
                  <a:pt x="9918" y="13194"/>
                </a:cubicBezTo>
                <a:close/>
                <a:moveTo>
                  <a:pt x="8126" y="13137"/>
                </a:moveTo>
                <a:cubicBezTo>
                  <a:pt x="8158" y="13143"/>
                  <a:pt x="8189" y="13150"/>
                  <a:pt x="8227" y="13162"/>
                </a:cubicBezTo>
                <a:cubicBezTo>
                  <a:pt x="8240" y="13169"/>
                  <a:pt x="8253" y="13175"/>
                  <a:pt x="8272" y="13181"/>
                </a:cubicBezTo>
                <a:cubicBezTo>
                  <a:pt x="8151" y="13207"/>
                  <a:pt x="8031" y="13238"/>
                  <a:pt x="7911" y="13276"/>
                </a:cubicBezTo>
                <a:lnTo>
                  <a:pt x="7892" y="13276"/>
                </a:lnTo>
                <a:cubicBezTo>
                  <a:pt x="7968" y="13232"/>
                  <a:pt x="8050" y="13188"/>
                  <a:pt x="8126" y="13137"/>
                </a:cubicBezTo>
                <a:close/>
                <a:moveTo>
                  <a:pt x="7410" y="13194"/>
                </a:moveTo>
                <a:cubicBezTo>
                  <a:pt x="7271" y="13251"/>
                  <a:pt x="7125" y="13308"/>
                  <a:pt x="6980" y="13359"/>
                </a:cubicBezTo>
                <a:cubicBezTo>
                  <a:pt x="6973" y="13352"/>
                  <a:pt x="6973" y="13352"/>
                  <a:pt x="6967" y="13346"/>
                </a:cubicBezTo>
                <a:lnTo>
                  <a:pt x="6961" y="13346"/>
                </a:lnTo>
                <a:cubicBezTo>
                  <a:pt x="7113" y="13289"/>
                  <a:pt x="7265" y="13238"/>
                  <a:pt x="7410" y="13194"/>
                </a:cubicBezTo>
                <a:close/>
                <a:moveTo>
                  <a:pt x="10127" y="13245"/>
                </a:moveTo>
                <a:cubicBezTo>
                  <a:pt x="10140" y="13251"/>
                  <a:pt x="10146" y="13251"/>
                  <a:pt x="10159" y="13257"/>
                </a:cubicBezTo>
                <a:cubicBezTo>
                  <a:pt x="10184" y="13295"/>
                  <a:pt x="10203" y="13333"/>
                  <a:pt x="10229" y="13371"/>
                </a:cubicBezTo>
                <a:cubicBezTo>
                  <a:pt x="10197" y="13327"/>
                  <a:pt x="10159" y="13289"/>
                  <a:pt x="10127" y="13245"/>
                </a:cubicBezTo>
                <a:close/>
                <a:moveTo>
                  <a:pt x="5479" y="13333"/>
                </a:moveTo>
                <a:cubicBezTo>
                  <a:pt x="5441" y="13384"/>
                  <a:pt x="5415" y="13422"/>
                  <a:pt x="5409" y="13428"/>
                </a:cubicBezTo>
                <a:cubicBezTo>
                  <a:pt x="5352" y="13498"/>
                  <a:pt x="5295" y="13568"/>
                  <a:pt x="5238" y="13637"/>
                </a:cubicBezTo>
                <a:cubicBezTo>
                  <a:pt x="5194" y="13682"/>
                  <a:pt x="5143" y="13739"/>
                  <a:pt x="5099" y="13789"/>
                </a:cubicBezTo>
                <a:cubicBezTo>
                  <a:pt x="5099" y="13770"/>
                  <a:pt x="5105" y="13758"/>
                  <a:pt x="5105" y="13745"/>
                </a:cubicBezTo>
                <a:cubicBezTo>
                  <a:pt x="5111" y="13713"/>
                  <a:pt x="5092" y="13694"/>
                  <a:pt x="5073" y="13688"/>
                </a:cubicBezTo>
                <a:cubicBezTo>
                  <a:pt x="5200" y="13555"/>
                  <a:pt x="5339" y="13441"/>
                  <a:pt x="5479" y="13333"/>
                </a:cubicBezTo>
                <a:close/>
                <a:moveTo>
                  <a:pt x="1704" y="11896"/>
                </a:moveTo>
                <a:cubicBezTo>
                  <a:pt x="1584" y="12162"/>
                  <a:pt x="1476" y="12434"/>
                  <a:pt x="1387" y="12713"/>
                </a:cubicBezTo>
                <a:cubicBezTo>
                  <a:pt x="1216" y="13080"/>
                  <a:pt x="1071" y="13460"/>
                  <a:pt x="957" y="13846"/>
                </a:cubicBezTo>
                <a:cubicBezTo>
                  <a:pt x="1109" y="13162"/>
                  <a:pt x="1362" y="12510"/>
                  <a:pt x="1704" y="11896"/>
                </a:cubicBezTo>
                <a:close/>
                <a:moveTo>
                  <a:pt x="1672" y="12586"/>
                </a:moveTo>
                <a:lnTo>
                  <a:pt x="1672" y="12586"/>
                </a:lnTo>
                <a:cubicBezTo>
                  <a:pt x="1609" y="12820"/>
                  <a:pt x="1558" y="13055"/>
                  <a:pt x="1495" y="13245"/>
                </a:cubicBezTo>
                <a:cubicBezTo>
                  <a:pt x="1432" y="13454"/>
                  <a:pt x="1362" y="13663"/>
                  <a:pt x="1292" y="13878"/>
                </a:cubicBezTo>
                <a:lnTo>
                  <a:pt x="1267" y="13878"/>
                </a:lnTo>
                <a:cubicBezTo>
                  <a:pt x="1330" y="13656"/>
                  <a:pt x="1394" y="13428"/>
                  <a:pt x="1463" y="13207"/>
                </a:cubicBezTo>
                <a:cubicBezTo>
                  <a:pt x="1527" y="12998"/>
                  <a:pt x="1596" y="12789"/>
                  <a:pt x="1672" y="12586"/>
                </a:cubicBezTo>
                <a:close/>
                <a:moveTo>
                  <a:pt x="10324" y="13669"/>
                </a:moveTo>
                <a:cubicBezTo>
                  <a:pt x="10381" y="13739"/>
                  <a:pt x="10438" y="13808"/>
                  <a:pt x="10495" y="13884"/>
                </a:cubicBezTo>
                <a:cubicBezTo>
                  <a:pt x="10438" y="13815"/>
                  <a:pt x="10381" y="13751"/>
                  <a:pt x="10317" y="13688"/>
                </a:cubicBezTo>
                <a:cubicBezTo>
                  <a:pt x="10324" y="13682"/>
                  <a:pt x="10324" y="13675"/>
                  <a:pt x="10324" y="13669"/>
                </a:cubicBezTo>
                <a:close/>
                <a:moveTo>
                  <a:pt x="4985" y="13783"/>
                </a:moveTo>
                <a:lnTo>
                  <a:pt x="4985" y="13783"/>
                </a:lnTo>
                <a:cubicBezTo>
                  <a:pt x="4940" y="13891"/>
                  <a:pt x="4902" y="13992"/>
                  <a:pt x="4864" y="14100"/>
                </a:cubicBezTo>
                <a:cubicBezTo>
                  <a:pt x="4845" y="14125"/>
                  <a:pt x="4820" y="14150"/>
                  <a:pt x="4801" y="14182"/>
                </a:cubicBezTo>
                <a:cubicBezTo>
                  <a:pt x="4826" y="14087"/>
                  <a:pt x="4852" y="13998"/>
                  <a:pt x="4877" y="13910"/>
                </a:cubicBezTo>
                <a:cubicBezTo>
                  <a:pt x="4909" y="13865"/>
                  <a:pt x="4947" y="13821"/>
                  <a:pt x="4985" y="13783"/>
                </a:cubicBezTo>
                <a:close/>
                <a:moveTo>
                  <a:pt x="5308" y="13789"/>
                </a:moveTo>
                <a:cubicBezTo>
                  <a:pt x="5200" y="13954"/>
                  <a:pt x="5092" y="14125"/>
                  <a:pt x="4997" y="14264"/>
                </a:cubicBezTo>
                <a:cubicBezTo>
                  <a:pt x="5010" y="14214"/>
                  <a:pt x="5023" y="14157"/>
                  <a:pt x="5029" y="14106"/>
                </a:cubicBezTo>
                <a:cubicBezTo>
                  <a:pt x="5086" y="14062"/>
                  <a:pt x="5187" y="13941"/>
                  <a:pt x="5308" y="13789"/>
                </a:cubicBezTo>
                <a:close/>
                <a:moveTo>
                  <a:pt x="9684" y="13593"/>
                </a:moveTo>
                <a:cubicBezTo>
                  <a:pt x="9817" y="13631"/>
                  <a:pt x="9950" y="13669"/>
                  <a:pt x="10083" y="13713"/>
                </a:cubicBezTo>
                <a:cubicBezTo>
                  <a:pt x="10222" y="13910"/>
                  <a:pt x="10387" y="14100"/>
                  <a:pt x="10558" y="14283"/>
                </a:cubicBezTo>
                <a:cubicBezTo>
                  <a:pt x="10355" y="14119"/>
                  <a:pt x="10159" y="13954"/>
                  <a:pt x="9963" y="13783"/>
                </a:cubicBezTo>
                <a:cubicBezTo>
                  <a:pt x="9956" y="13764"/>
                  <a:pt x="9944" y="13751"/>
                  <a:pt x="9918" y="13739"/>
                </a:cubicBezTo>
                <a:cubicBezTo>
                  <a:pt x="9912" y="13732"/>
                  <a:pt x="9899" y="13732"/>
                  <a:pt x="9893" y="13726"/>
                </a:cubicBezTo>
                <a:cubicBezTo>
                  <a:pt x="9855" y="13694"/>
                  <a:pt x="9823" y="13669"/>
                  <a:pt x="9785" y="13637"/>
                </a:cubicBezTo>
                <a:cubicBezTo>
                  <a:pt x="9777" y="13628"/>
                  <a:pt x="9764" y="13624"/>
                  <a:pt x="9751" y="13624"/>
                </a:cubicBezTo>
                <a:cubicBezTo>
                  <a:pt x="9735" y="13624"/>
                  <a:pt x="9720" y="13630"/>
                  <a:pt x="9709" y="13644"/>
                </a:cubicBezTo>
                <a:cubicBezTo>
                  <a:pt x="9697" y="13631"/>
                  <a:pt x="9678" y="13625"/>
                  <a:pt x="9665" y="13618"/>
                </a:cubicBezTo>
                <a:cubicBezTo>
                  <a:pt x="9671" y="13612"/>
                  <a:pt x="9678" y="13599"/>
                  <a:pt x="9684" y="13593"/>
                </a:cubicBezTo>
                <a:close/>
                <a:moveTo>
                  <a:pt x="5909" y="13878"/>
                </a:moveTo>
                <a:lnTo>
                  <a:pt x="5909" y="13878"/>
                </a:lnTo>
                <a:cubicBezTo>
                  <a:pt x="5770" y="14068"/>
                  <a:pt x="5624" y="14252"/>
                  <a:pt x="5479" y="14429"/>
                </a:cubicBezTo>
                <a:cubicBezTo>
                  <a:pt x="5472" y="14410"/>
                  <a:pt x="5460" y="14391"/>
                  <a:pt x="5434" y="14385"/>
                </a:cubicBezTo>
                <a:cubicBezTo>
                  <a:pt x="5586" y="14214"/>
                  <a:pt x="5745" y="14043"/>
                  <a:pt x="5909" y="13878"/>
                </a:cubicBezTo>
                <a:close/>
                <a:moveTo>
                  <a:pt x="10279" y="13802"/>
                </a:moveTo>
                <a:lnTo>
                  <a:pt x="10279" y="13802"/>
                </a:lnTo>
                <a:cubicBezTo>
                  <a:pt x="10482" y="14024"/>
                  <a:pt x="10691" y="14239"/>
                  <a:pt x="10906" y="14448"/>
                </a:cubicBezTo>
                <a:cubicBezTo>
                  <a:pt x="10900" y="14461"/>
                  <a:pt x="10900" y="14480"/>
                  <a:pt x="10900" y="14499"/>
                </a:cubicBezTo>
                <a:cubicBezTo>
                  <a:pt x="10900" y="14505"/>
                  <a:pt x="10900" y="14511"/>
                  <a:pt x="10906" y="14518"/>
                </a:cubicBezTo>
                <a:cubicBezTo>
                  <a:pt x="10875" y="14486"/>
                  <a:pt x="10849" y="14454"/>
                  <a:pt x="10818" y="14423"/>
                </a:cubicBezTo>
                <a:cubicBezTo>
                  <a:pt x="10811" y="14404"/>
                  <a:pt x="10799" y="14385"/>
                  <a:pt x="10786" y="14359"/>
                </a:cubicBezTo>
                <a:cubicBezTo>
                  <a:pt x="10782" y="14350"/>
                  <a:pt x="10773" y="14344"/>
                  <a:pt x="10762" y="14344"/>
                </a:cubicBezTo>
                <a:cubicBezTo>
                  <a:pt x="10758" y="14344"/>
                  <a:pt x="10753" y="14345"/>
                  <a:pt x="10748" y="14347"/>
                </a:cubicBezTo>
                <a:cubicBezTo>
                  <a:pt x="10590" y="14169"/>
                  <a:pt x="10431" y="13992"/>
                  <a:pt x="10279" y="13802"/>
                </a:cubicBezTo>
                <a:close/>
                <a:moveTo>
                  <a:pt x="9931" y="13891"/>
                </a:moveTo>
                <a:cubicBezTo>
                  <a:pt x="10203" y="14125"/>
                  <a:pt x="10476" y="14353"/>
                  <a:pt x="10748" y="14587"/>
                </a:cubicBezTo>
                <a:cubicBezTo>
                  <a:pt x="10754" y="14606"/>
                  <a:pt x="10761" y="14625"/>
                  <a:pt x="10767" y="14644"/>
                </a:cubicBezTo>
                <a:cubicBezTo>
                  <a:pt x="10647" y="14537"/>
                  <a:pt x="10526" y="14429"/>
                  <a:pt x="10406" y="14321"/>
                </a:cubicBezTo>
                <a:cubicBezTo>
                  <a:pt x="10298" y="14220"/>
                  <a:pt x="10064" y="14062"/>
                  <a:pt x="9918" y="13897"/>
                </a:cubicBezTo>
                <a:cubicBezTo>
                  <a:pt x="9925" y="13897"/>
                  <a:pt x="9925" y="13897"/>
                  <a:pt x="9931" y="13891"/>
                </a:cubicBezTo>
                <a:close/>
                <a:moveTo>
                  <a:pt x="5327" y="14518"/>
                </a:moveTo>
                <a:cubicBezTo>
                  <a:pt x="5314" y="14568"/>
                  <a:pt x="5295" y="14625"/>
                  <a:pt x="5282" y="14676"/>
                </a:cubicBezTo>
                <a:cubicBezTo>
                  <a:pt x="5282" y="14676"/>
                  <a:pt x="5276" y="14682"/>
                  <a:pt x="5276" y="14682"/>
                </a:cubicBezTo>
                <a:cubicBezTo>
                  <a:pt x="5289" y="14632"/>
                  <a:pt x="5301" y="14575"/>
                  <a:pt x="5320" y="14524"/>
                </a:cubicBezTo>
                <a:cubicBezTo>
                  <a:pt x="5320" y="14524"/>
                  <a:pt x="5320" y="14518"/>
                  <a:pt x="5327" y="14518"/>
                </a:cubicBezTo>
                <a:close/>
                <a:moveTo>
                  <a:pt x="1128" y="13682"/>
                </a:moveTo>
                <a:cubicBezTo>
                  <a:pt x="1083" y="13903"/>
                  <a:pt x="1052" y="14119"/>
                  <a:pt x="1020" y="14340"/>
                </a:cubicBezTo>
                <a:cubicBezTo>
                  <a:pt x="950" y="14518"/>
                  <a:pt x="887" y="14701"/>
                  <a:pt x="843" y="14885"/>
                </a:cubicBezTo>
                <a:cubicBezTo>
                  <a:pt x="881" y="14632"/>
                  <a:pt x="931" y="14385"/>
                  <a:pt x="995" y="14144"/>
                </a:cubicBezTo>
                <a:cubicBezTo>
                  <a:pt x="1033" y="13986"/>
                  <a:pt x="1077" y="13834"/>
                  <a:pt x="1128" y="13682"/>
                </a:cubicBezTo>
                <a:close/>
                <a:moveTo>
                  <a:pt x="5105" y="14777"/>
                </a:moveTo>
                <a:cubicBezTo>
                  <a:pt x="5099" y="14790"/>
                  <a:pt x="5099" y="14809"/>
                  <a:pt x="5092" y="14822"/>
                </a:cubicBezTo>
                <a:cubicBezTo>
                  <a:pt x="5086" y="14860"/>
                  <a:pt x="5073" y="14898"/>
                  <a:pt x="5067" y="14936"/>
                </a:cubicBezTo>
                <a:cubicBezTo>
                  <a:pt x="5048" y="14961"/>
                  <a:pt x="5029" y="14980"/>
                  <a:pt x="5010" y="15005"/>
                </a:cubicBezTo>
                <a:lnTo>
                  <a:pt x="5061" y="14828"/>
                </a:lnTo>
                <a:cubicBezTo>
                  <a:pt x="5073" y="14809"/>
                  <a:pt x="5086" y="14796"/>
                  <a:pt x="5105" y="14777"/>
                </a:cubicBezTo>
                <a:close/>
                <a:moveTo>
                  <a:pt x="5118" y="15259"/>
                </a:moveTo>
                <a:cubicBezTo>
                  <a:pt x="5118" y="15265"/>
                  <a:pt x="5118" y="15271"/>
                  <a:pt x="5111" y="15278"/>
                </a:cubicBezTo>
                <a:cubicBezTo>
                  <a:pt x="5111" y="15284"/>
                  <a:pt x="5111" y="15284"/>
                  <a:pt x="5105" y="15290"/>
                </a:cubicBezTo>
                <a:cubicBezTo>
                  <a:pt x="5111" y="15284"/>
                  <a:pt x="5111" y="15271"/>
                  <a:pt x="5111" y="15265"/>
                </a:cubicBezTo>
                <a:cubicBezTo>
                  <a:pt x="5118" y="15265"/>
                  <a:pt x="5118" y="15265"/>
                  <a:pt x="5118" y="15259"/>
                </a:cubicBezTo>
                <a:close/>
                <a:moveTo>
                  <a:pt x="5061" y="15474"/>
                </a:moveTo>
                <a:cubicBezTo>
                  <a:pt x="5061" y="15474"/>
                  <a:pt x="5061" y="15474"/>
                  <a:pt x="5061" y="15480"/>
                </a:cubicBezTo>
                <a:cubicBezTo>
                  <a:pt x="5054" y="15493"/>
                  <a:pt x="5048" y="15512"/>
                  <a:pt x="5042" y="15531"/>
                </a:cubicBezTo>
                <a:cubicBezTo>
                  <a:pt x="5048" y="15512"/>
                  <a:pt x="5054" y="15493"/>
                  <a:pt x="5061" y="15474"/>
                </a:cubicBezTo>
                <a:close/>
                <a:moveTo>
                  <a:pt x="1096" y="14974"/>
                </a:moveTo>
                <a:lnTo>
                  <a:pt x="1096" y="14974"/>
                </a:lnTo>
                <a:cubicBezTo>
                  <a:pt x="1045" y="15214"/>
                  <a:pt x="1001" y="15449"/>
                  <a:pt x="957" y="15689"/>
                </a:cubicBezTo>
                <a:cubicBezTo>
                  <a:pt x="944" y="15651"/>
                  <a:pt x="912" y="15626"/>
                  <a:pt x="881" y="15620"/>
                </a:cubicBezTo>
                <a:cubicBezTo>
                  <a:pt x="887" y="15575"/>
                  <a:pt x="893" y="15525"/>
                  <a:pt x="900" y="15480"/>
                </a:cubicBezTo>
                <a:cubicBezTo>
                  <a:pt x="912" y="15474"/>
                  <a:pt x="925" y="15461"/>
                  <a:pt x="931" y="15442"/>
                </a:cubicBezTo>
                <a:cubicBezTo>
                  <a:pt x="982" y="15290"/>
                  <a:pt x="1039" y="15132"/>
                  <a:pt x="1096" y="14974"/>
                </a:cubicBezTo>
                <a:close/>
                <a:moveTo>
                  <a:pt x="4788" y="14651"/>
                </a:moveTo>
                <a:cubicBezTo>
                  <a:pt x="4788" y="14663"/>
                  <a:pt x="4795" y="14670"/>
                  <a:pt x="4801" y="14676"/>
                </a:cubicBezTo>
                <a:cubicBezTo>
                  <a:pt x="4712" y="15062"/>
                  <a:pt x="4617" y="15442"/>
                  <a:pt x="4503" y="15816"/>
                </a:cubicBezTo>
                <a:cubicBezTo>
                  <a:pt x="4579" y="15423"/>
                  <a:pt x="4668" y="15037"/>
                  <a:pt x="4788" y="14651"/>
                </a:cubicBezTo>
                <a:close/>
                <a:moveTo>
                  <a:pt x="4364" y="15271"/>
                </a:moveTo>
                <a:cubicBezTo>
                  <a:pt x="4345" y="15360"/>
                  <a:pt x="4326" y="15449"/>
                  <a:pt x="4313" y="15537"/>
                </a:cubicBezTo>
                <a:cubicBezTo>
                  <a:pt x="4294" y="15620"/>
                  <a:pt x="4282" y="15708"/>
                  <a:pt x="4263" y="15803"/>
                </a:cubicBezTo>
                <a:cubicBezTo>
                  <a:pt x="4237" y="15892"/>
                  <a:pt x="4212" y="15981"/>
                  <a:pt x="4174" y="16057"/>
                </a:cubicBezTo>
                <a:cubicBezTo>
                  <a:pt x="4174" y="16063"/>
                  <a:pt x="4174" y="16063"/>
                  <a:pt x="4168" y="16069"/>
                </a:cubicBezTo>
                <a:cubicBezTo>
                  <a:pt x="4161" y="16044"/>
                  <a:pt x="4149" y="16019"/>
                  <a:pt x="4142" y="15987"/>
                </a:cubicBezTo>
                <a:cubicBezTo>
                  <a:pt x="4225" y="15765"/>
                  <a:pt x="4294" y="15531"/>
                  <a:pt x="4351" y="15303"/>
                </a:cubicBezTo>
                <a:cubicBezTo>
                  <a:pt x="4358" y="15290"/>
                  <a:pt x="4358" y="15278"/>
                  <a:pt x="4364" y="15271"/>
                </a:cubicBezTo>
                <a:close/>
                <a:moveTo>
                  <a:pt x="4130" y="16095"/>
                </a:moveTo>
                <a:cubicBezTo>
                  <a:pt x="4136" y="16107"/>
                  <a:pt x="4142" y="16120"/>
                  <a:pt x="4142" y="16133"/>
                </a:cubicBezTo>
                <a:cubicBezTo>
                  <a:pt x="4133" y="16151"/>
                  <a:pt x="4129" y="16160"/>
                  <a:pt x="4127" y="16160"/>
                </a:cubicBezTo>
                <a:cubicBezTo>
                  <a:pt x="4125" y="16160"/>
                  <a:pt x="4130" y="16135"/>
                  <a:pt x="4130" y="16095"/>
                </a:cubicBezTo>
                <a:close/>
                <a:moveTo>
                  <a:pt x="1223" y="16221"/>
                </a:moveTo>
                <a:cubicBezTo>
                  <a:pt x="1216" y="16253"/>
                  <a:pt x="1216" y="16278"/>
                  <a:pt x="1216" y="16304"/>
                </a:cubicBezTo>
                <a:cubicBezTo>
                  <a:pt x="1204" y="16310"/>
                  <a:pt x="1197" y="16316"/>
                  <a:pt x="1191" y="16316"/>
                </a:cubicBezTo>
                <a:cubicBezTo>
                  <a:pt x="1204" y="16285"/>
                  <a:pt x="1210" y="16253"/>
                  <a:pt x="1223" y="16221"/>
                </a:cubicBezTo>
                <a:close/>
                <a:moveTo>
                  <a:pt x="4928" y="15284"/>
                </a:moveTo>
                <a:cubicBezTo>
                  <a:pt x="4940" y="15297"/>
                  <a:pt x="4953" y="15309"/>
                  <a:pt x="4966" y="15316"/>
                </a:cubicBezTo>
                <a:cubicBezTo>
                  <a:pt x="4940" y="15411"/>
                  <a:pt x="4915" y="15512"/>
                  <a:pt x="4890" y="15607"/>
                </a:cubicBezTo>
                <a:cubicBezTo>
                  <a:pt x="4871" y="15677"/>
                  <a:pt x="4852" y="15740"/>
                  <a:pt x="4833" y="15803"/>
                </a:cubicBezTo>
                <a:cubicBezTo>
                  <a:pt x="4776" y="16000"/>
                  <a:pt x="4693" y="16202"/>
                  <a:pt x="4630" y="16405"/>
                </a:cubicBezTo>
                <a:cubicBezTo>
                  <a:pt x="4668" y="16228"/>
                  <a:pt x="4725" y="16050"/>
                  <a:pt x="4731" y="15987"/>
                </a:cubicBezTo>
                <a:cubicBezTo>
                  <a:pt x="4750" y="15917"/>
                  <a:pt x="4769" y="15841"/>
                  <a:pt x="4788" y="15765"/>
                </a:cubicBezTo>
                <a:cubicBezTo>
                  <a:pt x="4833" y="15607"/>
                  <a:pt x="4883" y="15442"/>
                  <a:pt x="4928" y="15284"/>
                </a:cubicBezTo>
                <a:close/>
                <a:moveTo>
                  <a:pt x="4757" y="14340"/>
                </a:moveTo>
                <a:cubicBezTo>
                  <a:pt x="4763" y="14347"/>
                  <a:pt x="4769" y="14347"/>
                  <a:pt x="4776" y="14353"/>
                </a:cubicBezTo>
                <a:cubicBezTo>
                  <a:pt x="4560" y="15018"/>
                  <a:pt x="4396" y="15702"/>
                  <a:pt x="4301" y="16399"/>
                </a:cubicBezTo>
                <a:cubicBezTo>
                  <a:pt x="4296" y="16417"/>
                  <a:pt x="4292" y="16432"/>
                  <a:pt x="4292" y="16441"/>
                </a:cubicBezTo>
                <a:lnTo>
                  <a:pt x="4292" y="16441"/>
                </a:lnTo>
                <a:cubicBezTo>
                  <a:pt x="4248" y="16290"/>
                  <a:pt x="4364" y="15921"/>
                  <a:pt x="4383" y="15778"/>
                </a:cubicBezTo>
                <a:cubicBezTo>
                  <a:pt x="4389" y="15721"/>
                  <a:pt x="4402" y="15664"/>
                  <a:pt x="4408" y="15607"/>
                </a:cubicBezTo>
                <a:cubicBezTo>
                  <a:pt x="4529" y="15183"/>
                  <a:pt x="4643" y="14765"/>
                  <a:pt x="4757" y="14340"/>
                </a:cubicBezTo>
                <a:close/>
                <a:moveTo>
                  <a:pt x="4845" y="14942"/>
                </a:moveTo>
                <a:cubicBezTo>
                  <a:pt x="4852" y="14948"/>
                  <a:pt x="4864" y="14955"/>
                  <a:pt x="4877" y="14961"/>
                </a:cubicBezTo>
                <a:cubicBezTo>
                  <a:pt x="4795" y="15246"/>
                  <a:pt x="4719" y="15531"/>
                  <a:pt x="4655" y="15822"/>
                </a:cubicBezTo>
                <a:cubicBezTo>
                  <a:pt x="4624" y="15955"/>
                  <a:pt x="4586" y="16088"/>
                  <a:pt x="4541" y="16221"/>
                </a:cubicBezTo>
                <a:cubicBezTo>
                  <a:pt x="4516" y="16297"/>
                  <a:pt x="4459" y="16608"/>
                  <a:pt x="4383" y="16627"/>
                </a:cubicBezTo>
                <a:cubicBezTo>
                  <a:pt x="4383" y="16627"/>
                  <a:pt x="4396" y="16544"/>
                  <a:pt x="4408" y="16456"/>
                </a:cubicBezTo>
                <a:cubicBezTo>
                  <a:pt x="4573" y="15955"/>
                  <a:pt x="4719" y="15449"/>
                  <a:pt x="4845" y="14942"/>
                </a:cubicBezTo>
                <a:close/>
                <a:moveTo>
                  <a:pt x="4833" y="16620"/>
                </a:moveTo>
                <a:cubicBezTo>
                  <a:pt x="4826" y="16646"/>
                  <a:pt x="4820" y="16677"/>
                  <a:pt x="4814" y="16703"/>
                </a:cubicBezTo>
                <a:cubicBezTo>
                  <a:pt x="4801" y="16709"/>
                  <a:pt x="4795" y="16715"/>
                  <a:pt x="4788" y="16722"/>
                </a:cubicBezTo>
                <a:cubicBezTo>
                  <a:pt x="4801" y="16690"/>
                  <a:pt x="4820" y="16652"/>
                  <a:pt x="4833" y="16620"/>
                </a:cubicBezTo>
                <a:close/>
                <a:moveTo>
                  <a:pt x="4491" y="16760"/>
                </a:moveTo>
                <a:cubicBezTo>
                  <a:pt x="4484" y="16817"/>
                  <a:pt x="4472" y="16874"/>
                  <a:pt x="4465" y="16931"/>
                </a:cubicBezTo>
                <a:cubicBezTo>
                  <a:pt x="4453" y="16893"/>
                  <a:pt x="4446" y="16861"/>
                  <a:pt x="4427" y="16829"/>
                </a:cubicBezTo>
                <a:cubicBezTo>
                  <a:pt x="4453" y="16810"/>
                  <a:pt x="4472" y="16785"/>
                  <a:pt x="4491" y="16760"/>
                </a:cubicBezTo>
                <a:close/>
                <a:moveTo>
                  <a:pt x="4554" y="17013"/>
                </a:moveTo>
                <a:cubicBezTo>
                  <a:pt x="4624" y="17285"/>
                  <a:pt x="4712" y="17558"/>
                  <a:pt x="4820" y="17817"/>
                </a:cubicBezTo>
                <a:cubicBezTo>
                  <a:pt x="4820" y="17836"/>
                  <a:pt x="4820" y="17855"/>
                  <a:pt x="4826" y="17868"/>
                </a:cubicBezTo>
                <a:cubicBezTo>
                  <a:pt x="4782" y="17824"/>
                  <a:pt x="4744" y="17773"/>
                  <a:pt x="4706" y="17729"/>
                </a:cubicBezTo>
                <a:cubicBezTo>
                  <a:pt x="4674" y="17659"/>
                  <a:pt x="4649" y="17596"/>
                  <a:pt x="4624" y="17526"/>
                </a:cubicBezTo>
                <a:cubicBezTo>
                  <a:pt x="4605" y="17406"/>
                  <a:pt x="4573" y="17292"/>
                  <a:pt x="4541" y="17178"/>
                </a:cubicBezTo>
                <a:cubicBezTo>
                  <a:pt x="4548" y="17165"/>
                  <a:pt x="4548" y="17152"/>
                  <a:pt x="4535" y="17152"/>
                </a:cubicBezTo>
                <a:cubicBezTo>
                  <a:pt x="4522" y="17108"/>
                  <a:pt x="4510" y="17064"/>
                  <a:pt x="4497" y="17019"/>
                </a:cubicBezTo>
                <a:lnTo>
                  <a:pt x="4497" y="17019"/>
                </a:lnTo>
                <a:cubicBezTo>
                  <a:pt x="4503" y="17021"/>
                  <a:pt x="4509" y="17022"/>
                  <a:pt x="4515" y="17022"/>
                </a:cubicBezTo>
                <a:cubicBezTo>
                  <a:pt x="4530" y="17022"/>
                  <a:pt x="4545" y="17017"/>
                  <a:pt x="4554" y="17013"/>
                </a:cubicBezTo>
                <a:close/>
                <a:moveTo>
                  <a:pt x="6150" y="18755"/>
                </a:moveTo>
                <a:cubicBezTo>
                  <a:pt x="6194" y="18774"/>
                  <a:pt x="6232" y="18793"/>
                  <a:pt x="6270" y="18805"/>
                </a:cubicBezTo>
                <a:lnTo>
                  <a:pt x="6251" y="18805"/>
                </a:lnTo>
                <a:cubicBezTo>
                  <a:pt x="6220" y="18786"/>
                  <a:pt x="6182" y="18774"/>
                  <a:pt x="6150" y="18761"/>
                </a:cubicBezTo>
                <a:cubicBezTo>
                  <a:pt x="6150" y="18761"/>
                  <a:pt x="6150" y="18761"/>
                  <a:pt x="6150" y="18755"/>
                </a:cubicBezTo>
                <a:close/>
                <a:moveTo>
                  <a:pt x="8520" y="14077"/>
                </a:moveTo>
                <a:cubicBezTo>
                  <a:pt x="8566" y="14077"/>
                  <a:pt x="8612" y="14078"/>
                  <a:pt x="8658" y="14081"/>
                </a:cubicBezTo>
                <a:cubicBezTo>
                  <a:pt x="9811" y="14125"/>
                  <a:pt x="10818" y="15069"/>
                  <a:pt x="11039" y="16196"/>
                </a:cubicBezTo>
                <a:cubicBezTo>
                  <a:pt x="11115" y="16576"/>
                  <a:pt x="11103" y="16943"/>
                  <a:pt x="11014" y="17292"/>
                </a:cubicBezTo>
                <a:cubicBezTo>
                  <a:pt x="10995" y="17342"/>
                  <a:pt x="10970" y="17399"/>
                  <a:pt x="10938" y="17450"/>
                </a:cubicBezTo>
                <a:cubicBezTo>
                  <a:pt x="10653" y="18014"/>
                  <a:pt x="10229" y="18501"/>
                  <a:pt x="9728" y="18913"/>
                </a:cubicBezTo>
                <a:cubicBezTo>
                  <a:pt x="9120" y="17304"/>
                  <a:pt x="8310" y="15759"/>
                  <a:pt x="7467" y="14252"/>
                </a:cubicBezTo>
                <a:cubicBezTo>
                  <a:pt x="7809" y="14140"/>
                  <a:pt x="8169" y="14077"/>
                  <a:pt x="8520" y="14077"/>
                </a:cubicBezTo>
                <a:close/>
                <a:moveTo>
                  <a:pt x="4769" y="10509"/>
                </a:moveTo>
                <a:cubicBezTo>
                  <a:pt x="4883" y="10724"/>
                  <a:pt x="4991" y="10933"/>
                  <a:pt x="5099" y="11136"/>
                </a:cubicBezTo>
                <a:cubicBezTo>
                  <a:pt x="5346" y="11592"/>
                  <a:pt x="5599" y="12048"/>
                  <a:pt x="5859" y="12504"/>
                </a:cubicBezTo>
                <a:cubicBezTo>
                  <a:pt x="4877" y="13010"/>
                  <a:pt x="4085" y="13853"/>
                  <a:pt x="3769" y="14942"/>
                </a:cubicBezTo>
                <a:cubicBezTo>
                  <a:pt x="3207" y="16846"/>
                  <a:pt x="4703" y="19224"/>
                  <a:pt x="6638" y="19224"/>
                </a:cubicBezTo>
                <a:cubicBezTo>
                  <a:pt x="6929" y="19224"/>
                  <a:pt x="7231" y="19170"/>
                  <a:pt x="7537" y="19052"/>
                </a:cubicBezTo>
                <a:cubicBezTo>
                  <a:pt x="7670" y="19027"/>
                  <a:pt x="7803" y="18976"/>
                  <a:pt x="7904" y="18907"/>
                </a:cubicBezTo>
                <a:cubicBezTo>
                  <a:pt x="8006" y="18837"/>
                  <a:pt x="8069" y="18742"/>
                  <a:pt x="8132" y="18641"/>
                </a:cubicBezTo>
                <a:cubicBezTo>
                  <a:pt x="8227" y="18565"/>
                  <a:pt x="8322" y="18476"/>
                  <a:pt x="8405" y="18375"/>
                </a:cubicBezTo>
                <a:cubicBezTo>
                  <a:pt x="8421" y="18358"/>
                  <a:pt x="8409" y="18328"/>
                  <a:pt x="8385" y="18328"/>
                </a:cubicBezTo>
                <a:cubicBezTo>
                  <a:pt x="8382" y="18328"/>
                  <a:pt x="8377" y="18329"/>
                  <a:pt x="8373" y="18330"/>
                </a:cubicBezTo>
                <a:cubicBezTo>
                  <a:pt x="7923" y="18596"/>
                  <a:pt x="7417" y="18774"/>
                  <a:pt x="6916" y="18774"/>
                </a:cubicBezTo>
                <a:cubicBezTo>
                  <a:pt x="5821" y="18565"/>
                  <a:pt x="5137" y="17349"/>
                  <a:pt x="5466" y="16171"/>
                </a:cubicBezTo>
                <a:cubicBezTo>
                  <a:pt x="5681" y="15404"/>
                  <a:pt x="6264" y="14809"/>
                  <a:pt x="6973" y="14454"/>
                </a:cubicBezTo>
                <a:cubicBezTo>
                  <a:pt x="7379" y="15170"/>
                  <a:pt x="7784" y="15892"/>
                  <a:pt x="8177" y="16620"/>
                </a:cubicBezTo>
                <a:cubicBezTo>
                  <a:pt x="8595" y="17463"/>
                  <a:pt x="8994" y="18318"/>
                  <a:pt x="9367" y="19185"/>
                </a:cubicBezTo>
                <a:cubicBezTo>
                  <a:pt x="8297" y="19926"/>
                  <a:pt x="6954" y="20332"/>
                  <a:pt x="5726" y="20338"/>
                </a:cubicBezTo>
                <a:cubicBezTo>
                  <a:pt x="5710" y="20338"/>
                  <a:pt x="5694" y="20338"/>
                  <a:pt x="5679" y="20338"/>
                </a:cubicBezTo>
                <a:cubicBezTo>
                  <a:pt x="3895" y="20338"/>
                  <a:pt x="2458" y="19267"/>
                  <a:pt x="1774" y="17792"/>
                </a:cubicBezTo>
                <a:cubicBezTo>
                  <a:pt x="1622" y="17190"/>
                  <a:pt x="1653" y="16513"/>
                  <a:pt x="1761" y="15911"/>
                </a:cubicBezTo>
                <a:cubicBezTo>
                  <a:pt x="2122" y="13821"/>
                  <a:pt x="3496" y="12143"/>
                  <a:pt x="4769" y="10509"/>
                </a:cubicBezTo>
                <a:close/>
                <a:moveTo>
                  <a:pt x="7094" y="23454"/>
                </a:moveTo>
                <a:cubicBezTo>
                  <a:pt x="7119" y="23460"/>
                  <a:pt x="7144" y="23473"/>
                  <a:pt x="7170" y="23486"/>
                </a:cubicBezTo>
                <a:cubicBezTo>
                  <a:pt x="7182" y="23505"/>
                  <a:pt x="7201" y="23530"/>
                  <a:pt x="7214" y="23549"/>
                </a:cubicBezTo>
                <a:cubicBezTo>
                  <a:pt x="7220" y="23555"/>
                  <a:pt x="7227" y="23568"/>
                  <a:pt x="7233" y="23574"/>
                </a:cubicBezTo>
                <a:cubicBezTo>
                  <a:pt x="7195" y="23574"/>
                  <a:pt x="7163" y="23593"/>
                  <a:pt x="7151" y="23631"/>
                </a:cubicBezTo>
                <a:cubicBezTo>
                  <a:pt x="7151" y="23631"/>
                  <a:pt x="7151" y="23638"/>
                  <a:pt x="7151" y="23638"/>
                </a:cubicBezTo>
                <a:cubicBezTo>
                  <a:pt x="7132" y="23600"/>
                  <a:pt x="7113" y="23568"/>
                  <a:pt x="7087" y="23536"/>
                </a:cubicBezTo>
                <a:cubicBezTo>
                  <a:pt x="7087" y="23524"/>
                  <a:pt x="7087" y="23511"/>
                  <a:pt x="7094" y="23498"/>
                </a:cubicBezTo>
                <a:cubicBezTo>
                  <a:pt x="7094" y="23492"/>
                  <a:pt x="7094" y="23492"/>
                  <a:pt x="7094" y="23492"/>
                </a:cubicBezTo>
                <a:cubicBezTo>
                  <a:pt x="7094" y="23486"/>
                  <a:pt x="7094" y="23479"/>
                  <a:pt x="7094" y="23473"/>
                </a:cubicBezTo>
                <a:cubicBezTo>
                  <a:pt x="7094" y="23467"/>
                  <a:pt x="7094" y="23460"/>
                  <a:pt x="7094" y="23454"/>
                </a:cubicBezTo>
                <a:close/>
                <a:moveTo>
                  <a:pt x="10387" y="22352"/>
                </a:moveTo>
                <a:cubicBezTo>
                  <a:pt x="10438" y="22612"/>
                  <a:pt x="10476" y="22878"/>
                  <a:pt x="10482" y="23137"/>
                </a:cubicBezTo>
                <a:cubicBezTo>
                  <a:pt x="10419" y="23378"/>
                  <a:pt x="10330" y="23612"/>
                  <a:pt x="10216" y="23847"/>
                </a:cubicBezTo>
                <a:cubicBezTo>
                  <a:pt x="10343" y="23365"/>
                  <a:pt x="10387" y="22852"/>
                  <a:pt x="10387" y="22352"/>
                </a:cubicBezTo>
                <a:close/>
                <a:moveTo>
                  <a:pt x="6498" y="23631"/>
                </a:moveTo>
                <a:cubicBezTo>
                  <a:pt x="6448" y="23809"/>
                  <a:pt x="6403" y="23992"/>
                  <a:pt x="6378" y="24176"/>
                </a:cubicBezTo>
                <a:cubicBezTo>
                  <a:pt x="6346" y="24081"/>
                  <a:pt x="6334" y="23980"/>
                  <a:pt x="6334" y="23885"/>
                </a:cubicBezTo>
                <a:cubicBezTo>
                  <a:pt x="6346" y="23809"/>
                  <a:pt x="6365" y="23720"/>
                  <a:pt x="6397" y="23644"/>
                </a:cubicBezTo>
                <a:cubicBezTo>
                  <a:pt x="6429" y="23638"/>
                  <a:pt x="6460" y="23631"/>
                  <a:pt x="6498" y="23631"/>
                </a:cubicBezTo>
                <a:close/>
                <a:moveTo>
                  <a:pt x="6194" y="23853"/>
                </a:moveTo>
                <a:cubicBezTo>
                  <a:pt x="6175" y="23973"/>
                  <a:pt x="6182" y="24106"/>
                  <a:pt x="6207" y="24233"/>
                </a:cubicBezTo>
                <a:cubicBezTo>
                  <a:pt x="6207" y="24265"/>
                  <a:pt x="6207" y="24303"/>
                  <a:pt x="6207" y="24334"/>
                </a:cubicBezTo>
                <a:cubicBezTo>
                  <a:pt x="6175" y="24246"/>
                  <a:pt x="6169" y="24144"/>
                  <a:pt x="6169" y="24037"/>
                </a:cubicBezTo>
                <a:cubicBezTo>
                  <a:pt x="6169" y="23973"/>
                  <a:pt x="6182" y="23910"/>
                  <a:pt x="6194" y="23853"/>
                </a:cubicBezTo>
                <a:close/>
                <a:moveTo>
                  <a:pt x="7062" y="23669"/>
                </a:moveTo>
                <a:cubicBezTo>
                  <a:pt x="7081" y="23701"/>
                  <a:pt x="7094" y="23733"/>
                  <a:pt x="7100" y="23764"/>
                </a:cubicBezTo>
                <a:cubicBezTo>
                  <a:pt x="7030" y="23961"/>
                  <a:pt x="6973" y="24163"/>
                  <a:pt x="6935" y="24366"/>
                </a:cubicBezTo>
                <a:cubicBezTo>
                  <a:pt x="6954" y="24265"/>
                  <a:pt x="6967" y="24163"/>
                  <a:pt x="6986" y="24056"/>
                </a:cubicBezTo>
                <a:cubicBezTo>
                  <a:pt x="7018" y="23929"/>
                  <a:pt x="7043" y="23802"/>
                  <a:pt x="7062" y="23669"/>
                </a:cubicBezTo>
                <a:close/>
                <a:moveTo>
                  <a:pt x="6638" y="23416"/>
                </a:moveTo>
                <a:cubicBezTo>
                  <a:pt x="6657" y="23422"/>
                  <a:pt x="6676" y="23422"/>
                  <a:pt x="6695" y="23429"/>
                </a:cubicBezTo>
                <a:cubicBezTo>
                  <a:pt x="6695" y="23448"/>
                  <a:pt x="6695" y="23467"/>
                  <a:pt x="6695" y="23486"/>
                </a:cubicBezTo>
                <a:cubicBezTo>
                  <a:pt x="6600" y="23796"/>
                  <a:pt x="6536" y="24106"/>
                  <a:pt x="6498" y="24423"/>
                </a:cubicBezTo>
                <a:cubicBezTo>
                  <a:pt x="6479" y="24385"/>
                  <a:pt x="6460" y="24353"/>
                  <a:pt x="6435" y="24315"/>
                </a:cubicBezTo>
                <a:cubicBezTo>
                  <a:pt x="6441" y="24309"/>
                  <a:pt x="6441" y="24303"/>
                  <a:pt x="6441" y="24296"/>
                </a:cubicBezTo>
                <a:cubicBezTo>
                  <a:pt x="6467" y="24068"/>
                  <a:pt x="6511" y="23847"/>
                  <a:pt x="6574" y="23631"/>
                </a:cubicBezTo>
                <a:lnTo>
                  <a:pt x="6593" y="23631"/>
                </a:lnTo>
                <a:cubicBezTo>
                  <a:pt x="6595" y="23631"/>
                  <a:pt x="6597" y="23632"/>
                  <a:pt x="6599" y="23632"/>
                </a:cubicBezTo>
                <a:cubicBezTo>
                  <a:pt x="6677" y="23632"/>
                  <a:pt x="6693" y="23510"/>
                  <a:pt x="6619" y="23492"/>
                </a:cubicBezTo>
                <a:lnTo>
                  <a:pt x="6612" y="23492"/>
                </a:lnTo>
                <a:cubicBezTo>
                  <a:pt x="6625" y="23467"/>
                  <a:pt x="6631" y="23441"/>
                  <a:pt x="6638" y="23422"/>
                </a:cubicBezTo>
                <a:cubicBezTo>
                  <a:pt x="6638" y="23422"/>
                  <a:pt x="6638" y="23422"/>
                  <a:pt x="6638" y="23416"/>
                </a:cubicBezTo>
                <a:close/>
                <a:moveTo>
                  <a:pt x="7309" y="23758"/>
                </a:moveTo>
                <a:cubicBezTo>
                  <a:pt x="7334" y="23866"/>
                  <a:pt x="7341" y="23986"/>
                  <a:pt x="7334" y="24106"/>
                </a:cubicBezTo>
                <a:cubicBezTo>
                  <a:pt x="7334" y="24113"/>
                  <a:pt x="7334" y="24119"/>
                  <a:pt x="7334" y="24125"/>
                </a:cubicBezTo>
                <a:cubicBezTo>
                  <a:pt x="7315" y="24227"/>
                  <a:pt x="7290" y="24328"/>
                  <a:pt x="7265" y="24423"/>
                </a:cubicBezTo>
                <a:cubicBezTo>
                  <a:pt x="7239" y="24429"/>
                  <a:pt x="7214" y="24436"/>
                  <a:pt x="7189" y="24442"/>
                </a:cubicBezTo>
                <a:cubicBezTo>
                  <a:pt x="7246" y="24220"/>
                  <a:pt x="7290" y="23992"/>
                  <a:pt x="7309" y="23758"/>
                </a:cubicBezTo>
                <a:close/>
                <a:moveTo>
                  <a:pt x="10476" y="23397"/>
                </a:moveTo>
                <a:cubicBezTo>
                  <a:pt x="10444" y="23771"/>
                  <a:pt x="10336" y="24138"/>
                  <a:pt x="10083" y="24467"/>
                </a:cubicBezTo>
                <a:cubicBezTo>
                  <a:pt x="10013" y="24562"/>
                  <a:pt x="9937" y="24645"/>
                  <a:pt x="9855" y="24727"/>
                </a:cubicBezTo>
                <a:cubicBezTo>
                  <a:pt x="9963" y="24556"/>
                  <a:pt x="10045" y="24366"/>
                  <a:pt x="10115" y="24176"/>
                </a:cubicBezTo>
                <a:cubicBezTo>
                  <a:pt x="10260" y="23929"/>
                  <a:pt x="10381" y="23669"/>
                  <a:pt x="10476" y="23397"/>
                </a:cubicBezTo>
                <a:close/>
                <a:moveTo>
                  <a:pt x="7790" y="24125"/>
                </a:moveTo>
                <a:lnTo>
                  <a:pt x="7790" y="24125"/>
                </a:lnTo>
                <a:cubicBezTo>
                  <a:pt x="7892" y="24486"/>
                  <a:pt x="7803" y="24873"/>
                  <a:pt x="7398" y="25044"/>
                </a:cubicBezTo>
                <a:cubicBezTo>
                  <a:pt x="7474" y="24942"/>
                  <a:pt x="7543" y="24822"/>
                  <a:pt x="7588" y="24689"/>
                </a:cubicBezTo>
                <a:cubicBezTo>
                  <a:pt x="7708" y="24524"/>
                  <a:pt x="7784" y="24334"/>
                  <a:pt x="7790" y="24125"/>
                </a:cubicBezTo>
                <a:close/>
                <a:moveTo>
                  <a:pt x="6625" y="25069"/>
                </a:moveTo>
                <a:cubicBezTo>
                  <a:pt x="6638" y="25075"/>
                  <a:pt x="6657" y="25075"/>
                  <a:pt x="6669" y="25082"/>
                </a:cubicBezTo>
                <a:cubicBezTo>
                  <a:pt x="6669" y="25088"/>
                  <a:pt x="6669" y="25094"/>
                  <a:pt x="6663" y="25107"/>
                </a:cubicBezTo>
                <a:cubicBezTo>
                  <a:pt x="6650" y="25094"/>
                  <a:pt x="6638" y="25082"/>
                  <a:pt x="6625" y="25069"/>
                </a:cubicBezTo>
                <a:close/>
                <a:moveTo>
                  <a:pt x="10051" y="24284"/>
                </a:moveTo>
                <a:lnTo>
                  <a:pt x="10051" y="24284"/>
                </a:lnTo>
                <a:cubicBezTo>
                  <a:pt x="9982" y="24455"/>
                  <a:pt x="9899" y="24619"/>
                  <a:pt x="9798" y="24778"/>
                </a:cubicBezTo>
                <a:cubicBezTo>
                  <a:pt x="9287" y="25255"/>
                  <a:pt x="8566" y="25529"/>
                  <a:pt x="7897" y="25529"/>
                </a:cubicBezTo>
                <a:cubicBezTo>
                  <a:pt x="7803" y="25529"/>
                  <a:pt x="7710" y="25523"/>
                  <a:pt x="7619" y="25512"/>
                </a:cubicBezTo>
                <a:lnTo>
                  <a:pt x="7619" y="25512"/>
                </a:lnTo>
                <a:cubicBezTo>
                  <a:pt x="7671" y="25516"/>
                  <a:pt x="7723" y="25517"/>
                  <a:pt x="7775" y="25517"/>
                </a:cubicBezTo>
                <a:cubicBezTo>
                  <a:pt x="8518" y="25517"/>
                  <a:pt x="9349" y="25190"/>
                  <a:pt x="9716" y="24746"/>
                </a:cubicBezTo>
                <a:cubicBezTo>
                  <a:pt x="9836" y="24600"/>
                  <a:pt x="9950" y="24448"/>
                  <a:pt x="10051" y="24284"/>
                </a:cubicBezTo>
                <a:close/>
                <a:moveTo>
                  <a:pt x="3914" y="0"/>
                </a:moveTo>
                <a:cubicBezTo>
                  <a:pt x="3895" y="0"/>
                  <a:pt x="3879" y="15"/>
                  <a:pt x="3870" y="33"/>
                </a:cubicBezTo>
                <a:cubicBezTo>
                  <a:pt x="3870" y="36"/>
                  <a:pt x="3868" y="36"/>
                  <a:pt x="3866" y="36"/>
                </a:cubicBezTo>
                <a:cubicBezTo>
                  <a:pt x="3864" y="36"/>
                  <a:pt x="3861" y="36"/>
                  <a:pt x="3857" y="39"/>
                </a:cubicBezTo>
                <a:cubicBezTo>
                  <a:pt x="3541" y="96"/>
                  <a:pt x="3294" y="793"/>
                  <a:pt x="3173" y="1046"/>
                </a:cubicBezTo>
                <a:cubicBezTo>
                  <a:pt x="3123" y="1154"/>
                  <a:pt x="3072" y="1262"/>
                  <a:pt x="3034" y="1369"/>
                </a:cubicBezTo>
                <a:cubicBezTo>
                  <a:pt x="3028" y="1376"/>
                  <a:pt x="3021" y="1382"/>
                  <a:pt x="3015" y="1388"/>
                </a:cubicBezTo>
                <a:cubicBezTo>
                  <a:pt x="2572" y="2016"/>
                  <a:pt x="2489" y="3054"/>
                  <a:pt x="2502" y="3795"/>
                </a:cubicBezTo>
                <a:cubicBezTo>
                  <a:pt x="2515" y="4340"/>
                  <a:pt x="2597" y="4878"/>
                  <a:pt x="2724" y="5410"/>
                </a:cubicBezTo>
                <a:cubicBezTo>
                  <a:pt x="2736" y="5581"/>
                  <a:pt x="2768" y="5746"/>
                  <a:pt x="2819" y="5911"/>
                </a:cubicBezTo>
                <a:cubicBezTo>
                  <a:pt x="2823" y="5925"/>
                  <a:pt x="2835" y="5932"/>
                  <a:pt x="2846" y="5932"/>
                </a:cubicBezTo>
                <a:cubicBezTo>
                  <a:pt x="2850" y="5932"/>
                  <a:pt x="2854" y="5931"/>
                  <a:pt x="2857" y="5930"/>
                </a:cubicBezTo>
                <a:cubicBezTo>
                  <a:pt x="3053" y="6588"/>
                  <a:pt x="3306" y="7234"/>
                  <a:pt x="3585" y="7868"/>
                </a:cubicBezTo>
                <a:cubicBezTo>
                  <a:pt x="3629" y="7988"/>
                  <a:pt x="3674" y="8108"/>
                  <a:pt x="3724" y="8222"/>
                </a:cubicBezTo>
                <a:cubicBezTo>
                  <a:pt x="2869" y="9299"/>
                  <a:pt x="1995" y="10357"/>
                  <a:pt x="1330" y="11554"/>
                </a:cubicBezTo>
                <a:cubicBezTo>
                  <a:pt x="513" y="13029"/>
                  <a:pt x="0" y="14758"/>
                  <a:pt x="355" y="16443"/>
                </a:cubicBezTo>
                <a:cubicBezTo>
                  <a:pt x="526" y="17260"/>
                  <a:pt x="925" y="17969"/>
                  <a:pt x="1444" y="18615"/>
                </a:cubicBezTo>
                <a:cubicBezTo>
                  <a:pt x="1945" y="19223"/>
                  <a:pt x="2502" y="19895"/>
                  <a:pt x="3268" y="20154"/>
                </a:cubicBezTo>
                <a:cubicBezTo>
                  <a:pt x="3363" y="20205"/>
                  <a:pt x="3452" y="20249"/>
                  <a:pt x="3547" y="20287"/>
                </a:cubicBezTo>
                <a:cubicBezTo>
                  <a:pt x="3857" y="20420"/>
                  <a:pt x="4174" y="20496"/>
                  <a:pt x="4497" y="20541"/>
                </a:cubicBezTo>
                <a:cubicBezTo>
                  <a:pt x="4649" y="20579"/>
                  <a:pt x="4807" y="20617"/>
                  <a:pt x="4966" y="20642"/>
                </a:cubicBezTo>
                <a:cubicBezTo>
                  <a:pt x="5263" y="20691"/>
                  <a:pt x="5569" y="20715"/>
                  <a:pt x="5879" y="20715"/>
                </a:cubicBezTo>
                <a:cubicBezTo>
                  <a:pt x="7137" y="20715"/>
                  <a:pt x="8464" y="20323"/>
                  <a:pt x="9551" y="19622"/>
                </a:cubicBezTo>
                <a:cubicBezTo>
                  <a:pt x="9766" y="20135"/>
                  <a:pt x="9969" y="20661"/>
                  <a:pt x="10165" y="21193"/>
                </a:cubicBezTo>
                <a:cubicBezTo>
                  <a:pt x="10172" y="21212"/>
                  <a:pt x="10178" y="21237"/>
                  <a:pt x="10184" y="21256"/>
                </a:cubicBezTo>
                <a:cubicBezTo>
                  <a:pt x="10210" y="21446"/>
                  <a:pt x="10248" y="21643"/>
                  <a:pt x="10286" y="21839"/>
                </a:cubicBezTo>
                <a:cubicBezTo>
                  <a:pt x="10381" y="22555"/>
                  <a:pt x="10368" y="23277"/>
                  <a:pt x="10172" y="23935"/>
                </a:cubicBezTo>
                <a:cubicBezTo>
                  <a:pt x="10140" y="24005"/>
                  <a:pt x="10108" y="24068"/>
                  <a:pt x="10070" y="24138"/>
                </a:cubicBezTo>
                <a:cubicBezTo>
                  <a:pt x="9747" y="24702"/>
                  <a:pt x="9374" y="25126"/>
                  <a:pt x="8715" y="25291"/>
                </a:cubicBezTo>
                <a:cubicBezTo>
                  <a:pt x="8443" y="25360"/>
                  <a:pt x="8164" y="25405"/>
                  <a:pt x="7885" y="25411"/>
                </a:cubicBezTo>
                <a:cubicBezTo>
                  <a:pt x="7841" y="25414"/>
                  <a:pt x="7797" y="25415"/>
                  <a:pt x="7754" y="25415"/>
                </a:cubicBezTo>
                <a:cubicBezTo>
                  <a:pt x="7693" y="25415"/>
                  <a:pt x="7632" y="25412"/>
                  <a:pt x="7569" y="25405"/>
                </a:cubicBezTo>
                <a:cubicBezTo>
                  <a:pt x="7556" y="25405"/>
                  <a:pt x="7544" y="25405"/>
                  <a:pt x="7532" y="25405"/>
                </a:cubicBezTo>
                <a:cubicBezTo>
                  <a:pt x="7375" y="25405"/>
                  <a:pt x="7229" y="25368"/>
                  <a:pt x="7094" y="25303"/>
                </a:cubicBezTo>
                <a:cubicBezTo>
                  <a:pt x="7094" y="25303"/>
                  <a:pt x="7094" y="25297"/>
                  <a:pt x="7094" y="25297"/>
                </a:cubicBezTo>
                <a:cubicBezTo>
                  <a:pt x="7119" y="25284"/>
                  <a:pt x="7138" y="25272"/>
                  <a:pt x="7163" y="25259"/>
                </a:cubicBezTo>
                <a:cubicBezTo>
                  <a:pt x="7182" y="25253"/>
                  <a:pt x="7195" y="25253"/>
                  <a:pt x="7214" y="25246"/>
                </a:cubicBezTo>
                <a:cubicBezTo>
                  <a:pt x="7575" y="25151"/>
                  <a:pt x="7898" y="24987"/>
                  <a:pt x="7949" y="24588"/>
                </a:cubicBezTo>
                <a:cubicBezTo>
                  <a:pt x="7993" y="24214"/>
                  <a:pt x="7866" y="23777"/>
                  <a:pt x="7594" y="23498"/>
                </a:cubicBezTo>
                <a:cubicBezTo>
                  <a:pt x="7588" y="23492"/>
                  <a:pt x="7581" y="23479"/>
                  <a:pt x="7575" y="23467"/>
                </a:cubicBezTo>
                <a:cubicBezTo>
                  <a:pt x="7486" y="23289"/>
                  <a:pt x="7353" y="23137"/>
                  <a:pt x="7157" y="23061"/>
                </a:cubicBezTo>
                <a:cubicBezTo>
                  <a:pt x="7056" y="23019"/>
                  <a:pt x="6959" y="23000"/>
                  <a:pt x="6867" y="23000"/>
                </a:cubicBezTo>
                <a:cubicBezTo>
                  <a:pt x="6680" y="23000"/>
                  <a:pt x="6514" y="23078"/>
                  <a:pt x="6378" y="23201"/>
                </a:cubicBezTo>
                <a:cubicBezTo>
                  <a:pt x="6131" y="23302"/>
                  <a:pt x="5922" y="23492"/>
                  <a:pt x="5814" y="23771"/>
                </a:cubicBezTo>
                <a:cubicBezTo>
                  <a:pt x="5751" y="23923"/>
                  <a:pt x="5738" y="24075"/>
                  <a:pt x="5745" y="24227"/>
                </a:cubicBezTo>
                <a:cubicBezTo>
                  <a:pt x="5732" y="24645"/>
                  <a:pt x="5966" y="25050"/>
                  <a:pt x="6289" y="25259"/>
                </a:cubicBezTo>
                <a:cubicBezTo>
                  <a:pt x="6486" y="25500"/>
                  <a:pt x="6745" y="25702"/>
                  <a:pt x="7030" y="25835"/>
                </a:cubicBezTo>
                <a:cubicBezTo>
                  <a:pt x="7345" y="25980"/>
                  <a:pt x="7678" y="26046"/>
                  <a:pt x="8011" y="26046"/>
                </a:cubicBezTo>
                <a:cubicBezTo>
                  <a:pt x="8551" y="26046"/>
                  <a:pt x="9092" y="25874"/>
                  <a:pt x="9557" y="25588"/>
                </a:cubicBezTo>
                <a:cubicBezTo>
                  <a:pt x="10343" y="25101"/>
                  <a:pt x="10729" y="24480"/>
                  <a:pt x="10868" y="23796"/>
                </a:cubicBezTo>
                <a:cubicBezTo>
                  <a:pt x="10875" y="23796"/>
                  <a:pt x="10875" y="23790"/>
                  <a:pt x="10875" y="23777"/>
                </a:cubicBezTo>
                <a:cubicBezTo>
                  <a:pt x="10875" y="23777"/>
                  <a:pt x="10875" y="23771"/>
                  <a:pt x="10875" y="23764"/>
                </a:cubicBezTo>
                <a:cubicBezTo>
                  <a:pt x="11001" y="23093"/>
                  <a:pt x="10894" y="22352"/>
                  <a:pt x="10691" y="21624"/>
                </a:cubicBezTo>
                <a:cubicBezTo>
                  <a:pt x="10685" y="21529"/>
                  <a:pt x="10672" y="21434"/>
                  <a:pt x="10653" y="21345"/>
                </a:cubicBezTo>
                <a:cubicBezTo>
                  <a:pt x="10653" y="21336"/>
                  <a:pt x="10648" y="21333"/>
                  <a:pt x="10642" y="21333"/>
                </a:cubicBezTo>
                <a:cubicBezTo>
                  <a:pt x="10635" y="21333"/>
                  <a:pt x="10628" y="21338"/>
                  <a:pt x="10628" y="21345"/>
                </a:cubicBezTo>
                <a:cubicBezTo>
                  <a:pt x="10628" y="21364"/>
                  <a:pt x="10628" y="21383"/>
                  <a:pt x="10628" y="21402"/>
                </a:cubicBezTo>
                <a:cubicBezTo>
                  <a:pt x="10482" y="20914"/>
                  <a:pt x="10305" y="20427"/>
                  <a:pt x="10134" y="19964"/>
                </a:cubicBezTo>
                <a:cubicBezTo>
                  <a:pt x="10121" y="19939"/>
                  <a:pt x="10102" y="19926"/>
                  <a:pt x="10083" y="19926"/>
                </a:cubicBezTo>
                <a:cubicBezTo>
                  <a:pt x="10026" y="19743"/>
                  <a:pt x="9963" y="19559"/>
                  <a:pt x="9899" y="19375"/>
                </a:cubicBezTo>
                <a:cubicBezTo>
                  <a:pt x="10558" y="18875"/>
                  <a:pt x="11103" y="18254"/>
                  <a:pt x="11445" y="17526"/>
                </a:cubicBezTo>
                <a:cubicBezTo>
                  <a:pt x="12388" y="15531"/>
                  <a:pt x="11673" y="13004"/>
                  <a:pt x="9513" y="12225"/>
                </a:cubicBezTo>
                <a:cubicBezTo>
                  <a:pt x="9046" y="12055"/>
                  <a:pt x="8552" y="11974"/>
                  <a:pt x="8056" y="11974"/>
                </a:cubicBezTo>
                <a:cubicBezTo>
                  <a:pt x="7483" y="11974"/>
                  <a:pt x="6908" y="12082"/>
                  <a:pt x="6372" y="12282"/>
                </a:cubicBezTo>
                <a:cubicBezTo>
                  <a:pt x="6302" y="12155"/>
                  <a:pt x="6232" y="12029"/>
                  <a:pt x="6163" y="11902"/>
                </a:cubicBezTo>
                <a:cubicBezTo>
                  <a:pt x="5821" y="11275"/>
                  <a:pt x="5479" y="10648"/>
                  <a:pt x="5149" y="10008"/>
                </a:cubicBezTo>
                <a:cubicBezTo>
                  <a:pt x="6296" y="8488"/>
                  <a:pt x="7119" y="6880"/>
                  <a:pt x="6923" y="4910"/>
                </a:cubicBezTo>
                <a:cubicBezTo>
                  <a:pt x="6916" y="4853"/>
                  <a:pt x="6910" y="4802"/>
                  <a:pt x="6897" y="4745"/>
                </a:cubicBezTo>
                <a:cubicBezTo>
                  <a:pt x="6904" y="4739"/>
                  <a:pt x="6910" y="4739"/>
                  <a:pt x="6904" y="4733"/>
                </a:cubicBezTo>
                <a:cubicBezTo>
                  <a:pt x="6771" y="2833"/>
                  <a:pt x="5586" y="964"/>
                  <a:pt x="3940" y="8"/>
                </a:cubicBezTo>
                <a:cubicBezTo>
                  <a:pt x="3931" y="2"/>
                  <a:pt x="3922" y="0"/>
                  <a:pt x="39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64441769-40BF-D3EE-231C-B9F0EC1844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634E9-4BAD-6E2A-92BB-AB4C6729F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578" y="1128400"/>
            <a:ext cx="3443288" cy="344328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9821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>
          <a:extLst>
            <a:ext uri="{FF2B5EF4-FFF2-40B4-BE49-F238E27FC236}">
              <a16:creationId xmlns:a16="http://schemas.microsoft.com/office/drawing/2014/main" id="{790E18CE-5B93-A606-8D8F-A18652D25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0">
            <a:extLst>
              <a:ext uri="{FF2B5EF4-FFF2-40B4-BE49-F238E27FC236}">
                <a16:creationId xmlns:a16="http://schemas.microsoft.com/office/drawing/2014/main" id="{81EB7334-BCDC-41A5-3E97-435B22B06598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87154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Interface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Google Shape;498;p39">
            <a:extLst>
              <a:ext uri="{FF2B5EF4-FFF2-40B4-BE49-F238E27FC236}">
                <a16:creationId xmlns:a16="http://schemas.microsoft.com/office/drawing/2014/main" id="{B6C9BCCC-9B9F-7204-F515-ECD59D122F4D}"/>
              </a:ext>
            </a:extLst>
          </p:cNvPr>
          <p:cNvSpPr txBox="1"/>
          <p:nvPr/>
        </p:nvSpPr>
        <p:spPr>
          <a:xfrm>
            <a:off x="720000" y="673996"/>
            <a:ext cx="7704000" cy="4048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Step 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song</a:t>
            </a:r>
          </a:p>
          <a:p>
            <a:pPr lvl="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🔘 Step 2: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"Get Recommendations"</a:t>
            </a:r>
            <a:endParaRPr lang="en-US" b="1" dirty="0">
              <a:solidFill>
                <a:schemeClr val="dk1"/>
              </a:solidFill>
              <a:latin typeface="Times New Roman" panose="02020603050405020304" pitchFamily="18" charset="0"/>
              <a:ea typeface="Asap"/>
              <a:cs typeface="Times New Roman" panose="02020603050405020304" pitchFamily="18" charset="0"/>
              <a:sym typeface="Asap"/>
            </a:endParaRPr>
          </a:p>
        </p:txBody>
      </p:sp>
      <p:sp>
        <p:nvSpPr>
          <p:cNvPr id="2" name="Google Shape;501;p39">
            <a:extLst>
              <a:ext uri="{FF2B5EF4-FFF2-40B4-BE49-F238E27FC236}">
                <a16:creationId xmlns:a16="http://schemas.microsoft.com/office/drawing/2014/main" id="{1246C03B-FBFC-954B-5870-61DF88F53F96}"/>
              </a:ext>
            </a:extLst>
          </p:cNvPr>
          <p:cNvSpPr/>
          <p:nvPr/>
        </p:nvSpPr>
        <p:spPr>
          <a:xfrm rot="1061091">
            <a:off x="8594158" y="3892306"/>
            <a:ext cx="376322" cy="791252"/>
          </a:xfrm>
          <a:custGeom>
            <a:avLst/>
            <a:gdLst/>
            <a:ahLst/>
            <a:cxnLst/>
            <a:rect l="l" t="t" r="r" b="b"/>
            <a:pathLst>
              <a:path w="12389" h="26047" extrusionOk="0">
                <a:moveTo>
                  <a:pt x="4092" y="242"/>
                </a:moveTo>
                <a:cubicBezTo>
                  <a:pt x="4149" y="286"/>
                  <a:pt x="4206" y="331"/>
                  <a:pt x="4256" y="375"/>
                </a:cubicBezTo>
                <a:cubicBezTo>
                  <a:pt x="4320" y="445"/>
                  <a:pt x="4377" y="521"/>
                  <a:pt x="4427" y="584"/>
                </a:cubicBezTo>
                <a:cubicBezTo>
                  <a:pt x="4301" y="508"/>
                  <a:pt x="4180" y="438"/>
                  <a:pt x="4047" y="381"/>
                </a:cubicBezTo>
                <a:cubicBezTo>
                  <a:pt x="4060" y="331"/>
                  <a:pt x="4079" y="286"/>
                  <a:pt x="4092" y="242"/>
                </a:cubicBezTo>
                <a:close/>
                <a:moveTo>
                  <a:pt x="4389" y="483"/>
                </a:moveTo>
                <a:lnTo>
                  <a:pt x="4389" y="483"/>
                </a:lnTo>
                <a:cubicBezTo>
                  <a:pt x="4497" y="571"/>
                  <a:pt x="4598" y="660"/>
                  <a:pt x="4700" y="755"/>
                </a:cubicBezTo>
                <a:cubicBezTo>
                  <a:pt x="4630" y="704"/>
                  <a:pt x="4554" y="660"/>
                  <a:pt x="4478" y="616"/>
                </a:cubicBezTo>
                <a:cubicBezTo>
                  <a:pt x="4453" y="578"/>
                  <a:pt x="4421" y="527"/>
                  <a:pt x="4389" y="483"/>
                </a:cubicBezTo>
                <a:close/>
                <a:moveTo>
                  <a:pt x="3889" y="204"/>
                </a:moveTo>
                <a:lnTo>
                  <a:pt x="3889" y="204"/>
                </a:lnTo>
                <a:cubicBezTo>
                  <a:pt x="3864" y="242"/>
                  <a:pt x="3838" y="280"/>
                  <a:pt x="3813" y="312"/>
                </a:cubicBezTo>
                <a:cubicBezTo>
                  <a:pt x="3750" y="324"/>
                  <a:pt x="3693" y="375"/>
                  <a:pt x="3699" y="451"/>
                </a:cubicBezTo>
                <a:cubicBezTo>
                  <a:pt x="3699" y="464"/>
                  <a:pt x="3699" y="470"/>
                  <a:pt x="3699" y="476"/>
                </a:cubicBezTo>
                <a:cubicBezTo>
                  <a:pt x="3680" y="495"/>
                  <a:pt x="3667" y="521"/>
                  <a:pt x="3655" y="540"/>
                </a:cubicBezTo>
                <a:cubicBezTo>
                  <a:pt x="3636" y="546"/>
                  <a:pt x="3623" y="559"/>
                  <a:pt x="3604" y="571"/>
                </a:cubicBezTo>
                <a:cubicBezTo>
                  <a:pt x="3534" y="666"/>
                  <a:pt x="3471" y="755"/>
                  <a:pt x="3414" y="850"/>
                </a:cubicBezTo>
                <a:cubicBezTo>
                  <a:pt x="3433" y="812"/>
                  <a:pt x="3452" y="774"/>
                  <a:pt x="3471" y="742"/>
                </a:cubicBezTo>
                <a:cubicBezTo>
                  <a:pt x="3560" y="584"/>
                  <a:pt x="3693" y="293"/>
                  <a:pt x="3889" y="204"/>
                </a:cubicBezTo>
                <a:close/>
                <a:moveTo>
                  <a:pt x="4598" y="1293"/>
                </a:moveTo>
                <a:cubicBezTo>
                  <a:pt x="4605" y="1300"/>
                  <a:pt x="4605" y="1300"/>
                  <a:pt x="4605" y="1300"/>
                </a:cubicBezTo>
                <a:cubicBezTo>
                  <a:pt x="4605" y="1300"/>
                  <a:pt x="4598" y="1300"/>
                  <a:pt x="4598" y="1306"/>
                </a:cubicBezTo>
                <a:cubicBezTo>
                  <a:pt x="4598" y="1300"/>
                  <a:pt x="4598" y="1300"/>
                  <a:pt x="4598" y="1300"/>
                </a:cubicBezTo>
                <a:cubicBezTo>
                  <a:pt x="4598" y="1300"/>
                  <a:pt x="4598" y="1300"/>
                  <a:pt x="4598" y="1293"/>
                </a:cubicBezTo>
                <a:close/>
                <a:moveTo>
                  <a:pt x="3705" y="1331"/>
                </a:moveTo>
                <a:cubicBezTo>
                  <a:pt x="3705" y="1331"/>
                  <a:pt x="3705" y="1331"/>
                  <a:pt x="3699" y="1338"/>
                </a:cubicBezTo>
                <a:cubicBezTo>
                  <a:pt x="3699" y="1338"/>
                  <a:pt x="3699" y="1331"/>
                  <a:pt x="3699" y="1331"/>
                </a:cubicBezTo>
                <a:close/>
                <a:moveTo>
                  <a:pt x="4231" y="964"/>
                </a:moveTo>
                <a:cubicBezTo>
                  <a:pt x="4250" y="977"/>
                  <a:pt x="4269" y="996"/>
                  <a:pt x="4288" y="1008"/>
                </a:cubicBezTo>
                <a:cubicBezTo>
                  <a:pt x="4155" y="1148"/>
                  <a:pt x="4035" y="1287"/>
                  <a:pt x="3927" y="1426"/>
                </a:cubicBezTo>
                <a:cubicBezTo>
                  <a:pt x="3914" y="1426"/>
                  <a:pt x="3908" y="1433"/>
                  <a:pt x="3902" y="1452"/>
                </a:cubicBezTo>
                <a:cubicBezTo>
                  <a:pt x="3902" y="1452"/>
                  <a:pt x="3902" y="1458"/>
                  <a:pt x="3895" y="1464"/>
                </a:cubicBezTo>
                <a:cubicBezTo>
                  <a:pt x="3845" y="1534"/>
                  <a:pt x="3800" y="1604"/>
                  <a:pt x="3750" y="1673"/>
                </a:cubicBezTo>
                <a:cubicBezTo>
                  <a:pt x="3889" y="1407"/>
                  <a:pt x="4041" y="1167"/>
                  <a:pt x="4231" y="964"/>
                </a:cubicBezTo>
                <a:close/>
                <a:moveTo>
                  <a:pt x="4446" y="1281"/>
                </a:moveTo>
                <a:cubicBezTo>
                  <a:pt x="4446" y="1325"/>
                  <a:pt x="4491" y="1357"/>
                  <a:pt x="4529" y="1357"/>
                </a:cubicBezTo>
                <a:cubicBezTo>
                  <a:pt x="4351" y="1502"/>
                  <a:pt x="4206" y="1673"/>
                  <a:pt x="4073" y="1870"/>
                </a:cubicBezTo>
                <a:cubicBezTo>
                  <a:pt x="4180" y="1654"/>
                  <a:pt x="4301" y="1452"/>
                  <a:pt x="4446" y="1281"/>
                </a:cubicBezTo>
                <a:close/>
                <a:moveTo>
                  <a:pt x="4212" y="1401"/>
                </a:moveTo>
                <a:cubicBezTo>
                  <a:pt x="4066" y="1667"/>
                  <a:pt x="3940" y="1952"/>
                  <a:pt x="3826" y="2237"/>
                </a:cubicBezTo>
                <a:cubicBezTo>
                  <a:pt x="3820" y="2237"/>
                  <a:pt x="3814" y="2237"/>
                  <a:pt x="3808" y="2242"/>
                </a:cubicBezTo>
                <a:lnTo>
                  <a:pt x="3808" y="2242"/>
                </a:lnTo>
                <a:cubicBezTo>
                  <a:pt x="3827" y="2156"/>
                  <a:pt x="3851" y="2070"/>
                  <a:pt x="3864" y="1978"/>
                </a:cubicBezTo>
                <a:cubicBezTo>
                  <a:pt x="3876" y="1965"/>
                  <a:pt x="3876" y="1952"/>
                  <a:pt x="3883" y="1946"/>
                </a:cubicBezTo>
                <a:cubicBezTo>
                  <a:pt x="3978" y="1781"/>
                  <a:pt x="4066" y="1616"/>
                  <a:pt x="4168" y="1458"/>
                </a:cubicBezTo>
                <a:cubicBezTo>
                  <a:pt x="4180" y="1445"/>
                  <a:pt x="4187" y="1433"/>
                  <a:pt x="4199" y="1414"/>
                </a:cubicBezTo>
                <a:cubicBezTo>
                  <a:pt x="4206" y="1407"/>
                  <a:pt x="4206" y="1401"/>
                  <a:pt x="4212" y="1401"/>
                </a:cubicBezTo>
                <a:close/>
                <a:moveTo>
                  <a:pt x="3319" y="2408"/>
                </a:moveTo>
                <a:cubicBezTo>
                  <a:pt x="3294" y="2491"/>
                  <a:pt x="3268" y="2567"/>
                  <a:pt x="3243" y="2649"/>
                </a:cubicBezTo>
                <a:cubicBezTo>
                  <a:pt x="3237" y="2674"/>
                  <a:pt x="3230" y="2700"/>
                  <a:pt x="3218" y="2731"/>
                </a:cubicBezTo>
                <a:cubicBezTo>
                  <a:pt x="3218" y="2719"/>
                  <a:pt x="3224" y="2700"/>
                  <a:pt x="3224" y="2687"/>
                </a:cubicBezTo>
                <a:cubicBezTo>
                  <a:pt x="3256" y="2598"/>
                  <a:pt x="3287" y="2503"/>
                  <a:pt x="3319" y="2408"/>
                </a:cubicBezTo>
                <a:close/>
                <a:moveTo>
                  <a:pt x="3200" y="2769"/>
                </a:moveTo>
                <a:cubicBezTo>
                  <a:pt x="3198" y="2779"/>
                  <a:pt x="3196" y="2789"/>
                  <a:pt x="3192" y="2801"/>
                </a:cubicBezTo>
                <a:cubicBezTo>
                  <a:pt x="3186" y="2833"/>
                  <a:pt x="3173" y="2864"/>
                  <a:pt x="3161" y="2896"/>
                </a:cubicBezTo>
                <a:cubicBezTo>
                  <a:pt x="3172" y="2857"/>
                  <a:pt x="3188" y="2814"/>
                  <a:pt x="3200" y="2769"/>
                </a:cubicBezTo>
                <a:close/>
                <a:moveTo>
                  <a:pt x="3591" y="2541"/>
                </a:moveTo>
                <a:cubicBezTo>
                  <a:pt x="3560" y="2681"/>
                  <a:pt x="3522" y="2820"/>
                  <a:pt x="3484" y="2959"/>
                </a:cubicBezTo>
                <a:cubicBezTo>
                  <a:pt x="3465" y="3029"/>
                  <a:pt x="3439" y="3099"/>
                  <a:pt x="3414" y="3162"/>
                </a:cubicBezTo>
                <a:cubicBezTo>
                  <a:pt x="3408" y="3162"/>
                  <a:pt x="3408" y="3156"/>
                  <a:pt x="3401" y="3156"/>
                </a:cubicBezTo>
                <a:lnTo>
                  <a:pt x="3471" y="2833"/>
                </a:lnTo>
                <a:cubicBezTo>
                  <a:pt x="3509" y="2738"/>
                  <a:pt x="3547" y="2636"/>
                  <a:pt x="3591" y="2541"/>
                </a:cubicBezTo>
                <a:close/>
                <a:moveTo>
                  <a:pt x="3306" y="3282"/>
                </a:moveTo>
                <a:cubicBezTo>
                  <a:pt x="3300" y="3320"/>
                  <a:pt x="3294" y="3365"/>
                  <a:pt x="3287" y="3403"/>
                </a:cubicBezTo>
                <a:lnTo>
                  <a:pt x="3091" y="4372"/>
                </a:lnTo>
                <a:cubicBezTo>
                  <a:pt x="3123" y="4144"/>
                  <a:pt x="3154" y="3909"/>
                  <a:pt x="3186" y="3681"/>
                </a:cubicBezTo>
                <a:cubicBezTo>
                  <a:pt x="3224" y="3548"/>
                  <a:pt x="3262" y="3415"/>
                  <a:pt x="3306" y="3282"/>
                </a:cubicBezTo>
                <a:close/>
                <a:moveTo>
                  <a:pt x="6612" y="4422"/>
                </a:moveTo>
                <a:cubicBezTo>
                  <a:pt x="6619" y="4460"/>
                  <a:pt x="6625" y="4492"/>
                  <a:pt x="6631" y="4530"/>
                </a:cubicBezTo>
                <a:cubicBezTo>
                  <a:pt x="6625" y="4524"/>
                  <a:pt x="6612" y="4524"/>
                  <a:pt x="6600" y="4524"/>
                </a:cubicBezTo>
                <a:cubicBezTo>
                  <a:pt x="6606" y="4492"/>
                  <a:pt x="6606" y="4454"/>
                  <a:pt x="6612" y="4422"/>
                </a:cubicBezTo>
                <a:close/>
                <a:moveTo>
                  <a:pt x="3218" y="4042"/>
                </a:moveTo>
                <a:cubicBezTo>
                  <a:pt x="3218" y="4068"/>
                  <a:pt x="3211" y="4093"/>
                  <a:pt x="3211" y="4118"/>
                </a:cubicBezTo>
                <a:cubicBezTo>
                  <a:pt x="3199" y="4239"/>
                  <a:pt x="3192" y="4353"/>
                  <a:pt x="3186" y="4448"/>
                </a:cubicBezTo>
                <a:cubicBezTo>
                  <a:pt x="3167" y="4587"/>
                  <a:pt x="3148" y="4726"/>
                  <a:pt x="3123" y="4866"/>
                </a:cubicBezTo>
                <a:cubicBezTo>
                  <a:pt x="3110" y="4796"/>
                  <a:pt x="3104" y="4720"/>
                  <a:pt x="3091" y="4650"/>
                </a:cubicBezTo>
                <a:cubicBezTo>
                  <a:pt x="3135" y="4448"/>
                  <a:pt x="3173" y="4245"/>
                  <a:pt x="3218" y="4042"/>
                </a:cubicBezTo>
                <a:close/>
                <a:moveTo>
                  <a:pt x="6688" y="4821"/>
                </a:moveTo>
                <a:cubicBezTo>
                  <a:pt x="6688" y="4847"/>
                  <a:pt x="6695" y="4866"/>
                  <a:pt x="6695" y="4891"/>
                </a:cubicBezTo>
                <a:cubicBezTo>
                  <a:pt x="6695" y="4897"/>
                  <a:pt x="6688" y="4897"/>
                  <a:pt x="6688" y="4897"/>
                </a:cubicBezTo>
                <a:cubicBezTo>
                  <a:pt x="6688" y="4872"/>
                  <a:pt x="6688" y="4847"/>
                  <a:pt x="6688" y="4821"/>
                </a:cubicBezTo>
                <a:close/>
                <a:moveTo>
                  <a:pt x="3173" y="4929"/>
                </a:moveTo>
                <a:cubicBezTo>
                  <a:pt x="3173" y="4973"/>
                  <a:pt x="3167" y="5018"/>
                  <a:pt x="3161" y="5056"/>
                </a:cubicBezTo>
                <a:cubicBezTo>
                  <a:pt x="3154" y="5018"/>
                  <a:pt x="3148" y="4973"/>
                  <a:pt x="3135" y="4935"/>
                </a:cubicBezTo>
                <a:lnTo>
                  <a:pt x="3135" y="4935"/>
                </a:lnTo>
                <a:cubicBezTo>
                  <a:pt x="3141" y="4938"/>
                  <a:pt x="3147" y="4939"/>
                  <a:pt x="3153" y="4939"/>
                </a:cubicBezTo>
                <a:cubicBezTo>
                  <a:pt x="3162" y="4939"/>
                  <a:pt x="3170" y="4936"/>
                  <a:pt x="3173" y="4929"/>
                </a:cubicBezTo>
                <a:close/>
                <a:moveTo>
                  <a:pt x="6536" y="4156"/>
                </a:moveTo>
                <a:cubicBezTo>
                  <a:pt x="6530" y="4378"/>
                  <a:pt x="6498" y="4593"/>
                  <a:pt x="6454" y="4802"/>
                </a:cubicBezTo>
                <a:cubicBezTo>
                  <a:pt x="6403" y="4929"/>
                  <a:pt x="6359" y="5062"/>
                  <a:pt x="6315" y="5189"/>
                </a:cubicBezTo>
                <a:cubicBezTo>
                  <a:pt x="6296" y="5214"/>
                  <a:pt x="6283" y="5233"/>
                  <a:pt x="6264" y="5258"/>
                </a:cubicBezTo>
                <a:cubicBezTo>
                  <a:pt x="6327" y="5094"/>
                  <a:pt x="6391" y="4929"/>
                  <a:pt x="6435" y="4758"/>
                </a:cubicBezTo>
                <a:cubicBezTo>
                  <a:pt x="6492" y="4555"/>
                  <a:pt x="6524" y="4353"/>
                  <a:pt x="6536" y="4156"/>
                </a:cubicBezTo>
                <a:close/>
                <a:moveTo>
                  <a:pt x="2743" y="5493"/>
                </a:moveTo>
                <a:lnTo>
                  <a:pt x="2743" y="5493"/>
                </a:lnTo>
                <a:cubicBezTo>
                  <a:pt x="2755" y="5550"/>
                  <a:pt x="2768" y="5607"/>
                  <a:pt x="2781" y="5657"/>
                </a:cubicBezTo>
                <a:cubicBezTo>
                  <a:pt x="2755" y="5632"/>
                  <a:pt x="2743" y="5575"/>
                  <a:pt x="2743" y="5493"/>
                </a:cubicBezTo>
                <a:close/>
                <a:moveTo>
                  <a:pt x="6226" y="5429"/>
                </a:moveTo>
                <a:lnTo>
                  <a:pt x="6226" y="5429"/>
                </a:lnTo>
                <a:cubicBezTo>
                  <a:pt x="6150" y="5575"/>
                  <a:pt x="6068" y="5714"/>
                  <a:pt x="5992" y="5860"/>
                </a:cubicBezTo>
                <a:cubicBezTo>
                  <a:pt x="5989" y="5863"/>
                  <a:pt x="5986" y="5865"/>
                  <a:pt x="5984" y="5868"/>
                </a:cubicBezTo>
                <a:lnTo>
                  <a:pt x="5984" y="5868"/>
                </a:lnTo>
                <a:cubicBezTo>
                  <a:pt x="6021" y="5790"/>
                  <a:pt x="6063" y="5717"/>
                  <a:pt x="6099" y="5638"/>
                </a:cubicBezTo>
                <a:cubicBezTo>
                  <a:pt x="6131" y="5581"/>
                  <a:pt x="6169" y="5524"/>
                  <a:pt x="6201" y="5467"/>
                </a:cubicBezTo>
                <a:cubicBezTo>
                  <a:pt x="6207" y="5461"/>
                  <a:pt x="6213" y="5448"/>
                  <a:pt x="6220" y="5436"/>
                </a:cubicBezTo>
                <a:cubicBezTo>
                  <a:pt x="6220" y="5436"/>
                  <a:pt x="6226" y="5429"/>
                  <a:pt x="6226" y="5429"/>
                </a:cubicBezTo>
                <a:close/>
                <a:moveTo>
                  <a:pt x="6536" y="5632"/>
                </a:moveTo>
                <a:cubicBezTo>
                  <a:pt x="6492" y="5828"/>
                  <a:pt x="6441" y="6025"/>
                  <a:pt x="6378" y="6215"/>
                </a:cubicBezTo>
                <a:cubicBezTo>
                  <a:pt x="6391" y="6145"/>
                  <a:pt x="6397" y="6075"/>
                  <a:pt x="6410" y="6006"/>
                </a:cubicBezTo>
                <a:cubicBezTo>
                  <a:pt x="6454" y="5879"/>
                  <a:pt x="6498" y="5759"/>
                  <a:pt x="6536" y="5632"/>
                </a:cubicBezTo>
                <a:close/>
                <a:moveTo>
                  <a:pt x="6087" y="6044"/>
                </a:moveTo>
                <a:cubicBezTo>
                  <a:pt x="6074" y="6088"/>
                  <a:pt x="6061" y="6139"/>
                  <a:pt x="6049" y="6183"/>
                </a:cubicBezTo>
                <a:cubicBezTo>
                  <a:pt x="6042" y="6202"/>
                  <a:pt x="6030" y="6227"/>
                  <a:pt x="6017" y="6246"/>
                </a:cubicBezTo>
                <a:cubicBezTo>
                  <a:pt x="5897" y="6329"/>
                  <a:pt x="5605" y="6968"/>
                  <a:pt x="5428" y="7361"/>
                </a:cubicBezTo>
                <a:cubicBezTo>
                  <a:pt x="5413" y="7346"/>
                  <a:pt x="5390" y="7336"/>
                  <a:pt x="5367" y="7336"/>
                </a:cubicBezTo>
                <a:cubicBezTo>
                  <a:pt x="5341" y="7336"/>
                  <a:pt x="5315" y="7347"/>
                  <a:pt x="5295" y="7374"/>
                </a:cubicBezTo>
                <a:cubicBezTo>
                  <a:pt x="5259" y="7427"/>
                  <a:pt x="5218" y="7486"/>
                  <a:pt x="5177" y="7540"/>
                </a:cubicBezTo>
                <a:lnTo>
                  <a:pt x="5177" y="7540"/>
                </a:lnTo>
                <a:cubicBezTo>
                  <a:pt x="5227" y="7427"/>
                  <a:pt x="5277" y="7309"/>
                  <a:pt x="5333" y="7190"/>
                </a:cubicBezTo>
                <a:cubicBezTo>
                  <a:pt x="5605" y="6823"/>
                  <a:pt x="5871" y="6443"/>
                  <a:pt x="6087" y="6044"/>
                </a:cubicBezTo>
                <a:close/>
                <a:moveTo>
                  <a:pt x="4750" y="1445"/>
                </a:moveTo>
                <a:cubicBezTo>
                  <a:pt x="5301" y="1990"/>
                  <a:pt x="5751" y="2592"/>
                  <a:pt x="6175" y="3314"/>
                </a:cubicBezTo>
                <a:cubicBezTo>
                  <a:pt x="6226" y="3409"/>
                  <a:pt x="6277" y="3504"/>
                  <a:pt x="6321" y="3599"/>
                </a:cubicBezTo>
                <a:cubicBezTo>
                  <a:pt x="6340" y="3751"/>
                  <a:pt x="6340" y="3903"/>
                  <a:pt x="6321" y="4061"/>
                </a:cubicBezTo>
                <a:cubicBezTo>
                  <a:pt x="6188" y="4980"/>
                  <a:pt x="5384" y="5999"/>
                  <a:pt x="4852" y="6747"/>
                </a:cubicBezTo>
                <a:cubicBezTo>
                  <a:pt x="4605" y="7095"/>
                  <a:pt x="4345" y="7431"/>
                  <a:pt x="4085" y="7766"/>
                </a:cubicBezTo>
                <a:cubicBezTo>
                  <a:pt x="3914" y="7367"/>
                  <a:pt x="3750" y="6968"/>
                  <a:pt x="3598" y="6557"/>
                </a:cubicBezTo>
                <a:cubicBezTo>
                  <a:pt x="3509" y="6303"/>
                  <a:pt x="3420" y="6044"/>
                  <a:pt x="3344" y="5778"/>
                </a:cubicBezTo>
                <a:cubicBezTo>
                  <a:pt x="3313" y="5157"/>
                  <a:pt x="3376" y="4536"/>
                  <a:pt x="3528" y="3916"/>
                </a:cubicBezTo>
                <a:cubicBezTo>
                  <a:pt x="3724" y="3067"/>
                  <a:pt x="3997" y="2123"/>
                  <a:pt x="4649" y="1521"/>
                </a:cubicBezTo>
                <a:cubicBezTo>
                  <a:pt x="4653" y="1523"/>
                  <a:pt x="4656" y="1524"/>
                  <a:pt x="4659" y="1524"/>
                </a:cubicBezTo>
                <a:cubicBezTo>
                  <a:pt x="4666" y="1524"/>
                  <a:pt x="4672" y="1520"/>
                  <a:pt x="4681" y="1515"/>
                </a:cubicBezTo>
                <a:cubicBezTo>
                  <a:pt x="4706" y="1490"/>
                  <a:pt x="4725" y="1471"/>
                  <a:pt x="4750" y="1445"/>
                </a:cubicBezTo>
                <a:close/>
                <a:moveTo>
                  <a:pt x="6593" y="6873"/>
                </a:moveTo>
                <a:cubicBezTo>
                  <a:pt x="6593" y="6880"/>
                  <a:pt x="6587" y="6892"/>
                  <a:pt x="6587" y="6899"/>
                </a:cubicBezTo>
                <a:cubicBezTo>
                  <a:pt x="6511" y="7228"/>
                  <a:pt x="6403" y="7532"/>
                  <a:pt x="6277" y="7830"/>
                </a:cubicBezTo>
                <a:cubicBezTo>
                  <a:pt x="6321" y="7690"/>
                  <a:pt x="6353" y="7545"/>
                  <a:pt x="6378" y="7405"/>
                </a:cubicBezTo>
                <a:cubicBezTo>
                  <a:pt x="6460" y="7228"/>
                  <a:pt x="6530" y="7051"/>
                  <a:pt x="6593" y="6873"/>
                </a:cubicBezTo>
                <a:close/>
                <a:moveTo>
                  <a:pt x="4877" y="7944"/>
                </a:moveTo>
                <a:lnTo>
                  <a:pt x="4877" y="7944"/>
                </a:lnTo>
                <a:cubicBezTo>
                  <a:pt x="4877" y="7956"/>
                  <a:pt x="4871" y="7963"/>
                  <a:pt x="4871" y="7975"/>
                </a:cubicBezTo>
                <a:cubicBezTo>
                  <a:pt x="4862" y="7984"/>
                  <a:pt x="4853" y="7993"/>
                  <a:pt x="4846" y="8002"/>
                </a:cubicBezTo>
                <a:lnTo>
                  <a:pt x="4846" y="8002"/>
                </a:lnTo>
                <a:cubicBezTo>
                  <a:pt x="4856" y="7985"/>
                  <a:pt x="4867" y="7964"/>
                  <a:pt x="4877" y="7944"/>
                </a:cubicBezTo>
                <a:close/>
                <a:moveTo>
                  <a:pt x="5637" y="7367"/>
                </a:moveTo>
                <a:lnTo>
                  <a:pt x="5637" y="7367"/>
                </a:lnTo>
                <a:cubicBezTo>
                  <a:pt x="5517" y="7633"/>
                  <a:pt x="5384" y="7893"/>
                  <a:pt x="5251" y="8159"/>
                </a:cubicBezTo>
                <a:cubicBezTo>
                  <a:pt x="5358" y="7931"/>
                  <a:pt x="5466" y="7703"/>
                  <a:pt x="5574" y="7481"/>
                </a:cubicBezTo>
                <a:cubicBezTo>
                  <a:pt x="5593" y="7443"/>
                  <a:pt x="5618" y="7405"/>
                  <a:pt x="5637" y="7367"/>
                </a:cubicBezTo>
                <a:close/>
                <a:moveTo>
                  <a:pt x="4592" y="8134"/>
                </a:moveTo>
                <a:cubicBezTo>
                  <a:pt x="4529" y="8248"/>
                  <a:pt x="4465" y="8368"/>
                  <a:pt x="4402" y="8482"/>
                </a:cubicBezTo>
                <a:cubicBezTo>
                  <a:pt x="4396" y="8476"/>
                  <a:pt x="4396" y="8463"/>
                  <a:pt x="4389" y="8457"/>
                </a:cubicBezTo>
                <a:cubicBezTo>
                  <a:pt x="4427" y="8387"/>
                  <a:pt x="4465" y="8317"/>
                  <a:pt x="4503" y="8248"/>
                </a:cubicBezTo>
                <a:cubicBezTo>
                  <a:pt x="4535" y="8210"/>
                  <a:pt x="4560" y="8172"/>
                  <a:pt x="4592" y="8134"/>
                </a:cubicBezTo>
                <a:close/>
                <a:moveTo>
                  <a:pt x="6175" y="7475"/>
                </a:moveTo>
                <a:cubicBezTo>
                  <a:pt x="6150" y="7602"/>
                  <a:pt x="6118" y="7728"/>
                  <a:pt x="6074" y="7855"/>
                </a:cubicBezTo>
                <a:cubicBezTo>
                  <a:pt x="6061" y="7855"/>
                  <a:pt x="6049" y="7868"/>
                  <a:pt x="6036" y="7887"/>
                </a:cubicBezTo>
                <a:cubicBezTo>
                  <a:pt x="5859" y="8210"/>
                  <a:pt x="5669" y="8526"/>
                  <a:pt x="5466" y="8837"/>
                </a:cubicBezTo>
                <a:cubicBezTo>
                  <a:pt x="5713" y="8387"/>
                  <a:pt x="5947" y="7931"/>
                  <a:pt x="6175" y="7475"/>
                </a:cubicBezTo>
                <a:close/>
                <a:moveTo>
                  <a:pt x="5985" y="7057"/>
                </a:moveTo>
                <a:cubicBezTo>
                  <a:pt x="5688" y="7576"/>
                  <a:pt x="5415" y="8108"/>
                  <a:pt x="5168" y="8647"/>
                </a:cubicBezTo>
                <a:cubicBezTo>
                  <a:pt x="5080" y="8818"/>
                  <a:pt x="4985" y="8989"/>
                  <a:pt x="4896" y="9153"/>
                </a:cubicBezTo>
                <a:lnTo>
                  <a:pt x="4852" y="9153"/>
                </a:lnTo>
                <a:cubicBezTo>
                  <a:pt x="5219" y="8476"/>
                  <a:pt x="5567" y="7792"/>
                  <a:pt x="5878" y="7095"/>
                </a:cubicBezTo>
                <a:cubicBezTo>
                  <a:pt x="5887" y="7101"/>
                  <a:pt x="5898" y="7103"/>
                  <a:pt x="5910" y="7103"/>
                </a:cubicBezTo>
                <a:cubicBezTo>
                  <a:pt x="5937" y="7103"/>
                  <a:pt x="5966" y="7088"/>
                  <a:pt x="5979" y="7057"/>
                </a:cubicBezTo>
                <a:close/>
                <a:moveTo>
                  <a:pt x="4073" y="9065"/>
                </a:moveTo>
                <a:cubicBezTo>
                  <a:pt x="4073" y="9065"/>
                  <a:pt x="4079" y="9071"/>
                  <a:pt x="4079" y="9077"/>
                </a:cubicBezTo>
                <a:cubicBezTo>
                  <a:pt x="4079" y="9077"/>
                  <a:pt x="4079" y="9077"/>
                  <a:pt x="4073" y="9084"/>
                </a:cubicBezTo>
                <a:cubicBezTo>
                  <a:pt x="4073" y="9090"/>
                  <a:pt x="4073" y="9096"/>
                  <a:pt x="4073" y="9103"/>
                </a:cubicBezTo>
                <a:cubicBezTo>
                  <a:pt x="4047" y="9134"/>
                  <a:pt x="4022" y="9172"/>
                  <a:pt x="4003" y="9204"/>
                </a:cubicBezTo>
                <a:cubicBezTo>
                  <a:pt x="4022" y="9153"/>
                  <a:pt x="4047" y="9109"/>
                  <a:pt x="4073" y="9065"/>
                </a:cubicBezTo>
                <a:close/>
                <a:moveTo>
                  <a:pt x="5890" y="7545"/>
                </a:moveTo>
                <a:cubicBezTo>
                  <a:pt x="5852" y="7640"/>
                  <a:pt x="5814" y="7735"/>
                  <a:pt x="5783" y="7830"/>
                </a:cubicBezTo>
                <a:cubicBezTo>
                  <a:pt x="5776" y="7849"/>
                  <a:pt x="5776" y="7861"/>
                  <a:pt x="5776" y="7874"/>
                </a:cubicBezTo>
                <a:cubicBezTo>
                  <a:pt x="5561" y="8260"/>
                  <a:pt x="5365" y="8659"/>
                  <a:pt x="5181" y="9065"/>
                </a:cubicBezTo>
                <a:cubicBezTo>
                  <a:pt x="5124" y="9160"/>
                  <a:pt x="5073" y="9255"/>
                  <a:pt x="5016" y="9350"/>
                </a:cubicBezTo>
                <a:cubicBezTo>
                  <a:pt x="5105" y="9128"/>
                  <a:pt x="5200" y="8906"/>
                  <a:pt x="5295" y="8685"/>
                </a:cubicBezTo>
                <a:cubicBezTo>
                  <a:pt x="5491" y="8305"/>
                  <a:pt x="5688" y="7925"/>
                  <a:pt x="5884" y="7545"/>
                </a:cubicBezTo>
                <a:close/>
                <a:moveTo>
                  <a:pt x="3642" y="9647"/>
                </a:moveTo>
                <a:cubicBezTo>
                  <a:pt x="3617" y="9711"/>
                  <a:pt x="3585" y="9780"/>
                  <a:pt x="3553" y="9844"/>
                </a:cubicBezTo>
                <a:cubicBezTo>
                  <a:pt x="3547" y="9856"/>
                  <a:pt x="3541" y="9869"/>
                  <a:pt x="3534" y="9875"/>
                </a:cubicBezTo>
                <a:cubicBezTo>
                  <a:pt x="3553" y="9837"/>
                  <a:pt x="3566" y="9799"/>
                  <a:pt x="3585" y="9761"/>
                </a:cubicBezTo>
                <a:cubicBezTo>
                  <a:pt x="3604" y="9723"/>
                  <a:pt x="3623" y="9685"/>
                  <a:pt x="3642" y="9647"/>
                </a:cubicBezTo>
                <a:close/>
                <a:moveTo>
                  <a:pt x="3572" y="9103"/>
                </a:moveTo>
                <a:lnTo>
                  <a:pt x="3572" y="9103"/>
                </a:lnTo>
                <a:cubicBezTo>
                  <a:pt x="3249" y="9571"/>
                  <a:pt x="2939" y="10040"/>
                  <a:pt x="2641" y="10521"/>
                </a:cubicBezTo>
                <a:cubicBezTo>
                  <a:pt x="2628" y="10494"/>
                  <a:pt x="2595" y="10470"/>
                  <a:pt x="2563" y="10470"/>
                </a:cubicBezTo>
                <a:cubicBezTo>
                  <a:pt x="2551" y="10470"/>
                  <a:pt x="2538" y="10474"/>
                  <a:pt x="2527" y="10483"/>
                </a:cubicBezTo>
                <a:cubicBezTo>
                  <a:pt x="2793" y="10103"/>
                  <a:pt x="3078" y="9736"/>
                  <a:pt x="3357" y="9375"/>
                </a:cubicBezTo>
                <a:cubicBezTo>
                  <a:pt x="3427" y="9280"/>
                  <a:pt x="3503" y="9191"/>
                  <a:pt x="3572" y="9103"/>
                </a:cubicBezTo>
                <a:close/>
                <a:moveTo>
                  <a:pt x="3585" y="9470"/>
                </a:moveTo>
                <a:lnTo>
                  <a:pt x="3585" y="9470"/>
                </a:lnTo>
                <a:cubicBezTo>
                  <a:pt x="3439" y="9742"/>
                  <a:pt x="3306" y="10021"/>
                  <a:pt x="3180" y="10306"/>
                </a:cubicBezTo>
                <a:cubicBezTo>
                  <a:pt x="3116" y="10382"/>
                  <a:pt x="3047" y="10452"/>
                  <a:pt x="2983" y="10534"/>
                </a:cubicBezTo>
                <a:cubicBezTo>
                  <a:pt x="2983" y="10528"/>
                  <a:pt x="2983" y="10528"/>
                  <a:pt x="2983" y="10528"/>
                </a:cubicBezTo>
                <a:cubicBezTo>
                  <a:pt x="3173" y="10179"/>
                  <a:pt x="3370" y="9831"/>
                  <a:pt x="3566" y="9489"/>
                </a:cubicBezTo>
                <a:cubicBezTo>
                  <a:pt x="3572" y="9483"/>
                  <a:pt x="3579" y="9476"/>
                  <a:pt x="3585" y="9470"/>
                </a:cubicBezTo>
                <a:close/>
                <a:moveTo>
                  <a:pt x="4275" y="10597"/>
                </a:moveTo>
                <a:cubicBezTo>
                  <a:pt x="4288" y="10610"/>
                  <a:pt x="4301" y="10616"/>
                  <a:pt x="4313" y="10623"/>
                </a:cubicBezTo>
                <a:cubicBezTo>
                  <a:pt x="4237" y="10711"/>
                  <a:pt x="4161" y="10794"/>
                  <a:pt x="4085" y="10882"/>
                </a:cubicBezTo>
                <a:cubicBezTo>
                  <a:pt x="4149" y="10787"/>
                  <a:pt x="4212" y="10692"/>
                  <a:pt x="4275" y="10597"/>
                </a:cubicBezTo>
                <a:close/>
                <a:moveTo>
                  <a:pt x="3135" y="10407"/>
                </a:moveTo>
                <a:lnTo>
                  <a:pt x="3135" y="10407"/>
                </a:lnTo>
                <a:cubicBezTo>
                  <a:pt x="3104" y="10471"/>
                  <a:pt x="3078" y="10534"/>
                  <a:pt x="3053" y="10597"/>
                </a:cubicBezTo>
                <a:cubicBezTo>
                  <a:pt x="2977" y="10711"/>
                  <a:pt x="2895" y="10825"/>
                  <a:pt x="2819" y="10939"/>
                </a:cubicBezTo>
                <a:cubicBezTo>
                  <a:pt x="2869" y="10838"/>
                  <a:pt x="2914" y="10730"/>
                  <a:pt x="2958" y="10623"/>
                </a:cubicBezTo>
                <a:cubicBezTo>
                  <a:pt x="3015" y="10553"/>
                  <a:pt x="3072" y="10477"/>
                  <a:pt x="3135" y="10407"/>
                </a:cubicBezTo>
                <a:close/>
                <a:moveTo>
                  <a:pt x="2698" y="10743"/>
                </a:moveTo>
                <a:lnTo>
                  <a:pt x="2698" y="10743"/>
                </a:lnTo>
                <a:cubicBezTo>
                  <a:pt x="2629" y="10882"/>
                  <a:pt x="2553" y="11015"/>
                  <a:pt x="2483" y="11155"/>
                </a:cubicBezTo>
                <a:cubicBezTo>
                  <a:pt x="2464" y="11193"/>
                  <a:pt x="2445" y="11224"/>
                  <a:pt x="2426" y="11262"/>
                </a:cubicBezTo>
                <a:cubicBezTo>
                  <a:pt x="2445" y="11193"/>
                  <a:pt x="2470" y="11129"/>
                  <a:pt x="2496" y="11060"/>
                </a:cubicBezTo>
                <a:cubicBezTo>
                  <a:pt x="2565" y="10952"/>
                  <a:pt x="2635" y="10851"/>
                  <a:pt x="2698" y="10743"/>
                </a:cubicBezTo>
                <a:close/>
                <a:moveTo>
                  <a:pt x="8341" y="12751"/>
                </a:moveTo>
                <a:cubicBezTo>
                  <a:pt x="8348" y="12776"/>
                  <a:pt x="8360" y="12795"/>
                  <a:pt x="8392" y="12814"/>
                </a:cubicBezTo>
                <a:cubicBezTo>
                  <a:pt x="8538" y="12890"/>
                  <a:pt x="8690" y="12966"/>
                  <a:pt x="8842" y="13048"/>
                </a:cubicBezTo>
                <a:cubicBezTo>
                  <a:pt x="8677" y="13004"/>
                  <a:pt x="8512" y="12966"/>
                  <a:pt x="8348" y="12928"/>
                </a:cubicBezTo>
                <a:cubicBezTo>
                  <a:pt x="8354" y="12871"/>
                  <a:pt x="8322" y="12808"/>
                  <a:pt x="8272" y="12782"/>
                </a:cubicBezTo>
                <a:cubicBezTo>
                  <a:pt x="8297" y="12770"/>
                  <a:pt x="8316" y="12763"/>
                  <a:pt x="8341" y="12751"/>
                </a:cubicBezTo>
                <a:close/>
                <a:moveTo>
                  <a:pt x="9937" y="13194"/>
                </a:moveTo>
                <a:cubicBezTo>
                  <a:pt x="9937" y="13200"/>
                  <a:pt x="9944" y="13200"/>
                  <a:pt x="9944" y="13207"/>
                </a:cubicBezTo>
                <a:cubicBezTo>
                  <a:pt x="9937" y="13200"/>
                  <a:pt x="9925" y="13194"/>
                  <a:pt x="9918" y="13194"/>
                </a:cubicBezTo>
                <a:close/>
                <a:moveTo>
                  <a:pt x="8126" y="13137"/>
                </a:moveTo>
                <a:cubicBezTo>
                  <a:pt x="8158" y="13143"/>
                  <a:pt x="8189" y="13150"/>
                  <a:pt x="8227" y="13162"/>
                </a:cubicBezTo>
                <a:cubicBezTo>
                  <a:pt x="8240" y="13169"/>
                  <a:pt x="8253" y="13175"/>
                  <a:pt x="8272" y="13181"/>
                </a:cubicBezTo>
                <a:cubicBezTo>
                  <a:pt x="8151" y="13207"/>
                  <a:pt x="8031" y="13238"/>
                  <a:pt x="7911" y="13276"/>
                </a:cubicBezTo>
                <a:lnTo>
                  <a:pt x="7892" y="13276"/>
                </a:lnTo>
                <a:cubicBezTo>
                  <a:pt x="7968" y="13232"/>
                  <a:pt x="8050" y="13188"/>
                  <a:pt x="8126" y="13137"/>
                </a:cubicBezTo>
                <a:close/>
                <a:moveTo>
                  <a:pt x="7410" y="13194"/>
                </a:moveTo>
                <a:cubicBezTo>
                  <a:pt x="7271" y="13251"/>
                  <a:pt x="7125" y="13308"/>
                  <a:pt x="6980" y="13359"/>
                </a:cubicBezTo>
                <a:cubicBezTo>
                  <a:pt x="6973" y="13352"/>
                  <a:pt x="6973" y="13352"/>
                  <a:pt x="6967" y="13346"/>
                </a:cubicBezTo>
                <a:lnTo>
                  <a:pt x="6961" y="13346"/>
                </a:lnTo>
                <a:cubicBezTo>
                  <a:pt x="7113" y="13289"/>
                  <a:pt x="7265" y="13238"/>
                  <a:pt x="7410" y="13194"/>
                </a:cubicBezTo>
                <a:close/>
                <a:moveTo>
                  <a:pt x="10127" y="13245"/>
                </a:moveTo>
                <a:cubicBezTo>
                  <a:pt x="10140" y="13251"/>
                  <a:pt x="10146" y="13251"/>
                  <a:pt x="10159" y="13257"/>
                </a:cubicBezTo>
                <a:cubicBezTo>
                  <a:pt x="10184" y="13295"/>
                  <a:pt x="10203" y="13333"/>
                  <a:pt x="10229" y="13371"/>
                </a:cubicBezTo>
                <a:cubicBezTo>
                  <a:pt x="10197" y="13327"/>
                  <a:pt x="10159" y="13289"/>
                  <a:pt x="10127" y="13245"/>
                </a:cubicBezTo>
                <a:close/>
                <a:moveTo>
                  <a:pt x="5479" y="13333"/>
                </a:moveTo>
                <a:cubicBezTo>
                  <a:pt x="5441" y="13384"/>
                  <a:pt x="5415" y="13422"/>
                  <a:pt x="5409" y="13428"/>
                </a:cubicBezTo>
                <a:cubicBezTo>
                  <a:pt x="5352" y="13498"/>
                  <a:pt x="5295" y="13568"/>
                  <a:pt x="5238" y="13637"/>
                </a:cubicBezTo>
                <a:cubicBezTo>
                  <a:pt x="5194" y="13682"/>
                  <a:pt x="5143" y="13739"/>
                  <a:pt x="5099" y="13789"/>
                </a:cubicBezTo>
                <a:cubicBezTo>
                  <a:pt x="5099" y="13770"/>
                  <a:pt x="5105" y="13758"/>
                  <a:pt x="5105" y="13745"/>
                </a:cubicBezTo>
                <a:cubicBezTo>
                  <a:pt x="5111" y="13713"/>
                  <a:pt x="5092" y="13694"/>
                  <a:pt x="5073" y="13688"/>
                </a:cubicBezTo>
                <a:cubicBezTo>
                  <a:pt x="5200" y="13555"/>
                  <a:pt x="5339" y="13441"/>
                  <a:pt x="5479" y="13333"/>
                </a:cubicBezTo>
                <a:close/>
                <a:moveTo>
                  <a:pt x="1704" y="11896"/>
                </a:moveTo>
                <a:cubicBezTo>
                  <a:pt x="1584" y="12162"/>
                  <a:pt x="1476" y="12434"/>
                  <a:pt x="1387" y="12713"/>
                </a:cubicBezTo>
                <a:cubicBezTo>
                  <a:pt x="1216" y="13080"/>
                  <a:pt x="1071" y="13460"/>
                  <a:pt x="957" y="13846"/>
                </a:cubicBezTo>
                <a:cubicBezTo>
                  <a:pt x="1109" y="13162"/>
                  <a:pt x="1362" y="12510"/>
                  <a:pt x="1704" y="11896"/>
                </a:cubicBezTo>
                <a:close/>
                <a:moveTo>
                  <a:pt x="1672" y="12586"/>
                </a:moveTo>
                <a:lnTo>
                  <a:pt x="1672" y="12586"/>
                </a:lnTo>
                <a:cubicBezTo>
                  <a:pt x="1609" y="12820"/>
                  <a:pt x="1558" y="13055"/>
                  <a:pt x="1495" y="13245"/>
                </a:cubicBezTo>
                <a:cubicBezTo>
                  <a:pt x="1432" y="13454"/>
                  <a:pt x="1362" y="13663"/>
                  <a:pt x="1292" y="13878"/>
                </a:cubicBezTo>
                <a:lnTo>
                  <a:pt x="1267" y="13878"/>
                </a:lnTo>
                <a:cubicBezTo>
                  <a:pt x="1330" y="13656"/>
                  <a:pt x="1394" y="13428"/>
                  <a:pt x="1463" y="13207"/>
                </a:cubicBezTo>
                <a:cubicBezTo>
                  <a:pt x="1527" y="12998"/>
                  <a:pt x="1596" y="12789"/>
                  <a:pt x="1672" y="12586"/>
                </a:cubicBezTo>
                <a:close/>
                <a:moveTo>
                  <a:pt x="10324" y="13669"/>
                </a:moveTo>
                <a:cubicBezTo>
                  <a:pt x="10381" y="13739"/>
                  <a:pt x="10438" y="13808"/>
                  <a:pt x="10495" y="13884"/>
                </a:cubicBezTo>
                <a:cubicBezTo>
                  <a:pt x="10438" y="13815"/>
                  <a:pt x="10381" y="13751"/>
                  <a:pt x="10317" y="13688"/>
                </a:cubicBezTo>
                <a:cubicBezTo>
                  <a:pt x="10324" y="13682"/>
                  <a:pt x="10324" y="13675"/>
                  <a:pt x="10324" y="13669"/>
                </a:cubicBezTo>
                <a:close/>
                <a:moveTo>
                  <a:pt x="4985" y="13783"/>
                </a:moveTo>
                <a:lnTo>
                  <a:pt x="4985" y="13783"/>
                </a:lnTo>
                <a:cubicBezTo>
                  <a:pt x="4940" y="13891"/>
                  <a:pt x="4902" y="13992"/>
                  <a:pt x="4864" y="14100"/>
                </a:cubicBezTo>
                <a:cubicBezTo>
                  <a:pt x="4845" y="14125"/>
                  <a:pt x="4820" y="14150"/>
                  <a:pt x="4801" y="14182"/>
                </a:cubicBezTo>
                <a:cubicBezTo>
                  <a:pt x="4826" y="14087"/>
                  <a:pt x="4852" y="13998"/>
                  <a:pt x="4877" y="13910"/>
                </a:cubicBezTo>
                <a:cubicBezTo>
                  <a:pt x="4909" y="13865"/>
                  <a:pt x="4947" y="13821"/>
                  <a:pt x="4985" y="13783"/>
                </a:cubicBezTo>
                <a:close/>
                <a:moveTo>
                  <a:pt x="5308" y="13789"/>
                </a:moveTo>
                <a:cubicBezTo>
                  <a:pt x="5200" y="13954"/>
                  <a:pt x="5092" y="14125"/>
                  <a:pt x="4997" y="14264"/>
                </a:cubicBezTo>
                <a:cubicBezTo>
                  <a:pt x="5010" y="14214"/>
                  <a:pt x="5023" y="14157"/>
                  <a:pt x="5029" y="14106"/>
                </a:cubicBezTo>
                <a:cubicBezTo>
                  <a:pt x="5086" y="14062"/>
                  <a:pt x="5187" y="13941"/>
                  <a:pt x="5308" y="13789"/>
                </a:cubicBezTo>
                <a:close/>
                <a:moveTo>
                  <a:pt x="9684" y="13593"/>
                </a:moveTo>
                <a:cubicBezTo>
                  <a:pt x="9817" y="13631"/>
                  <a:pt x="9950" y="13669"/>
                  <a:pt x="10083" y="13713"/>
                </a:cubicBezTo>
                <a:cubicBezTo>
                  <a:pt x="10222" y="13910"/>
                  <a:pt x="10387" y="14100"/>
                  <a:pt x="10558" y="14283"/>
                </a:cubicBezTo>
                <a:cubicBezTo>
                  <a:pt x="10355" y="14119"/>
                  <a:pt x="10159" y="13954"/>
                  <a:pt x="9963" y="13783"/>
                </a:cubicBezTo>
                <a:cubicBezTo>
                  <a:pt x="9956" y="13764"/>
                  <a:pt x="9944" y="13751"/>
                  <a:pt x="9918" y="13739"/>
                </a:cubicBezTo>
                <a:cubicBezTo>
                  <a:pt x="9912" y="13732"/>
                  <a:pt x="9899" y="13732"/>
                  <a:pt x="9893" y="13726"/>
                </a:cubicBezTo>
                <a:cubicBezTo>
                  <a:pt x="9855" y="13694"/>
                  <a:pt x="9823" y="13669"/>
                  <a:pt x="9785" y="13637"/>
                </a:cubicBezTo>
                <a:cubicBezTo>
                  <a:pt x="9777" y="13628"/>
                  <a:pt x="9764" y="13624"/>
                  <a:pt x="9751" y="13624"/>
                </a:cubicBezTo>
                <a:cubicBezTo>
                  <a:pt x="9735" y="13624"/>
                  <a:pt x="9720" y="13630"/>
                  <a:pt x="9709" y="13644"/>
                </a:cubicBezTo>
                <a:cubicBezTo>
                  <a:pt x="9697" y="13631"/>
                  <a:pt x="9678" y="13625"/>
                  <a:pt x="9665" y="13618"/>
                </a:cubicBezTo>
                <a:cubicBezTo>
                  <a:pt x="9671" y="13612"/>
                  <a:pt x="9678" y="13599"/>
                  <a:pt x="9684" y="13593"/>
                </a:cubicBezTo>
                <a:close/>
                <a:moveTo>
                  <a:pt x="5909" y="13878"/>
                </a:moveTo>
                <a:lnTo>
                  <a:pt x="5909" y="13878"/>
                </a:lnTo>
                <a:cubicBezTo>
                  <a:pt x="5770" y="14068"/>
                  <a:pt x="5624" y="14252"/>
                  <a:pt x="5479" y="14429"/>
                </a:cubicBezTo>
                <a:cubicBezTo>
                  <a:pt x="5472" y="14410"/>
                  <a:pt x="5460" y="14391"/>
                  <a:pt x="5434" y="14385"/>
                </a:cubicBezTo>
                <a:cubicBezTo>
                  <a:pt x="5586" y="14214"/>
                  <a:pt x="5745" y="14043"/>
                  <a:pt x="5909" y="13878"/>
                </a:cubicBezTo>
                <a:close/>
                <a:moveTo>
                  <a:pt x="10279" y="13802"/>
                </a:moveTo>
                <a:lnTo>
                  <a:pt x="10279" y="13802"/>
                </a:lnTo>
                <a:cubicBezTo>
                  <a:pt x="10482" y="14024"/>
                  <a:pt x="10691" y="14239"/>
                  <a:pt x="10906" y="14448"/>
                </a:cubicBezTo>
                <a:cubicBezTo>
                  <a:pt x="10900" y="14461"/>
                  <a:pt x="10900" y="14480"/>
                  <a:pt x="10900" y="14499"/>
                </a:cubicBezTo>
                <a:cubicBezTo>
                  <a:pt x="10900" y="14505"/>
                  <a:pt x="10900" y="14511"/>
                  <a:pt x="10906" y="14518"/>
                </a:cubicBezTo>
                <a:cubicBezTo>
                  <a:pt x="10875" y="14486"/>
                  <a:pt x="10849" y="14454"/>
                  <a:pt x="10818" y="14423"/>
                </a:cubicBezTo>
                <a:cubicBezTo>
                  <a:pt x="10811" y="14404"/>
                  <a:pt x="10799" y="14385"/>
                  <a:pt x="10786" y="14359"/>
                </a:cubicBezTo>
                <a:cubicBezTo>
                  <a:pt x="10782" y="14350"/>
                  <a:pt x="10773" y="14344"/>
                  <a:pt x="10762" y="14344"/>
                </a:cubicBezTo>
                <a:cubicBezTo>
                  <a:pt x="10758" y="14344"/>
                  <a:pt x="10753" y="14345"/>
                  <a:pt x="10748" y="14347"/>
                </a:cubicBezTo>
                <a:cubicBezTo>
                  <a:pt x="10590" y="14169"/>
                  <a:pt x="10431" y="13992"/>
                  <a:pt x="10279" y="13802"/>
                </a:cubicBezTo>
                <a:close/>
                <a:moveTo>
                  <a:pt x="9931" y="13891"/>
                </a:moveTo>
                <a:cubicBezTo>
                  <a:pt x="10203" y="14125"/>
                  <a:pt x="10476" y="14353"/>
                  <a:pt x="10748" y="14587"/>
                </a:cubicBezTo>
                <a:cubicBezTo>
                  <a:pt x="10754" y="14606"/>
                  <a:pt x="10761" y="14625"/>
                  <a:pt x="10767" y="14644"/>
                </a:cubicBezTo>
                <a:cubicBezTo>
                  <a:pt x="10647" y="14537"/>
                  <a:pt x="10526" y="14429"/>
                  <a:pt x="10406" y="14321"/>
                </a:cubicBezTo>
                <a:cubicBezTo>
                  <a:pt x="10298" y="14220"/>
                  <a:pt x="10064" y="14062"/>
                  <a:pt x="9918" y="13897"/>
                </a:cubicBezTo>
                <a:cubicBezTo>
                  <a:pt x="9925" y="13897"/>
                  <a:pt x="9925" y="13897"/>
                  <a:pt x="9931" y="13891"/>
                </a:cubicBezTo>
                <a:close/>
                <a:moveTo>
                  <a:pt x="5327" y="14518"/>
                </a:moveTo>
                <a:cubicBezTo>
                  <a:pt x="5314" y="14568"/>
                  <a:pt x="5295" y="14625"/>
                  <a:pt x="5282" y="14676"/>
                </a:cubicBezTo>
                <a:cubicBezTo>
                  <a:pt x="5282" y="14676"/>
                  <a:pt x="5276" y="14682"/>
                  <a:pt x="5276" y="14682"/>
                </a:cubicBezTo>
                <a:cubicBezTo>
                  <a:pt x="5289" y="14632"/>
                  <a:pt x="5301" y="14575"/>
                  <a:pt x="5320" y="14524"/>
                </a:cubicBezTo>
                <a:cubicBezTo>
                  <a:pt x="5320" y="14524"/>
                  <a:pt x="5320" y="14518"/>
                  <a:pt x="5327" y="14518"/>
                </a:cubicBezTo>
                <a:close/>
                <a:moveTo>
                  <a:pt x="1128" y="13682"/>
                </a:moveTo>
                <a:cubicBezTo>
                  <a:pt x="1083" y="13903"/>
                  <a:pt x="1052" y="14119"/>
                  <a:pt x="1020" y="14340"/>
                </a:cubicBezTo>
                <a:cubicBezTo>
                  <a:pt x="950" y="14518"/>
                  <a:pt x="887" y="14701"/>
                  <a:pt x="843" y="14885"/>
                </a:cubicBezTo>
                <a:cubicBezTo>
                  <a:pt x="881" y="14632"/>
                  <a:pt x="931" y="14385"/>
                  <a:pt x="995" y="14144"/>
                </a:cubicBezTo>
                <a:cubicBezTo>
                  <a:pt x="1033" y="13986"/>
                  <a:pt x="1077" y="13834"/>
                  <a:pt x="1128" y="13682"/>
                </a:cubicBezTo>
                <a:close/>
                <a:moveTo>
                  <a:pt x="5105" y="14777"/>
                </a:moveTo>
                <a:cubicBezTo>
                  <a:pt x="5099" y="14790"/>
                  <a:pt x="5099" y="14809"/>
                  <a:pt x="5092" y="14822"/>
                </a:cubicBezTo>
                <a:cubicBezTo>
                  <a:pt x="5086" y="14860"/>
                  <a:pt x="5073" y="14898"/>
                  <a:pt x="5067" y="14936"/>
                </a:cubicBezTo>
                <a:cubicBezTo>
                  <a:pt x="5048" y="14961"/>
                  <a:pt x="5029" y="14980"/>
                  <a:pt x="5010" y="15005"/>
                </a:cubicBezTo>
                <a:lnTo>
                  <a:pt x="5061" y="14828"/>
                </a:lnTo>
                <a:cubicBezTo>
                  <a:pt x="5073" y="14809"/>
                  <a:pt x="5086" y="14796"/>
                  <a:pt x="5105" y="14777"/>
                </a:cubicBezTo>
                <a:close/>
                <a:moveTo>
                  <a:pt x="5118" y="15259"/>
                </a:moveTo>
                <a:cubicBezTo>
                  <a:pt x="5118" y="15265"/>
                  <a:pt x="5118" y="15271"/>
                  <a:pt x="5111" y="15278"/>
                </a:cubicBezTo>
                <a:cubicBezTo>
                  <a:pt x="5111" y="15284"/>
                  <a:pt x="5111" y="15284"/>
                  <a:pt x="5105" y="15290"/>
                </a:cubicBezTo>
                <a:cubicBezTo>
                  <a:pt x="5111" y="15284"/>
                  <a:pt x="5111" y="15271"/>
                  <a:pt x="5111" y="15265"/>
                </a:cubicBezTo>
                <a:cubicBezTo>
                  <a:pt x="5118" y="15265"/>
                  <a:pt x="5118" y="15265"/>
                  <a:pt x="5118" y="15259"/>
                </a:cubicBezTo>
                <a:close/>
                <a:moveTo>
                  <a:pt x="5061" y="15474"/>
                </a:moveTo>
                <a:cubicBezTo>
                  <a:pt x="5061" y="15474"/>
                  <a:pt x="5061" y="15474"/>
                  <a:pt x="5061" y="15480"/>
                </a:cubicBezTo>
                <a:cubicBezTo>
                  <a:pt x="5054" y="15493"/>
                  <a:pt x="5048" y="15512"/>
                  <a:pt x="5042" y="15531"/>
                </a:cubicBezTo>
                <a:cubicBezTo>
                  <a:pt x="5048" y="15512"/>
                  <a:pt x="5054" y="15493"/>
                  <a:pt x="5061" y="15474"/>
                </a:cubicBezTo>
                <a:close/>
                <a:moveTo>
                  <a:pt x="1096" y="14974"/>
                </a:moveTo>
                <a:lnTo>
                  <a:pt x="1096" y="14974"/>
                </a:lnTo>
                <a:cubicBezTo>
                  <a:pt x="1045" y="15214"/>
                  <a:pt x="1001" y="15449"/>
                  <a:pt x="957" y="15689"/>
                </a:cubicBezTo>
                <a:cubicBezTo>
                  <a:pt x="944" y="15651"/>
                  <a:pt x="912" y="15626"/>
                  <a:pt x="881" y="15620"/>
                </a:cubicBezTo>
                <a:cubicBezTo>
                  <a:pt x="887" y="15575"/>
                  <a:pt x="893" y="15525"/>
                  <a:pt x="900" y="15480"/>
                </a:cubicBezTo>
                <a:cubicBezTo>
                  <a:pt x="912" y="15474"/>
                  <a:pt x="925" y="15461"/>
                  <a:pt x="931" y="15442"/>
                </a:cubicBezTo>
                <a:cubicBezTo>
                  <a:pt x="982" y="15290"/>
                  <a:pt x="1039" y="15132"/>
                  <a:pt x="1096" y="14974"/>
                </a:cubicBezTo>
                <a:close/>
                <a:moveTo>
                  <a:pt x="4788" y="14651"/>
                </a:moveTo>
                <a:cubicBezTo>
                  <a:pt x="4788" y="14663"/>
                  <a:pt x="4795" y="14670"/>
                  <a:pt x="4801" y="14676"/>
                </a:cubicBezTo>
                <a:cubicBezTo>
                  <a:pt x="4712" y="15062"/>
                  <a:pt x="4617" y="15442"/>
                  <a:pt x="4503" y="15816"/>
                </a:cubicBezTo>
                <a:cubicBezTo>
                  <a:pt x="4579" y="15423"/>
                  <a:pt x="4668" y="15037"/>
                  <a:pt x="4788" y="14651"/>
                </a:cubicBezTo>
                <a:close/>
                <a:moveTo>
                  <a:pt x="4364" y="15271"/>
                </a:moveTo>
                <a:cubicBezTo>
                  <a:pt x="4345" y="15360"/>
                  <a:pt x="4326" y="15449"/>
                  <a:pt x="4313" y="15537"/>
                </a:cubicBezTo>
                <a:cubicBezTo>
                  <a:pt x="4294" y="15620"/>
                  <a:pt x="4282" y="15708"/>
                  <a:pt x="4263" y="15803"/>
                </a:cubicBezTo>
                <a:cubicBezTo>
                  <a:pt x="4237" y="15892"/>
                  <a:pt x="4212" y="15981"/>
                  <a:pt x="4174" y="16057"/>
                </a:cubicBezTo>
                <a:cubicBezTo>
                  <a:pt x="4174" y="16063"/>
                  <a:pt x="4174" y="16063"/>
                  <a:pt x="4168" y="16069"/>
                </a:cubicBezTo>
                <a:cubicBezTo>
                  <a:pt x="4161" y="16044"/>
                  <a:pt x="4149" y="16019"/>
                  <a:pt x="4142" y="15987"/>
                </a:cubicBezTo>
                <a:cubicBezTo>
                  <a:pt x="4225" y="15765"/>
                  <a:pt x="4294" y="15531"/>
                  <a:pt x="4351" y="15303"/>
                </a:cubicBezTo>
                <a:cubicBezTo>
                  <a:pt x="4358" y="15290"/>
                  <a:pt x="4358" y="15278"/>
                  <a:pt x="4364" y="15271"/>
                </a:cubicBezTo>
                <a:close/>
                <a:moveTo>
                  <a:pt x="4130" y="16095"/>
                </a:moveTo>
                <a:cubicBezTo>
                  <a:pt x="4136" y="16107"/>
                  <a:pt x="4142" y="16120"/>
                  <a:pt x="4142" y="16133"/>
                </a:cubicBezTo>
                <a:cubicBezTo>
                  <a:pt x="4133" y="16151"/>
                  <a:pt x="4129" y="16160"/>
                  <a:pt x="4127" y="16160"/>
                </a:cubicBezTo>
                <a:cubicBezTo>
                  <a:pt x="4125" y="16160"/>
                  <a:pt x="4130" y="16135"/>
                  <a:pt x="4130" y="16095"/>
                </a:cubicBezTo>
                <a:close/>
                <a:moveTo>
                  <a:pt x="1223" y="16221"/>
                </a:moveTo>
                <a:cubicBezTo>
                  <a:pt x="1216" y="16253"/>
                  <a:pt x="1216" y="16278"/>
                  <a:pt x="1216" y="16304"/>
                </a:cubicBezTo>
                <a:cubicBezTo>
                  <a:pt x="1204" y="16310"/>
                  <a:pt x="1197" y="16316"/>
                  <a:pt x="1191" y="16316"/>
                </a:cubicBezTo>
                <a:cubicBezTo>
                  <a:pt x="1204" y="16285"/>
                  <a:pt x="1210" y="16253"/>
                  <a:pt x="1223" y="16221"/>
                </a:cubicBezTo>
                <a:close/>
                <a:moveTo>
                  <a:pt x="4928" y="15284"/>
                </a:moveTo>
                <a:cubicBezTo>
                  <a:pt x="4940" y="15297"/>
                  <a:pt x="4953" y="15309"/>
                  <a:pt x="4966" y="15316"/>
                </a:cubicBezTo>
                <a:cubicBezTo>
                  <a:pt x="4940" y="15411"/>
                  <a:pt x="4915" y="15512"/>
                  <a:pt x="4890" y="15607"/>
                </a:cubicBezTo>
                <a:cubicBezTo>
                  <a:pt x="4871" y="15677"/>
                  <a:pt x="4852" y="15740"/>
                  <a:pt x="4833" y="15803"/>
                </a:cubicBezTo>
                <a:cubicBezTo>
                  <a:pt x="4776" y="16000"/>
                  <a:pt x="4693" y="16202"/>
                  <a:pt x="4630" y="16405"/>
                </a:cubicBezTo>
                <a:cubicBezTo>
                  <a:pt x="4668" y="16228"/>
                  <a:pt x="4725" y="16050"/>
                  <a:pt x="4731" y="15987"/>
                </a:cubicBezTo>
                <a:cubicBezTo>
                  <a:pt x="4750" y="15917"/>
                  <a:pt x="4769" y="15841"/>
                  <a:pt x="4788" y="15765"/>
                </a:cubicBezTo>
                <a:cubicBezTo>
                  <a:pt x="4833" y="15607"/>
                  <a:pt x="4883" y="15442"/>
                  <a:pt x="4928" y="15284"/>
                </a:cubicBezTo>
                <a:close/>
                <a:moveTo>
                  <a:pt x="4757" y="14340"/>
                </a:moveTo>
                <a:cubicBezTo>
                  <a:pt x="4763" y="14347"/>
                  <a:pt x="4769" y="14347"/>
                  <a:pt x="4776" y="14353"/>
                </a:cubicBezTo>
                <a:cubicBezTo>
                  <a:pt x="4560" y="15018"/>
                  <a:pt x="4396" y="15702"/>
                  <a:pt x="4301" y="16399"/>
                </a:cubicBezTo>
                <a:cubicBezTo>
                  <a:pt x="4296" y="16417"/>
                  <a:pt x="4292" y="16432"/>
                  <a:pt x="4292" y="16441"/>
                </a:cubicBezTo>
                <a:lnTo>
                  <a:pt x="4292" y="16441"/>
                </a:lnTo>
                <a:cubicBezTo>
                  <a:pt x="4248" y="16290"/>
                  <a:pt x="4364" y="15921"/>
                  <a:pt x="4383" y="15778"/>
                </a:cubicBezTo>
                <a:cubicBezTo>
                  <a:pt x="4389" y="15721"/>
                  <a:pt x="4402" y="15664"/>
                  <a:pt x="4408" y="15607"/>
                </a:cubicBezTo>
                <a:cubicBezTo>
                  <a:pt x="4529" y="15183"/>
                  <a:pt x="4643" y="14765"/>
                  <a:pt x="4757" y="14340"/>
                </a:cubicBezTo>
                <a:close/>
                <a:moveTo>
                  <a:pt x="4845" y="14942"/>
                </a:moveTo>
                <a:cubicBezTo>
                  <a:pt x="4852" y="14948"/>
                  <a:pt x="4864" y="14955"/>
                  <a:pt x="4877" y="14961"/>
                </a:cubicBezTo>
                <a:cubicBezTo>
                  <a:pt x="4795" y="15246"/>
                  <a:pt x="4719" y="15531"/>
                  <a:pt x="4655" y="15822"/>
                </a:cubicBezTo>
                <a:cubicBezTo>
                  <a:pt x="4624" y="15955"/>
                  <a:pt x="4586" y="16088"/>
                  <a:pt x="4541" y="16221"/>
                </a:cubicBezTo>
                <a:cubicBezTo>
                  <a:pt x="4516" y="16297"/>
                  <a:pt x="4459" y="16608"/>
                  <a:pt x="4383" y="16627"/>
                </a:cubicBezTo>
                <a:cubicBezTo>
                  <a:pt x="4383" y="16627"/>
                  <a:pt x="4396" y="16544"/>
                  <a:pt x="4408" y="16456"/>
                </a:cubicBezTo>
                <a:cubicBezTo>
                  <a:pt x="4573" y="15955"/>
                  <a:pt x="4719" y="15449"/>
                  <a:pt x="4845" y="14942"/>
                </a:cubicBezTo>
                <a:close/>
                <a:moveTo>
                  <a:pt x="4833" y="16620"/>
                </a:moveTo>
                <a:cubicBezTo>
                  <a:pt x="4826" y="16646"/>
                  <a:pt x="4820" y="16677"/>
                  <a:pt x="4814" y="16703"/>
                </a:cubicBezTo>
                <a:cubicBezTo>
                  <a:pt x="4801" y="16709"/>
                  <a:pt x="4795" y="16715"/>
                  <a:pt x="4788" y="16722"/>
                </a:cubicBezTo>
                <a:cubicBezTo>
                  <a:pt x="4801" y="16690"/>
                  <a:pt x="4820" y="16652"/>
                  <a:pt x="4833" y="16620"/>
                </a:cubicBezTo>
                <a:close/>
                <a:moveTo>
                  <a:pt x="4491" y="16760"/>
                </a:moveTo>
                <a:cubicBezTo>
                  <a:pt x="4484" y="16817"/>
                  <a:pt x="4472" y="16874"/>
                  <a:pt x="4465" y="16931"/>
                </a:cubicBezTo>
                <a:cubicBezTo>
                  <a:pt x="4453" y="16893"/>
                  <a:pt x="4446" y="16861"/>
                  <a:pt x="4427" y="16829"/>
                </a:cubicBezTo>
                <a:cubicBezTo>
                  <a:pt x="4453" y="16810"/>
                  <a:pt x="4472" y="16785"/>
                  <a:pt x="4491" y="16760"/>
                </a:cubicBezTo>
                <a:close/>
                <a:moveTo>
                  <a:pt x="4554" y="17013"/>
                </a:moveTo>
                <a:cubicBezTo>
                  <a:pt x="4624" y="17285"/>
                  <a:pt x="4712" y="17558"/>
                  <a:pt x="4820" y="17817"/>
                </a:cubicBezTo>
                <a:cubicBezTo>
                  <a:pt x="4820" y="17836"/>
                  <a:pt x="4820" y="17855"/>
                  <a:pt x="4826" y="17868"/>
                </a:cubicBezTo>
                <a:cubicBezTo>
                  <a:pt x="4782" y="17824"/>
                  <a:pt x="4744" y="17773"/>
                  <a:pt x="4706" y="17729"/>
                </a:cubicBezTo>
                <a:cubicBezTo>
                  <a:pt x="4674" y="17659"/>
                  <a:pt x="4649" y="17596"/>
                  <a:pt x="4624" y="17526"/>
                </a:cubicBezTo>
                <a:cubicBezTo>
                  <a:pt x="4605" y="17406"/>
                  <a:pt x="4573" y="17292"/>
                  <a:pt x="4541" y="17178"/>
                </a:cubicBezTo>
                <a:cubicBezTo>
                  <a:pt x="4548" y="17165"/>
                  <a:pt x="4548" y="17152"/>
                  <a:pt x="4535" y="17152"/>
                </a:cubicBezTo>
                <a:cubicBezTo>
                  <a:pt x="4522" y="17108"/>
                  <a:pt x="4510" y="17064"/>
                  <a:pt x="4497" y="17019"/>
                </a:cubicBezTo>
                <a:lnTo>
                  <a:pt x="4497" y="17019"/>
                </a:lnTo>
                <a:cubicBezTo>
                  <a:pt x="4503" y="17021"/>
                  <a:pt x="4509" y="17022"/>
                  <a:pt x="4515" y="17022"/>
                </a:cubicBezTo>
                <a:cubicBezTo>
                  <a:pt x="4530" y="17022"/>
                  <a:pt x="4545" y="17017"/>
                  <a:pt x="4554" y="17013"/>
                </a:cubicBezTo>
                <a:close/>
                <a:moveTo>
                  <a:pt x="6150" y="18755"/>
                </a:moveTo>
                <a:cubicBezTo>
                  <a:pt x="6194" y="18774"/>
                  <a:pt x="6232" y="18793"/>
                  <a:pt x="6270" y="18805"/>
                </a:cubicBezTo>
                <a:lnTo>
                  <a:pt x="6251" y="18805"/>
                </a:lnTo>
                <a:cubicBezTo>
                  <a:pt x="6220" y="18786"/>
                  <a:pt x="6182" y="18774"/>
                  <a:pt x="6150" y="18761"/>
                </a:cubicBezTo>
                <a:cubicBezTo>
                  <a:pt x="6150" y="18761"/>
                  <a:pt x="6150" y="18761"/>
                  <a:pt x="6150" y="18755"/>
                </a:cubicBezTo>
                <a:close/>
                <a:moveTo>
                  <a:pt x="8520" y="14077"/>
                </a:moveTo>
                <a:cubicBezTo>
                  <a:pt x="8566" y="14077"/>
                  <a:pt x="8612" y="14078"/>
                  <a:pt x="8658" y="14081"/>
                </a:cubicBezTo>
                <a:cubicBezTo>
                  <a:pt x="9811" y="14125"/>
                  <a:pt x="10818" y="15069"/>
                  <a:pt x="11039" y="16196"/>
                </a:cubicBezTo>
                <a:cubicBezTo>
                  <a:pt x="11115" y="16576"/>
                  <a:pt x="11103" y="16943"/>
                  <a:pt x="11014" y="17292"/>
                </a:cubicBezTo>
                <a:cubicBezTo>
                  <a:pt x="10995" y="17342"/>
                  <a:pt x="10970" y="17399"/>
                  <a:pt x="10938" y="17450"/>
                </a:cubicBezTo>
                <a:cubicBezTo>
                  <a:pt x="10653" y="18014"/>
                  <a:pt x="10229" y="18501"/>
                  <a:pt x="9728" y="18913"/>
                </a:cubicBezTo>
                <a:cubicBezTo>
                  <a:pt x="9120" y="17304"/>
                  <a:pt x="8310" y="15759"/>
                  <a:pt x="7467" y="14252"/>
                </a:cubicBezTo>
                <a:cubicBezTo>
                  <a:pt x="7809" y="14140"/>
                  <a:pt x="8169" y="14077"/>
                  <a:pt x="8520" y="14077"/>
                </a:cubicBezTo>
                <a:close/>
                <a:moveTo>
                  <a:pt x="4769" y="10509"/>
                </a:moveTo>
                <a:cubicBezTo>
                  <a:pt x="4883" y="10724"/>
                  <a:pt x="4991" y="10933"/>
                  <a:pt x="5099" y="11136"/>
                </a:cubicBezTo>
                <a:cubicBezTo>
                  <a:pt x="5346" y="11592"/>
                  <a:pt x="5599" y="12048"/>
                  <a:pt x="5859" y="12504"/>
                </a:cubicBezTo>
                <a:cubicBezTo>
                  <a:pt x="4877" y="13010"/>
                  <a:pt x="4085" y="13853"/>
                  <a:pt x="3769" y="14942"/>
                </a:cubicBezTo>
                <a:cubicBezTo>
                  <a:pt x="3207" y="16846"/>
                  <a:pt x="4703" y="19224"/>
                  <a:pt x="6638" y="19224"/>
                </a:cubicBezTo>
                <a:cubicBezTo>
                  <a:pt x="6929" y="19224"/>
                  <a:pt x="7231" y="19170"/>
                  <a:pt x="7537" y="19052"/>
                </a:cubicBezTo>
                <a:cubicBezTo>
                  <a:pt x="7670" y="19027"/>
                  <a:pt x="7803" y="18976"/>
                  <a:pt x="7904" y="18907"/>
                </a:cubicBezTo>
                <a:cubicBezTo>
                  <a:pt x="8006" y="18837"/>
                  <a:pt x="8069" y="18742"/>
                  <a:pt x="8132" y="18641"/>
                </a:cubicBezTo>
                <a:cubicBezTo>
                  <a:pt x="8227" y="18565"/>
                  <a:pt x="8322" y="18476"/>
                  <a:pt x="8405" y="18375"/>
                </a:cubicBezTo>
                <a:cubicBezTo>
                  <a:pt x="8421" y="18358"/>
                  <a:pt x="8409" y="18328"/>
                  <a:pt x="8385" y="18328"/>
                </a:cubicBezTo>
                <a:cubicBezTo>
                  <a:pt x="8382" y="18328"/>
                  <a:pt x="8377" y="18329"/>
                  <a:pt x="8373" y="18330"/>
                </a:cubicBezTo>
                <a:cubicBezTo>
                  <a:pt x="7923" y="18596"/>
                  <a:pt x="7417" y="18774"/>
                  <a:pt x="6916" y="18774"/>
                </a:cubicBezTo>
                <a:cubicBezTo>
                  <a:pt x="5821" y="18565"/>
                  <a:pt x="5137" y="17349"/>
                  <a:pt x="5466" y="16171"/>
                </a:cubicBezTo>
                <a:cubicBezTo>
                  <a:pt x="5681" y="15404"/>
                  <a:pt x="6264" y="14809"/>
                  <a:pt x="6973" y="14454"/>
                </a:cubicBezTo>
                <a:cubicBezTo>
                  <a:pt x="7379" y="15170"/>
                  <a:pt x="7784" y="15892"/>
                  <a:pt x="8177" y="16620"/>
                </a:cubicBezTo>
                <a:cubicBezTo>
                  <a:pt x="8595" y="17463"/>
                  <a:pt x="8994" y="18318"/>
                  <a:pt x="9367" y="19185"/>
                </a:cubicBezTo>
                <a:cubicBezTo>
                  <a:pt x="8297" y="19926"/>
                  <a:pt x="6954" y="20332"/>
                  <a:pt x="5726" y="20338"/>
                </a:cubicBezTo>
                <a:cubicBezTo>
                  <a:pt x="5710" y="20338"/>
                  <a:pt x="5694" y="20338"/>
                  <a:pt x="5679" y="20338"/>
                </a:cubicBezTo>
                <a:cubicBezTo>
                  <a:pt x="3895" y="20338"/>
                  <a:pt x="2458" y="19267"/>
                  <a:pt x="1774" y="17792"/>
                </a:cubicBezTo>
                <a:cubicBezTo>
                  <a:pt x="1622" y="17190"/>
                  <a:pt x="1653" y="16513"/>
                  <a:pt x="1761" y="15911"/>
                </a:cubicBezTo>
                <a:cubicBezTo>
                  <a:pt x="2122" y="13821"/>
                  <a:pt x="3496" y="12143"/>
                  <a:pt x="4769" y="10509"/>
                </a:cubicBezTo>
                <a:close/>
                <a:moveTo>
                  <a:pt x="7094" y="23454"/>
                </a:moveTo>
                <a:cubicBezTo>
                  <a:pt x="7119" y="23460"/>
                  <a:pt x="7144" y="23473"/>
                  <a:pt x="7170" y="23486"/>
                </a:cubicBezTo>
                <a:cubicBezTo>
                  <a:pt x="7182" y="23505"/>
                  <a:pt x="7201" y="23530"/>
                  <a:pt x="7214" y="23549"/>
                </a:cubicBezTo>
                <a:cubicBezTo>
                  <a:pt x="7220" y="23555"/>
                  <a:pt x="7227" y="23568"/>
                  <a:pt x="7233" y="23574"/>
                </a:cubicBezTo>
                <a:cubicBezTo>
                  <a:pt x="7195" y="23574"/>
                  <a:pt x="7163" y="23593"/>
                  <a:pt x="7151" y="23631"/>
                </a:cubicBezTo>
                <a:cubicBezTo>
                  <a:pt x="7151" y="23631"/>
                  <a:pt x="7151" y="23638"/>
                  <a:pt x="7151" y="23638"/>
                </a:cubicBezTo>
                <a:cubicBezTo>
                  <a:pt x="7132" y="23600"/>
                  <a:pt x="7113" y="23568"/>
                  <a:pt x="7087" y="23536"/>
                </a:cubicBezTo>
                <a:cubicBezTo>
                  <a:pt x="7087" y="23524"/>
                  <a:pt x="7087" y="23511"/>
                  <a:pt x="7094" y="23498"/>
                </a:cubicBezTo>
                <a:cubicBezTo>
                  <a:pt x="7094" y="23492"/>
                  <a:pt x="7094" y="23492"/>
                  <a:pt x="7094" y="23492"/>
                </a:cubicBezTo>
                <a:cubicBezTo>
                  <a:pt x="7094" y="23486"/>
                  <a:pt x="7094" y="23479"/>
                  <a:pt x="7094" y="23473"/>
                </a:cubicBezTo>
                <a:cubicBezTo>
                  <a:pt x="7094" y="23467"/>
                  <a:pt x="7094" y="23460"/>
                  <a:pt x="7094" y="23454"/>
                </a:cubicBezTo>
                <a:close/>
                <a:moveTo>
                  <a:pt x="10387" y="22352"/>
                </a:moveTo>
                <a:cubicBezTo>
                  <a:pt x="10438" y="22612"/>
                  <a:pt x="10476" y="22878"/>
                  <a:pt x="10482" y="23137"/>
                </a:cubicBezTo>
                <a:cubicBezTo>
                  <a:pt x="10419" y="23378"/>
                  <a:pt x="10330" y="23612"/>
                  <a:pt x="10216" y="23847"/>
                </a:cubicBezTo>
                <a:cubicBezTo>
                  <a:pt x="10343" y="23365"/>
                  <a:pt x="10387" y="22852"/>
                  <a:pt x="10387" y="22352"/>
                </a:cubicBezTo>
                <a:close/>
                <a:moveTo>
                  <a:pt x="6498" y="23631"/>
                </a:moveTo>
                <a:cubicBezTo>
                  <a:pt x="6448" y="23809"/>
                  <a:pt x="6403" y="23992"/>
                  <a:pt x="6378" y="24176"/>
                </a:cubicBezTo>
                <a:cubicBezTo>
                  <a:pt x="6346" y="24081"/>
                  <a:pt x="6334" y="23980"/>
                  <a:pt x="6334" y="23885"/>
                </a:cubicBezTo>
                <a:cubicBezTo>
                  <a:pt x="6346" y="23809"/>
                  <a:pt x="6365" y="23720"/>
                  <a:pt x="6397" y="23644"/>
                </a:cubicBezTo>
                <a:cubicBezTo>
                  <a:pt x="6429" y="23638"/>
                  <a:pt x="6460" y="23631"/>
                  <a:pt x="6498" y="23631"/>
                </a:cubicBezTo>
                <a:close/>
                <a:moveTo>
                  <a:pt x="6194" y="23853"/>
                </a:moveTo>
                <a:cubicBezTo>
                  <a:pt x="6175" y="23973"/>
                  <a:pt x="6182" y="24106"/>
                  <a:pt x="6207" y="24233"/>
                </a:cubicBezTo>
                <a:cubicBezTo>
                  <a:pt x="6207" y="24265"/>
                  <a:pt x="6207" y="24303"/>
                  <a:pt x="6207" y="24334"/>
                </a:cubicBezTo>
                <a:cubicBezTo>
                  <a:pt x="6175" y="24246"/>
                  <a:pt x="6169" y="24144"/>
                  <a:pt x="6169" y="24037"/>
                </a:cubicBezTo>
                <a:cubicBezTo>
                  <a:pt x="6169" y="23973"/>
                  <a:pt x="6182" y="23910"/>
                  <a:pt x="6194" y="23853"/>
                </a:cubicBezTo>
                <a:close/>
                <a:moveTo>
                  <a:pt x="7062" y="23669"/>
                </a:moveTo>
                <a:cubicBezTo>
                  <a:pt x="7081" y="23701"/>
                  <a:pt x="7094" y="23733"/>
                  <a:pt x="7100" y="23764"/>
                </a:cubicBezTo>
                <a:cubicBezTo>
                  <a:pt x="7030" y="23961"/>
                  <a:pt x="6973" y="24163"/>
                  <a:pt x="6935" y="24366"/>
                </a:cubicBezTo>
                <a:cubicBezTo>
                  <a:pt x="6954" y="24265"/>
                  <a:pt x="6967" y="24163"/>
                  <a:pt x="6986" y="24056"/>
                </a:cubicBezTo>
                <a:cubicBezTo>
                  <a:pt x="7018" y="23929"/>
                  <a:pt x="7043" y="23802"/>
                  <a:pt x="7062" y="23669"/>
                </a:cubicBezTo>
                <a:close/>
                <a:moveTo>
                  <a:pt x="6638" y="23416"/>
                </a:moveTo>
                <a:cubicBezTo>
                  <a:pt x="6657" y="23422"/>
                  <a:pt x="6676" y="23422"/>
                  <a:pt x="6695" y="23429"/>
                </a:cubicBezTo>
                <a:cubicBezTo>
                  <a:pt x="6695" y="23448"/>
                  <a:pt x="6695" y="23467"/>
                  <a:pt x="6695" y="23486"/>
                </a:cubicBezTo>
                <a:cubicBezTo>
                  <a:pt x="6600" y="23796"/>
                  <a:pt x="6536" y="24106"/>
                  <a:pt x="6498" y="24423"/>
                </a:cubicBezTo>
                <a:cubicBezTo>
                  <a:pt x="6479" y="24385"/>
                  <a:pt x="6460" y="24353"/>
                  <a:pt x="6435" y="24315"/>
                </a:cubicBezTo>
                <a:cubicBezTo>
                  <a:pt x="6441" y="24309"/>
                  <a:pt x="6441" y="24303"/>
                  <a:pt x="6441" y="24296"/>
                </a:cubicBezTo>
                <a:cubicBezTo>
                  <a:pt x="6467" y="24068"/>
                  <a:pt x="6511" y="23847"/>
                  <a:pt x="6574" y="23631"/>
                </a:cubicBezTo>
                <a:lnTo>
                  <a:pt x="6593" y="23631"/>
                </a:lnTo>
                <a:cubicBezTo>
                  <a:pt x="6595" y="23631"/>
                  <a:pt x="6597" y="23632"/>
                  <a:pt x="6599" y="23632"/>
                </a:cubicBezTo>
                <a:cubicBezTo>
                  <a:pt x="6677" y="23632"/>
                  <a:pt x="6693" y="23510"/>
                  <a:pt x="6619" y="23492"/>
                </a:cubicBezTo>
                <a:lnTo>
                  <a:pt x="6612" y="23492"/>
                </a:lnTo>
                <a:cubicBezTo>
                  <a:pt x="6625" y="23467"/>
                  <a:pt x="6631" y="23441"/>
                  <a:pt x="6638" y="23422"/>
                </a:cubicBezTo>
                <a:cubicBezTo>
                  <a:pt x="6638" y="23422"/>
                  <a:pt x="6638" y="23422"/>
                  <a:pt x="6638" y="23416"/>
                </a:cubicBezTo>
                <a:close/>
                <a:moveTo>
                  <a:pt x="7309" y="23758"/>
                </a:moveTo>
                <a:cubicBezTo>
                  <a:pt x="7334" y="23866"/>
                  <a:pt x="7341" y="23986"/>
                  <a:pt x="7334" y="24106"/>
                </a:cubicBezTo>
                <a:cubicBezTo>
                  <a:pt x="7334" y="24113"/>
                  <a:pt x="7334" y="24119"/>
                  <a:pt x="7334" y="24125"/>
                </a:cubicBezTo>
                <a:cubicBezTo>
                  <a:pt x="7315" y="24227"/>
                  <a:pt x="7290" y="24328"/>
                  <a:pt x="7265" y="24423"/>
                </a:cubicBezTo>
                <a:cubicBezTo>
                  <a:pt x="7239" y="24429"/>
                  <a:pt x="7214" y="24436"/>
                  <a:pt x="7189" y="24442"/>
                </a:cubicBezTo>
                <a:cubicBezTo>
                  <a:pt x="7246" y="24220"/>
                  <a:pt x="7290" y="23992"/>
                  <a:pt x="7309" y="23758"/>
                </a:cubicBezTo>
                <a:close/>
                <a:moveTo>
                  <a:pt x="10476" y="23397"/>
                </a:moveTo>
                <a:cubicBezTo>
                  <a:pt x="10444" y="23771"/>
                  <a:pt x="10336" y="24138"/>
                  <a:pt x="10083" y="24467"/>
                </a:cubicBezTo>
                <a:cubicBezTo>
                  <a:pt x="10013" y="24562"/>
                  <a:pt x="9937" y="24645"/>
                  <a:pt x="9855" y="24727"/>
                </a:cubicBezTo>
                <a:cubicBezTo>
                  <a:pt x="9963" y="24556"/>
                  <a:pt x="10045" y="24366"/>
                  <a:pt x="10115" y="24176"/>
                </a:cubicBezTo>
                <a:cubicBezTo>
                  <a:pt x="10260" y="23929"/>
                  <a:pt x="10381" y="23669"/>
                  <a:pt x="10476" y="23397"/>
                </a:cubicBezTo>
                <a:close/>
                <a:moveTo>
                  <a:pt x="7790" y="24125"/>
                </a:moveTo>
                <a:lnTo>
                  <a:pt x="7790" y="24125"/>
                </a:lnTo>
                <a:cubicBezTo>
                  <a:pt x="7892" y="24486"/>
                  <a:pt x="7803" y="24873"/>
                  <a:pt x="7398" y="25044"/>
                </a:cubicBezTo>
                <a:cubicBezTo>
                  <a:pt x="7474" y="24942"/>
                  <a:pt x="7543" y="24822"/>
                  <a:pt x="7588" y="24689"/>
                </a:cubicBezTo>
                <a:cubicBezTo>
                  <a:pt x="7708" y="24524"/>
                  <a:pt x="7784" y="24334"/>
                  <a:pt x="7790" y="24125"/>
                </a:cubicBezTo>
                <a:close/>
                <a:moveTo>
                  <a:pt x="6625" y="25069"/>
                </a:moveTo>
                <a:cubicBezTo>
                  <a:pt x="6638" y="25075"/>
                  <a:pt x="6657" y="25075"/>
                  <a:pt x="6669" y="25082"/>
                </a:cubicBezTo>
                <a:cubicBezTo>
                  <a:pt x="6669" y="25088"/>
                  <a:pt x="6669" y="25094"/>
                  <a:pt x="6663" y="25107"/>
                </a:cubicBezTo>
                <a:cubicBezTo>
                  <a:pt x="6650" y="25094"/>
                  <a:pt x="6638" y="25082"/>
                  <a:pt x="6625" y="25069"/>
                </a:cubicBezTo>
                <a:close/>
                <a:moveTo>
                  <a:pt x="10051" y="24284"/>
                </a:moveTo>
                <a:lnTo>
                  <a:pt x="10051" y="24284"/>
                </a:lnTo>
                <a:cubicBezTo>
                  <a:pt x="9982" y="24455"/>
                  <a:pt x="9899" y="24619"/>
                  <a:pt x="9798" y="24778"/>
                </a:cubicBezTo>
                <a:cubicBezTo>
                  <a:pt x="9287" y="25255"/>
                  <a:pt x="8566" y="25529"/>
                  <a:pt x="7897" y="25529"/>
                </a:cubicBezTo>
                <a:cubicBezTo>
                  <a:pt x="7803" y="25529"/>
                  <a:pt x="7710" y="25523"/>
                  <a:pt x="7619" y="25512"/>
                </a:cubicBezTo>
                <a:lnTo>
                  <a:pt x="7619" y="25512"/>
                </a:lnTo>
                <a:cubicBezTo>
                  <a:pt x="7671" y="25516"/>
                  <a:pt x="7723" y="25517"/>
                  <a:pt x="7775" y="25517"/>
                </a:cubicBezTo>
                <a:cubicBezTo>
                  <a:pt x="8518" y="25517"/>
                  <a:pt x="9349" y="25190"/>
                  <a:pt x="9716" y="24746"/>
                </a:cubicBezTo>
                <a:cubicBezTo>
                  <a:pt x="9836" y="24600"/>
                  <a:pt x="9950" y="24448"/>
                  <a:pt x="10051" y="24284"/>
                </a:cubicBezTo>
                <a:close/>
                <a:moveTo>
                  <a:pt x="3914" y="0"/>
                </a:moveTo>
                <a:cubicBezTo>
                  <a:pt x="3895" y="0"/>
                  <a:pt x="3879" y="15"/>
                  <a:pt x="3870" y="33"/>
                </a:cubicBezTo>
                <a:cubicBezTo>
                  <a:pt x="3870" y="36"/>
                  <a:pt x="3868" y="36"/>
                  <a:pt x="3866" y="36"/>
                </a:cubicBezTo>
                <a:cubicBezTo>
                  <a:pt x="3864" y="36"/>
                  <a:pt x="3861" y="36"/>
                  <a:pt x="3857" y="39"/>
                </a:cubicBezTo>
                <a:cubicBezTo>
                  <a:pt x="3541" y="96"/>
                  <a:pt x="3294" y="793"/>
                  <a:pt x="3173" y="1046"/>
                </a:cubicBezTo>
                <a:cubicBezTo>
                  <a:pt x="3123" y="1154"/>
                  <a:pt x="3072" y="1262"/>
                  <a:pt x="3034" y="1369"/>
                </a:cubicBezTo>
                <a:cubicBezTo>
                  <a:pt x="3028" y="1376"/>
                  <a:pt x="3021" y="1382"/>
                  <a:pt x="3015" y="1388"/>
                </a:cubicBezTo>
                <a:cubicBezTo>
                  <a:pt x="2572" y="2016"/>
                  <a:pt x="2489" y="3054"/>
                  <a:pt x="2502" y="3795"/>
                </a:cubicBezTo>
                <a:cubicBezTo>
                  <a:pt x="2515" y="4340"/>
                  <a:pt x="2597" y="4878"/>
                  <a:pt x="2724" y="5410"/>
                </a:cubicBezTo>
                <a:cubicBezTo>
                  <a:pt x="2736" y="5581"/>
                  <a:pt x="2768" y="5746"/>
                  <a:pt x="2819" y="5911"/>
                </a:cubicBezTo>
                <a:cubicBezTo>
                  <a:pt x="2823" y="5925"/>
                  <a:pt x="2835" y="5932"/>
                  <a:pt x="2846" y="5932"/>
                </a:cubicBezTo>
                <a:cubicBezTo>
                  <a:pt x="2850" y="5932"/>
                  <a:pt x="2854" y="5931"/>
                  <a:pt x="2857" y="5930"/>
                </a:cubicBezTo>
                <a:cubicBezTo>
                  <a:pt x="3053" y="6588"/>
                  <a:pt x="3306" y="7234"/>
                  <a:pt x="3585" y="7868"/>
                </a:cubicBezTo>
                <a:cubicBezTo>
                  <a:pt x="3629" y="7988"/>
                  <a:pt x="3674" y="8108"/>
                  <a:pt x="3724" y="8222"/>
                </a:cubicBezTo>
                <a:cubicBezTo>
                  <a:pt x="2869" y="9299"/>
                  <a:pt x="1995" y="10357"/>
                  <a:pt x="1330" y="11554"/>
                </a:cubicBezTo>
                <a:cubicBezTo>
                  <a:pt x="513" y="13029"/>
                  <a:pt x="0" y="14758"/>
                  <a:pt x="355" y="16443"/>
                </a:cubicBezTo>
                <a:cubicBezTo>
                  <a:pt x="526" y="17260"/>
                  <a:pt x="925" y="17969"/>
                  <a:pt x="1444" y="18615"/>
                </a:cubicBezTo>
                <a:cubicBezTo>
                  <a:pt x="1945" y="19223"/>
                  <a:pt x="2502" y="19895"/>
                  <a:pt x="3268" y="20154"/>
                </a:cubicBezTo>
                <a:cubicBezTo>
                  <a:pt x="3363" y="20205"/>
                  <a:pt x="3452" y="20249"/>
                  <a:pt x="3547" y="20287"/>
                </a:cubicBezTo>
                <a:cubicBezTo>
                  <a:pt x="3857" y="20420"/>
                  <a:pt x="4174" y="20496"/>
                  <a:pt x="4497" y="20541"/>
                </a:cubicBezTo>
                <a:cubicBezTo>
                  <a:pt x="4649" y="20579"/>
                  <a:pt x="4807" y="20617"/>
                  <a:pt x="4966" y="20642"/>
                </a:cubicBezTo>
                <a:cubicBezTo>
                  <a:pt x="5263" y="20691"/>
                  <a:pt x="5569" y="20715"/>
                  <a:pt x="5879" y="20715"/>
                </a:cubicBezTo>
                <a:cubicBezTo>
                  <a:pt x="7137" y="20715"/>
                  <a:pt x="8464" y="20323"/>
                  <a:pt x="9551" y="19622"/>
                </a:cubicBezTo>
                <a:cubicBezTo>
                  <a:pt x="9766" y="20135"/>
                  <a:pt x="9969" y="20661"/>
                  <a:pt x="10165" y="21193"/>
                </a:cubicBezTo>
                <a:cubicBezTo>
                  <a:pt x="10172" y="21212"/>
                  <a:pt x="10178" y="21237"/>
                  <a:pt x="10184" y="21256"/>
                </a:cubicBezTo>
                <a:cubicBezTo>
                  <a:pt x="10210" y="21446"/>
                  <a:pt x="10248" y="21643"/>
                  <a:pt x="10286" y="21839"/>
                </a:cubicBezTo>
                <a:cubicBezTo>
                  <a:pt x="10381" y="22555"/>
                  <a:pt x="10368" y="23277"/>
                  <a:pt x="10172" y="23935"/>
                </a:cubicBezTo>
                <a:cubicBezTo>
                  <a:pt x="10140" y="24005"/>
                  <a:pt x="10108" y="24068"/>
                  <a:pt x="10070" y="24138"/>
                </a:cubicBezTo>
                <a:cubicBezTo>
                  <a:pt x="9747" y="24702"/>
                  <a:pt x="9374" y="25126"/>
                  <a:pt x="8715" y="25291"/>
                </a:cubicBezTo>
                <a:cubicBezTo>
                  <a:pt x="8443" y="25360"/>
                  <a:pt x="8164" y="25405"/>
                  <a:pt x="7885" y="25411"/>
                </a:cubicBezTo>
                <a:cubicBezTo>
                  <a:pt x="7841" y="25414"/>
                  <a:pt x="7797" y="25415"/>
                  <a:pt x="7754" y="25415"/>
                </a:cubicBezTo>
                <a:cubicBezTo>
                  <a:pt x="7693" y="25415"/>
                  <a:pt x="7632" y="25412"/>
                  <a:pt x="7569" y="25405"/>
                </a:cubicBezTo>
                <a:cubicBezTo>
                  <a:pt x="7556" y="25405"/>
                  <a:pt x="7544" y="25405"/>
                  <a:pt x="7532" y="25405"/>
                </a:cubicBezTo>
                <a:cubicBezTo>
                  <a:pt x="7375" y="25405"/>
                  <a:pt x="7229" y="25368"/>
                  <a:pt x="7094" y="25303"/>
                </a:cubicBezTo>
                <a:cubicBezTo>
                  <a:pt x="7094" y="25303"/>
                  <a:pt x="7094" y="25297"/>
                  <a:pt x="7094" y="25297"/>
                </a:cubicBezTo>
                <a:cubicBezTo>
                  <a:pt x="7119" y="25284"/>
                  <a:pt x="7138" y="25272"/>
                  <a:pt x="7163" y="25259"/>
                </a:cubicBezTo>
                <a:cubicBezTo>
                  <a:pt x="7182" y="25253"/>
                  <a:pt x="7195" y="25253"/>
                  <a:pt x="7214" y="25246"/>
                </a:cubicBezTo>
                <a:cubicBezTo>
                  <a:pt x="7575" y="25151"/>
                  <a:pt x="7898" y="24987"/>
                  <a:pt x="7949" y="24588"/>
                </a:cubicBezTo>
                <a:cubicBezTo>
                  <a:pt x="7993" y="24214"/>
                  <a:pt x="7866" y="23777"/>
                  <a:pt x="7594" y="23498"/>
                </a:cubicBezTo>
                <a:cubicBezTo>
                  <a:pt x="7588" y="23492"/>
                  <a:pt x="7581" y="23479"/>
                  <a:pt x="7575" y="23467"/>
                </a:cubicBezTo>
                <a:cubicBezTo>
                  <a:pt x="7486" y="23289"/>
                  <a:pt x="7353" y="23137"/>
                  <a:pt x="7157" y="23061"/>
                </a:cubicBezTo>
                <a:cubicBezTo>
                  <a:pt x="7056" y="23019"/>
                  <a:pt x="6959" y="23000"/>
                  <a:pt x="6867" y="23000"/>
                </a:cubicBezTo>
                <a:cubicBezTo>
                  <a:pt x="6680" y="23000"/>
                  <a:pt x="6514" y="23078"/>
                  <a:pt x="6378" y="23201"/>
                </a:cubicBezTo>
                <a:cubicBezTo>
                  <a:pt x="6131" y="23302"/>
                  <a:pt x="5922" y="23492"/>
                  <a:pt x="5814" y="23771"/>
                </a:cubicBezTo>
                <a:cubicBezTo>
                  <a:pt x="5751" y="23923"/>
                  <a:pt x="5738" y="24075"/>
                  <a:pt x="5745" y="24227"/>
                </a:cubicBezTo>
                <a:cubicBezTo>
                  <a:pt x="5732" y="24645"/>
                  <a:pt x="5966" y="25050"/>
                  <a:pt x="6289" y="25259"/>
                </a:cubicBezTo>
                <a:cubicBezTo>
                  <a:pt x="6486" y="25500"/>
                  <a:pt x="6745" y="25702"/>
                  <a:pt x="7030" y="25835"/>
                </a:cubicBezTo>
                <a:cubicBezTo>
                  <a:pt x="7345" y="25980"/>
                  <a:pt x="7678" y="26046"/>
                  <a:pt x="8011" y="26046"/>
                </a:cubicBezTo>
                <a:cubicBezTo>
                  <a:pt x="8551" y="26046"/>
                  <a:pt x="9092" y="25874"/>
                  <a:pt x="9557" y="25588"/>
                </a:cubicBezTo>
                <a:cubicBezTo>
                  <a:pt x="10343" y="25101"/>
                  <a:pt x="10729" y="24480"/>
                  <a:pt x="10868" y="23796"/>
                </a:cubicBezTo>
                <a:cubicBezTo>
                  <a:pt x="10875" y="23796"/>
                  <a:pt x="10875" y="23790"/>
                  <a:pt x="10875" y="23777"/>
                </a:cubicBezTo>
                <a:cubicBezTo>
                  <a:pt x="10875" y="23777"/>
                  <a:pt x="10875" y="23771"/>
                  <a:pt x="10875" y="23764"/>
                </a:cubicBezTo>
                <a:cubicBezTo>
                  <a:pt x="11001" y="23093"/>
                  <a:pt x="10894" y="22352"/>
                  <a:pt x="10691" y="21624"/>
                </a:cubicBezTo>
                <a:cubicBezTo>
                  <a:pt x="10685" y="21529"/>
                  <a:pt x="10672" y="21434"/>
                  <a:pt x="10653" y="21345"/>
                </a:cubicBezTo>
                <a:cubicBezTo>
                  <a:pt x="10653" y="21336"/>
                  <a:pt x="10648" y="21333"/>
                  <a:pt x="10642" y="21333"/>
                </a:cubicBezTo>
                <a:cubicBezTo>
                  <a:pt x="10635" y="21333"/>
                  <a:pt x="10628" y="21338"/>
                  <a:pt x="10628" y="21345"/>
                </a:cubicBezTo>
                <a:cubicBezTo>
                  <a:pt x="10628" y="21364"/>
                  <a:pt x="10628" y="21383"/>
                  <a:pt x="10628" y="21402"/>
                </a:cubicBezTo>
                <a:cubicBezTo>
                  <a:pt x="10482" y="20914"/>
                  <a:pt x="10305" y="20427"/>
                  <a:pt x="10134" y="19964"/>
                </a:cubicBezTo>
                <a:cubicBezTo>
                  <a:pt x="10121" y="19939"/>
                  <a:pt x="10102" y="19926"/>
                  <a:pt x="10083" y="19926"/>
                </a:cubicBezTo>
                <a:cubicBezTo>
                  <a:pt x="10026" y="19743"/>
                  <a:pt x="9963" y="19559"/>
                  <a:pt x="9899" y="19375"/>
                </a:cubicBezTo>
                <a:cubicBezTo>
                  <a:pt x="10558" y="18875"/>
                  <a:pt x="11103" y="18254"/>
                  <a:pt x="11445" y="17526"/>
                </a:cubicBezTo>
                <a:cubicBezTo>
                  <a:pt x="12388" y="15531"/>
                  <a:pt x="11673" y="13004"/>
                  <a:pt x="9513" y="12225"/>
                </a:cubicBezTo>
                <a:cubicBezTo>
                  <a:pt x="9046" y="12055"/>
                  <a:pt x="8552" y="11974"/>
                  <a:pt x="8056" y="11974"/>
                </a:cubicBezTo>
                <a:cubicBezTo>
                  <a:pt x="7483" y="11974"/>
                  <a:pt x="6908" y="12082"/>
                  <a:pt x="6372" y="12282"/>
                </a:cubicBezTo>
                <a:cubicBezTo>
                  <a:pt x="6302" y="12155"/>
                  <a:pt x="6232" y="12029"/>
                  <a:pt x="6163" y="11902"/>
                </a:cubicBezTo>
                <a:cubicBezTo>
                  <a:pt x="5821" y="11275"/>
                  <a:pt x="5479" y="10648"/>
                  <a:pt x="5149" y="10008"/>
                </a:cubicBezTo>
                <a:cubicBezTo>
                  <a:pt x="6296" y="8488"/>
                  <a:pt x="7119" y="6880"/>
                  <a:pt x="6923" y="4910"/>
                </a:cubicBezTo>
                <a:cubicBezTo>
                  <a:pt x="6916" y="4853"/>
                  <a:pt x="6910" y="4802"/>
                  <a:pt x="6897" y="4745"/>
                </a:cubicBezTo>
                <a:cubicBezTo>
                  <a:pt x="6904" y="4739"/>
                  <a:pt x="6910" y="4739"/>
                  <a:pt x="6904" y="4733"/>
                </a:cubicBezTo>
                <a:cubicBezTo>
                  <a:pt x="6771" y="2833"/>
                  <a:pt x="5586" y="964"/>
                  <a:pt x="3940" y="8"/>
                </a:cubicBezTo>
                <a:cubicBezTo>
                  <a:pt x="3931" y="2"/>
                  <a:pt x="3922" y="0"/>
                  <a:pt x="39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FE687752-4565-3E7B-83D0-1C1F346FF4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screenshot of the song list.">
            <a:extLst>
              <a:ext uri="{FF2B5EF4-FFF2-40B4-BE49-F238E27FC236}">
                <a16:creationId xmlns:a16="http://schemas.microsoft.com/office/drawing/2014/main" id="{CF4F3211-697D-D970-2FB1-9629F0AFD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19" y="1693626"/>
            <a:ext cx="4002191" cy="2968321"/>
          </a:xfrm>
          <a:prstGeom prst="rect">
            <a:avLst/>
          </a:prstGeom>
        </p:spPr>
      </p:pic>
      <p:pic>
        <p:nvPicPr>
          <p:cNvPr id="5" name="Picture 4" descr="A screenshot of a music engine&#10;&#10;AI-generated content may be incorrect.">
            <a:extLst>
              <a:ext uri="{FF2B5EF4-FFF2-40B4-BE49-F238E27FC236}">
                <a16:creationId xmlns:a16="http://schemas.microsoft.com/office/drawing/2014/main" id="{BF818D1C-FC3D-77B8-ED8B-C411F973A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284" y="1648872"/>
            <a:ext cx="4447583" cy="296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68276"/>
      </p:ext>
    </p:extLst>
  </p:cSld>
  <p:clrMapOvr>
    <a:masterClrMapping/>
  </p:clrMapOvr>
</p:sld>
</file>

<file path=ppt/theme/theme1.xml><?xml version="1.0" encoding="utf-8"?>
<a:theme xmlns:a="http://schemas.openxmlformats.org/drawingml/2006/main" name="Music Subject for High School: Mozart by Slidesgo">
  <a:themeElements>
    <a:clrScheme name="Simple Light">
      <a:dk1>
        <a:srgbClr val="3D2B19"/>
      </a:dk1>
      <a:lt1>
        <a:srgbClr val="8C6238"/>
      </a:lt1>
      <a:dk2>
        <a:srgbClr val="FEF8E6"/>
      </a:dk2>
      <a:lt2>
        <a:srgbClr val="EBE8E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D2B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1060</Words>
  <Application>Microsoft Macintosh PowerPoint</Application>
  <PresentationFormat>On-screen Show (16:9)</PresentationFormat>
  <Paragraphs>134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Alegreya SemiBold</vt:lpstr>
      <vt:lpstr>Courier New</vt:lpstr>
      <vt:lpstr>Asap</vt:lpstr>
      <vt:lpstr>Music Subject for High School: Mozart by Slidesgo</vt:lpstr>
      <vt:lpstr>PowerPoint Presentation</vt:lpstr>
      <vt:lpstr>Project Overview</vt:lpstr>
      <vt:lpstr>PowerPoint Presentation</vt:lpstr>
      <vt:lpstr>Educational Tools &amp; Music Discovery Platforms</vt:lpstr>
      <vt:lpstr> Business &amp; Retail Environments</vt:lpstr>
      <vt:lpstr>Dataset &amp; Preprocessing</vt:lpstr>
      <vt:lpstr>How Recommendations Work</vt:lpstr>
      <vt:lpstr>Live Demo Access</vt:lpstr>
      <vt:lpstr>Input Interface</vt:lpstr>
      <vt:lpstr>Output/ Recommendations Interface</vt:lpstr>
      <vt:lpstr>Next Steps &amp; Enhancements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Mohammed Anjal</cp:lastModifiedBy>
  <cp:revision>10</cp:revision>
  <dcterms:modified xsi:type="dcterms:W3CDTF">2025-06-24T02:13:47Z</dcterms:modified>
</cp:coreProperties>
</file>