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6" r:id="rId9"/>
    <p:sldId id="275" r:id="rId10"/>
    <p:sldId id="259" r:id="rId11"/>
    <p:sldId id="267" r:id="rId12"/>
    <p:sldId id="276" r:id="rId13"/>
    <p:sldId id="271" r:id="rId14"/>
    <p:sldId id="274" r:id="rId15"/>
    <p:sldId id="269" r:id="rId16"/>
    <p:sldId id="273" r:id="rId17"/>
    <p:sldId id="270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A6268-5015-4FD2-947F-3FD1B4D9ECC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4B912-8CD5-43B5-8AFC-10D435C2B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45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0940-CE3E-4FF8-A41B-5E9D5C43A3A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6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2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4975-1BC9-4C4F-B69F-0B608F4AC932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EB4C-C27B-43D0-8BF1-CB3AE33E7D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sanguedemonstr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nguedemonst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bout.me/sanguedemonst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841604"/>
            <a:ext cx="12357100" cy="82298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24000" y="1147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</a:t>
            </a:r>
            <a:endParaRPr lang="pt-BR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87489" y="5486401"/>
            <a:ext cx="33541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João Paulo Melo </a:t>
            </a:r>
            <a:r>
              <a:rPr lang="pt-BR" dirty="0" smtClean="0"/>
              <a:t>– março 2019</a:t>
            </a:r>
          </a:p>
          <a:p>
            <a:r>
              <a:rPr lang="pt-BR" sz="1100" dirty="0">
                <a:hlinkClick r:id="rId3"/>
              </a:rPr>
              <a:t>http://</a:t>
            </a:r>
            <a:r>
              <a:rPr lang="pt-BR" sz="1100" dirty="0" smtClean="0">
                <a:hlinkClick r:id="rId3"/>
              </a:rPr>
              <a:t>about.me/sanguedemonstro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51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177800"/>
            <a:ext cx="12192000" cy="6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11525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demonstração 03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930400" y="2478088"/>
            <a:ext cx="7975600" cy="373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explorar o </a:t>
            </a:r>
            <a:r>
              <a:rPr lang="pt-BR" sz="4000" dirty="0" err="1" smtClean="0"/>
              <a:t>portainer</a:t>
            </a:r>
            <a:endParaRPr lang="pt-BR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testar a aplicação</a:t>
            </a:r>
          </a:p>
        </p:txBody>
      </p:sp>
    </p:spTree>
    <p:extLst>
      <p:ext uri="{BB962C8B-B14F-4D97-AF65-F5344CB8AC3E}">
        <p14:creationId xmlns:p14="http://schemas.microsoft.com/office/powerpoint/2010/main" val="11347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alguns conceitos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397250" y="2032000"/>
            <a:ext cx="5473700" cy="452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4000" dirty="0" err="1"/>
              <a:t>swarm</a:t>
            </a:r>
            <a:r>
              <a:rPr lang="pt-BR" sz="4000" dirty="0"/>
              <a:t> cluster</a:t>
            </a:r>
          </a:p>
          <a:p>
            <a:pPr algn="ctr">
              <a:lnSpc>
                <a:spcPct val="150000"/>
              </a:lnSpc>
            </a:pPr>
            <a:r>
              <a:rPr lang="pt-BR" sz="4000" dirty="0" err="1" smtClean="0"/>
              <a:t>stack</a:t>
            </a:r>
            <a:endParaRPr lang="pt-BR" sz="4000" dirty="0"/>
          </a:p>
          <a:p>
            <a:pPr algn="ctr">
              <a:lnSpc>
                <a:spcPct val="150000"/>
              </a:lnSpc>
            </a:pPr>
            <a:r>
              <a:rPr lang="pt-BR" sz="4000" dirty="0" err="1" smtClean="0"/>
              <a:t>docker-compose.yml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62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487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 container todos ganham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250" y="2311400"/>
            <a:ext cx="10985500" cy="4267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 </a:t>
            </a:r>
            <a:r>
              <a:rPr lang="pt-BR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endParaRPr lang="pt-BR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 infra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 </a:t>
            </a:r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suporte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 vendas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 </a:t>
            </a:r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sponsor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ignette.wikia.nocookie.net/heroism/images/f/f7/06.06.2013_A_True_Hero_OMS.jpg/revision/latest?cb=20170924080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0"/>
            <a:ext cx="12319000" cy="71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70889" y="5270500"/>
            <a:ext cx="415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somos </a:t>
            </a:r>
            <a:r>
              <a:rPr lang="pt-BR" sz="6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</a:t>
            </a:r>
            <a:r>
              <a:rPr lang="pt-BR" sz="6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48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elembrando a jornada dos nossos sistemas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250" y="1917700"/>
            <a:ext cx="10985500" cy="4749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solar regra de negócio da regra de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interface (preservando o investimento)</a:t>
            </a:r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construir fachada de </a:t>
            </a:r>
            <a:r>
              <a:rPr lang="pt-B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transformando produto em plataforma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onstruir interfaces web com o apoio do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WES (</a:t>
            </a:r>
            <a:r>
              <a:rPr lang="pt-B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wes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2006 está </a:t>
            </a:r>
            <a:r>
              <a:rPr lang="pt-B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deprecated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dequar para container:  ser </a:t>
            </a:r>
            <a:r>
              <a:rPr lang="pt-BR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stateless</a:t>
            </a: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+ gerar imagens </a:t>
            </a:r>
            <a:r>
              <a:rPr lang="pt-BR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endPara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(o código Delphi vem junto, não precisa converter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9169989" cy="70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250" y="1543050"/>
            <a:ext cx="10985500" cy="48704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dev.benner.com.br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pt-BR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outube</a:t>
            </a: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benner</a:t>
            </a: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tecnologia (</a:t>
            </a:r>
            <a:r>
              <a:rPr lang="pt-BR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subscribe</a:t>
            </a:r>
            <a:r>
              <a:rPr lang="pt-BR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!)</a:t>
            </a:r>
            <a:endPara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524000" y="1019908"/>
            <a:ext cx="9144000" cy="3952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obrigado!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b="0" dirty="0" smtClean="0"/>
          </a:p>
          <a:p>
            <a:pPr marL="0" indent="0" algn="ctr">
              <a:buNone/>
            </a:pPr>
            <a:endParaRPr lang="pt-BR" b="0" dirty="0" smtClean="0"/>
          </a:p>
          <a:p>
            <a:pPr marL="0" indent="0" algn="ctr">
              <a:buNone/>
            </a:pPr>
            <a:r>
              <a:rPr lang="pt-BR" sz="1800" dirty="0"/>
              <a:t>joao.melo@benner.com.br</a:t>
            </a:r>
          </a:p>
          <a:p>
            <a:pPr marL="0" indent="0" algn="ctr">
              <a:buNone/>
            </a:pPr>
            <a:r>
              <a:rPr lang="pt-BR" sz="1400" dirty="0" smtClean="0">
                <a:hlinkClick r:id="rId3"/>
              </a:rPr>
              <a:t>@</a:t>
            </a:r>
            <a:r>
              <a:rPr lang="pt-BR" sz="1400" dirty="0" err="1">
                <a:hlinkClick r:id="rId3"/>
              </a:rPr>
              <a:t>sanguedemonstro</a:t>
            </a:r>
            <a:endParaRPr lang="pt-BR" sz="1400" dirty="0"/>
          </a:p>
          <a:p>
            <a:pPr marL="0" indent="0" algn="ctr">
              <a:buNone/>
            </a:pPr>
            <a:r>
              <a:rPr lang="pt-BR" sz="1400" dirty="0">
                <a:hlinkClick r:id="rId4"/>
              </a:rPr>
              <a:t>about.me/</a:t>
            </a:r>
            <a:r>
              <a:rPr lang="pt-BR" sz="1400" dirty="0" err="1">
                <a:hlinkClick r:id="rId4"/>
              </a:rPr>
              <a:t>sanguedemonstro</a:t>
            </a:r>
            <a:endParaRPr lang="pt-BR" sz="1400" dirty="0">
              <a:hlinkClick r:id=""/>
            </a:endParaRPr>
          </a:p>
          <a:p>
            <a:pPr marL="0" indent="0" algn="ctr">
              <a:buNone/>
            </a:pPr>
            <a:r>
              <a:rPr lang="pt-BR" sz="1400" dirty="0" smtClean="0">
                <a:hlinkClick r:id=""/>
              </a:rPr>
              <a:t>www.linkedin.com/in/sanguedemonstro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966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 que é container?</a:t>
            </a:r>
            <a:endParaRPr lang="pt-BR" dirty="0"/>
          </a:p>
        </p:txBody>
      </p:sp>
      <p:pic>
        <p:nvPicPr>
          <p:cNvPr id="2050" name="Picture 2" descr="Containers_whats_in_a_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6" y="939006"/>
            <a:ext cx="9704983" cy="64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1698625"/>
            <a:ext cx="10515600" cy="358457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hlinkClick r:id="rId2"/>
              </a:rPr>
              <a:t>c</a:t>
            </a:r>
            <a:r>
              <a:rPr lang="pt-BR" dirty="0" smtClean="0">
                <a:hlinkClick r:id="rId2"/>
              </a:rPr>
              <a:t>ontainer </a:t>
            </a:r>
            <a:br>
              <a:rPr lang="pt-BR" dirty="0" smtClean="0">
                <a:hlinkClick r:id="rId2"/>
              </a:rPr>
            </a:br>
            <a:r>
              <a:rPr lang="pt-BR" sz="2800" dirty="0" smtClean="0">
                <a:hlinkClick r:id="rId2"/>
              </a:rPr>
              <a:t/>
            </a:r>
            <a:br>
              <a:rPr lang="pt-BR" sz="2800" dirty="0" smtClean="0">
                <a:hlinkClick r:id="rId2"/>
              </a:rPr>
            </a:br>
            <a:r>
              <a:rPr lang="pt-BR" dirty="0" smtClean="0">
                <a:hlinkClick r:id="rId2"/>
              </a:rPr>
              <a:t>x </a:t>
            </a:r>
            <a:br>
              <a:rPr lang="pt-BR" dirty="0" smtClean="0">
                <a:hlinkClick r:id="rId2"/>
              </a:rPr>
            </a:br>
            <a:r>
              <a:rPr lang="pt-BR" sz="2800" dirty="0" smtClean="0">
                <a:hlinkClick r:id="rId2"/>
              </a:rPr>
              <a:t/>
            </a:r>
            <a:br>
              <a:rPr lang="pt-BR" sz="2800" dirty="0" smtClean="0">
                <a:hlinkClick r:id="rId2"/>
              </a:rPr>
            </a:br>
            <a:r>
              <a:rPr lang="pt-BR" dirty="0" smtClean="0">
                <a:hlinkClick r:id="rId2"/>
              </a:rPr>
              <a:t>virtual </a:t>
            </a:r>
            <a:r>
              <a:rPr lang="pt-BR" dirty="0" err="1" smtClean="0">
                <a:hlinkClick r:id="rId2"/>
              </a:rPr>
              <a:t>machine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4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por que container?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" y="2117724"/>
            <a:ext cx="10910315" cy="4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como </a:t>
            </a:r>
            <a:r>
              <a:rPr lang="pt-BR" dirty="0" smtClean="0"/>
              <a:t>funciona?</a:t>
            </a:r>
            <a:endParaRPr lang="pt-BR" dirty="0"/>
          </a:p>
        </p:txBody>
      </p:sp>
      <p:pic>
        <p:nvPicPr>
          <p:cNvPr id="4098" name="Picture 2" descr="Product-Page-Diagram_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60562"/>
            <a:ext cx="113347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11525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demonstração 01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930400" y="2478088"/>
            <a:ext cx="7975600" cy="373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montar imagem, na origem</a:t>
            </a:r>
            <a:endParaRPr lang="pt-BR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testar imagem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publicar </a:t>
            </a:r>
            <a:r>
              <a:rPr lang="pt-BR" sz="4000" dirty="0" smtClean="0"/>
              <a:t>imagem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74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alguns conceitos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562350" y="2501900"/>
            <a:ext cx="5143500" cy="421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4000" dirty="0" err="1" smtClean="0"/>
              <a:t>image</a:t>
            </a:r>
            <a:endParaRPr lang="pt-BR" sz="4000" dirty="0" smtClean="0"/>
          </a:p>
          <a:p>
            <a:pPr algn="ctr">
              <a:lnSpc>
                <a:spcPct val="150000"/>
              </a:lnSpc>
            </a:pPr>
            <a:r>
              <a:rPr lang="pt-BR" sz="4000" dirty="0" err="1" smtClean="0"/>
              <a:t>dockerfile</a:t>
            </a:r>
            <a:endParaRPr lang="pt-BR" sz="4000" dirty="0" smtClean="0"/>
          </a:p>
          <a:p>
            <a:pPr algn="ctr">
              <a:lnSpc>
                <a:spcPct val="150000"/>
              </a:lnSpc>
            </a:pPr>
            <a:r>
              <a:rPr lang="pt-BR" sz="4000" dirty="0" smtClean="0"/>
              <a:t>container</a:t>
            </a:r>
          </a:p>
          <a:p>
            <a:pPr algn="ctr">
              <a:lnSpc>
                <a:spcPct val="150000"/>
              </a:lnSpc>
            </a:pPr>
            <a:r>
              <a:rPr lang="pt-BR" sz="4000" dirty="0" err="1"/>
              <a:t>docker</a:t>
            </a:r>
            <a:r>
              <a:rPr lang="pt-BR" sz="4000" dirty="0"/>
              <a:t> </a:t>
            </a:r>
            <a:r>
              <a:rPr lang="pt-BR" sz="4000" dirty="0" smtClean="0"/>
              <a:t>hub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378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11525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demonstração 02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930400" y="2478088"/>
            <a:ext cx="7975600" cy="373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baixar imagem, no destino</a:t>
            </a:r>
            <a:endParaRPr lang="pt-BR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criar serviço</a:t>
            </a:r>
          </a:p>
        </p:txBody>
      </p:sp>
    </p:spTree>
    <p:extLst>
      <p:ext uri="{BB962C8B-B14F-4D97-AF65-F5344CB8AC3E}">
        <p14:creationId xmlns:p14="http://schemas.microsoft.com/office/powerpoint/2010/main" val="4173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2762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alguns conceitos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562350" y="1955800"/>
            <a:ext cx="51435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4000" dirty="0" err="1" smtClean="0"/>
              <a:t>service</a:t>
            </a:r>
            <a:endParaRPr lang="pt-BR" sz="4000" dirty="0"/>
          </a:p>
          <a:p>
            <a:pPr algn="ctr">
              <a:lnSpc>
                <a:spcPct val="150000"/>
              </a:lnSpc>
            </a:pPr>
            <a:r>
              <a:rPr lang="pt-BR" sz="4000" dirty="0" smtClean="0"/>
              <a:t>replicas</a:t>
            </a:r>
            <a:endParaRPr lang="pt-BR" sz="4000" dirty="0" smtClean="0"/>
          </a:p>
          <a:p>
            <a:pPr algn="ctr">
              <a:lnSpc>
                <a:spcPct val="150000"/>
              </a:lnSpc>
            </a:pPr>
            <a:r>
              <a:rPr lang="pt-BR" sz="4000" dirty="0" err="1" smtClean="0"/>
              <a:t>swarm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8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165</Words>
  <Application>Microsoft Office PowerPoint</Application>
  <PresentationFormat>Widescreen</PresentationFormat>
  <Paragraphs>55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Segoe UI Semibold</vt:lpstr>
      <vt:lpstr>Tema do Office</vt:lpstr>
      <vt:lpstr>Apresentação do PowerPoint</vt:lpstr>
      <vt:lpstr>o que é container?</vt:lpstr>
      <vt:lpstr>container   x   virtual machine</vt:lpstr>
      <vt:lpstr>por que container?</vt:lpstr>
      <vt:lpstr>como funciona?</vt:lpstr>
      <vt:lpstr>demonstração 01</vt:lpstr>
      <vt:lpstr>alguns conceitos</vt:lpstr>
      <vt:lpstr>demonstração 02</vt:lpstr>
      <vt:lpstr>alguns conceitos</vt:lpstr>
      <vt:lpstr>Apresentação do PowerPoint</vt:lpstr>
      <vt:lpstr>demonstração 03</vt:lpstr>
      <vt:lpstr>alguns conceitos</vt:lpstr>
      <vt:lpstr>com container todos ganham</vt:lpstr>
      <vt:lpstr>Apresentação do PowerPoint</vt:lpstr>
      <vt:lpstr>relembrando a jornada dos nossos sistemas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Melo</dc:creator>
  <cp:lastModifiedBy>João Paulo Melo</cp:lastModifiedBy>
  <cp:revision>24</cp:revision>
  <dcterms:created xsi:type="dcterms:W3CDTF">2019-03-07T16:23:28Z</dcterms:created>
  <dcterms:modified xsi:type="dcterms:W3CDTF">2019-03-08T21:06:53Z</dcterms:modified>
</cp:coreProperties>
</file>