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3" r:id="rId2"/>
    <p:sldId id="262" r:id="rId3"/>
    <p:sldId id="257" r:id="rId4"/>
    <p:sldId id="258" r:id="rId5"/>
    <p:sldId id="256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3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1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8BA1-232F-4432-B7F2-48BFC4BAEF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A387-B14F-4848-B1C8-B78854E5F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08" y="20209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POC Project to Ingest Customer Dimension Data into Hadoop Landing Zone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6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33" y="76294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Project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Technology Used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Architecture 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Hadoop Cluster Configuration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Job Statistics</a:t>
            </a:r>
          </a:p>
          <a:p>
            <a:endParaRPr lang="en-US" sz="1600" dirty="0" smtClean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AGENDA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13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222" y="853560"/>
            <a:ext cx="8857735" cy="20214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 smtClean="0">
                <a:latin typeface="+mj-lt"/>
              </a:rPr>
              <a:t>This </a:t>
            </a:r>
            <a:r>
              <a:rPr lang="en-US" sz="1400" dirty="0">
                <a:latin typeface="+mj-lt"/>
              </a:rPr>
              <a:t>project </a:t>
            </a:r>
            <a:r>
              <a:rPr lang="en-US" sz="1400" dirty="0" smtClean="0">
                <a:latin typeface="+mj-lt"/>
              </a:rPr>
              <a:t>involves</a:t>
            </a:r>
          </a:p>
          <a:p>
            <a:r>
              <a:rPr lang="en-US" sz="1400" dirty="0" smtClean="0">
                <a:latin typeface="+mj-lt"/>
              </a:rPr>
              <a:t>Data ingestion of </a:t>
            </a:r>
            <a:r>
              <a:rPr lang="en-US" sz="1400" dirty="0">
                <a:latin typeface="+mj-lt"/>
              </a:rPr>
              <a:t>customer data from Relational database </a:t>
            </a:r>
            <a:r>
              <a:rPr lang="en-US" sz="1400" dirty="0" smtClean="0">
                <a:latin typeface="+mj-lt"/>
              </a:rPr>
              <a:t>to Hadoop Landing </a:t>
            </a:r>
            <a:r>
              <a:rPr lang="en-US" sz="1400" dirty="0" smtClean="0">
                <a:latin typeface="+mj-lt"/>
              </a:rPr>
              <a:t>Zone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 err="1" smtClean="0">
                <a:latin typeface="+mj-lt"/>
              </a:rPr>
              <a:t>Sqoop</a:t>
            </a:r>
            <a:r>
              <a:rPr lang="en-US" sz="1400" dirty="0" smtClean="0">
                <a:latin typeface="+mj-lt"/>
              </a:rPr>
              <a:t> import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j-lt"/>
              </a:rPr>
              <a:t>FULL 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j-lt"/>
              </a:rPr>
              <a:t>Incremental load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Flat file data ingestion of customer demographic data to Hadoop Landing </a:t>
            </a:r>
            <a:r>
              <a:rPr lang="en-US" sz="1400" dirty="0" smtClean="0">
                <a:latin typeface="+mj-lt"/>
              </a:rPr>
              <a:t>Zone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j-lt"/>
              </a:rPr>
              <a:t>HDFS File movement</a:t>
            </a:r>
            <a:endParaRPr lang="en-US" sz="16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Date </a:t>
            </a:r>
            <a:r>
              <a:rPr lang="en-US" sz="1400" dirty="0" smtClean="0">
                <a:latin typeface="+mj-lt"/>
              </a:rPr>
              <a:t>validation using PIG </a:t>
            </a:r>
            <a:r>
              <a:rPr lang="en-US" sz="1400" dirty="0" smtClean="0">
                <a:latin typeface="+mj-lt"/>
              </a:rPr>
              <a:t>scripts</a:t>
            </a:r>
            <a:endParaRPr lang="en-US" sz="1400" dirty="0" smtClean="0">
              <a:latin typeface="+mj-lt"/>
            </a:endParaRPr>
          </a:p>
          <a:p>
            <a:r>
              <a:rPr lang="en-US" sz="1400" dirty="0" smtClean="0">
                <a:latin typeface="+mj-lt"/>
              </a:rPr>
              <a:t>Hive tables created on top of validated data </a:t>
            </a:r>
            <a:r>
              <a:rPr lang="en-US" sz="1400" dirty="0" smtClean="0">
                <a:latin typeface="+mj-lt"/>
              </a:rPr>
              <a:t>files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Project Overview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634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Technology Used</a:t>
            </a:r>
            <a:endParaRPr lang="en-US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06536"/>
              </p:ext>
            </p:extLst>
          </p:nvPr>
        </p:nvGraphicFramePr>
        <p:xfrm>
          <a:off x="120821" y="832021"/>
          <a:ext cx="6164649" cy="221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689"/>
                <a:gridCol w="1274583"/>
                <a:gridCol w="4444377"/>
              </a:tblGrid>
              <a:tr h="357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S.No</a:t>
                      </a:r>
                      <a:endParaRPr lang="en-US" sz="1100" b="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Tools</a:t>
                      </a:r>
                      <a:endParaRPr lang="en-US" sz="1100" b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100" b="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MYSQL Database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Relational database which stores Customer information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SQOOP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Tool to pull data from Relational source and store it in HDFS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PIG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Data flow language which runs on top of Hadoop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HIVE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Distributed data warehouse which runs on top of Hadoop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Latha"/>
                        </a:rPr>
                        <a:t>Scripts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Unix Shell Scripts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Latha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4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159099" y="2163651"/>
            <a:ext cx="779172" cy="11655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MYSQLDB</a:t>
            </a:r>
            <a:endParaRPr lang="en-US" sz="1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2597" y="1326524"/>
            <a:ext cx="7591922" cy="397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32597" y="1326524"/>
            <a:ext cx="759192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Landing Zone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2617" y="2269903"/>
            <a:ext cx="55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+mj-lt"/>
              </a:rPr>
              <a:t>SQOOP Import</a:t>
            </a:r>
            <a:endParaRPr lang="en-US" sz="900" dirty="0">
              <a:latin typeface="+mj-lt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3900905" y="2419745"/>
            <a:ext cx="1135661" cy="2062360"/>
          </a:xfrm>
          <a:prstGeom prst="snip1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HDFS Storage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Arrow Connector 20"/>
          <p:cNvCxnSpPr>
            <a:stCxn id="4" idx="4"/>
          </p:cNvCxnSpPr>
          <p:nvPr/>
        </p:nvCxnSpPr>
        <p:spPr>
          <a:xfrm>
            <a:off x="1938271" y="2746420"/>
            <a:ext cx="1974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92729" y="4158208"/>
            <a:ext cx="2019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0580" y="3757298"/>
            <a:ext cx="73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+mj-lt"/>
              </a:rPr>
              <a:t>HDFS File Movement</a:t>
            </a:r>
            <a:endParaRPr lang="en-US" sz="900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13" idx="0"/>
          </p:cNvCxnSpPr>
          <p:nvPr/>
        </p:nvCxnSpPr>
        <p:spPr>
          <a:xfrm>
            <a:off x="5036566" y="3450925"/>
            <a:ext cx="70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Multidocument 26"/>
          <p:cNvSpPr/>
          <p:nvPr/>
        </p:nvSpPr>
        <p:spPr>
          <a:xfrm>
            <a:off x="1198836" y="3745100"/>
            <a:ext cx="682580" cy="988541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Files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Flowchart: Predefined Process 27"/>
          <p:cNvSpPr/>
          <p:nvPr/>
        </p:nvSpPr>
        <p:spPr>
          <a:xfrm>
            <a:off x="5741773" y="2884209"/>
            <a:ext cx="1227438" cy="11334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+mj-lt"/>
              </a:rPr>
              <a:t>PIG Validation</a:t>
            </a:r>
            <a:endParaRPr lang="en-US" sz="1400" dirty="0">
              <a:latin typeface="+mj-lt"/>
            </a:endParaRPr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6969211" y="2454569"/>
            <a:ext cx="705207" cy="6510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>
            <a:off x="6969211" y="3757298"/>
            <a:ext cx="705207" cy="5367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ultidocument 34"/>
          <p:cNvSpPr/>
          <p:nvPr/>
        </p:nvSpPr>
        <p:spPr>
          <a:xfrm>
            <a:off x="7674418" y="1895668"/>
            <a:ext cx="682580" cy="988541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Clean Files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Flowchart: Multidocument 35"/>
          <p:cNvSpPr/>
          <p:nvPr/>
        </p:nvSpPr>
        <p:spPr>
          <a:xfrm>
            <a:off x="7674418" y="3795710"/>
            <a:ext cx="682580" cy="937931"/>
          </a:xfrm>
          <a:prstGeom prst="flowChartMulti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Reject Files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Snip Single Corner Rectangle 39"/>
          <p:cNvSpPr/>
          <p:nvPr/>
        </p:nvSpPr>
        <p:spPr>
          <a:xfrm>
            <a:off x="9424927" y="2419745"/>
            <a:ext cx="1135661" cy="206236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HIVE External Tables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1" name="Elbow Connector 40"/>
          <p:cNvCxnSpPr/>
          <p:nvPr/>
        </p:nvCxnSpPr>
        <p:spPr>
          <a:xfrm>
            <a:off x="8366076" y="2410735"/>
            <a:ext cx="1049773" cy="10312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Architecture Diagram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20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Hadoop Cluster Configuration</a:t>
            </a:r>
            <a:endParaRPr lang="en-US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75123"/>
              </p:ext>
            </p:extLst>
          </p:nvPr>
        </p:nvGraphicFramePr>
        <p:xfrm>
          <a:off x="146907" y="856735"/>
          <a:ext cx="5899666" cy="32045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662"/>
                <a:gridCol w="2486311"/>
                <a:gridCol w="2407693"/>
              </a:tblGrid>
              <a:tr h="35171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S.No</a:t>
                      </a:r>
                      <a:endParaRPr lang="en-US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Component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Version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Java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1.8.0_144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Ubuntu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14.04 LTS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Hadoop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2.7.1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PIG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0.15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HIVE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2.3.6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SQOOP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1.4.6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MYSQL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14.14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6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Nodes</a:t>
                      </a:r>
                      <a:r>
                        <a:rPr lang="en-US" sz="1400" baseline="0" dirty="0" smtClean="0">
                          <a:latin typeface="+mj-lt"/>
                        </a:rPr>
                        <a:t> in cluster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4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392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Job Statistics</a:t>
            </a:r>
            <a:endParaRPr lang="en-US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2492"/>
              </p:ext>
            </p:extLst>
          </p:nvPr>
        </p:nvGraphicFramePr>
        <p:xfrm>
          <a:off x="146908" y="840261"/>
          <a:ext cx="7571945" cy="37440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0276"/>
                <a:gridCol w="1434625"/>
                <a:gridCol w="1634506"/>
                <a:gridCol w="973393"/>
                <a:gridCol w="1235676"/>
                <a:gridCol w="1713469"/>
              </a:tblGrid>
              <a:tr h="5204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+mj-lt"/>
                        </a:rPr>
                        <a:t>S.No</a:t>
                      </a:r>
                      <a:endParaRPr lang="en-US" sz="14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Table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Process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Type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Data Size (MB)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Duration (Minutes)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CLIENT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DB Ingestion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FULL Load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291.63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2.5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ALTERNATE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DB Ingestion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FULL Load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175.1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ADDRESS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File Ingestion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FULL Load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196.15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4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CLIENT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PIG Validation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291.63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7.5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ALTERNATE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PIG Validation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175.1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ADDRESS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PIG Validation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196.15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6.5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7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CLIENT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HIVE Load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291.63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1.25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ALTERNATE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HIVE Load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175.1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  <a:tr h="358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9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ADDRESS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HIVE Load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196.15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j-lt"/>
                        </a:rPr>
                        <a:t>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43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260</Words>
  <Application>Microsoft Office PowerPoint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Latha</vt:lpstr>
      <vt:lpstr>Times New Roman</vt:lpstr>
      <vt:lpstr>Wingdings</vt:lpstr>
      <vt:lpstr>Office Theme</vt:lpstr>
      <vt:lpstr>POC Project to Ingest Customer Dimension Data into Hadoop Landing Zone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jayaraj</dc:creator>
  <cp:lastModifiedBy>suresh jayaraj</cp:lastModifiedBy>
  <cp:revision>11</cp:revision>
  <dcterms:created xsi:type="dcterms:W3CDTF">2019-09-03T20:33:53Z</dcterms:created>
  <dcterms:modified xsi:type="dcterms:W3CDTF">2019-09-05T13:12:10Z</dcterms:modified>
</cp:coreProperties>
</file>