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6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8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593F-D5BC-4EF5-8C88-FC3D8445CE50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3407-492A-48EC-A239-F0C27521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agehost7.online-image-editor.com/oie_upload/images/3182821xV0ZJINV/3182938gGcNUQrX.jp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96215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agehost7.online-image-editor.com/oie_upload/images/319129U5293O2l/31910511qVTm8m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883569"/>
            <a:ext cx="2976562" cy="29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gif;base64,R0lGODlhAQABAAAAACH5BAEKAAEALAAAAAABAAEAAAICTAEAOw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7937"/>
            <a:ext cx="8991600" cy="71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Travelers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Beauregard,Joshua</dc:creator>
  <cp:lastModifiedBy>Beauregard,Joshua</cp:lastModifiedBy>
  <cp:revision>4</cp:revision>
  <dcterms:created xsi:type="dcterms:W3CDTF">2018-01-03T17:34:04Z</dcterms:created>
  <dcterms:modified xsi:type="dcterms:W3CDTF">2018-01-03T18:26:10Z</dcterms:modified>
</cp:coreProperties>
</file>