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F1FF-05DF-415B-8469-C46C260F8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85E99-E718-4C21-AABB-5949430D3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02E6E-4E2F-4F7B-A2ED-8F2AA7A9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FF03-812D-4A81-899A-F031072562C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560B8-1C2F-4E0E-8AFB-37859ACF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81C1-4084-49D5-8426-0FD3324D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EE2E-2621-46C4-A621-79374B3E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7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1982-63DF-408D-9810-35FA1ED3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774E8-747C-4C58-B4A7-0AB8C7294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62500-A6D3-49F3-A10E-66CA51B9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FF03-812D-4A81-899A-F031072562C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F0173-7D40-4BFD-8D12-DC99CFA5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2E67F-A86F-4287-A307-0AB4E400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EE2E-2621-46C4-A621-79374B3E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2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5CC72-70F3-4098-90CB-681E9627A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B1110-9D5A-4F73-8DE4-0E4A8416F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A1AA9-9EFC-4C68-B90A-0B0E55D6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FF03-812D-4A81-899A-F031072562C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88C96-8DCB-468B-AE30-8262D479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85A63-5AD4-435B-BDFE-11A775B5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EE2E-2621-46C4-A621-79374B3E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FD1C-8130-4972-8623-4861A7A4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A4C4-C954-4745-BCB4-B3289D6A1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2FC9D-55A0-4165-8B9B-21B192F7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FF03-812D-4A81-899A-F031072562C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683DA-0805-47BE-9844-DCC1A0E6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30377-E89F-4913-8966-F27736C3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EE2E-2621-46C4-A621-79374B3E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7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E31D-0A5B-437E-9A45-08D7BF2E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2E627-F4B9-45C3-912F-3099E5CA9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CA9E-D580-4C71-8606-402DEC8D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FF03-812D-4A81-899A-F031072562C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F5583-8A8F-4EED-BF35-2CC9F368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C8F11-1189-43B8-B1D9-C94BCA1D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EE2E-2621-46C4-A621-79374B3E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2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C02E-D85C-4516-8E63-0ABDC44E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6A49-BF03-4063-9C81-7352428EA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335EE-EF05-4267-8942-AC69292CB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E0141-7AB8-414E-824A-CF5008AF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FF03-812D-4A81-899A-F031072562C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AFD84-6862-4B1F-9068-CE93AF08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ECC0-6042-4A4C-8DD7-54044E23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EE2E-2621-46C4-A621-79374B3E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6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9F76-77B6-4EAE-AA9B-3DD46386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C50B1-FC5A-496B-9D48-8EEEAEEB3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29144-BE71-4817-975E-7A1B8EA33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C8ED3-983D-4F66-9B33-44691BE39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5CFB1-57E7-4D2A-AD7B-1254CD8E9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48290-1ABF-4DDF-AE21-CCDB492B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FF03-812D-4A81-899A-F031072562C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26AEB-0B96-4BA8-AF6F-CCD4DA64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E3DCA-28A1-4C0B-BECF-D6DE3DB6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EE2E-2621-46C4-A621-79374B3E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1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B921-2A00-44B3-91BA-9FADE770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70BCD-0252-43F9-AFF8-1AD757AA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FF03-812D-4A81-899A-F031072562C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C091E-D89E-4CDD-8EBE-EDBD8E13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2AA7C-B59C-4886-9032-338D29B7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EE2E-2621-46C4-A621-79374B3E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F234D-DFEA-480C-9168-02484218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FF03-812D-4A81-899A-F031072562C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D48CF-A733-4991-AD6A-F6203B98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B8F31-3935-498E-87ED-7F0AF3C2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EE2E-2621-46C4-A621-79374B3E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9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BFE7-6CFB-4AB9-965C-978BF6A4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7A4E4-B983-4D45-A442-C7582C765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9F8B3-E765-4C18-B4C3-E45CEBC80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34D93-E9D8-4444-AF6F-13422877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FF03-812D-4A81-899A-F031072562C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09B10-7104-4E1F-86A8-804588DF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DC6F3-F076-4E53-A517-4B90AAA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EE2E-2621-46C4-A621-79374B3E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1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1952-2CE5-4BC8-A2F2-EB266639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85F8E-6B02-47FC-B306-BC2F8CBF4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A4192-F441-4B35-8896-3E6B0329D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6DB13-EBFB-4E03-9ABF-999641E3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FF03-812D-4A81-899A-F031072562C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65C68-5DDA-44BE-B071-67AF9298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84284-FB7B-4C40-AD1F-FD3077A6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EE2E-2621-46C4-A621-79374B3E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69099-60BA-4741-99B5-A7EB1805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78B0F-22AD-4F38-8F62-F9181BBFC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692F-2E6F-40EF-BEE5-5B9FE64AD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FF03-812D-4A81-899A-F031072562C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5AFED-EFFB-4DEC-BAA3-2F9B49A0C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87EDF-92AD-438A-9D18-85E505F0B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EE2E-2621-46C4-A621-79374B3E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3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9ED2C-F322-4ECC-B4E2-BCBC5DA9DD09}"/>
              </a:ext>
            </a:extLst>
          </p:cNvPr>
          <p:cNvSpPr/>
          <p:nvPr/>
        </p:nvSpPr>
        <p:spPr>
          <a:xfrm>
            <a:off x="1405467" y="584199"/>
            <a:ext cx="1663700" cy="65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5B5FB6-0F87-47A5-817C-00EB31C4740D}"/>
              </a:ext>
            </a:extLst>
          </p:cNvPr>
          <p:cNvSpPr/>
          <p:nvPr/>
        </p:nvSpPr>
        <p:spPr>
          <a:xfrm>
            <a:off x="1405467" y="1807632"/>
            <a:ext cx="1663699" cy="656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Balancing</a:t>
            </a:r>
          </a:p>
          <a:p>
            <a:pPr algn="ctr"/>
            <a:r>
              <a:rPr lang="en-US" sz="1200" dirty="0"/>
              <a:t>50% all labels </a:t>
            </a:r>
          </a:p>
          <a:p>
            <a:pPr algn="ctr"/>
            <a:r>
              <a:rPr lang="en-US" sz="1200" dirty="0"/>
              <a:t>50% missing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B57F2-4BB3-4CB6-A564-CF3CFFD14B4D}"/>
              </a:ext>
            </a:extLst>
          </p:cNvPr>
          <p:cNvSpPr/>
          <p:nvPr/>
        </p:nvSpPr>
        <p:spPr>
          <a:xfrm>
            <a:off x="1405466" y="3031065"/>
            <a:ext cx="1113368" cy="65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Training 80%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2C490-14C8-46CC-B245-A6AD5ADDAB25}"/>
              </a:ext>
            </a:extLst>
          </p:cNvPr>
          <p:cNvSpPr/>
          <p:nvPr/>
        </p:nvSpPr>
        <p:spPr>
          <a:xfrm>
            <a:off x="2582334" y="3031065"/>
            <a:ext cx="486832" cy="6561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Hold Out 20%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56E7B-446B-4E3A-B440-6FB0F9A89F93}"/>
              </a:ext>
            </a:extLst>
          </p:cNvPr>
          <p:cNvSpPr/>
          <p:nvPr/>
        </p:nvSpPr>
        <p:spPr>
          <a:xfrm>
            <a:off x="5913966" y="584199"/>
            <a:ext cx="1113368" cy="65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Training 80%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83D737-8DBB-4686-A9CA-C822E89D8B4E}"/>
              </a:ext>
            </a:extLst>
          </p:cNvPr>
          <p:cNvSpPr/>
          <p:nvPr/>
        </p:nvSpPr>
        <p:spPr>
          <a:xfrm>
            <a:off x="7090834" y="584199"/>
            <a:ext cx="486832" cy="6561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Hold Out 20%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343346-B31A-4C80-A169-16FADFA9AF46}"/>
              </a:ext>
            </a:extLst>
          </p:cNvPr>
          <p:cNvSpPr/>
          <p:nvPr/>
        </p:nvSpPr>
        <p:spPr>
          <a:xfrm>
            <a:off x="3659717" y="584198"/>
            <a:ext cx="1663699" cy="656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Removing Missing Values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FAA307-38F0-4016-93DE-C875A9E77B08}"/>
              </a:ext>
            </a:extLst>
          </p:cNvPr>
          <p:cNvSpPr/>
          <p:nvPr/>
        </p:nvSpPr>
        <p:spPr>
          <a:xfrm>
            <a:off x="1405467" y="4639732"/>
            <a:ext cx="1663700" cy="11514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CNN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5EE50B-2464-4DF3-985A-284A21F471C9}"/>
              </a:ext>
            </a:extLst>
          </p:cNvPr>
          <p:cNvSpPr/>
          <p:nvPr/>
        </p:nvSpPr>
        <p:spPr>
          <a:xfrm>
            <a:off x="3655482" y="4639733"/>
            <a:ext cx="1663700" cy="11514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Adjustment</a:t>
            </a:r>
          </a:p>
          <a:p>
            <a:pPr algn="ctr"/>
            <a:r>
              <a:rPr lang="en-US" sz="1100" dirty="0"/>
              <a:t>P(x) &gt; threshold AND P(y) &gt; threshold -&gt; 1, otherwise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30A5F-A9EC-4FAC-8899-1156EAAAAFD1}"/>
              </a:ext>
            </a:extLst>
          </p:cNvPr>
          <p:cNvSpPr/>
          <p:nvPr/>
        </p:nvSpPr>
        <p:spPr>
          <a:xfrm>
            <a:off x="5905497" y="2455332"/>
            <a:ext cx="1663700" cy="11514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</a:t>
            </a:r>
          </a:p>
          <a:p>
            <a:pPr algn="ctr"/>
            <a:r>
              <a:rPr lang="en-US" dirty="0"/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BC3598-71F4-4E84-ADAD-B46FF56E78A3}"/>
              </a:ext>
            </a:extLst>
          </p:cNvPr>
          <p:cNvSpPr/>
          <p:nvPr/>
        </p:nvSpPr>
        <p:spPr>
          <a:xfrm>
            <a:off x="5905497" y="4639733"/>
            <a:ext cx="1663700" cy="11514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Elementwise Multiplication of Predictions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C67818-5309-4381-8A4B-3B3657D62E0E}"/>
              </a:ext>
            </a:extLst>
          </p:cNvPr>
          <p:cNvSpPr/>
          <p:nvPr/>
        </p:nvSpPr>
        <p:spPr>
          <a:xfrm>
            <a:off x="8178791" y="4639732"/>
            <a:ext cx="1663700" cy="11514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Prediction Matrix on x- and y-Coordinates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AEE6D8-8C72-4B4A-B116-961C94CF468E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3069167" y="912282"/>
            <a:ext cx="5905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9ED505-5FFB-43BC-94E1-043084A6156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237317" y="1240366"/>
            <a:ext cx="0" cy="567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1ECE6C-BEBA-4744-B054-8FE21FFDCBD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237316" y="2463799"/>
            <a:ext cx="1" cy="567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4D02D2-98C6-4571-93EE-3CDB937082C7}"/>
              </a:ext>
            </a:extLst>
          </p:cNvPr>
          <p:cNvCxnSpPr>
            <a:cxnSpLocks/>
          </p:cNvCxnSpPr>
          <p:nvPr/>
        </p:nvCxnSpPr>
        <p:spPr>
          <a:xfrm>
            <a:off x="2017186" y="3687233"/>
            <a:ext cx="1" cy="952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763D7E-FA9F-4891-90D4-25B2ABADAFCA}"/>
              </a:ext>
            </a:extLst>
          </p:cNvPr>
          <p:cNvCxnSpPr>
            <a:cxnSpLocks/>
            <a:stCxn id="11" idx="3"/>
            <a:endCxn id="7" idx="3"/>
          </p:cNvCxnSpPr>
          <p:nvPr/>
        </p:nvCxnSpPr>
        <p:spPr>
          <a:xfrm flipH="1" flipV="1">
            <a:off x="3069166" y="3359149"/>
            <a:ext cx="1" cy="1856317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27">
            <a:extLst>
              <a:ext uri="{FF2B5EF4-FFF2-40B4-BE49-F238E27FC236}">
                <a16:creationId xmlns:a16="http://schemas.microsoft.com/office/drawing/2014/main" id="{7FCB4AF9-B053-4B0B-8F84-4F309C144A48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V="1">
            <a:off x="7569197" y="912283"/>
            <a:ext cx="8469" cy="2118782"/>
          </a:xfrm>
          <a:prstGeom prst="curvedConnector3">
            <a:avLst>
              <a:gd name="adj1" fmla="val 279925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E45243-7B37-4DDE-95A0-2A9140A4745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5323416" y="912282"/>
            <a:ext cx="5905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B06B28-66B3-490E-B96C-AB096288E9B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470650" y="1240366"/>
            <a:ext cx="0" cy="1223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11513D-C45C-4EF7-BB23-AF602DC5E446}"/>
              </a:ext>
            </a:extLst>
          </p:cNvPr>
          <p:cNvCxnSpPr>
            <a:cxnSpLocks/>
          </p:cNvCxnSpPr>
          <p:nvPr/>
        </p:nvCxnSpPr>
        <p:spPr>
          <a:xfrm>
            <a:off x="3069167" y="5266265"/>
            <a:ext cx="586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71372B-2B6D-4D5D-BB5F-FAF561C5D2DF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319182" y="5215466"/>
            <a:ext cx="586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75F1668-ACC5-4C80-909D-4E86803B94D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737347" y="3606798"/>
            <a:ext cx="0" cy="1032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EDC404-8239-4D2B-9D8D-5CBD9C077FC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7569197" y="5215465"/>
            <a:ext cx="6095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CA3B11-F11C-4371-AA56-0D5AF3539B0B}"/>
              </a:ext>
            </a:extLst>
          </p:cNvPr>
          <p:cNvCxnSpPr>
            <a:cxnSpLocks/>
          </p:cNvCxnSpPr>
          <p:nvPr/>
        </p:nvCxnSpPr>
        <p:spPr>
          <a:xfrm>
            <a:off x="3149600" y="3259667"/>
            <a:ext cx="2747428" cy="1312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912A113-953E-42E4-AAC5-9C2B3287D353}"/>
              </a:ext>
            </a:extLst>
          </p:cNvPr>
          <p:cNvSpPr/>
          <p:nvPr/>
        </p:nvSpPr>
        <p:spPr>
          <a:xfrm>
            <a:off x="10428807" y="4639732"/>
            <a:ext cx="808570" cy="11514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RMSE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D8AD0F-98F7-45EB-A33E-F7784EB21554}"/>
              </a:ext>
            </a:extLst>
          </p:cNvPr>
          <p:cNvCxnSpPr>
            <a:cxnSpLocks/>
            <a:stCxn id="16" idx="3"/>
            <a:endCxn id="55" idx="1"/>
          </p:cNvCxnSpPr>
          <p:nvPr/>
        </p:nvCxnSpPr>
        <p:spPr>
          <a:xfrm>
            <a:off x="9842491" y="5215465"/>
            <a:ext cx="5863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4366B32-1FA3-4565-89BE-3EEE3EF4845D}"/>
              </a:ext>
            </a:extLst>
          </p:cNvPr>
          <p:cNvSpPr txBox="1"/>
          <p:nvPr/>
        </p:nvSpPr>
        <p:spPr>
          <a:xfrm rot="1502764">
            <a:off x="4041360" y="3704593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used for validation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2BC54C-BA68-4EDB-8D37-29168AFD0382}"/>
              </a:ext>
            </a:extLst>
          </p:cNvPr>
          <p:cNvSpPr txBox="1"/>
          <p:nvPr/>
        </p:nvSpPr>
        <p:spPr>
          <a:xfrm>
            <a:off x="3284238" y="3995057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Validation </a:t>
            </a:r>
          </a:p>
          <a:p>
            <a:r>
              <a:rPr lang="en-US" sz="1100" dirty="0"/>
              <a:t>accuracy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374432-2AA5-466E-A2B0-EC7071322ED0}"/>
              </a:ext>
            </a:extLst>
          </p:cNvPr>
          <p:cNvSpPr txBox="1"/>
          <p:nvPr/>
        </p:nvSpPr>
        <p:spPr>
          <a:xfrm>
            <a:off x="7883110" y="1756230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Validation </a:t>
            </a:r>
          </a:p>
          <a:p>
            <a:r>
              <a:rPr lang="en-US" sz="1100" dirty="0"/>
              <a:t>RMSE</a:t>
            </a:r>
          </a:p>
        </p:txBody>
      </p:sp>
    </p:spTree>
    <p:extLst>
      <p:ext uri="{BB962C8B-B14F-4D97-AF65-F5344CB8AC3E}">
        <p14:creationId xmlns:p14="http://schemas.microsoft.com/office/powerpoint/2010/main" val="325496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Berger</dc:creator>
  <cp:lastModifiedBy>Michael Berger</cp:lastModifiedBy>
  <cp:revision>3</cp:revision>
  <dcterms:created xsi:type="dcterms:W3CDTF">2019-04-11T21:58:45Z</dcterms:created>
  <dcterms:modified xsi:type="dcterms:W3CDTF">2019-04-11T22:02:38Z</dcterms:modified>
</cp:coreProperties>
</file>