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57" r:id="rId3"/>
    <p:sldId id="303" r:id="rId4"/>
    <p:sldId id="304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05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291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1E2A"/>
    <a:srgbClr val="313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3" autoAdjust="0"/>
    <p:restoredTop sz="94660"/>
  </p:normalViewPr>
  <p:slideViewPr>
    <p:cSldViewPr snapToObjects="1">
      <p:cViewPr varScale="1">
        <p:scale>
          <a:sx n="92" d="100"/>
          <a:sy n="92" d="100"/>
        </p:scale>
        <p:origin x="276" y="7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22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9426B-0A10-4BE1-BB60-D60240C49997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0E156-668D-475E-9EC1-8226BB045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8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E156-668D-475E-9EC1-8226BB045C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33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E156-668D-475E-9EC1-8226BB045C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8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505B-AFBD-4BB3-8D6A-C370B9C1F917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3B055-E63C-40DE-93FF-2F9DA5D5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8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505B-AFBD-4BB3-8D6A-C370B9C1F917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3B055-E63C-40DE-93FF-2F9DA5D5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70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505B-AFBD-4BB3-8D6A-C370B9C1F917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3B055-E63C-40DE-93FF-2F9DA5D5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85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9254204-7576-4E7F-BCC2-47087CDF8998}"/>
              </a:ext>
            </a:extLst>
          </p:cNvPr>
          <p:cNvSpPr/>
          <p:nvPr/>
        </p:nvSpPr>
        <p:spPr>
          <a:xfrm rot="1200000">
            <a:off x="-233890" y="-141951"/>
            <a:ext cx="535618" cy="1669938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290238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44163C-3BE8-445F-BF4D-6FF683F7A99F}"/>
              </a:ext>
            </a:extLst>
          </p:cNvPr>
          <p:cNvGrpSpPr/>
          <p:nvPr userDrawn="1"/>
        </p:nvGrpSpPr>
        <p:grpSpPr>
          <a:xfrm>
            <a:off x="0" y="3772981"/>
            <a:ext cx="8838488" cy="1185937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7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7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7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7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7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5988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69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3773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10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6950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7176977" cy="51435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493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883943" y="757899"/>
            <a:ext cx="1714500" cy="205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39868" y="757899"/>
            <a:ext cx="1714500" cy="205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99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505B-AFBD-4BB3-8D6A-C370B9C1F917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3B055-E63C-40DE-93FF-2F9DA5D5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245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4E14D27-AD6A-4547-8A35-F0A6A7B2B893}"/>
              </a:ext>
            </a:extLst>
          </p:cNvPr>
          <p:cNvGrpSpPr/>
          <p:nvPr userDrawn="1"/>
        </p:nvGrpSpPr>
        <p:grpSpPr>
          <a:xfrm>
            <a:off x="554265" y="1350981"/>
            <a:ext cx="1688542" cy="3151536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857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857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857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857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857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857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7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7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857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7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7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742120" y="1863233"/>
            <a:ext cx="1356323" cy="22154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233890" y="-141951"/>
            <a:ext cx="535618" cy="1669938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544861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233890" y="-141951"/>
            <a:ext cx="535618" cy="1669938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568881" y="1952897"/>
            <a:ext cx="4440518" cy="2674112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6857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6857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857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857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857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857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857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857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857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857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857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857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857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857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857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7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7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7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7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7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7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7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7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7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214763" y="2098754"/>
            <a:ext cx="3105667" cy="1959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8959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40536" y="2682783"/>
            <a:ext cx="2325405" cy="2325405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940536" y="153016"/>
            <a:ext cx="2325405" cy="2325405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315561" y="1417900"/>
            <a:ext cx="2325406" cy="2325405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424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860477" y="1073638"/>
            <a:ext cx="2996225" cy="2996225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2135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76260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505B-AFBD-4BB3-8D6A-C370B9C1F917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3B055-E63C-40DE-93FF-2F9DA5D5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3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505B-AFBD-4BB3-8D6A-C370B9C1F917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3B055-E63C-40DE-93FF-2F9DA5D5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70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3" indent="0">
              <a:buNone/>
              <a:defRPr sz="2000" b="1"/>
            </a:lvl2pPr>
            <a:lvl3pPr marL="914427" indent="0">
              <a:buNone/>
              <a:defRPr sz="1800" b="1"/>
            </a:lvl3pPr>
            <a:lvl4pPr marL="1371642" indent="0">
              <a:buNone/>
              <a:defRPr sz="1600" b="1"/>
            </a:lvl4pPr>
            <a:lvl5pPr marL="1828855" indent="0">
              <a:buNone/>
              <a:defRPr sz="1600" b="1"/>
            </a:lvl5pPr>
            <a:lvl6pPr marL="2286069" indent="0">
              <a:buNone/>
              <a:defRPr sz="1600" b="1"/>
            </a:lvl6pPr>
            <a:lvl7pPr marL="2743282" indent="0">
              <a:buNone/>
              <a:defRPr sz="1600" b="1"/>
            </a:lvl7pPr>
            <a:lvl8pPr marL="3200495" indent="0">
              <a:buNone/>
              <a:defRPr sz="1600" b="1"/>
            </a:lvl8pPr>
            <a:lvl9pPr marL="365771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3" indent="0">
              <a:buNone/>
              <a:defRPr sz="2000" b="1"/>
            </a:lvl2pPr>
            <a:lvl3pPr marL="914427" indent="0">
              <a:buNone/>
              <a:defRPr sz="1800" b="1"/>
            </a:lvl3pPr>
            <a:lvl4pPr marL="1371642" indent="0">
              <a:buNone/>
              <a:defRPr sz="1600" b="1"/>
            </a:lvl4pPr>
            <a:lvl5pPr marL="1828855" indent="0">
              <a:buNone/>
              <a:defRPr sz="1600" b="1"/>
            </a:lvl5pPr>
            <a:lvl6pPr marL="2286069" indent="0">
              <a:buNone/>
              <a:defRPr sz="1600" b="1"/>
            </a:lvl6pPr>
            <a:lvl7pPr marL="2743282" indent="0">
              <a:buNone/>
              <a:defRPr sz="1600" b="1"/>
            </a:lvl7pPr>
            <a:lvl8pPr marL="3200495" indent="0">
              <a:buNone/>
              <a:defRPr sz="1600" b="1"/>
            </a:lvl8pPr>
            <a:lvl9pPr marL="365771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505B-AFBD-4BB3-8D6A-C370B9C1F917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3B055-E63C-40DE-93FF-2F9DA5D5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505B-AFBD-4BB3-8D6A-C370B9C1F917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3B055-E63C-40DE-93FF-2F9DA5D5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0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505B-AFBD-4BB3-8D6A-C370B9C1F917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3B055-E63C-40DE-93FF-2F9DA5D5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4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13" indent="0">
              <a:buNone/>
              <a:defRPr sz="1200"/>
            </a:lvl2pPr>
            <a:lvl3pPr marL="914427" indent="0">
              <a:buNone/>
              <a:defRPr sz="1000"/>
            </a:lvl3pPr>
            <a:lvl4pPr marL="1371642" indent="0">
              <a:buNone/>
              <a:defRPr sz="900"/>
            </a:lvl4pPr>
            <a:lvl5pPr marL="1828855" indent="0">
              <a:buNone/>
              <a:defRPr sz="900"/>
            </a:lvl5pPr>
            <a:lvl6pPr marL="2286069" indent="0">
              <a:buNone/>
              <a:defRPr sz="900"/>
            </a:lvl6pPr>
            <a:lvl7pPr marL="2743282" indent="0">
              <a:buNone/>
              <a:defRPr sz="900"/>
            </a:lvl7pPr>
            <a:lvl8pPr marL="3200495" indent="0">
              <a:buNone/>
              <a:defRPr sz="900"/>
            </a:lvl8pPr>
            <a:lvl9pPr marL="365771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505B-AFBD-4BB3-8D6A-C370B9C1F917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3B055-E63C-40DE-93FF-2F9DA5D5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45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13" indent="0">
              <a:buNone/>
              <a:defRPr sz="2800"/>
            </a:lvl2pPr>
            <a:lvl3pPr marL="914427" indent="0">
              <a:buNone/>
              <a:defRPr sz="2400"/>
            </a:lvl3pPr>
            <a:lvl4pPr marL="1371642" indent="0">
              <a:buNone/>
              <a:defRPr sz="2000"/>
            </a:lvl4pPr>
            <a:lvl5pPr marL="1828855" indent="0">
              <a:buNone/>
              <a:defRPr sz="2000"/>
            </a:lvl5pPr>
            <a:lvl6pPr marL="2286069" indent="0">
              <a:buNone/>
              <a:defRPr sz="2000"/>
            </a:lvl6pPr>
            <a:lvl7pPr marL="2743282" indent="0">
              <a:buNone/>
              <a:defRPr sz="2000"/>
            </a:lvl7pPr>
            <a:lvl8pPr marL="3200495" indent="0">
              <a:buNone/>
              <a:defRPr sz="2000"/>
            </a:lvl8pPr>
            <a:lvl9pPr marL="365771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13" indent="0">
              <a:buNone/>
              <a:defRPr sz="1200"/>
            </a:lvl2pPr>
            <a:lvl3pPr marL="914427" indent="0">
              <a:buNone/>
              <a:defRPr sz="1000"/>
            </a:lvl3pPr>
            <a:lvl4pPr marL="1371642" indent="0">
              <a:buNone/>
              <a:defRPr sz="900"/>
            </a:lvl4pPr>
            <a:lvl5pPr marL="1828855" indent="0">
              <a:buNone/>
              <a:defRPr sz="900"/>
            </a:lvl5pPr>
            <a:lvl6pPr marL="2286069" indent="0">
              <a:buNone/>
              <a:defRPr sz="900"/>
            </a:lvl6pPr>
            <a:lvl7pPr marL="2743282" indent="0">
              <a:buNone/>
              <a:defRPr sz="900"/>
            </a:lvl7pPr>
            <a:lvl8pPr marL="3200495" indent="0">
              <a:buNone/>
              <a:defRPr sz="900"/>
            </a:lvl8pPr>
            <a:lvl9pPr marL="365771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505B-AFBD-4BB3-8D6A-C370B9C1F917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3B055-E63C-40DE-93FF-2F9DA5D5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7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3505B-AFBD-4BB3-8D6A-C370B9C1F917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3B055-E63C-40DE-93FF-2F9DA5D5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3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27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10" indent="-342910" algn="l" defTabSz="91442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73" indent="-285759" algn="l" defTabSz="91442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4" indent="-228607" algn="l" defTabSz="91442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8" indent="-228607" algn="l" defTabSz="91442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62" indent="-228607" algn="l" defTabSz="91442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75" indent="-228607" algn="l" defTabSz="9144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89" indent="-228607" algn="l" defTabSz="9144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03" indent="-228607" algn="l" defTabSz="9144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17" indent="-228607" algn="l" defTabSz="9144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3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7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2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55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69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82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95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10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98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685817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4" indent="-171454" algn="l" defTabSz="6858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64" indent="-171454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71" indent="-171454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80" indent="-171454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89" indent="-171454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7" indent="-171454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6" indent="-171454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4" indent="-171454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4" indent="-171454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7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4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4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1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0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69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gif"/><Relationship Id="rId4" Type="http://schemas.openxmlformats.org/officeDocument/2006/relationships/image" Target="../media/image23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75896" y="2940857"/>
            <a:ext cx="8973910" cy="2086407"/>
            <a:chOff x="2927551" y="1985032"/>
            <a:chExt cx="5690656" cy="962957"/>
          </a:xfrm>
        </p:grpSpPr>
        <p:sp>
          <p:nvSpPr>
            <p:cNvPr id="14" name="TextBox 13"/>
            <p:cNvSpPr txBox="1"/>
            <p:nvPr/>
          </p:nvSpPr>
          <p:spPr>
            <a:xfrm>
              <a:off x="4071728" y="2318610"/>
              <a:ext cx="4546479" cy="355127"/>
            </a:xfrm>
            <a:prstGeom prst="rect">
              <a:avLst/>
            </a:prstGeom>
            <a:gradFill>
              <a:gsLst>
                <a:gs pos="100000">
                  <a:srgbClr val="142E4F"/>
                </a:gs>
                <a:gs pos="61000">
                  <a:schemeClr val="tx2">
                    <a:lumMod val="75000"/>
                  </a:schemeClr>
                </a:gs>
                <a:gs pos="0">
                  <a:schemeClr val="tx2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927551" y="1985032"/>
              <a:ext cx="1252589" cy="962957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glow>
                <a:schemeClr val="accent1">
                  <a:alpha val="40000"/>
                </a:schemeClr>
              </a:glow>
              <a:outerShdw blurRad="444500" dist="190500" dir="5220000" sx="91000" sy="91000" algn="tr" rotWithShape="0">
                <a:prstClr val="black">
                  <a:alpha val="48000"/>
                </a:prstClr>
              </a:outerShdw>
              <a:reflection endPos="0" dir="5400000" sy="-100000" algn="bl" rotWithShape="0"/>
              <a:softEdge rad="0"/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25400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393200" y="674375"/>
            <a:ext cx="8353025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prstTxWarp prst="textPlain">
              <a:avLst/>
            </a:prstTxWarp>
            <a:spAutoFit/>
            <a:scene3d>
              <a:camera prst="orthographicFront"/>
              <a:lightRig rig="soft" dir="tl"/>
            </a:scene3d>
            <a:sp3d extrusionH="57150" contourW="25400" prstMaterial="matte">
              <a:bevelT w="25400" h="55880" prst="relaxedInset"/>
              <a:bevelB w="38100" h="38100" prst="angle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CHÀO MỪNG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THẦY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CÔ VÀ CÁC BẠN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1880" y="3771331"/>
            <a:ext cx="15444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ĐỀ TÀI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43190" y="1910007"/>
            <a:ext cx="3946540" cy="961687"/>
            <a:chOff x="2526087" y="1714520"/>
            <a:chExt cx="3946540" cy="961687"/>
          </a:xfrm>
        </p:grpSpPr>
        <p:sp>
          <p:nvSpPr>
            <p:cNvPr id="4" name="Up Ribbon 3"/>
            <p:cNvSpPr/>
            <p:nvPr/>
          </p:nvSpPr>
          <p:spPr>
            <a:xfrm>
              <a:off x="2526087" y="1714520"/>
              <a:ext cx="3946540" cy="961687"/>
            </a:xfrm>
            <a:prstGeom prst="ribbon2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545773" y="1818616"/>
              <a:ext cx="227684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00" b="1" dirty="0">
                  <a:solidFill>
                    <a:schemeClr val="bg1"/>
                  </a:solidFill>
                  <a:latin typeface="Forte" pitchFamily="66" charset="0"/>
                </a:rPr>
                <a:t>NHÓM </a:t>
              </a:r>
              <a:r>
                <a:rPr lang="en-US" sz="3300" b="1" dirty="0" smtClean="0">
                  <a:solidFill>
                    <a:schemeClr val="bg1"/>
                  </a:solidFill>
                  <a:latin typeface="Forte" pitchFamily="66" charset="0"/>
                </a:rPr>
                <a:t>8</a:t>
              </a:r>
              <a:endParaRPr lang="en-US" sz="3300" b="1" dirty="0">
                <a:solidFill>
                  <a:schemeClr val="bg1"/>
                </a:solidFill>
                <a:latin typeface="Forte" pitchFamily="66" charset="0"/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747" y="2466629"/>
            <a:ext cx="1495425" cy="295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33393" y="2799435"/>
            <a:ext cx="6249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19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9040" y="522585"/>
            <a:ext cx="5009070" cy="390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3"/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033417"/>
                  </p:ext>
                </p:extLst>
              </p:nvPr>
            </p:nvGraphicFramePr>
            <p:xfrm>
              <a:off x="1460305" y="1129745"/>
              <a:ext cx="5692126" cy="22584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74169">
                      <a:extLst>
                        <a:ext uri="{9D8B030D-6E8A-4147-A177-3AD203B41FA5}">
                          <a16:colId xmlns:a16="http://schemas.microsoft.com/office/drawing/2014/main" val="1188602988"/>
                        </a:ext>
                      </a:extLst>
                    </a:gridCol>
                    <a:gridCol w="1995941">
                      <a:extLst>
                        <a:ext uri="{9D8B030D-6E8A-4147-A177-3AD203B41FA5}">
                          <a16:colId xmlns:a16="http://schemas.microsoft.com/office/drawing/2014/main" val="2753318194"/>
                        </a:ext>
                      </a:extLst>
                    </a:gridCol>
                    <a:gridCol w="1922016">
                      <a:extLst>
                        <a:ext uri="{9D8B030D-6E8A-4147-A177-3AD203B41FA5}">
                          <a16:colId xmlns:a16="http://schemas.microsoft.com/office/drawing/2014/main" val="3667564957"/>
                        </a:ext>
                      </a:extLst>
                    </a:gridCol>
                  </a:tblGrid>
                  <a:tr h="75280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sz="1800" b="1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Phương</a:t>
                          </a: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b="1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trình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sz="1800" b="1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Bảng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sz="1800" b="1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Ký</a:t>
                          </a: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b="1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hiệu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281090"/>
                      </a:ext>
                    </a:extLst>
                  </a:tr>
                  <a:tr h="150561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300000"/>
                            </a:lnSpc>
                          </a:pP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Y=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A</m:t>
                                  </m:r>
                                </m:e>
                              </m:acc>
                            </m:oMath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54300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033417"/>
                  </p:ext>
                </p:extLst>
              </p:nvPr>
            </p:nvGraphicFramePr>
            <p:xfrm>
              <a:off x="1460305" y="1129745"/>
              <a:ext cx="5692126" cy="22584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74169">
                      <a:extLst>
                        <a:ext uri="{9D8B030D-6E8A-4147-A177-3AD203B41FA5}">
                          <a16:colId xmlns:a16="http://schemas.microsoft.com/office/drawing/2014/main" val="1188602988"/>
                        </a:ext>
                      </a:extLst>
                    </a:gridCol>
                    <a:gridCol w="1995941">
                      <a:extLst>
                        <a:ext uri="{9D8B030D-6E8A-4147-A177-3AD203B41FA5}">
                          <a16:colId xmlns:a16="http://schemas.microsoft.com/office/drawing/2014/main" val="2753318194"/>
                        </a:ext>
                      </a:extLst>
                    </a:gridCol>
                    <a:gridCol w="1922016">
                      <a:extLst>
                        <a:ext uri="{9D8B030D-6E8A-4147-A177-3AD203B41FA5}">
                          <a16:colId xmlns:a16="http://schemas.microsoft.com/office/drawing/2014/main" val="3667564957"/>
                        </a:ext>
                      </a:extLst>
                    </a:gridCol>
                  </a:tblGrid>
                  <a:tr h="75280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sz="1800" b="1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Phương</a:t>
                          </a: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b="1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trình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sz="1800" b="1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Bảng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sz="1800" b="1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Ký</a:t>
                          </a: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b="1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hiệu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281090"/>
                      </a:ext>
                    </a:extLst>
                  </a:tr>
                  <a:tr h="15056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4" t="-50607" r="-221993" b="-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543008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320" y="2245025"/>
            <a:ext cx="882750" cy="7062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9746"/>
              </p:ext>
            </p:extLst>
          </p:nvPr>
        </p:nvGraphicFramePr>
        <p:xfrm>
          <a:off x="3649059" y="2116380"/>
          <a:ext cx="1150626" cy="960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5313">
                  <a:extLst>
                    <a:ext uri="{9D8B030D-6E8A-4147-A177-3AD203B41FA5}">
                      <a16:colId xmlns:a16="http://schemas.microsoft.com/office/drawing/2014/main" val="3759209685"/>
                    </a:ext>
                  </a:extLst>
                </a:gridCol>
                <a:gridCol w="575313">
                  <a:extLst>
                    <a:ext uri="{9D8B030D-6E8A-4147-A177-3AD203B41FA5}">
                      <a16:colId xmlns:a16="http://schemas.microsoft.com/office/drawing/2014/main" val="3024576522"/>
                    </a:ext>
                  </a:extLst>
                </a:gridCol>
              </a:tblGrid>
              <a:tr h="32024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443477"/>
                  </a:ext>
                </a:extLst>
              </a:tr>
              <a:tr h="32024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923374"/>
                  </a:ext>
                </a:extLst>
              </a:tr>
              <a:tr h="32024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9932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04936" y="3638128"/>
            <a:ext cx="6678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714375" lvl="1" indent="-28575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NOT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đảo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ngược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65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25" y="977955"/>
            <a:ext cx="7321467" cy="37947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3145" y="380938"/>
            <a:ext cx="295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714375">
              <a:lnSpc>
                <a:spcPct val="100000"/>
              </a:lnSpc>
              <a:spcBef>
                <a:spcPts val="325"/>
              </a:spcBef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III.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Mạch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8949" y="1081833"/>
            <a:ext cx="79872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trigơ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JK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(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D,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C.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2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“01”.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80909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Box 157"/>
          <p:cNvSpPr txBox="1"/>
          <p:nvPr/>
        </p:nvSpPr>
        <p:spPr>
          <a:xfrm>
            <a:off x="853145" y="2192274"/>
            <a:ext cx="7968975" cy="3415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929040" y="480017"/>
            <a:ext cx="5919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853145" y="1519363"/>
            <a:ext cx="569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026" y="1661009"/>
            <a:ext cx="6577354" cy="2808115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929040" y="912204"/>
            <a:ext cx="500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D=0001; 0011; 1001;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1011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52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164" grpId="0"/>
      <p:bldP spid="1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01355" y="67215"/>
            <a:ext cx="7589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776319"/>
              </p:ext>
            </p:extLst>
          </p:nvPr>
        </p:nvGraphicFramePr>
        <p:xfrm>
          <a:off x="1991568" y="522585"/>
          <a:ext cx="4629598" cy="447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2762">
                  <a:extLst>
                    <a:ext uri="{9D8B030D-6E8A-4147-A177-3AD203B41FA5}">
                      <a16:colId xmlns:a16="http://schemas.microsoft.com/office/drawing/2014/main" val="1200436893"/>
                    </a:ext>
                  </a:extLst>
                </a:gridCol>
                <a:gridCol w="941613">
                  <a:extLst>
                    <a:ext uri="{9D8B030D-6E8A-4147-A177-3AD203B41FA5}">
                      <a16:colId xmlns:a16="http://schemas.microsoft.com/office/drawing/2014/main" val="502421042"/>
                    </a:ext>
                  </a:extLst>
                </a:gridCol>
                <a:gridCol w="941613">
                  <a:extLst>
                    <a:ext uri="{9D8B030D-6E8A-4147-A177-3AD203B41FA5}">
                      <a16:colId xmlns:a16="http://schemas.microsoft.com/office/drawing/2014/main" val="402662761"/>
                    </a:ext>
                  </a:extLst>
                </a:gridCol>
                <a:gridCol w="941613">
                  <a:extLst>
                    <a:ext uri="{9D8B030D-6E8A-4147-A177-3AD203B41FA5}">
                      <a16:colId xmlns:a16="http://schemas.microsoft.com/office/drawing/2014/main" val="919990239"/>
                    </a:ext>
                  </a:extLst>
                </a:gridCol>
                <a:gridCol w="921997">
                  <a:extLst>
                    <a:ext uri="{9D8B030D-6E8A-4147-A177-3AD203B41FA5}">
                      <a16:colId xmlns:a16="http://schemas.microsoft.com/office/drawing/2014/main" val="2773494015"/>
                    </a:ext>
                  </a:extLst>
                </a:gridCol>
              </a:tblGrid>
              <a:tr h="244197"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n+1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266620"/>
                  </a:ext>
                </a:extLst>
              </a:tr>
              <a:tr h="2441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D=0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D=1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D=0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D=1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282246"/>
                  </a:ext>
                </a:extLst>
              </a:tr>
              <a:tr h="2780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730874"/>
                  </a:ext>
                </a:extLst>
              </a:tr>
              <a:tr h="2572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962725"/>
                  </a:ext>
                </a:extLst>
              </a:tr>
              <a:tr h="2919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883513"/>
                  </a:ext>
                </a:extLst>
              </a:tr>
              <a:tr h="2780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809831"/>
                  </a:ext>
                </a:extLst>
              </a:tr>
              <a:tr h="2641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532720"/>
                  </a:ext>
                </a:extLst>
              </a:tr>
              <a:tr h="2989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50322"/>
                  </a:ext>
                </a:extLst>
              </a:tr>
              <a:tr h="2711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058933"/>
                  </a:ext>
                </a:extLst>
              </a:tr>
              <a:tr h="2441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061013"/>
                  </a:ext>
                </a:extLst>
              </a:tr>
              <a:tr h="2850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206982"/>
                  </a:ext>
                </a:extLst>
              </a:tr>
              <a:tr h="2441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39115"/>
                  </a:ext>
                </a:extLst>
              </a:tr>
              <a:tr h="2502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950777"/>
                  </a:ext>
                </a:extLst>
              </a:tr>
              <a:tr h="2850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448340"/>
                  </a:ext>
                </a:extLst>
              </a:tr>
              <a:tr h="2441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608600"/>
                  </a:ext>
                </a:extLst>
              </a:tr>
              <a:tr h="2441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251954"/>
                  </a:ext>
                </a:extLst>
              </a:tr>
              <a:tr h="2441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58" marR="40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538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87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7250" y="67215"/>
            <a:ext cx="6223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32620" y="370795"/>
            <a:ext cx="5616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↔S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↔S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↔S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→S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↔S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↔S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↔S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→S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9040" y="924445"/>
            <a:ext cx="629928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gộp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094298"/>
              </p:ext>
            </p:extLst>
          </p:nvPr>
        </p:nvGraphicFramePr>
        <p:xfrm>
          <a:off x="1536199" y="1357430"/>
          <a:ext cx="5768021" cy="3673767"/>
        </p:xfrm>
        <a:graphic>
          <a:graphicData uri="http://schemas.openxmlformats.org/drawingml/2006/table">
            <a:tbl>
              <a:tblPr/>
              <a:tblGrid>
                <a:gridCol w="1099834">
                  <a:extLst>
                    <a:ext uri="{9D8B030D-6E8A-4147-A177-3AD203B41FA5}">
                      <a16:colId xmlns:a16="http://schemas.microsoft.com/office/drawing/2014/main" val="2535709216"/>
                    </a:ext>
                  </a:extLst>
                </a:gridCol>
                <a:gridCol w="1173157">
                  <a:extLst>
                    <a:ext uri="{9D8B030D-6E8A-4147-A177-3AD203B41FA5}">
                      <a16:colId xmlns:a16="http://schemas.microsoft.com/office/drawing/2014/main" val="50702055"/>
                    </a:ext>
                  </a:extLst>
                </a:gridCol>
                <a:gridCol w="1173157">
                  <a:extLst>
                    <a:ext uri="{9D8B030D-6E8A-4147-A177-3AD203B41FA5}">
                      <a16:colId xmlns:a16="http://schemas.microsoft.com/office/drawing/2014/main" val="1716957120"/>
                    </a:ext>
                  </a:extLst>
                </a:gridCol>
                <a:gridCol w="1173157">
                  <a:extLst>
                    <a:ext uri="{9D8B030D-6E8A-4147-A177-3AD203B41FA5}">
                      <a16:colId xmlns:a16="http://schemas.microsoft.com/office/drawing/2014/main" val="1699370995"/>
                    </a:ext>
                  </a:extLst>
                </a:gridCol>
                <a:gridCol w="1148716">
                  <a:extLst>
                    <a:ext uri="{9D8B030D-6E8A-4147-A177-3AD203B41FA5}">
                      <a16:colId xmlns:a16="http://schemas.microsoft.com/office/drawing/2014/main" val="481094007"/>
                    </a:ext>
                  </a:extLst>
                </a:gridCol>
              </a:tblGrid>
              <a:tr h="215298"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600" b="1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600" b="1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n+1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889641"/>
                  </a:ext>
                </a:extLst>
              </a:tr>
              <a:tr h="3045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D=0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D=1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D=0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D=1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35964"/>
                  </a:ext>
                </a:extLst>
              </a:tr>
              <a:tr h="348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462530"/>
                  </a:ext>
                </a:extLst>
              </a:tr>
              <a:tr h="3219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674369"/>
                  </a:ext>
                </a:extLst>
              </a:tr>
              <a:tr h="3654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101830"/>
                  </a:ext>
                </a:extLst>
              </a:tr>
              <a:tr h="348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620004"/>
                  </a:ext>
                </a:extLst>
              </a:tr>
              <a:tr h="3306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960112"/>
                  </a:ext>
                </a:extLst>
              </a:tr>
              <a:tr h="3741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256205"/>
                  </a:ext>
                </a:extLst>
              </a:tr>
              <a:tr h="3393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916406"/>
                  </a:ext>
                </a:extLst>
              </a:tr>
              <a:tr h="3393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177461"/>
                  </a:ext>
                </a:extLst>
              </a:tr>
              <a:tr h="3393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49" marR="582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184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75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6725" y="219005"/>
            <a:ext cx="6830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↔S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→S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↔S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→S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3145" y="826165"/>
            <a:ext cx="5388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gộp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813561"/>
              </p:ext>
            </p:extLst>
          </p:nvPr>
        </p:nvGraphicFramePr>
        <p:xfrm>
          <a:off x="1200150" y="1270635"/>
          <a:ext cx="6743700" cy="32712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5875">
                  <a:extLst>
                    <a:ext uri="{9D8B030D-6E8A-4147-A177-3AD203B41FA5}">
                      <a16:colId xmlns:a16="http://schemas.microsoft.com/office/drawing/2014/main" val="163809629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27308221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71881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698672028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4692769"/>
                    </a:ext>
                  </a:extLst>
                </a:gridCol>
              </a:tblGrid>
              <a:tr h="262255"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6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6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n+1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076093"/>
                  </a:ext>
                </a:extLst>
              </a:tr>
              <a:tr h="333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D=0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D=1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D=0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D=1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7168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11706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14546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5352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69152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407689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29261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05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93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2620" y="469075"/>
            <a:ext cx="6906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↔S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→S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9040" y="902060"/>
            <a:ext cx="5995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gộp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161320"/>
              </p:ext>
            </p:extLst>
          </p:nvPr>
        </p:nvGraphicFramePr>
        <p:xfrm>
          <a:off x="1200150" y="1470660"/>
          <a:ext cx="6743700" cy="2871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5875">
                  <a:extLst>
                    <a:ext uri="{9D8B030D-6E8A-4147-A177-3AD203B41FA5}">
                      <a16:colId xmlns:a16="http://schemas.microsoft.com/office/drawing/2014/main" val="375354452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26967141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3129074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10556483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3412678961"/>
                    </a:ext>
                  </a:extLst>
                </a:gridCol>
              </a:tblGrid>
              <a:tr h="262255"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6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6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n+1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5665"/>
                  </a:ext>
                </a:extLst>
              </a:tr>
              <a:tr h="333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D=0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D=1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D=0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D=1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03277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0546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2219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35431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11445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73202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313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95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7250" y="67215"/>
            <a:ext cx="6223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60335"/>
              </p:ext>
            </p:extLst>
          </p:nvPr>
        </p:nvGraphicFramePr>
        <p:xfrm>
          <a:off x="1005310" y="522585"/>
          <a:ext cx="2276475" cy="208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314369920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362487096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23908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99957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8788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87235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26032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66999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9522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57100" y="2723540"/>
            <a:ext cx="6754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05310" y="3103015"/>
            <a:ext cx="7133755" cy="1897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05310" y="3027120"/>
            <a:ext cx="7513230" cy="1973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95" y="2975908"/>
            <a:ext cx="6090609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5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3145" y="442493"/>
            <a:ext cx="8576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trigơ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857922"/>
              </p:ext>
            </p:extLst>
          </p:nvPr>
        </p:nvGraphicFramePr>
        <p:xfrm>
          <a:off x="853142" y="920181"/>
          <a:ext cx="7323502" cy="3215769"/>
        </p:xfrm>
        <a:graphic>
          <a:graphicData uri="http://schemas.openxmlformats.org/drawingml/2006/table">
            <a:tbl>
              <a:tblPr/>
              <a:tblGrid>
                <a:gridCol w="703576">
                  <a:extLst>
                    <a:ext uri="{9D8B030D-6E8A-4147-A177-3AD203B41FA5}">
                      <a16:colId xmlns:a16="http://schemas.microsoft.com/office/drawing/2014/main" val="220788185"/>
                    </a:ext>
                  </a:extLst>
                </a:gridCol>
                <a:gridCol w="508532">
                  <a:extLst>
                    <a:ext uri="{9D8B030D-6E8A-4147-A177-3AD203B41FA5}">
                      <a16:colId xmlns:a16="http://schemas.microsoft.com/office/drawing/2014/main" val="1556681272"/>
                    </a:ext>
                  </a:extLst>
                </a:gridCol>
                <a:gridCol w="508532">
                  <a:extLst>
                    <a:ext uri="{9D8B030D-6E8A-4147-A177-3AD203B41FA5}">
                      <a16:colId xmlns:a16="http://schemas.microsoft.com/office/drawing/2014/main" val="1013840666"/>
                    </a:ext>
                  </a:extLst>
                </a:gridCol>
                <a:gridCol w="508532">
                  <a:extLst>
                    <a:ext uri="{9D8B030D-6E8A-4147-A177-3AD203B41FA5}">
                      <a16:colId xmlns:a16="http://schemas.microsoft.com/office/drawing/2014/main" val="333390253"/>
                    </a:ext>
                  </a:extLst>
                </a:gridCol>
                <a:gridCol w="508532">
                  <a:extLst>
                    <a:ext uri="{9D8B030D-6E8A-4147-A177-3AD203B41FA5}">
                      <a16:colId xmlns:a16="http://schemas.microsoft.com/office/drawing/2014/main" val="4145032420"/>
                    </a:ext>
                  </a:extLst>
                </a:gridCol>
                <a:gridCol w="508532">
                  <a:extLst>
                    <a:ext uri="{9D8B030D-6E8A-4147-A177-3AD203B41FA5}">
                      <a16:colId xmlns:a16="http://schemas.microsoft.com/office/drawing/2014/main" val="2407691479"/>
                    </a:ext>
                  </a:extLst>
                </a:gridCol>
                <a:gridCol w="508532">
                  <a:extLst>
                    <a:ext uri="{9D8B030D-6E8A-4147-A177-3AD203B41FA5}">
                      <a16:colId xmlns:a16="http://schemas.microsoft.com/office/drawing/2014/main" val="2699430967"/>
                    </a:ext>
                  </a:extLst>
                </a:gridCol>
                <a:gridCol w="267140">
                  <a:extLst>
                    <a:ext uri="{9D8B030D-6E8A-4147-A177-3AD203B41FA5}">
                      <a16:colId xmlns:a16="http://schemas.microsoft.com/office/drawing/2014/main" val="2998410987"/>
                    </a:ext>
                  </a:extLst>
                </a:gridCol>
                <a:gridCol w="327649">
                  <a:extLst>
                    <a:ext uri="{9D8B030D-6E8A-4147-A177-3AD203B41FA5}">
                      <a16:colId xmlns:a16="http://schemas.microsoft.com/office/drawing/2014/main" val="3538402460"/>
                    </a:ext>
                  </a:extLst>
                </a:gridCol>
                <a:gridCol w="267140">
                  <a:extLst>
                    <a:ext uri="{9D8B030D-6E8A-4147-A177-3AD203B41FA5}">
                      <a16:colId xmlns:a16="http://schemas.microsoft.com/office/drawing/2014/main" val="829709072"/>
                    </a:ext>
                  </a:extLst>
                </a:gridCol>
                <a:gridCol w="327649">
                  <a:extLst>
                    <a:ext uri="{9D8B030D-6E8A-4147-A177-3AD203B41FA5}">
                      <a16:colId xmlns:a16="http://schemas.microsoft.com/office/drawing/2014/main" val="1399268969"/>
                    </a:ext>
                  </a:extLst>
                </a:gridCol>
                <a:gridCol w="267140">
                  <a:extLst>
                    <a:ext uri="{9D8B030D-6E8A-4147-A177-3AD203B41FA5}">
                      <a16:colId xmlns:a16="http://schemas.microsoft.com/office/drawing/2014/main" val="4118150330"/>
                    </a:ext>
                  </a:extLst>
                </a:gridCol>
                <a:gridCol w="327649">
                  <a:extLst>
                    <a:ext uri="{9D8B030D-6E8A-4147-A177-3AD203B41FA5}">
                      <a16:colId xmlns:a16="http://schemas.microsoft.com/office/drawing/2014/main" val="1740374927"/>
                    </a:ext>
                  </a:extLst>
                </a:gridCol>
                <a:gridCol w="267140">
                  <a:extLst>
                    <a:ext uri="{9D8B030D-6E8A-4147-A177-3AD203B41FA5}">
                      <a16:colId xmlns:a16="http://schemas.microsoft.com/office/drawing/2014/main" val="775249608"/>
                    </a:ext>
                  </a:extLst>
                </a:gridCol>
                <a:gridCol w="327649">
                  <a:extLst>
                    <a:ext uri="{9D8B030D-6E8A-4147-A177-3AD203B41FA5}">
                      <a16:colId xmlns:a16="http://schemas.microsoft.com/office/drawing/2014/main" val="2403917796"/>
                    </a:ext>
                  </a:extLst>
                </a:gridCol>
                <a:gridCol w="267140">
                  <a:extLst>
                    <a:ext uri="{9D8B030D-6E8A-4147-A177-3AD203B41FA5}">
                      <a16:colId xmlns:a16="http://schemas.microsoft.com/office/drawing/2014/main" val="1244157836"/>
                    </a:ext>
                  </a:extLst>
                </a:gridCol>
                <a:gridCol w="327649">
                  <a:extLst>
                    <a:ext uri="{9D8B030D-6E8A-4147-A177-3AD203B41FA5}">
                      <a16:colId xmlns:a16="http://schemas.microsoft.com/office/drawing/2014/main" val="1609234381"/>
                    </a:ext>
                  </a:extLst>
                </a:gridCol>
                <a:gridCol w="267140">
                  <a:extLst>
                    <a:ext uri="{9D8B030D-6E8A-4147-A177-3AD203B41FA5}">
                      <a16:colId xmlns:a16="http://schemas.microsoft.com/office/drawing/2014/main" val="3803825288"/>
                    </a:ext>
                  </a:extLst>
                </a:gridCol>
                <a:gridCol w="327649">
                  <a:extLst>
                    <a:ext uri="{9D8B030D-6E8A-4147-A177-3AD203B41FA5}">
                      <a16:colId xmlns:a16="http://schemas.microsoft.com/office/drawing/2014/main" val="819300066"/>
                    </a:ext>
                  </a:extLst>
                </a:gridCol>
              </a:tblGrid>
              <a:tr h="244851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TT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tại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TT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tiếp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trigo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887107"/>
                  </a:ext>
                </a:extLst>
              </a:tr>
              <a:tr h="4897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D=0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D=1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D=0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D=0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D=1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D=0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D=1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017876"/>
                  </a:ext>
                </a:extLst>
              </a:tr>
              <a:tr h="3083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n+1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n+1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n+1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n+1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n+1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n+1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688720"/>
                  </a:ext>
                </a:extLst>
              </a:tr>
              <a:tr h="3136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70582"/>
                  </a:ext>
                </a:extLst>
              </a:tr>
              <a:tr h="244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146414"/>
                  </a:ext>
                </a:extLst>
              </a:tr>
              <a:tr h="244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363747"/>
                  </a:ext>
                </a:extLst>
              </a:tr>
              <a:tr h="244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523674"/>
                  </a:ext>
                </a:extLst>
              </a:tr>
              <a:tr h="3136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413464"/>
                  </a:ext>
                </a:extLst>
              </a:tr>
              <a:tr h="2471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251902"/>
                  </a:ext>
                </a:extLst>
              </a:tr>
              <a:tr h="3136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780931"/>
                  </a:ext>
                </a:extLst>
              </a:tr>
              <a:tr h="2471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177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73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9177" y="1281535"/>
            <a:ext cx="420461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85715"/>
            <a:r>
              <a:rPr lang="en-US" altLang="ko-KR" sz="2400" b="1" dirty="0" smtClean="0">
                <a:solidFill>
                  <a:prstClr val="white"/>
                </a:solidFill>
                <a:latin typeface="Arial"/>
                <a:cs typeface="Arial" pitchFamily="34" charset="0"/>
              </a:rPr>
              <a:t>1. </a:t>
            </a:r>
            <a:r>
              <a:rPr lang="en-US" altLang="ko-KR" sz="2400" b="1" dirty="0" err="1" smtClean="0">
                <a:solidFill>
                  <a:prstClr val="white"/>
                </a:solidFill>
                <a:latin typeface="Arial"/>
                <a:cs typeface="Arial" pitchFamily="34" charset="0"/>
              </a:rPr>
              <a:t>Đặng</a:t>
            </a:r>
            <a:r>
              <a:rPr lang="en-US" altLang="ko-KR" sz="2400" b="1" dirty="0" smtClean="0">
                <a:solidFill>
                  <a:prstClr val="white"/>
                </a:solidFill>
                <a:latin typeface="Arial"/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prstClr val="white"/>
                </a:solidFill>
                <a:latin typeface="Arial"/>
                <a:cs typeface="Arial" pitchFamily="34" charset="0"/>
              </a:rPr>
              <a:t>Thị</a:t>
            </a:r>
            <a:r>
              <a:rPr lang="en-US" altLang="ko-KR" sz="2400" b="1" dirty="0" smtClean="0">
                <a:solidFill>
                  <a:prstClr val="white"/>
                </a:solidFill>
                <a:latin typeface="Arial"/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prstClr val="white"/>
                </a:solidFill>
                <a:latin typeface="Arial"/>
                <a:cs typeface="Arial" pitchFamily="34" charset="0"/>
              </a:rPr>
              <a:t>Lịch</a:t>
            </a:r>
            <a:r>
              <a:rPr lang="en-US" altLang="ko-KR" sz="2400" b="1" dirty="0" smtClean="0">
                <a:solidFill>
                  <a:prstClr val="white"/>
                </a:solidFill>
                <a:latin typeface="Arial"/>
                <a:cs typeface="Arial" pitchFamily="34" charset="0"/>
              </a:rPr>
              <a:t> </a:t>
            </a:r>
            <a:endParaRPr lang="ko-KR" altLang="en-US" sz="2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970" y="1864458"/>
            <a:ext cx="420461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85715"/>
            <a:r>
              <a:rPr lang="en-US" altLang="ko-KR" sz="2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2</a:t>
            </a:r>
            <a:r>
              <a:rPr lang="en-US" altLang="ko-KR" sz="2400" b="1" dirty="0" smtClean="0">
                <a:solidFill>
                  <a:prstClr val="white"/>
                </a:solidFill>
                <a:latin typeface="Arial"/>
                <a:cs typeface="Arial" pitchFamily="34" charset="0"/>
              </a:rPr>
              <a:t>. </a:t>
            </a:r>
            <a:r>
              <a:rPr lang="en-US" altLang="ko-KR" sz="2400" b="1" dirty="0" err="1" smtClean="0">
                <a:solidFill>
                  <a:prstClr val="white"/>
                </a:solidFill>
                <a:latin typeface="Arial"/>
                <a:cs typeface="Arial" pitchFamily="34" charset="0"/>
              </a:rPr>
              <a:t>Trần</a:t>
            </a:r>
            <a:r>
              <a:rPr lang="en-US" altLang="ko-KR" sz="2400" b="1" dirty="0" smtClean="0">
                <a:solidFill>
                  <a:prstClr val="white"/>
                </a:solidFill>
                <a:latin typeface="Arial"/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prstClr val="white"/>
                </a:solidFill>
                <a:latin typeface="Arial"/>
                <a:cs typeface="Arial" pitchFamily="34" charset="0"/>
              </a:rPr>
              <a:t>Quang</a:t>
            </a:r>
            <a:r>
              <a:rPr lang="en-US" altLang="ko-KR" sz="2400" b="1" dirty="0" smtClean="0">
                <a:solidFill>
                  <a:prstClr val="white"/>
                </a:solidFill>
                <a:latin typeface="Arial"/>
                <a:cs typeface="Arial" pitchFamily="34" charset="0"/>
              </a:rPr>
              <a:t> Nam </a:t>
            </a:r>
            <a:endParaRPr lang="ko-KR" altLang="en-US" sz="2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9177" y="2447381"/>
            <a:ext cx="420461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85715"/>
            <a:r>
              <a:rPr lang="en-US" altLang="ko-KR" sz="2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3</a:t>
            </a:r>
            <a:r>
              <a:rPr lang="en-US" altLang="ko-KR" sz="2400" b="1" dirty="0" smtClean="0">
                <a:solidFill>
                  <a:prstClr val="white"/>
                </a:solidFill>
                <a:latin typeface="Arial"/>
                <a:cs typeface="Arial" pitchFamily="34" charset="0"/>
              </a:rPr>
              <a:t>. </a:t>
            </a:r>
            <a:r>
              <a:rPr lang="en-US" altLang="ko-KR" sz="2400" b="1" dirty="0" err="1" smtClean="0">
                <a:solidFill>
                  <a:prstClr val="white"/>
                </a:solidFill>
                <a:latin typeface="Arial"/>
                <a:cs typeface="Arial" pitchFamily="34" charset="0"/>
              </a:rPr>
              <a:t>Nguyễn</a:t>
            </a:r>
            <a:r>
              <a:rPr lang="en-US" altLang="ko-KR" sz="2400" b="1" dirty="0" smtClean="0">
                <a:solidFill>
                  <a:prstClr val="white"/>
                </a:solidFill>
                <a:latin typeface="Arial"/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prstClr val="white"/>
                </a:solidFill>
                <a:latin typeface="Arial"/>
                <a:cs typeface="Arial" pitchFamily="34" charset="0"/>
              </a:rPr>
              <a:t>Thanh</a:t>
            </a:r>
            <a:r>
              <a:rPr lang="en-US" altLang="ko-KR" sz="2400" b="1" dirty="0" smtClean="0">
                <a:solidFill>
                  <a:prstClr val="white"/>
                </a:solidFill>
                <a:latin typeface="Arial"/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prstClr val="white"/>
                </a:solidFill>
                <a:latin typeface="Arial"/>
                <a:cs typeface="Arial" pitchFamily="34" charset="0"/>
              </a:rPr>
              <a:t>Lâm</a:t>
            </a:r>
            <a:r>
              <a:rPr lang="en-US" altLang="ko-KR" sz="2400" b="1" dirty="0" smtClean="0">
                <a:solidFill>
                  <a:prstClr val="white"/>
                </a:solidFill>
                <a:latin typeface="Arial"/>
                <a:cs typeface="Arial" pitchFamily="34" charset="0"/>
              </a:rPr>
              <a:t> </a:t>
            </a:r>
            <a:endParaRPr lang="ko-KR" altLang="en-US" sz="2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177" y="3030968"/>
            <a:ext cx="420461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85715"/>
            <a:r>
              <a:rPr lang="en-US" altLang="ko-KR" sz="2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4</a:t>
            </a:r>
            <a:r>
              <a:rPr lang="en-US" altLang="ko-KR" sz="2400" b="1" dirty="0" smtClean="0">
                <a:solidFill>
                  <a:prstClr val="white"/>
                </a:solidFill>
                <a:latin typeface="Arial"/>
                <a:cs typeface="Arial" pitchFamily="34" charset="0"/>
              </a:rPr>
              <a:t>.</a:t>
            </a:r>
            <a:r>
              <a:rPr lang="en-US" altLang="ko-KR" sz="2400" b="1" dirty="0">
                <a:solidFill>
                  <a:prstClr val="white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prstClr val="white"/>
                </a:solidFill>
                <a:cs typeface="Arial" pitchFamily="34" charset="0"/>
              </a:rPr>
              <a:t>Nguyễn</a:t>
            </a:r>
            <a:r>
              <a:rPr lang="en-US" altLang="ko-KR" sz="2400" b="1" dirty="0">
                <a:solidFill>
                  <a:prstClr val="white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prstClr val="white"/>
                </a:solidFill>
                <a:cs typeface="Arial" pitchFamily="34" charset="0"/>
              </a:rPr>
              <a:t>Công</a:t>
            </a:r>
            <a:r>
              <a:rPr lang="en-US" altLang="ko-KR" sz="2400" b="1" dirty="0">
                <a:solidFill>
                  <a:prstClr val="white"/>
                </a:solidFill>
                <a:cs typeface="Arial" pitchFamily="34" charset="0"/>
              </a:rPr>
              <a:t> Minh </a:t>
            </a:r>
            <a:endParaRPr lang="ko-KR" altLang="en-US" sz="2400" b="1" dirty="0">
              <a:solidFill>
                <a:prstClr val="white"/>
              </a:solidFill>
              <a:cs typeface="Arial" pitchFamily="34" charset="0"/>
            </a:endParaRPr>
          </a:p>
          <a:p>
            <a:pPr defTabSz="685715"/>
            <a:r>
              <a:rPr lang="en-US" altLang="ko-KR" sz="2400" b="1" dirty="0" smtClean="0">
                <a:solidFill>
                  <a:prstClr val="white"/>
                </a:solidFill>
                <a:latin typeface="Arial"/>
                <a:cs typeface="Arial" pitchFamily="34" charset="0"/>
              </a:rPr>
              <a:t> </a:t>
            </a:r>
            <a:endParaRPr lang="ko-KR" altLang="en-US" sz="2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523" y="469075"/>
            <a:ext cx="46470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 err="1" smtClean="0">
                <a:solidFill>
                  <a:schemeClr val="bg1"/>
                </a:solidFill>
                <a:cs typeface="Arial" pitchFamily="34" charset="0"/>
              </a:rPr>
              <a:t>Thành</a:t>
            </a:r>
            <a:r>
              <a:rPr lang="en-US" altLang="ko-KR" sz="32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3200" b="1" dirty="0" err="1" smtClean="0">
                <a:solidFill>
                  <a:schemeClr val="bg1"/>
                </a:solidFill>
                <a:cs typeface="Arial" pitchFamily="34" charset="0"/>
              </a:rPr>
              <a:t>Viên</a:t>
            </a:r>
            <a:r>
              <a:rPr lang="en-US" altLang="ko-KR" sz="32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3200" b="1" dirty="0" err="1" smtClean="0">
                <a:solidFill>
                  <a:schemeClr val="bg1"/>
                </a:solidFill>
                <a:cs typeface="Arial" pitchFamily="34" charset="0"/>
              </a:rPr>
              <a:t>Nhóm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2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5460" y="143110"/>
            <a:ext cx="3263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arnaugh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457273"/>
              </p:ext>
            </p:extLst>
          </p:nvPr>
        </p:nvGraphicFramePr>
        <p:xfrm>
          <a:off x="701355" y="598480"/>
          <a:ext cx="3028950" cy="1472184"/>
        </p:xfrm>
        <a:graphic>
          <a:graphicData uri="http://schemas.openxmlformats.org/drawingml/2006/table">
            <a:tbl>
              <a:tblPr/>
              <a:tblGrid>
                <a:gridCol w="1019175">
                  <a:extLst>
                    <a:ext uri="{9D8B030D-6E8A-4147-A177-3AD203B41FA5}">
                      <a16:colId xmlns:a16="http://schemas.microsoft.com/office/drawing/2014/main" val="3042042858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56671676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3066941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925262738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1743330842"/>
                    </a:ext>
                  </a:extLst>
                </a:gridCol>
              </a:tblGrid>
              <a:tr h="4468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Q</a:t>
                      </a:r>
                      <a:r>
                        <a:rPr lang="en-US" sz="1400" baseline="-25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1400" baseline="-25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br>
                        <a:rPr lang="en-US" sz="1400" baseline="-25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aseline="-25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DQ</a:t>
                      </a:r>
                      <a:r>
                        <a:rPr lang="en-US" sz="1400" baseline="-25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180511"/>
                  </a:ext>
                </a:extLst>
              </a:tr>
              <a:tr h="2276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402954"/>
                  </a:ext>
                </a:extLst>
              </a:tr>
              <a:tr h="2255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136000"/>
                  </a:ext>
                </a:extLst>
              </a:tr>
              <a:tr h="2234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710147"/>
                  </a:ext>
                </a:extLst>
              </a:tr>
              <a:tr h="221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717761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2826415" y="977954"/>
            <a:ext cx="903890" cy="11625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63885" y="2116380"/>
            <a:ext cx="1214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Q</a:t>
            </a:r>
            <a:r>
              <a:rPr lang="en-US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4315" y="143110"/>
            <a:ext cx="3567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Karnaugh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0210" y="450887"/>
            <a:ext cx="3794750" cy="1665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23143"/>
              </p:ext>
            </p:extLst>
          </p:nvPr>
        </p:nvGraphicFramePr>
        <p:xfrm>
          <a:off x="4420210" y="598480"/>
          <a:ext cx="3028950" cy="1472184"/>
        </p:xfrm>
        <a:graphic>
          <a:graphicData uri="http://schemas.openxmlformats.org/drawingml/2006/table">
            <a:tbl>
              <a:tblPr/>
              <a:tblGrid>
                <a:gridCol w="1019175">
                  <a:extLst>
                    <a:ext uri="{9D8B030D-6E8A-4147-A177-3AD203B41FA5}">
                      <a16:colId xmlns:a16="http://schemas.microsoft.com/office/drawing/2014/main" val="3042042858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56671676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3066941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925262738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1743330842"/>
                    </a:ext>
                  </a:extLst>
                </a:gridCol>
              </a:tblGrid>
              <a:tr h="4468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Q</a:t>
                      </a:r>
                      <a:r>
                        <a:rPr lang="en-US" sz="1400" baseline="-25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1400" baseline="-25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br>
                        <a:rPr lang="en-US" sz="1400" baseline="-25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aseline="-25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DQ</a:t>
                      </a:r>
                      <a:r>
                        <a:rPr lang="en-US" sz="1400" baseline="-25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180511"/>
                  </a:ext>
                </a:extLst>
              </a:tr>
              <a:tr h="2276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7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402954"/>
                  </a:ext>
                </a:extLst>
              </a:tr>
              <a:tr h="2255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136000"/>
                  </a:ext>
                </a:extLst>
              </a:tr>
              <a:tr h="2234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7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7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710147"/>
                  </a:ext>
                </a:extLst>
              </a:tr>
              <a:tr h="221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71776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01355" y="3178910"/>
            <a:ext cx="3567065" cy="174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921145"/>
              </p:ext>
            </p:extLst>
          </p:nvPr>
        </p:nvGraphicFramePr>
        <p:xfrm>
          <a:off x="784100" y="2951225"/>
          <a:ext cx="3028950" cy="1472184"/>
        </p:xfrm>
        <a:graphic>
          <a:graphicData uri="http://schemas.openxmlformats.org/drawingml/2006/table">
            <a:tbl>
              <a:tblPr/>
              <a:tblGrid>
                <a:gridCol w="1019175">
                  <a:extLst>
                    <a:ext uri="{9D8B030D-6E8A-4147-A177-3AD203B41FA5}">
                      <a16:colId xmlns:a16="http://schemas.microsoft.com/office/drawing/2014/main" val="3042042858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56671676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3066941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925262738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1743330842"/>
                    </a:ext>
                  </a:extLst>
                </a:gridCol>
              </a:tblGrid>
              <a:tr h="4468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Q</a:t>
                      </a:r>
                      <a:r>
                        <a:rPr lang="en-US" sz="1400" baseline="-25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1400" baseline="-25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br>
                        <a:rPr lang="en-US" sz="1400" baseline="-25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aseline="-25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DQ</a:t>
                      </a:r>
                      <a:r>
                        <a:rPr lang="en-US" sz="1400" baseline="-25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180511"/>
                  </a:ext>
                </a:extLst>
              </a:tr>
              <a:tr h="2276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402954"/>
                  </a:ext>
                </a:extLst>
              </a:tr>
              <a:tr h="2255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136000"/>
                  </a:ext>
                </a:extLst>
              </a:tr>
              <a:tr h="2234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710147"/>
                  </a:ext>
                </a:extLst>
              </a:tr>
              <a:tr h="221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71776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511016"/>
              </p:ext>
            </p:extLst>
          </p:nvPr>
        </p:nvGraphicFramePr>
        <p:xfrm>
          <a:off x="4502955" y="2951225"/>
          <a:ext cx="3028950" cy="1472184"/>
        </p:xfrm>
        <a:graphic>
          <a:graphicData uri="http://schemas.openxmlformats.org/drawingml/2006/table">
            <a:tbl>
              <a:tblPr/>
              <a:tblGrid>
                <a:gridCol w="1019175">
                  <a:extLst>
                    <a:ext uri="{9D8B030D-6E8A-4147-A177-3AD203B41FA5}">
                      <a16:colId xmlns:a16="http://schemas.microsoft.com/office/drawing/2014/main" val="3042042858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56671676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3066941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925262738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1743330842"/>
                    </a:ext>
                  </a:extLst>
                </a:gridCol>
              </a:tblGrid>
              <a:tr h="4468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Q</a:t>
                      </a:r>
                      <a:r>
                        <a:rPr lang="en-US" sz="1400" baseline="-25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1400" baseline="-25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br>
                        <a:rPr lang="en-US" sz="1400" baseline="-25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aseline="-25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DQ</a:t>
                      </a:r>
                      <a:r>
                        <a:rPr lang="en-US" sz="1400" baseline="-25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180511"/>
                  </a:ext>
                </a:extLst>
              </a:tr>
              <a:tr h="2276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402954"/>
                  </a:ext>
                </a:extLst>
              </a:tr>
              <a:tr h="2255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136000"/>
                  </a:ext>
                </a:extLst>
              </a:tr>
              <a:tr h="2234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710147"/>
                  </a:ext>
                </a:extLst>
              </a:tr>
              <a:tr h="221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71776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01355" y="2495855"/>
            <a:ext cx="326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Karnaugh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20210" y="2495855"/>
            <a:ext cx="3567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Karnaugh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58635" y="2116380"/>
            <a:ext cx="174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39780" y="4477170"/>
            <a:ext cx="1062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Q</a:t>
            </a:r>
            <a:r>
              <a:rPr lang="en-US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34530" y="4469125"/>
            <a:ext cx="91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Q</a:t>
            </a:r>
            <a:r>
              <a:rPr lang="en-US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410691" y="3330701"/>
            <a:ext cx="871094" cy="12369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522386" y="3634280"/>
            <a:ext cx="2009519" cy="607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40720" y="1007084"/>
            <a:ext cx="2276850" cy="11841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7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8" grpId="0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3145" y="219005"/>
            <a:ext cx="2276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Karnaugh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004935" y="750270"/>
            <a:ext cx="2884010" cy="174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667009"/>
              </p:ext>
            </p:extLst>
          </p:nvPr>
        </p:nvGraphicFramePr>
        <p:xfrm>
          <a:off x="929040" y="674375"/>
          <a:ext cx="3028950" cy="1472184"/>
        </p:xfrm>
        <a:graphic>
          <a:graphicData uri="http://schemas.openxmlformats.org/drawingml/2006/table">
            <a:tbl>
              <a:tblPr/>
              <a:tblGrid>
                <a:gridCol w="1019175">
                  <a:extLst>
                    <a:ext uri="{9D8B030D-6E8A-4147-A177-3AD203B41FA5}">
                      <a16:colId xmlns:a16="http://schemas.microsoft.com/office/drawing/2014/main" val="3042042858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56671676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3066941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925262738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1743330842"/>
                    </a:ext>
                  </a:extLst>
                </a:gridCol>
              </a:tblGrid>
              <a:tr h="4468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Q</a:t>
                      </a:r>
                      <a:r>
                        <a:rPr lang="en-US" sz="1400" baseline="-25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1400" baseline="-25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br>
                        <a:rPr lang="en-US" sz="1400" baseline="-25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aseline="-25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DQ</a:t>
                      </a:r>
                      <a:r>
                        <a:rPr lang="en-US" sz="1400" baseline="-25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180511"/>
                  </a:ext>
                </a:extLst>
              </a:tr>
              <a:tr h="2276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402954"/>
                  </a:ext>
                </a:extLst>
              </a:tr>
              <a:tr h="2255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136000"/>
                  </a:ext>
                </a:extLst>
              </a:tr>
              <a:tr h="2234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710147"/>
                  </a:ext>
                </a:extLst>
              </a:tr>
              <a:tr h="221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71776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559803"/>
              </p:ext>
            </p:extLst>
          </p:nvPr>
        </p:nvGraphicFramePr>
        <p:xfrm>
          <a:off x="5103265" y="674375"/>
          <a:ext cx="3028950" cy="1472184"/>
        </p:xfrm>
        <a:graphic>
          <a:graphicData uri="http://schemas.openxmlformats.org/drawingml/2006/table">
            <a:tbl>
              <a:tblPr/>
              <a:tblGrid>
                <a:gridCol w="1019175">
                  <a:extLst>
                    <a:ext uri="{9D8B030D-6E8A-4147-A177-3AD203B41FA5}">
                      <a16:colId xmlns:a16="http://schemas.microsoft.com/office/drawing/2014/main" val="3042042858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56671676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3066941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925262738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1743330842"/>
                    </a:ext>
                  </a:extLst>
                </a:gridCol>
              </a:tblGrid>
              <a:tr h="4468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Q</a:t>
                      </a:r>
                      <a:r>
                        <a:rPr lang="en-US" sz="1400" baseline="-25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1400" baseline="-25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br>
                        <a:rPr lang="en-US" sz="1400" baseline="-25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aseline="-25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DQ</a:t>
                      </a:r>
                      <a:r>
                        <a:rPr lang="en-US" sz="1400" baseline="-25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180511"/>
                  </a:ext>
                </a:extLst>
              </a:tr>
              <a:tr h="2276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402954"/>
                  </a:ext>
                </a:extLst>
              </a:tr>
              <a:tr h="2255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136000"/>
                  </a:ext>
                </a:extLst>
              </a:tr>
              <a:tr h="2234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710147"/>
                  </a:ext>
                </a:extLst>
              </a:tr>
              <a:tr h="221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71776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27370" y="219005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Karnaugh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228325" y="1053850"/>
            <a:ext cx="903890" cy="11384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83049" y="1585115"/>
            <a:ext cx="2207806" cy="6071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035469" y="1107359"/>
            <a:ext cx="1826816" cy="325966"/>
          </a:xfrm>
          <a:custGeom>
            <a:avLst/>
            <a:gdLst>
              <a:gd name="connsiteX0" fmla="*/ 0 w 1821480"/>
              <a:gd name="connsiteY0" fmla="*/ 63247 h 379476"/>
              <a:gd name="connsiteX1" fmla="*/ 63247 w 1821480"/>
              <a:gd name="connsiteY1" fmla="*/ 0 h 379476"/>
              <a:gd name="connsiteX2" fmla="*/ 1758233 w 1821480"/>
              <a:gd name="connsiteY2" fmla="*/ 0 h 379476"/>
              <a:gd name="connsiteX3" fmla="*/ 1821480 w 1821480"/>
              <a:gd name="connsiteY3" fmla="*/ 63247 h 379476"/>
              <a:gd name="connsiteX4" fmla="*/ 1821480 w 1821480"/>
              <a:gd name="connsiteY4" fmla="*/ 316229 h 379476"/>
              <a:gd name="connsiteX5" fmla="*/ 1758233 w 1821480"/>
              <a:gd name="connsiteY5" fmla="*/ 379476 h 379476"/>
              <a:gd name="connsiteX6" fmla="*/ 63247 w 1821480"/>
              <a:gd name="connsiteY6" fmla="*/ 379476 h 379476"/>
              <a:gd name="connsiteX7" fmla="*/ 0 w 1821480"/>
              <a:gd name="connsiteY7" fmla="*/ 316229 h 379476"/>
              <a:gd name="connsiteX8" fmla="*/ 0 w 1821480"/>
              <a:gd name="connsiteY8" fmla="*/ 63247 h 379476"/>
              <a:gd name="connsiteX0" fmla="*/ 0 w 1821480"/>
              <a:gd name="connsiteY0" fmla="*/ 63247 h 379476"/>
              <a:gd name="connsiteX1" fmla="*/ 1758233 w 1821480"/>
              <a:gd name="connsiteY1" fmla="*/ 0 h 379476"/>
              <a:gd name="connsiteX2" fmla="*/ 1821480 w 1821480"/>
              <a:gd name="connsiteY2" fmla="*/ 63247 h 379476"/>
              <a:gd name="connsiteX3" fmla="*/ 1821480 w 1821480"/>
              <a:gd name="connsiteY3" fmla="*/ 316229 h 379476"/>
              <a:gd name="connsiteX4" fmla="*/ 1758233 w 1821480"/>
              <a:gd name="connsiteY4" fmla="*/ 379476 h 379476"/>
              <a:gd name="connsiteX5" fmla="*/ 63247 w 1821480"/>
              <a:gd name="connsiteY5" fmla="*/ 379476 h 379476"/>
              <a:gd name="connsiteX6" fmla="*/ 0 w 1821480"/>
              <a:gd name="connsiteY6" fmla="*/ 316229 h 379476"/>
              <a:gd name="connsiteX7" fmla="*/ 0 w 1821480"/>
              <a:gd name="connsiteY7" fmla="*/ 63247 h 379476"/>
              <a:gd name="connsiteX0" fmla="*/ 0 w 1821480"/>
              <a:gd name="connsiteY0" fmla="*/ 31623 h 347852"/>
              <a:gd name="connsiteX1" fmla="*/ 1821480 w 1821480"/>
              <a:gd name="connsiteY1" fmla="*/ 31623 h 347852"/>
              <a:gd name="connsiteX2" fmla="*/ 1821480 w 1821480"/>
              <a:gd name="connsiteY2" fmla="*/ 284605 h 347852"/>
              <a:gd name="connsiteX3" fmla="*/ 1758233 w 1821480"/>
              <a:gd name="connsiteY3" fmla="*/ 347852 h 347852"/>
              <a:gd name="connsiteX4" fmla="*/ 63247 w 1821480"/>
              <a:gd name="connsiteY4" fmla="*/ 347852 h 347852"/>
              <a:gd name="connsiteX5" fmla="*/ 0 w 1821480"/>
              <a:gd name="connsiteY5" fmla="*/ 284605 h 347852"/>
              <a:gd name="connsiteX6" fmla="*/ 0 w 1821480"/>
              <a:gd name="connsiteY6" fmla="*/ 31623 h 347852"/>
              <a:gd name="connsiteX0" fmla="*/ 1821480 w 1821480"/>
              <a:gd name="connsiteY0" fmla="*/ 0 h 316229"/>
              <a:gd name="connsiteX1" fmla="*/ 1821480 w 1821480"/>
              <a:gd name="connsiteY1" fmla="*/ 252982 h 316229"/>
              <a:gd name="connsiteX2" fmla="*/ 1758233 w 1821480"/>
              <a:gd name="connsiteY2" fmla="*/ 316229 h 316229"/>
              <a:gd name="connsiteX3" fmla="*/ 63247 w 1821480"/>
              <a:gd name="connsiteY3" fmla="*/ 316229 h 316229"/>
              <a:gd name="connsiteX4" fmla="*/ 0 w 1821480"/>
              <a:gd name="connsiteY4" fmla="*/ 252982 h 316229"/>
              <a:gd name="connsiteX5" fmla="*/ 91440 w 1821480"/>
              <a:gd name="connsiteY5" fmla="*/ 91440 h 316229"/>
              <a:gd name="connsiteX0" fmla="*/ 1821480 w 1821480"/>
              <a:gd name="connsiteY0" fmla="*/ 2078 h 318307"/>
              <a:gd name="connsiteX1" fmla="*/ 1821480 w 1821480"/>
              <a:gd name="connsiteY1" fmla="*/ 255060 h 318307"/>
              <a:gd name="connsiteX2" fmla="*/ 1758233 w 1821480"/>
              <a:gd name="connsiteY2" fmla="*/ 318307 h 318307"/>
              <a:gd name="connsiteX3" fmla="*/ 63247 w 1821480"/>
              <a:gd name="connsiteY3" fmla="*/ 318307 h 318307"/>
              <a:gd name="connsiteX4" fmla="*/ 0 w 1821480"/>
              <a:gd name="connsiteY4" fmla="*/ 255060 h 318307"/>
              <a:gd name="connsiteX5" fmla="*/ 29095 w 1821480"/>
              <a:gd name="connsiteY5" fmla="*/ 0 h 318307"/>
              <a:gd name="connsiteX0" fmla="*/ 1865122 w 1865122"/>
              <a:gd name="connsiteY0" fmla="*/ 0 h 316229"/>
              <a:gd name="connsiteX1" fmla="*/ 1865122 w 1865122"/>
              <a:gd name="connsiteY1" fmla="*/ 252982 h 316229"/>
              <a:gd name="connsiteX2" fmla="*/ 1801875 w 1865122"/>
              <a:gd name="connsiteY2" fmla="*/ 316229 h 316229"/>
              <a:gd name="connsiteX3" fmla="*/ 106889 w 1865122"/>
              <a:gd name="connsiteY3" fmla="*/ 316229 h 316229"/>
              <a:gd name="connsiteX4" fmla="*/ 43642 w 1865122"/>
              <a:gd name="connsiteY4" fmla="*/ 252982 h 316229"/>
              <a:gd name="connsiteX5" fmla="*/ 0 w 1865122"/>
              <a:gd name="connsiteY5" fmla="*/ 18704 h 316229"/>
              <a:gd name="connsiteX0" fmla="*/ 1823558 w 1823558"/>
              <a:gd name="connsiteY0" fmla="*/ 0 h 316229"/>
              <a:gd name="connsiteX1" fmla="*/ 1823558 w 1823558"/>
              <a:gd name="connsiteY1" fmla="*/ 252982 h 316229"/>
              <a:gd name="connsiteX2" fmla="*/ 1760311 w 1823558"/>
              <a:gd name="connsiteY2" fmla="*/ 316229 h 316229"/>
              <a:gd name="connsiteX3" fmla="*/ 65325 w 1823558"/>
              <a:gd name="connsiteY3" fmla="*/ 316229 h 316229"/>
              <a:gd name="connsiteX4" fmla="*/ 2078 w 1823558"/>
              <a:gd name="connsiteY4" fmla="*/ 252982 h 316229"/>
              <a:gd name="connsiteX5" fmla="*/ 0 w 1823558"/>
              <a:gd name="connsiteY5" fmla="*/ 18704 h 31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3558" h="316229">
                <a:moveTo>
                  <a:pt x="1823558" y="0"/>
                </a:moveTo>
                <a:lnTo>
                  <a:pt x="1823558" y="252982"/>
                </a:lnTo>
                <a:cubicBezTo>
                  <a:pt x="1823558" y="287912"/>
                  <a:pt x="1795241" y="316229"/>
                  <a:pt x="1760311" y="316229"/>
                </a:cubicBezTo>
                <a:lnTo>
                  <a:pt x="65325" y="316229"/>
                </a:lnTo>
                <a:cubicBezTo>
                  <a:pt x="30395" y="316229"/>
                  <a:pt x="2078" y="287912"/>
                  <a:pt x="2078" y="252982"/>
                </a:cubicBezTo>
                <a:cubicBezTo>
                  <a:pt x="2078" y="168655"/>
                  <a:pt x="0" y="18704"/>
                  <a:pt x="0" y="1870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5"/>
          <p:cNvSpPr/>
          <p:nvPr/>
        </p:nvSpPr>
        <p:spPr>
          <a:xfrm rot="10800000">
            <a:off x="2048265" y="1888695"/>
            <a:ext cx="1814020" cy="311349"/>
          </a:xfrm>
          <a:custGeom>
            <a:avLst/>
            <a:gdLst>
              <a:gd name="connsiteX0" fmla="*/ 0 w 1821480"/>
              <a:gd name="connsiteY0" fmla="*/ 63247 h 379476"/>
              <a:gd name="connsiteX1" fmla="*/ 63247 w 1821480"/>
              <a:gd name="connsiteY1" fmla="*/ 0 h 379476"/>
              <a:gd name="connsiteX2" fmla="*/ 1758233 w 1821480"/>
              <a:gd name="connsiteY2" fmla="*/ 0 h 379476"/>
              <a:gd name="connsiteX3" fmla="*/ 1821480 w 1821480"/>
              <a:gd name="connsiteY3" fmla="*/ 63247 h 379476"/>
              <a:gd name="connsiteX4" fmla="*/ 1821480 w 1821480"/>
              <a:gd name="connsiteY4" fmla="*/ 316229 h 379476"/>
              <a:gd name="connsiteX5" fmla="*/ 1758233 w 1821480"/>
              <a:gd name="connsiteY5" fmla="*/ 379476 h 379476"/>
              <a:gd name="connsiteX6" fmla="*/ 63247 w 1821480"/>
              <a:gd name="connsiteY6" fmla="*/ 379476 h 379476"/>
              <a:gd name="connsiteX7" fmla="*/ 0 w 1821480"/>
              <a:gd name="connsiteY7" fmla="*/ 316229 h 379476"/>
              <a:gd name="connsiteX8" fmla="*/ 0 w 1821480"/>
              <a:gd name="connsiteY8" fmla="*/ 63247 h 379476"/>
              <a:gd name="connsiteX0" fmla="*/ 0 w 1821480"/>
              <a:gd name="connsiteY0" fmla="*/ 63247 h 379476"/>
              <a:gd name="connsiteX1" fmla="*/ 1758233 w 1821480"/>
              <a:gd name="connsiteY1" fmla="*/ 0 h 379476"/>
              <a:gd name="connsiteX2" fmla="*/ 1821480 w 1821480"/>
              <a:gd name="connsiteY2" fmla="*/ 63247 h 379476"/>
              <a:gd name="connsiteX3" fmla="*/ 1821480 w 1821480"/>
              <a:gd name="connsiteY3" fmla="*/ 316229 h 379476"/>
              <a:gd name="connsiteX4" fmla="*/ 1758233 w 1821480"/>
              <a:gd name="connsiteY4" fmla="*/ 379476 h 379476"/>
              <a:gd name="connsiteX5" fmla="*/ 63247 w 1821480"/>
              <a:gd name="connsiteY5" fmla="*/ 379476 h 379476"/>
              <a:gd name="connsiteX6" fmla="*/ 0 w 1821480"/>
              <a:gd name="connsiteY6" fmla="*/ 316229 h 379476"/>
              <a:gd name="connsiteX7" fmla="*/ 0 w 1821480"/>
              <a:gd name="connsiteY7" fmla="*/ 63247 h 379476"/>
              <a:gd name="connsiteX0" fmla="*/ 0 w 1821480"/>
              <a:gd name="connsiteY0" fmla="*/ 31623 h 347852"/>
              <a:gd name="connsiteX1" fmla="*/ 1821480 w 1821480"/>
              <a:gd name="connsiteY1" fmla="*/ 31623 h 347852"/>
              <a:gd name="connsiteX2" fmla="*/ 1821480 w 1821480"/>
              <a:gd name="connsiteY2" fmla="*/ 284605 h 347852"/>
              <a:gd name="connsiteX3" fmla="*/ 1758233 w 1821480"/>
              <a:gd name="connsiteY3" fmla="*/ 347852 h 347852"/>
              <a:gd name="connsiteX4" fmla="*/ 63247 w 1821480"/>
              <a:gd name="connsiteY4" fmla="*/ 347852 h 347852"/>
              <a:gd name="connsiteX5" fmla="*/ 0 w 1821480"/>
              <a:gd name="connsiteY5" fmla="*/ 284605 h 347852"/>
              <a:gd name="connsiteX6" fmla="*/ 0 w 1821480"/>
              <a:gd name="connsiteY6" fmla="*/ 31623 h 347852"/>
              <a:gd name="connsiteX0" fmla="*/ 1821480 w 1821480"/>
              <a:gd name="connsiteY0" fmla="*/ 0 h 316229"/>
              <a:gd name="connsiteX1" fmla="*/ 1821480 w 1821480"/>
              <a:gd name="connsiteY1" fmla="*/ 252982 h 316229"/>
              <a:gd name="connsiteX2" fmla="*/ 1758233 w 1821480"/>
              <a:gd name="connsiteY2" fmla="*/ 316229 h 316229"/>
              <a:gd name="connsiteX3" fmla="*/ 63247 w 1821480"/>
              <a:gd name="connsiteY3" fmla="*/ 316229 h 316229"/>
              <a:gd name="connsiteX4" fmla="*/ 0 w 1821480"/>
              <a:gd name="connsiteY4" fmla="*/ 252982 h 316229"/>
              <a:gd name="connsiteX5" fmla="*/ 91440 w 1821480"/>
              <a:gd name="connsiteY5" fmla="*/ 91440 h 316229"/>
              <a:gd name="connsiteX0" fmla="*/ 1821480 w 1821480"/>
              <a:gd name="connsiteY0" fmla="*/ 2078 h 318307"/>
              <a:gd name="connsiteX1" fmla="*/ 1821480 w 1821480"/>
              <a:gd name="connsiteY1" fmla="*/ 255060 h 318307"/>
              <a:gd name="connsiteX2" fmla="*/ 1758233 w 1821480"/>
              <a:gd name="connsiteY2" fmla="*/ 318307 h 318307"/>
              <a:gd name="connsiteX3" fmla="*/ 63247 w 1821480"/>
              <a:gd name="connsiteY3" fmla="*/ 318307 h 318307"/>
              <a:gd name="connsiteX4" fmla="*/ 0 w 1821480"/>
              <a:gd name="connsiteY4" fmla="*/ 255060 h 318307"/>
              <a:gd name="connsiteX5" fmla="*/ 29095 w 1821480"/>
              <a:gd name="connsiteY5" fmla="*/ 0 h 318307"/>
              <a:gd name="connsiteX0" fmla="*/ 1865122 w 1865122"/>
              <a:gd name="connsiteY0" fmla="*/ 0 h 316229"/>
              <a:gd name="connsiteX1" fmla="*/ 1865122 w 1865122"/>
              <a:gd name="connsiteY1" fmla="*/ 252982 h 316229"/>
              <a:gd name="connsiteX2" fmla="*/ 1801875 w 1865122"/>
              <a:gd name="connsiteY2" fmla="*/ 316229 h 316229"/>
              <a:gd name="connsiteX3" fmla="*/ 106889 w 1865122"/>
              <a:gd name="connsiteY3" fmla="*/ 316229 h 316229"/>
              <a:gd name="connsiteX4" fmla="*/ 43642 w 1865122"/>
              <a:gd name="connsiteY4" fmla="*/ 252982 h 316229"/>
              <a:gd name="connsiteX5" fmla="*/ 0 w 1865122"/>
              <a:gd name="connsiteY5" fmla="*/ 18704 h 316229"/>
              <a:gd name="connsiteX0" fmla="*/ 1823558 w 1823558"/>
              <a:gd name="connsiteY0" fmla="*/ 0 h 316229"/>
              <a:gd name="connsiteX1" fmla="*/ 1823558 w 1823558"/>
              <a:gd name="connsiteY1" fmla="*/ 252982 h 316229"/>
              <a:gd name="connsiteX2" fmla="*/ 1760311 w 1823558"/>
              <a:gd name="connsiteY2" fmla="*/ 316229 h 316229"/>
              <a:gd name="connsiteX3" fmla="*/ 65325 w 1823558"/>
              <a:gd name="connsiteY3" fmla="*/ 316229 h 316229"/>
              <a:gd name="connsiteX4" fmla="*/ 2078 w 1823558"/>
              <a:gd name="connsiteY4" fmla="*/ 252982 h 316229"/>
              <a:gd name="connsiteX5" fmla="*/ 0 w 1823558"/>
              <a:gd name="connsiteY5" fmla="*/ 18704 h 31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3558" h="316229">
                <a:moveTo>
                  <a:pt x="1823558" y="0"/>
                </a:moveTo>
                <a:lnTo>
                  <a:pt x="1823558" y="252982"/>
                </a:lnTo>
                <a:cubicBezTo>
                  <a:pt x="1823558" y="287912"/>
                  <a:pt x="1795241" y="316229"/>
                  <a:pt x="1760311" y="316229"/>
                </a:cubicBezTo>
                <a:lnTo>
                  <a:pt x="65325" y="316229"/>
                </a:lnTo>
                <a:cubicBezTo>
                  <a:pt x="30395" y="316229"/>
                  <a:pt x="2078" y="287912"/>
                  <a:pt x="2078" y="252982"/>
                </a:cubicBezTo>
                <a:cubicBezTo>
                  <a:pt x="2078" y="168655"/>
                  <a:pt x="0" y="18704"/>
                  <a:pt x="0" y="1870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826415" y="2693362"/>
            <a:ext cx="3870645" cy="19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641332"/>
              </p:ext>
            </p:extLst>
          </p:nvPr>
        </p:nvGraphicFramePr>
        <p:xfrm>
          <a:off x="3205890" y="3027120"/>
          <a:ext cx="3028950" cy="1472184"/>
        </p:xfrm>
        <a:graphic>
          <a:graphicData uri="http://schemas.openxmlformats.org/drawingml/2006/table">
            <a:tbl>
              <a:tblPr/>
              <a:tblGrid>
                <a:gridCol w="1019175">
                  <a:extLst>
                    <a:ext uri="{9D8B030D-6E8A-4147-A177-3AD203B41FA5}">
                      <a16:colId xmlns:a16="http://schemas.microsoft.com/office/drawing/2014/main" val="3042042858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56671676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3066941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925262738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1743330842"/>
                    </a:ext>
                  </a:extLst>
                </a:gridCol>
              </a:tblGrid>
              <a:tr h="4468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Q</a:t>
                      </a:r>
                      <a:r>
                        <a:rPr lang="en-US" sz="1400" baseline="-25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1400" baseline="-25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br>
                        <a:rPr lang="en-US" sz="1400" baseline="-25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aseline="-25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DQ</a:t>
                      </a:r>
                      <a:r>
                        <a:rPr lang="en-US" sz="1400" baseline="-25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180511"/>
                  </a:ext>
                </a:extLst>
              </a:tr>
              <a:tr h="2276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402954"/>
                  </a:ext>
                </a:extLst>
              </a:tr>
              <a:tr h="2255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136000"/>
                  </a:ext>
                </a:extLst>
              </a:tr>
              <a:tr h="2234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710147"/>
                  </a:ext>
                </a:extLst>
              </a:tr>
              <a:tr h="221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71776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129995" y="2571750"/>
            <a:ext cx="3870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Karnaugh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862215" y="4013755"/>
            <a:ext cx="262484" cy="2276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915675" y="2192275"/>
                <a:ext cx="1214320" cy="339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  <m:sub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  <m:sub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675" y="2192275"/>
                <a:ext cx="1214320" cy="339132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165795" y="2192275"/>
            <a:ext cx="129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</a:t>
            </a:r>
            <a:r>
              <a:rPr lang="en-US" b="1" baseline="-25000" dirty="0" smtClean="0"/>
              <a:t>0 </a:t>
            </a:r>
            <a:r>
              <a:rPr lang="en-US" b="1" dirty="0" smtClean="0"/>
              <a:t>= D + Q</a:t>
            </a:r>
            <a:r>
              <a:rPr lang="en-US" b="1" baseline="-25000" dirty="0" smtClean="0"/>
              <a:t>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3888945" y="4545020"/>
                <a:ext cx="1897375" cy="339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𝐙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𝐃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  <m:sub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945" y="4545020"/>
                <a:ext cx="1897375" cy="339132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48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0" grpId="0" animBg="1"/>
      <p:bldP spid="11" grpId="0" animBg="1"/>
      <p:bldP spid="16" grpId="0" animBg="1"/>
      <p:bldP spid="18" grpId="0" animBg="1"/>
      <p:bldP spid="21" grpId="0"/>
      <p:bldP spid="22" grpId="0" animBg="1"/>
      <p:bldP spid="23" grpId="0"/>
      <p:bldP spid="24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0830" y="219005"/>
            <a:ext cx="2959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2620" y="598480"/>
            <a:ext cx="303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=Q</a:t>
            </a:r>
            <a:r>
              <a:rPr lang="en-US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; J</a:t>
            </a:r>
            <a:r>
              <a:rPr lang="en-US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=Q</a:t>
            </a:r>
            <a:r>
              <a:rPr lang="en-US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;  J</a:t>
            </a:r>
            <a:r>
              <a:rPr lang="en-US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=Q</a:t>
            </a:r>
            <a:r>
              <a:rPr lang="en-US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   ; K</a:t>
            </a:r>
            <a:r>
              <a:rPr lang="en-US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=Q</a:t>
            </a:r>
            <a:r>
              <a:rPr lang="en-US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K</a:t>
            </a:r>
            <a:r>
              <a:rPr lang="en-US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=D+Q</a:t>
            </a:r>
            <a:r>
              <a:rPr lang="en-US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0830" y="1357430"/>
            <a:ext cx="295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</a:t>
            </a:r>
            <a:r>
              <a:rPr lang="en-US" b="1" dirty="0" err="1"/>
              <a:t>Bước</a:t>
            </a:r>
            <a:r>
              <a:rPr lang="en-US" b="1" dirty="0"/>
              <a:t> 4: </a:t>
            </a:r>
            <a:r>
              <a:rPr lang="en-US" b="1" dirty="0" err="1"/>
              <a:t>Mạch</a:t>
            </a:r>
            <a:r>
              <a:rPr lang="en-US" b="1" dirty="0"/>
              <a:t> </a:t>
            </a:r>
            <a:r>
              <a:rPr lang="en-US" b="1" dirty="0" err="1"/>
              <a:t>điện</a:t>
            </a:r>
            <a:r>
              <a:rPr lang="en-US" b="1" dirty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0" y="1736905"/>
            <a:ext cx="7911380" cy="332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2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2620" y="867650"/>
            <a:ext cx="7598651" cy="86177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r>
              <a:rPr lang="en-US" sz="5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XIN CHÂN THÀNH CẢM ƠN</a:t>
            </a:r>
            <a:endParaRPr lang="en-US" sz="5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7063" y="2419960"/>
            <a:ext cx="6612016" cy="121571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4500" b="1">
                <a:ln w="13462">
                  <a:solidFill>
                    <a:srgbClr val="92D050"/>
                  </a:solidFill>
                  <a:prstDash val="solid"/>
                </a:ln>
                <a:solidFill>
                  <a:srgbClr val="92D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C</a:t>
            </a:r>
            <a:r>
              <a:rPr lang="en-US" sz="2800" b="1" smtClean="0">
                <a:ln w="13462">
                  <a:solidFill>
                    <a:srgbClr val="92D050"/>
                  </a:solidFill>
                  <a:prstDash val="solid"/>
                </a:ln>
                <a:solidFill>
                  <a:srgbClr val="92D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Ô VÀ CÁC BẠN ĐÃ THEO DÕI VÀ </a:t>
            </a:r>
          </a:p>
          <a:p>
            <a:pPr algn="ctr"/>
            <a:r>
              <a:rPr lang="en-US" sz="2800" b="1" smtClean="0">
                <a:ln w="13462">
                  <a:solidFill>
                    <a:srgbClr val="92D050"/>
                  </a:solidFill>
                  <a:prstDash val="solid"/>
                </a:ln>
                <a:solidFill>
                  <a:srgbClr val="92D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LẮNG NGHE</a:t>
            </a:r>
            <a:endParaRPr lang="en-US" sz="2800" b="1">
              <a:ln w="13462">
                <a:solidFill>
                  <a:srgbClr val="92D050"/>
                </a:solidFill>
                <a:prstDash val="solid"/>
              </a:ln>
              <a:solidFill>
                <a:srgbClr val="92D05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275" y="3138"/>
            <a:ext cx="1080830" cy="12969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" y="19258"/>
            <a:ext cx="571500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324" y="3720452"/>
            <a:ext cx="1929657" cy="14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4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7250" y="1433325"/>
            <a:ext cx="76653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IC 74192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lùi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579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LogicWorks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590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7250" y="483414"/>
            <a:ext cx="4326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9039" y="1129745"/>
            <a:ext cx="7058236" cy="264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mbria" panose="02040503050406030204" pitchFamily="18" charset="0"/>
              <a:buChar char="-"/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mbria" panose="02040503050406030204" pitchFamily="18" charset="0"/>
              <a:buChar char="-"/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IC 74192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clock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lùi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579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25. 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mbria" panose="02040503050406030204" pitchFamily="18" charset="0"/>
              <a:buChar char="-"/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IC 7492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Hex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Dispaly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mbria" panose="02040503050406030204" pitchFamily="18" charset="0"/>
              <a:buChar char="-"/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IC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7447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BCD sang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Led 7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7250" y="1585115"/>
            <a:ext cx="5160860" cy="683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7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9040" y="559309"/>
            <a:ext cx="5616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II.  </a:t>
            </a:r>
            <a:r>
              <a:rPr lang="en-US" b="1" dirty="0" err="1"/>
              <a:t>Nguyên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hoạt</a:t>
            </a:r>
            <a:r>
              <a:rPr lang="en-US" b="1" dirty="0"/>
              <a:t> </a:t>
            </a:r>
            <a:r>
              <a:rPr lang="en-US" b="1" dirty="0" err="1"/>
              <a:t>động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4935" y="977955"/>
            <a:ext cx="6526970" cy="1442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81" y="1396601"/>
            <a:ext cx="7339179" cy="223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0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565" y="370795"/>
            <a:ext cx="3339380" cy="390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đếm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7991" y="1151042"/>
            <a:ext cx="667876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lvl="2" indent="-2286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IC 74192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clock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đếm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lùi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579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25. Do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IC 74192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chữ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ghép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chồng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IC 74192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IC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đảm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trò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đếm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chục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trăm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7775" y="837667"/>
            <a:ext cx="2352745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đếm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25" y="1293037"/>
            <a:ext cx="1242168" cy="8992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7775" y="2735042"/>
            <a:ext cx="2125059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25" y="3190412"/>
            <a:ext cx="1242168" cy="8992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87990" y="3290720"/>
            <a:ext cx="6678760" cy="65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lvl="2" indent="-2286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IC 7492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đếm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nhiệm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đếm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đếm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Hex Display.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51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8" grpId="0"/>
      <p:bldP spid="1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565" y="522585"/>
            <a:ext cx="3567065" cy="390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620" y="1129745"/>
            <a:ext cx="1242168" cy="8992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98730" y="977955"/>
            <a:ext cx="5768020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IC 7447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IC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ngõ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a, b, c, d, e, f, g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led 7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anode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ngõ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15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IC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IC 74192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LED 7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9565" y="2723606"/>
            <a:ext cx="2200955" cy="390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2620" y="3341975"/>
            <a:ext cx="1257300" cy="97536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LED       7 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8730" y="3223749"/>
            <a:ext cx="5919810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LED 7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Anode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IC 7447 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thỉ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Led 7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chục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trăm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38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565" y="359586"/>
            <a:ext cx="3263485" cy="390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cổng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Logic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mạch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9040" y="837374"/>
            <a:ext cx="2808115" cy="37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 AND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203304"/>
              </p:ext>
            </p:extLst>
          </p:nvPr>
        </p:nvGraphicFramePr>
        <p:xfrm>
          <a:off x="3509470" y="2116380"/>
          <a:ext cx="1449106" cy="1372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036">
                  <a:extLst>
                    <a:ext uri="{9D8B030D-6E8A-4147-A177-3AD203B41FA5}">
                      <a16:colId xmlns:a16="http://schemas.microsoft.com/office/drawing/2014/main" val="1327583839"/>
                    </a:ext>
                  </a:extLst>
                </a:gridCol>
                <a:gridCol w="483036">
                  <a:extLst>
                    <a:ext uri="{9D8B030D-6E8A-4147-A177-3AD203B41FA5}">
                      <a16:colId xmlns:a16="http://schemas.microsoft.com/office/drawing/2014/main" val="3732884645"/>
                    </a:ext>
                  </a:extLst>
                </a:gridCol>
                <a:gridCol w="483034">
                  <a:extLst>
                    <a:ext uri="{9D8B030D-6E8A-4147-A177-3AD203B41FA5}">
                      <a16:colId xmlns:a16="http://schemas.microsoft.com/office/drawing/2014/main" val="601636398"/>
                    </a:ext>
                  </a:extLst>
                </a:gridCol>
              </a:tblGrid>
              <a:tr h="27444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983868"/>
                  </a:ext>
                </a:extLst>
              </a:tr>
              <a:tr h="27444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905494"/>
                  </a:ext>
                </a:extLst>
              </a:tr>
              <a:tr h="27444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40470"/>
                  </a:ext>
                </a:extLst>
              </a:tr>
              <a:tr h="27444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923280"/>
                  </a:ext>
                </a:extLst>
              </a:tr>
              <a:tr h="27444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21266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019830"/>
              </p:ext>
            </p:extLst>
          </p:nvPr>
        </p:nvGraphicFramePr>
        <p:xfrm>
          <a:off x="1460305" y="1299965"/>
          <a:ext cx="5692126" cy="2258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4169">
                  <a:extLst>
                    <a:ext uri="{9D8B030D-6E8A-4147-A177-3AD203B41FA5}">
                      <a16:colId xmlns:a16="http://schemas.microsoft.com/office/drawing/2014/main" val="1188602988"/>
                    </a:ext>
                  </a:extLst>
                </a:gridCol>
                <a:gridCol w="1995941">
                  <a:extLst>
                    <a:ext uri="{9D8B030D-6E8A-4147-A177-3AD203B41FA5}">
                      <a16:colId xmlns:a16="http://schemas.microsoft.com/office/drawing/2014/main" val="2753318194"/>
                    </a:ext>
                  </a:extLst>
                </a:gridCol>
                <a:gridCol w="1922016">
                  <a:extLst>
                    <a:ext uri="{9D8B030D-6E8A-4147-A177-3AD203B41FA5}">
                      <a16:colId xmlns:a16="http://schemas.microsoft.com/office/drawing/2014/main" val="3667564957"/>
                    </a:ext>
                  </a:extLst>
                </a:gridCol>
              </a:tblGrid>
              <a:tr h="75280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Phương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Bảng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Ký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hiệu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81090"/>
                  </a:ext>
                </a:extLst>
              </a:tr>
              <a:tr h="1505612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Y= A.B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430083"/>
                  </a:ext>
                </a:extLst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635" y="2495855"/>
            <a:ext cx="1309511" cy="54409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29040" y="3786070"/>
            <a:ext cx="7285920" cy="122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714375" lvl="1" indent="-285750">
              <a:spcBef>
                <a:spcPts val="435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1; hay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Cổng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(AND 2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lối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AND 3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lối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4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lối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….)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15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9040" y="482994"/>
            <a:ext cx="5009070" cy="390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2"/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228662"/>
              </p:ext>
            </p:extLst>
          </p:nvPr>
        </p:nvGraphicFramePr>
        <p:xfrm>
          <a:off x="1460305" y="1090154"/>
          <a:ext cx="5692126" cy="2258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4169">
                  <a:extLst>
                    <a:ext uri="{9D8B030D-6E8A-4147-A177-3AD203B41FA5}">
                      <a16:colId xmlns:a16="http://schemas.microsoft.com/office/drawing/2014/main" val="1188602988"/>
                    </a:ext>
                  </a:extLst>
                </a:gridCol>
                <a:gridCol w="1995941">
                  <a:extLst>
                    <a:ext uri="{9D8B030D-6E8A-4147-A177-3AD203B41FA5}">
                      <a16:colId xmlns:a16="http://schemas.microsoft.com/office/drawing/2014/main" val="2753318194"/>
                    </a:ext>
                  </a:extLst>
                </a:gridCol>
                <a:gridCol w="1922016">
                  <a:extLst>
                    <a:ext uri="{9D8B030D-6E8A-4147-A177-3AD203B41FA5}">
                      <a16:colId xmlns:a16="http://schemas.microsoft.com/office/drawing/2014/main" val="3667564957"/>
                    </a:ext>
                  </a:extLst>
                </a:gridCol>
              </a:tblGrid>
              <a:tr h="75280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Phương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Bảng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Ký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hiệu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81090"/>
                  </a:ext>
                </a:extLst>
              </a:tr>
              <a:tr h="1505612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Y= A+B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43008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705007"/>
              </p:ext>
            </p:extLst>
          </p:nvPr>
        </p:nvGraphicFramePr>
        <p:xfrm>
          <a:off x="3509470" y="1924999"/>
          <a:ext cx="1449106" cy="1372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036">
                  <a:extLst>
                    <a:ext uri="{9D8B030D-6E8A-4147-A177-3AD203B41FA5}">
                      <a16:colId xmlns:a16="http://schemas.microsoft.com/office/drawing/2014/main" val="1327583839"/>
                    </a:ext>
                  </a:extLst>
                </a:gridCol>
                <a:gridCol w="483036">
                  <a:extLst>
                    <a:ext uri="{9D8B030D-6E8A-4147-A177-3AD203B41FA5}">
                      <a16:colId xmlns:a16="http://schemas.microsoft.com/office/drawing/2014/main" val="3732884645"/>
                    </a:ext>
                  </a:extLst>
                </a:gridCol>
                <a:gridCol w="483034">
                  <a:extLst>
                    <a:ext uri="{9D8B030D-6E8A-4147-A177-3AD203B41FA5}">
                      <a16:colId xmlns:a16="http://schemas.microsoft.com/office/drawing/2014/main" val="601636398"/>
                    </a:ext>
                  </a:extLst>
                </a:gridCol>
              </a:tblGrid>
              <a:tr h="27444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983868"/>
                  </a:ext>
                </a:extLst>
              </a:tr>
              <a:tr h="27444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905494"/>
                  </a:ext>
                </a:extLst>
              </a:tr>
              <a:tr h="27444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40470"/>
                  </a:ext>
                </a:extLst>
              </a:tr>
              <a:tr h="27444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923280"/>
                  </a:ext>
                </a:extLst>
              </a:tr>
              <a:tr h="27444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21266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425" y="2163007"/>
            <a:ext cx="1096644" cy="6727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9040" y="3581610"/>
            <a:ext cx="6906445" cy="119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714375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0; hay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Cổng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(OR 2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lối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OR 3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lối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OR 4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lối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….)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05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2227</TotalTime>
  <Words>1547</Words>
  <Application>Microsoft Office PowerPoint</Application>
  <PresentationFormat>On-screen Show (16:9)</PresentationFormat>
  <Paragraphs>712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Arial Unicode MS</vt:lpstr>
      <vt:lpstr>Calibri</vt:lpstr>
      <vt:lpstr>Cambria</vt:lpstr>
      <vt:lpstr>Cambria Math</vt:lpstr>
      <vt:lpstr>Courier New</vt:lpstr>
      <vt:lpstr>Forte</vt:lpstr>
      <vt:lpstr>Times New Roman</vt:lpstr>
      <vt:lpstr>Wingdings</vt:lpstr>
      <vt:lpstr>Office Theme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PTIT</cp:lastModifiedBy>
  <cp:revision>210</cp:revision>
  <dcterms:created xsi:type="dcterms:W3CDTF">2019-03-15T15:04:01Z</dcterms:created>
  <dcterms:modified xsi:type="dcterms:W3CDTF">2019-05-16T07:44:32Z</dcterms:modified>
</cp:coreProperties>
</file>